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4"/>
  </p:sldMasterIdLst>
  <p:notesMasterIdLst>
    <p:notesMasterId r:id="rId12"/>
  </p:notesMasterIdLst>
  <p:sldIdLst>
    <p:sldId id="256" r:id="rId5"/>
    <p:sldId id="258" r:id="rId6"/>
    <p:sldId id="263" r:id="rId7"/>
    <p:sldId id="264" r:id="rId8"/>
    <p:sldId id="265" r:id="rId9"/>
    <p:sldId id="266" r:id="rId10"/>
    <p:sldId id="267" r:id="rId11"/>
  </p:sldIdLst>
  <p:sldSz cx="12192000" cy="6858000"/>
  <p:notesSz cx="6985000" cy="9283700"/>
  <p:embeddedFontLst>
    <p:embeddedFont>
      <p:font typeface="ＭＳ Ｐゴシック" panose="020B0600070205080204" pitchFamily="34" charset="-128"/>
      <p:regular r:id="rId13"/>
    </p:embeddedFont>
    <p:embeddedFont>
      <p:font typeface="Calibri" panose="020F0502020204030204" pitchFamily="34" charset="0"/>
      <p:regular r:id="rId14"/>
      <p:bold r:id="rId15"/>
      <p:italic r:id="rId16"/>
      <p:boldItalic r:id="rId17"/>
    </p:embeddedFont>
    <p:embeddedFont>
      <p:font typeface="Helvetica Neue"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32039-0A6F-475F-B7AA-A29A8FCFDF69}" v="204" dt="2020-03-11T00:34:13.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61" autoAdjust="0"/>
  </p:normalViewPr>
  <p:slideViewPr>
    <p:cSldViewPr snapToGrid="0">
      <p:cViewPr varScale="1">
        <p:scale>
          <a:sx n="54" d="100"/>
          <a:sy n="54" d="100"/>
        </p:scale>
        <p:origin x="8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Kenton W. (LARC-E3)" userId="73e742de-0059-4beb-8279-f6afc2201575" providerId="ADAL" clId="{53532039-0A6F-475F-B7AA-A29A8FCFDF69}"/>
    <pc:docChg chg="undo custSel addSld delSld modSld sldOrd">
      <pc:chgData name="Ross, Kenton W. (LARC-E3)" userId="73e742de-0059-4beb-8279-f6afc2201575" providerId="ADAL" clId="{53532039-0A6F-475F-B7AA-A29A8FCFDF69}" dt="2020-03-11T00:34:13.069" v="190" actId="20577"/>
      <pc:docMkLst>
        <pc:docMk/>
      </pc:docMkLst>
      <pc:sldChg chg="modSp">
        <pc:chgData name="Ross, Kenton W. (LARC-E3)" userId="73e742de-0059-4beb-8279-f6afc2201575" providerId="ADAL" clId="{53532039-0A6F-475F-B7AA-A29A8FCFDF69}" dt="2020-03-10T14:11:02.129" v="43" actId="20577"/>
        <pc:sldMkLst>
          <pc:docMk/>
          <pc:sldMk cId="0" sldId="256"/>
        </pc:sldMkLst>
        <pc:spChg chg="mod">
          <ac:chgData name="Ross, Kenton W. (LARC-E3)" userId="73e742de-0059-4beb-8279-f6afc2201575" providerId="ADAL" clId="{53532039-0A6F-475F-B7AA-A29A8FCFDF69}" dt="2020-03-10T14:10:10.344" v="5" actId="20577"/>
          <ac:spMkLst>
            <pc:docMk/>
            <pc:sldMk cId="0" sldId="256"/>
            <ac:spMk id="39" creationId="{00000000-0000-0000-0000-000000000000}"/>
          </ac:spMkLst>
        </pc:spChg>
        <pc:spChg chg="mod">
          <ac:chgData name="Ross, Kenton W. (LARC-E3)" userId="73e742de-0059-4beb-8279-f6afc2201575" providerId="ADAL" clId="{53532039-0A6F-475F-B7AA-A29A8FCFDF69}" dt="2020-03-10T14:11:02.129" v="43" actId="20577"/>
          <ac:spMkLst>
            <pc:docMk/>
            <pc:sldMk cId="0" sldId="256"/>
            <ac:spMk id="40" creationId="{00000000-0000-0000-0000-000000000000}"/>
          </ac:spMkLst>
        </pc:spChg>
      </pc:sldChg>
      <pc:sldChg chg="del">
        <pc:chgData name="Ross, Kenton W. (LARC-E3)" userId="73e742de-0059-4beb-8279-f6afc2201575" providerId="ADAL" clId="{53532039-0A6F-475F-B7AA-A29A8FCFDF69}" dt="2020-03-11T00:31:14.295" v="188" actId="2696"/>
        <pc:sldMkLst>
          <pc:docMk/>
          <pc:sldMk cId="0" sldId="257"/>
        </pc:sldMkLst>
      </pc:sldChg>
      <pc:sldChg chg="addSp modSp ord">
        <pc:chgData name="Ross, Kenton W. (LARC-E3)" userId="73e742de-0059-4beb-8279-f6afc2201575" providerId="ADAL" clId="{53532039-0A6F-475F-B7AA-A29A8FCFDF69}" dt="2020-03-10T14:35:54.707" v="55"/>
        <pc:sldMkLst>
          <pc:docMk/>
          <pc:sldMk cId="0" sldId="258"/>
        </pc:sldMkLst>
        <pc:spChg chg="mod">
          <ac:chgData name="Ross, Kenton W. (LARC-E3)" userId="73e742de-0059-4beb-8279-f6afc2201575" providerId="ADAL" clId="{53532039-0A6F-475F-B7AA-A29A8FCFDF69}" dt="2020-03-10T14:32:33.193" v="52" actId="14100"/>
          <ac:spMkLst>
            <pc:docMk/>
            <pc:sldMk cId="0" sldId="258"/>
            <ac:spMk id="53" creationId="{00000000-0000-0000-0000-000000000000}"/>
          </ac:spMkLst>
        </pc:spChg>
        <pc:spChg chg="mod">
          <ac:chgData name="Ross, Kenton W. (LARC-E3)" userId="73e742de-0059-4beb-8279-f6afc2201575" providerId="ADAL" clId="{53532039-0A6F-475F-B7AA-A29A8FCFDF69}" dt="2020-03-10T14:35:27.715" v="54"/>
          <ac:spMkLst>
            <pc:docMk/>
            <pc:sldMk cId="0" sldId="258"/>
            <ac:spMk id="54" creationId="{00000000-0000-0000-0000-000000000000}"/>
          </ac:spMkLst>
        </pc:spChg>
        <pc:picChg chg="add">
          <ac:chgData name="Ross, Kenton W. (LARC-E3)" userId="73e742de-0059-4beb-8279-f6afc2201575" providerId="ADAL" clId="{53532039-0A6F-475F-B7AA-A29A8FCFDF69}" dt="2020-03-10T14:32:16.957" v="51"/>
          <ac:picMkLst>
            <pc:docMk/>
            <pc:sldMk cId="0" sldId="258"/>
            <ac:picMk id="5" creationId="{E24BB812-584C-42B6-94B7-6BB7F5A44A64}"/>
          </ac:picMkLst>
        </pc:picChg>
      </pc:sldChg>
      <pc:sldChg chg="del">
        <pc:chgData name="Ross, Kenton W. (LARC-E3)" userId="73e742de-0059-4beb-8279-f6afc2201575" providerId="ADAL" clId="{53532039-0A6F-475F-B7AA-A29A8FCFDF69}" dt="2020-03-11T00:31:14.204" v="187" actId="2696"/>
        <pc:sldMkLst>
          <pc:docMk/>
          <pc:sldMk cId="0" sldId="259"/>
        </pc:sldMkLst>
      </pc:sldChg>
      <pc:sldChg chg="del">
        <pc:chgData name="Ross, Kenton W. (LARC-E3)" userId="73e742de-0059-4beb-8279-f6afc2201575" providerId="ADAL" clId="{53532039-0A6F-475F-B7AA-A29A8FCFDF69}" dt="2020-03-11T00:31:13.990" v="186" actId="2696"/>
        <pc:sldMkLst>
          <pc:docMk/>
          <pc:sldMk cId="0" sldId="260"/>
        </pc:sldMkLst>
      </pc:sldChg>
      <pc:sldChg chg="del">
        <pc:chgData name="Ross, Kenton W. (LARC-E3)" userId="73e742de-0059-4beb-8279-f6afc2201575" providerId="ADAL" clId="{53532039-0A6F-475F-B7AA-A29A8FCFDF69}" dt="2020-03-11T00:31:13.876" v="185" actId="2696"/>
        <pc:sldMkLst>
          <pc:docMk/>
          <pc:sldMk cId="0" sldId="261"/>
        </pc:sldMkLst>
      </pc:sldChg>
      <pc:sldChg chg="del">
        <pc:chgData name="Ross, Kenton W. (LARC-E3)" userId="73e742de-0059-4beb-8279-f6afc2201575" providerId="ADAL" clId="{53532039-0A6F-475F-B7AA-A29A8FCFDF69}" dt="2020-03-11T00:31:13.791" v="184" actId="2696"/>
        <pc:sldMkLst>
          <pc:docMk/>
          <pc:sldMk cId="0" sldId="262"/>
        </pc:sldMkLst>
      </pc:sldChg>
      <pc:sldChg chg="addSp delSp modSp add">
        <pc:chgData name="Ross, Kenton W. (LARC-E3)" userId="73e742de-0059-4beb-8279-f6afc2201575" providerId="ADAL" clId="{53532039-0A6F-475F-B7AA-A29A8FCFDF69}" dt="2020-03-10T15:22:16.953" v="117" actId="14100"/>
        <pc:sldMkLst>
          <pc:docMk/>
          <pc:sldMk cId="2290930125" sldId="263"/>
        </pc:sldMkLst>
        <pc:spChg chg="del">
          <ac:chgData name="Ross, Kenton W. (LARC-E3)" userId="73e742de-0059-4beb-8279-f6afc2201575" providerId="ADAL" clId="{53532039-0A6F-475F-B7AA-A29A8FCFDF69}" dt="2020-03-10T14:38:01.198" v="57"/>
          <ac:spMkLst>
            <pc:docMk/>
            <pc:sldMk cId="2290930125" sldId="263"/>
            <ac:spMk id="3" creationId="{4451ED99-E070-4465-9E4C-8FF337D58B97}"/>
          </ac:spMkLst>
        </pc:spChg>
        <pc:spChg chg="mod">
          <ac:chgData name="Ross, Kenton W. (LARC-E3)" userId="73e742de-0059-4beb-8279-f6afc2201575" providerId="ADAL" clId="{53532039-0A6F-475F-B7AA-A29A8FCFDF69}" dt="2020-03-10T14:48:16.906" v="64" actId="14100"/>
          <ac:spMkLst>
            <pc:docMk/>
            <pc:sldMk cId="2290930125" sldId="263"/>
            <ac:spMk id="4" creationId="{144008A7-97D9-4DB7-837D-932BBBD1F079}"/>
          </ac:spMkLst>
        </pc:spChg>
        <pc:spChg chg="add del mod">
          <ac:chgData name="Ross, Kenton W. (LARC-E3)" userId="73e742de-0059-4beb-8279-f6afc2201575" providerId="ADAL" clId="{53532039-0A6F-475F-B7AA-A29A8FCFDF69}" dt="2020-03-10T14:38:22.197" v="61" actId="478"/>
          <ac:spMkLst>
            <pc:docMk/>
            <pc:sldMk cId="2290930125" sldId="263"/>
            <ac:spMk id="5" creationId="{F58087E0-3D27-4866-AD61-B610DA15CD97}"/>
          </ac:spMkLst>
        </pc:spChg>
        <pc:spChg chg="add del mod">
          <ac:chgData name="Ross, Kenton W. (LARC-E3)" userId="73e742de-0059-4beb-8279-f6afc2201575" providerId="ADAL" clId="{53532039-0A6F-475F-B7AA-A29A8FCFDF69}" dt="2020-03-10T14:38:09.798" v="59"/>
          <ac:spMkLst>
            <pc:docMk/>
            <pc:sldMk cId="2290930125" sldId="263"/>
            <ac:spMk id="6" creationId="{E4B5BC51-1277-4928-B3C8-8B9031115827}"/>
          </ac:spMkLst>
        </pc:spChg>
        <pc:spChg chg="add del">
          <ac:chgData name="Ross, Kenton W. (LARC-E3)" userId="73e742de-0059-4beb-8279-f6afc2201575" providerId="ADAL" clId="{53532039-0A6F-475F-B7AA-A29A8FCFDF69}" dt="2020-03-10T14:49:08.691" v="66"/>
          <ac:spMkLst>
            <pc:docMk/>
            <pc:sldMk cId="2290930125" sldId="263"/>
            <ac:spMk id="17" creationId="{9134A77E-959F-471C-A434-2781F777F768}"/>
          </ac:spMkLst>
        </pc:spChg>
        <pc:spChg chg="add del">
          <ac:chgData name="Ross, Kenton W. (LARC-E3)" userId="73e742de-0059-4beb-8279-f6afc2201575" providerId="ADAL" clId="{53532039-0A6F-475F-B7AA-A29A8FCFDF69}" dt="2020-03-10T14:49:08.691" v="66"/>
          <ac:spMkLst>
            <pc:docMk/>
            <pc:sldMk cId="2290930125" sldId="263"/>
            <ac:spMk id="18" creationId="{41EDFA2F-D797-44FC-BF3E-32975EB1AEE8}"/>
          </ac:spMkLst>
        </pc:spChg>
        <pc:spChg chg="add del">
          <ac:chgData name="Ross, Kenton W. (LARC-E3)" userId="73e742de-0059-4beb-8279-f6afc2201575" providerId="ADAL" clId="{53532039-0A6F-475F-B7AA-A29A8FCFDF69}" dt="2020-03-10T14:49:08.691" v="66"/>
          <ac:spMkLst>
            <pc:docMk/>
            <pc:sldMk cId="2290930125" sldId="263"/>
            <ac:spMk id="19" creationId="{029C191C-E266-44A6-A2C0-0C448D7719A1}"/>
          </ac:spMkLst>
        </pc:spChg>
        <pc:spChg chg="add del">
          <ac:chgData name="Ross, Kenton W. (LARC-E3)" userId="73e742de-0059-4beb-8279-f6afc2201575" providerId="ADAL" clId="{53532039-0A6F-475F-B7AA-A29A8FCFDF69}" dt="2020-03-10T14:49:08.691" v="66"/>
          <ac:spMkLst>
            <pc:docMk/>
            <pc:sldMk cId="2290930125" sldId="263"/>
            <ac:spMk id="20" creationId="{44014E5B-2A6C-4D71-87FA-4C972A9FC69B}"/>
          </ac:spMkLst>
        </pc:spChg>
        <pc:spChg chg="add del">
          <ac:chgData name="Ross, Kenton W. (LARC-E3)" userId="73e742de-0059-4beb-8279-f6afc2201575" providerId="ADAL" clId="{53532039-0A6F-475F-B7AA-A29A8FCFDF69}" dt="2020-03-10T14:49:08.691" v="66"/>
          <ac:spMkLst>
            <pc:docMk/>
            <pc:sldMk cId="2290930125" sldId="263"/>
            <ac:spMk id="21" creationId="{14DE264A-FCBD-43FB-8341-6EE018DBFC35}"/>
          </ac:spMkLst>
        </pc:spChg>
        <pc:spChg chg="add del">
          <ac:chgData name="Ross, Kenton W. (LARC-E3)" userId="73e742de-0059-4beb-8279-f6afc2201575" providerId="ADAL" clId="{53532039-0A6F-475F-B7AA-A29A8FCFDF69}" dt="2020-03-10T14:49:08.691" v="66"/>
          <ac:spMkLst>
            <pc:docMk/>
            <pc:sldMk cId="2290930125" sldId="263"/>
            <ac:spMk id="22" creationId="{517AFC40-82B0-4BFA-AEC8-8D26F253005B}"/>
          </ac:spMkLst>
        </pc:spChg>
        <pc:spChg chg="add del">
          <ac:chgData name="Ross, Kenton W. (LARC-E3)" userId="73e742de-0059-4beb-8279-f6afc2201575" providerId="ADAL" clId="{53532039-0A6F-475F-B7AA-A29A8FCFDF69}" dt="2020-03-10T14:49:08.691" v="66"/>
          <ac:spMkLst>
            <pc:docMk/>
            <pc:sldMk cId="2290930125" sldId="263"/>
            <ac:spMk id="23" creationId="{09D3E39A-44F3-4237-B128-8B7144400B02}"/>
          </ac:spMkLst>
        </pc:spChg>
        <pc:spChg chg="add del">
          <ac:chgData name="Ross, Kenton W. (LARC-E3)" userId="73e742de-0059-4beb-8279-f6afc2201575" providerId="ADAL" clId="{53532039-0A6F-475F-B7AA-A29A8FCFDF69}" dt="2020-03-10T14:49:08.691" v="66"/>
          <ac:spMkLst>
            <pc:docMk/>
            <pc:sldMk cId="2290930125" sldId="263"/>
            <ac:spMk id="24" creationId="{AF906099-6444-4604-9F3F-A6D2D664A6F5}"/>
          </ac:spMkLst>
        </pc:spChg>
        <pc:spChg chg="add del">
          <ac:chgData name="Ross, Kenton W. (LARC-E3)" userId="73e742de-0059-4beb-8279-f6afc2201575" providerId="ADAL" clId="{53532039-0A6F-475F-B7AA-A29A8FCFDF69}" dt="2020-03-10T14:49:08.691" v="66"/>
          <ac:spMkLst>
            <pc:docMk/>
            <pc:sldMk cId="2290930125" sldId="263"/>
            <ac:spMk id="25" creationId="{ECD95C86-5400-40A7-9B71-7E1F6333662D}"/>
          </ac:spMkLst>
        </pc:spChg>
        <pc:spChg chg="add del">
          <ac:chgData name="Ross, Kenton W. (LARC-E3)" userId="73e742de-0059-4beb-8279-f6afc2201575" providerId="ADAL" clId="{53532039-0A6F-475F-B7AA-A29A8FCFDF69}" dt="2020-03-10T14:49:08.691" v="66"/>
          <ac:spMkLst>
            <pc:docMk/>
            <pc:sldMk cId="2290930125" sldId="263"/>
            <ac:spMk id="27" creationId="{22BFAD29-490F-4C98-956F-269BC2A2FD01}"/>
          </ac:spMkLst>
        </pc:spChg>
        <pc:spChg chg="add del">
          <ac:chgData name="Ross, Kenton W. (LARC-E3)" userId="73e742de-0059-4beb-8279-f6afc2201575" providerId="ADAL" clId="{53532039-0A6F-475F-B7AA-A29A8FCFDF69}" dt="2020-03-10T14:49:08.691" v="66"/>
          <ac:spMkLst>
            <pc:docMk/>
            <pc:sldMk cId="2290930125" sldId="263"/>
            <ac:spMk id="28" creationId="{8C4ADD14-0373-41BA-AB30-3DA6CFFBEA30}"/>
          </ac:spMkLst>
        </pc:spChg>
        <pc:spChg chg="add del">
          <ac:chgData name="Ross, Kenton W. (LARC-E3)" userId="73e742de-0059-4beb-8279-f6afc2201575" providerId="ADAL" clId="{53532039-0A6F-475F-B7AA-A29A8FCFDF69}" dt="2020-03-10T14:49:08.691" v="66"/>
          <ac:spMkLst>
            <pc:docMk/>
            <pc:sldMk cId="2290930125" sldId="263"/>
            <ac:spMk id="29" creationId="{F2870B6A-ECC4-4F9F-A3B9-25EA6FD40435}"/>
          </ac:spMkLst>
        </pc:spChg>
        <pc:spChg chg="add del">
          <ac:chgData name="Ross, Kenton W. (LARC-E3)" userId="73e742de-0059-4beb-8279-f6afc2201575" providerId="ADAL" clId="{53532039-0A6F-475F-B7AA-A29A8FCFDF69}" dt="2020-03-10T14:49:08.691" v="66"/>
          <ac:spMkLst>
            <pc:docMk/>
            <pc:sldMk cId="2290930125" sldId="263"/>
            <ac:spMk id="30" creationId="{6E7831FB-FF14-4A1A-B628-908EF0A7717F}"/>
          </ac:spMkLst>
        </pc:spChg>
        <pc:spChg chg="add del">
          <ac:chgData name="Ross, Kenton W. (LARC-E3)" userId="73e742de-0059-4beb-8279-f6afc2201575" providerId="ADAL" clId="{53532039-0A6F-475F-B7AA-A29A8FCFDF69}" dt="2020-03-10T14:49:08.691" v="66"/>
          <ac:spMkLst>
            <pc:docMk/>
            <pc:sldMk cId="2290930125" sldId="263"/>
            <ac:spMk id="31" creationId="{26815647-C4AC-4A19-9C1D-986DA3060CF6}"/>
          </ac:spMkLst>
        </pc:spChg>
        <pc:spChg chg="add del">
          <ac:chgData name="Ross, Kenton W. (LARC-E3)" userId="73e742de-0059-4beb-8279-f6afc2201575" providerId="ADAL" clId="{53532039-0A6F-475F-B7AA-A29A8FCFDF69}" dt="2020-03-10T14:49:08.691" v="66"/>
          <ac:spMkLst>
            <pc:docMk/>
            <pc:sldMk cId="2290930125" sldId="263"/>
            <ac:spMk id="32" creationId="{2D5EEEC0-62F1-45E7-9EF8-DC1559CCE9C9}"/>
          </ac:spMkLst>
        </pc:spChg>
        <pc:spChg chg="add del">
          <ac:chgData name="Ross, Kenton W. (LARC-E3)" userId="73e742de-0059-4beb-8279-f6afc2201575" providerId="ADAL" clId="{53532039-0A6F-475F-B7AA-A29A8FCFDF69}" dt="2020-03-10T14:49:08.691" v="66"/>
          <ac:spMkLst>
            <pc:docMk/>
            <pc:sldMk cId="2290930125" sldId="263"/>
            <ac:spMk id="34" creationId="{39E68723-D257-4FFC-96AA-DD5A2D3C0163}"/>
          </ac:spMkLst>
        </pc:spChg>
        <pc:spChg chg="add del">
          <ac:chgData name="Ross, Kenton W. (LARC-E3)" userId="73e742de-0059-4beb-8279-f6afc2201575" providerId="ADAL" clId="{53532039-0A6F-475F-B7AA-A29A8FCFDF69}" dt="2020-03-10T14:49:08.691" v="66"/>
          <ac:spMkLst>
            <pc:docMk/>
            <pc:sldMk cId="2290930125" sldId="263"/>
            <ac:spMk id="36" creationId="{971D1A4C-8CC7-4F62-9C1A-9D1AC922A288}"/>
          </ac:spMkLst>
        </pc:spChg>
        <pc:spChg chg="add del">
          <ac:chgData name="Ross, Kenton W. (LARC-E3)" userId="73e742de-0059-4beb-8279-f6afc2201575" providerId="ADAL" clId="{53532039-0A6F-475F-B7AA-A29A8FCFDF69}" dt="2020-03-10T14:49:08.691" v="66"/>
          <ac:spMkLst>
            <pc:docMk/>
            <pc:sldMk cId="2290930125" sldId="263"/>
            <ac:spMk id="37" creationId="{883144B5-C8EA-43E0-8A8D-6C16C4B6EAF8}"/>
          </ac:spMkLst>
        </pc:spChg>
        <pc:spChg chg="add del">
          <ac:chgData name="Ross, Kenton W. (LARC-E3)" userId="73e742de-0059-4beb-8279-f6afc2201575" providerId="ADAL" clId="{53532039-0A6F-475F-B7AA-A29A8FCFDF69}" dt="2020-03-10T14:49:08.691" v="66"/>
          <ac:spMkLst>
            <pc:docMk/>
            <pc:sldMk cId="2290930125" sldId="263"/>
            <ac:spMk id="42" creationId="{2A73698B-064C-4B9E-8E5D-DFFF7A37D40F}"/>
          </ac:spMkLst>
        </pc:spChg>
        <pc:spChg chg="add del">
          <ac:chgData name="Ross, Kenton W. (LARC-E3)" userId="73e742de-0059-4beb-8279-f6afc2201575" providerId="ADAL" clId="{53532039-0A6F-475F-B7AA-A29A8FCFDF69}" dt="2020-03-10T14:49:08.691" v="66"/>
          <ac:spMkLst>
            <pc:docMk/>
            <pc:sldMk cId="2290930125" sldId="263"/>
            <ac:spMk id="43" creationId="{C1D320F3-03DB-4080-A608-2FE0BF6755E9}"/>
          </ac:spMkLst>
        </pc:spChg>
        <pc:spChg chg="add del mod">
          <ac:chgData name="Ross, Kenton W. (LARC-E3)" userId="73e742de-0059-4beb-8279-f6afc2201575" providerId="ADAL" clId="{53532039-0A6F-475F-B7AA-A29A8FCFDF69}" dt="2020-03-10T14:51:07.203" v="72"/>
          <ac:spMkLst>
            <pc:docMk/>
            <pc:sldMk cId="2290930125" sldId="263"/>
            <ac:spMk id="44" creationId="{46C51516-BB2F-4814-BE1D-6C61F1B8F8AD}"/>
          </ac:spMkLst>
        </pc:spChg>
        <pc:spChg chg="add del mod">
          <ac:chgData name="Ross, Kenton W. (LARC-E3)" userId="73e742de-0059-4beb-8279-f6afc2201575" providerId="ADAL" clId="{53532039-0A6F-475F-B7AA-A29A8FCFDF69}" dt="2020-03-10T14:51:07.203" v="72"/>
          <ac:spMkLst>
            <pc:docMk/>
            <pc:sldMk cId="2290930125" sldId="263"/>
            <ac:spMk id="45" creationId="{4D3C5C62-DA5A-49E3-B536-E9FC38AD8AD3}"/>
          </ac:spMkLst>
        </pc:spChg>
        <pc:spChg chg="add del mod">
          <ac:chgData name="Ross, Kenton W. (LARC-E3)" userId="73e742de-0059-4beb-8279-f6afc2201575" providerId="ADAL" clId="{53532039-0A6F-475F-B7AA-A29A8FCFDF69}" dt="2020-03-10T14:51:07.203" v="72"/>
          <ac:spMkLst>
            <pc:docMk/>
            <pc:sldMk cId="2290930125" sldId="263"/>
            <ac:spMk id="46" creationId="{AC6780FD-7A51-461A-85DB-BAD31BE8D921}"/>
          </ac:spMkLst>
        </pc:spChg>
        <pc:spChg chg="add del mod">
          <ac:chgData name="Ross, Kenton W. (LARC-E3)" userId="73e742de-0059-4beb-8279-f6afc2201575" providerId="ADAL" clId="{53532039-0A6F-475F-B7AA-A29A8FCFDF69}" dt="2020-03-10T14:51:07.203" v="72"/>
          <ac:spMkLst>
            <pc:docMk/>
            <pc:sldMk cId="2290930125" sldId="263"/>
            <ac:spMk id="47" creationId="{972E186A-493E-421B-BF1F-C3F1B7EE4D19}"/>
          </ac:spMkLst>
        </pc:spChg>
        <pc:spChg chg="add del mod">
          <ac:chgData name="Ross, Kenton W. (LARC-E3)" userId="73e742de-0059-4beb-8279-f6afc2201575" providerId="ADAL" clId="{53532039-0A6F-475F-B7AA-A29A8FCFDF69}" dt="2020-03-10T14:51:07.203" v="72"/>
          <ac:spMkLst>
            <pc:docMk/>
            <pc:sldMk cId="2290930125" sldId="263"/>
            <ac:spMk id="48" creationId="{2C48867A-A8D4-4BF4-B2A5-DE54A305D712}"/>
          </ac:spMkLst>
        </pc:spChg>
        <pc:spChg chg="add del mod">
          <ac:chgData name="Ross, Kenton W. (LARC-E3)" userId="73e742de-0059-4beb-8279-f6afc2201575" providerId="ADAL" clId="{53532039-0A6F-475F-B7AA-A29A8FCFDF69}" dt="2020-03-10T14:51:07.203" v="72"/>
          <ac:spMkLst>
            <pc:docMk/>
            <pc:sldMk cId="2290930125" sldId="263"/>
            <ac:spMk id="49" creationId="{D77AB48D-5FC0-448C-BC9E-461B8EC5DC45}"/>
          </ac:spMkLst>
        </pc:spChg>
        <pc:spChg chg="add del mod">
          <ac:chgData name="Ross, Kenton W. (LARC-E3)" userId="73e742de-0059-4beb-8279-f6afc2201575" providerId="ADAL" clId="{53532039-0A6F-475F-B7AA-A29A8FCFDF69}" dt="2020-03-10T14:51:07.203" v="72"/>
          <ac:spMkLst>
            <pc:docMk/>
            <pc:sldMk cId="2290930125" sldId="263"/>
            <ac:spMk id="50" creationId="{BA9296A3-04B8-4E17-BE30-9C0BD9556E14}"/>
          </ac:spMkLst>
        </pc:spChg>
        <pc:spChg chg="add del mod">
          <ac:chgData name="Ross, Kenton W. (LARC-E3)" userId="73e742de-0059-4beb-8279-f6afc2201575" providerId="ADAL" clId="{53532039-0A6F-475F-B7AA-A29A8FCFDF69}" dt="2020-03-10T14:51:07.203" v="72"/>
          <ac:spMkLst>
            <pc:docMk/>
            <pc:sldMk cId="2290930125" sldId="263"/>
            <ac:spMk id="51" creationId="{E162B4E1-9A41-48D6-83D8-2298B75B8779}"/>
          </ac:spMkLst>
        </pc:spChg>
        <pc:spChg chg="add del mod">
          <ac:chgData name="Ross, Kenton W. (LARC-E3)" userId="73e742de-0059-4beb-8279-f6afc2201575" providerId="ADAL" clId="{53532039-0A6F-475F-B7AA-A29A8FCFDF69}" dt="2020-03-10T14:51:07.203" v="72"/>
          <ac:spMkLst>
            <pc:docMk/>
            <pc:sldMk cId="2290930125" sldId="263"/>
            <ac:spMk id="52" creationId="{F366B67E-058A-4C9E-AF56-3D76613FFE1B}"/>
          </ac:spMkLst>
        </pc:spChg>
        <pc:spChg chg="add del mod">
          <ac:chgData name="Ross, Kenton W. (LARC-E3)" userId="73e742de-0059-4beb-8279-f6afc2201575" providerId="ADAL" clId="{53532039-0A6F-475F-B7AA-A29A8FCFDF69}" dt="2020-03-10T14:51:07.203" v="72"/>
          <ac:spMkLst>
            <pc:docMk/>
            <pc:sldMk cId="2290930125" sldId="263"/>
            <ac:spMk id="54" creationId="{3CC31FB5-2D64-4620-BFB6-E84A41D3A7B8}"/>
          </ac:spMkLst>
        </pc:spChg>
        <pc:spChg chg="add del mod">
          <ac:chgData name="Ross, Kenton W. (LARC-E3)" userId="73e742de-0059-4beb-8279-f6afc2201575" providerId="ADAL" clId="{53532039-0A6F-475F-B7AA-A29A8FCFDF69}" dt="2020-03-10T14:51:07.203" v="72"/>
          <ac:spMkLst>
            <pc:docMk/>
            <pc:sldMk cId="2290930125" sldId="263"/>
            <ac:spMk id="55" creationId="{1BF725ED-FD60-432F-BA75-F4220F441C6A}"/>
          </ac:spMkLst>
        </pc:spChg>
        <pc:spChg chg="add del mod">
          <ac:chgData name="Ross, Kenton W. (LARC-E3)" userId="73e742de-0059-4beb-8279-f6afc2201575" providerId="ADAL" clId="{53532039-0A6F-475F-B7AA-A29A8FCFDF69}" dt="2020-03-10T14:51:07.203" v="72"/>
          <ac:spMkLst>
            <pc:docMk/>
            <pc:sldMk cId="2290930125" sldId="263"/>
            <ac:spMk id="56" creationId="{C7C07FEA-7701-42EF-99D2-AD49F34F71D9}"/>
          </ac:spMkLst>
        </pc:spChg>
        <pc:spChg chg="add del mod">
          <ac:chgData name="Ross, Kenton W. (LARC-E3)" userId="73e742de-0059-4beb-8279-f6afc2201575" providerId="ADAL" clId="{53532039-0A6F-475F-B7AA-A29A8FCFDF69}" dt="2020-03-10T14:51:07.203" v="72"/>
          <ac:spMkLst>
            <pc:docMk/>
            <pc:sldMk cId="2290930125" sldId="263"/>
            <ac:spMk id="57" creationId="{AC50E8C2-CD18-4EF8-A216-052F9D41DB46}"/>
          </ac:spMkLst>
        </pc:spChg>
        <pc:spChg chg="add del mod">
          <ac:chgData name="Ross, Kenton W. (LARC-E3)" userId="73e742de-0059-4beb-8279-f6afc2201575" providerId="ADAL" clId="{53532039-0A6F-475F-B7AA-A29A8FCFDF69}" dt="2020-03-10T14:51:07.203" v="72"/>
          <ac:spMkLst>
            <pc:docMk/>
            <pc:sldMk cId="2290930125" sldId="263"/>
            <ac:spMk id="58" creationId="{85E28178-F6ED-412D-8B4F-904E69160A35}"/>
          </ac:spMkLst>
        </pc:spChg>
        <pc:spChg chg="add del mod">
          <ac:chgData name="Ross, Kenton W. (LARC-E3)" userId="73e742de-0059-4beb-8279-f6afc2201575" providerId="ADAL" clId="{53532039-0A6F-475F-B7AA-A29A8FCFDF69}" dt="2020-03-10T14:51:07.203" v="72"/>
          <ac:spMkLst>
            <pc:docMk/>
            <pc:sldMk cId="2290930125" sldId="263"/>
            <ac:spMk id="59" creationId="{BD57B8F7-AFAE-4D15-BCE4-DF6C7A356F26}"/>
          </ac:spMkLst>
        </pc:spChg>
        <pc:spChg chg="add del mod">
          <ac:chgData name="Ross, Kenton W. (LARC-E3)" userId="73e742de-0059-4beb-8279-f6afc2201575" providerId="ADAL" clId="{53532039-0A6F-475F-B7AA-A29A8FCFDF69}" dt="2020-03-10T14:51:07.203" v="72"/>
          <ac:spMkLst>
            <pc:docMk/>
            <pc:sldMk cId="2290930125" sldId="263"/>
            <ac:spMk id="61" creationId="{F27F725E-E037-4931-A553-CE26099430D9}"/>
          </ac:spMkLst>
        </pc:spChg>
        <pc:spChg chg="add del mod">
          <ac:chgData name="Ross, Kenton W. (LARC-E3)" userId="73e742de-0059-4beb-8279-f6afc2201575" providerId="ADAL" clId="{53532039-0A6F-475F-B7AA-A29A8FCFDF69}" dt="2020-03-10T14:51:07.203" v="72"/>
          <ac:spMkLst>
            <pc:docMk/>
            <pc:sldMk cId="2290930125" sldId="263"/>
            <ac:spMk id="63" creationId="{CDF8F047-9D3A-471D-B045-085F5D50DB23}"/>
          </ac:spMkLst>
        </pc:spChg>
        <pc:spChg chg="add del mod">
          <ac:chgData name="Ross, Kenton W. (LARC-E3)" userId="73e742de-0059-4beb-8279-f6afc2201575" providerId="ADAL" clId="{53532039-0A6F-475F-B7AA-A29A8FCFDF69}" dt="2020-03-10T14:51:07.203" v="72"/>
          <ac:spMkLst>
            <pc:docMk/>
            <pc:sldMk cId="2290930125" sldId="263"/>
            <ac:spMk id="64" creationId="{6BE3E654-514D-4AFD-BDA9-FE7BD8C9A542}"/>
          </ac:spMkLst>
        </pc:spChg>
        <pc:spChg chg="add del">
          <ac:chgData name="Ross, Kenton W. (LARC-E3)" userId="73e742de-0059-4beb-8279-f6afc2201575" providerId="ADAL" clId="{53532039-0A6F-475F-B7AA-A29A8FCFDF69}" dt="2020-03-10T14:51:07.203" v="72"/>
          <ac:spMkLst>
            <pc:docMk/>
            <pc:sldMk cId="2290930125" sldId="263"/>
            <ac:spMk id="69" creationId="{EC2F076C-126F-446C-8F3E-9F7A9F321D49}"/>
          </ac:spMkLst>
        </pc:spChg>
        <pc:spChg chg="add del">
          <ac:chgData name="Ross, Kenton W. (LARC-E3)" userId="73e742de-0059-4beb-8279-f6afc2201575" providerId="ADAL" clId="{53532039-0A6F-475F-B7AA-A29A8FCFDF69}" dt="2020-03-10T14:51:07.203" v="72"/>
          <ac:spMkLst>
            <pc:docMk/>
            <pc:sldMk cId="2290930125" sldId="263"/>
            <ac:spMk id="70" creationId="{1243E244-867F-4E82-9B8E-E8D1B5B4F687}"/>
          </ac:spMkLst>
        </pc:spChg>
        <pc:spChg chg="add mod">
          <ac:chgData name="Ross, Kenton W. (LARC-E3)" userId="73e742de-0059-4beb-8279-f6afc2201575" providerId="ADAL" clId="{53532039-0A6F-475F-B7AA-A29A8FCFDF69}" dt="2020-03-10T14:51:45.299" v="74" actId="164"/>
          <ac:spMkLst>
            <pc:docMk/>
            <pc:sldMk cId="2290930125" sldId="263"/>
            <ac:spMk id="72" creationId="{F31482DB-BE67-4F8B-A18C-4BAA0C97F45D}"/>
          </ac:spMkLst>
        </pc:spChg>
        <pc:spChg chg="add mod">
          <ac:chgData name="Ross, Kenton W. (LARC-E3)" userId="73e742de-0059-4beb-8279-f6afc2201575" providerId="ADAL" clId="{53532039-0A6F-475F-B7AA-A29A8FCFDF69}" dt="2020-03-10T14:51:45.299" v="74" actId="164"/>
          <ac:spMkLst>
            <pc:docMk/>
            <pc:sldMk cId="2290930125" sldId="263"/>
            <ac:spMk id="73" creationId="{C9C43529-A8F5-4005-A0E1-732EF99BC634}"/>
          </ac:spMkLst>
        </pc:spChg>
        <pc:spChg chg="add mod">
          <ac:chgData name="Ross, Kenton W. (LARC-E3)" userId="73e742de-0059-4beb-8279-f6afc2201575" providerId="ADAL" clId="{53532039-0A6F-475F-B7AA-A29A8FCFDF69}" dt="2020-03-10T14:51:45.299" v="74" actId="164"/>
          <ac:spMkLst>
            <pc:docMk/>
            <pc:sldMk cId="2290930125" sldId="263"/>
            <ac:spMk id="74" creationId="{ABAB2251-4815-4245-BC79-33C31795F4F9}"/>
          </ac:spMkLst>
        </pc:spChg>
        <pc:spChg chg="add mod">
          <ac:chgData name="Ross, Kenton W. (LARC-E3)" userId="73e742de-0059-4beb-8279-f6afc2201575" providerId="ADAL" clId="{53532039-0A6F-475F-B7AA-A29A8FCFDF69}" dt="2020-03-10T14:51:45.299" v="74" actId="164"/>
          <ac:spMkLst>
            <pc:docMk/>
            <pc:sldMk cId="2290930125" sldId="263"/>
            <ac:spMk id="75" creationId="{AC1316A5-C5E3-4EA6-901D-F0D791990C03}"/>
          </ac:spMkLst>
        </pc:spChg>
        <pc:spChg chg="add mod">
          <ac:chgData name="Ross, Kenton W. (LARC-E3)" userId="73e742de-0059-4beb-8279-f6afc2201575" providerId="ADAL" clId="{53532039-0A6F-475F-B7AA-A29A8FCFDF69}" dt="2020-03-10T14:51:45.299" v="74" actId="164"/>
          <ac:spMkLst>
            <pc:docMk/>
            <pc:sldMk cId="2290930125" sldId="263"/>
            <ac:spMk id="76" creationId="{95ABDC31-1012-410D-A805-48C45EDB05A4}"/>
          </ac:spMkLst>
        </pc:spChg>
        <pc:spChg chg="add mod">
          <ac:chgData name="Ross, Kenton W. (LARC-E3)" userId="73e742de-0059-4beb-8279-f6afc2201575" providerId="ADAL" clId="{53532039-0A6F-475F-B7AA-A29A8FCFDF69}" dt="2020-03-10T14:51:45.299" v="74" actId="164"/>
          <ac:spMkLst>
            <pc:docMk/>
            <pc:sldMk cId="2290930125" sldId="263"/>
            <ac:spMk id="77" creationId="{D1AC1419-EBFE-4645-95D5-5C390942DA2A}"/>
          </ac:spMkLst>
        </pc:spChg>
        <pc:spChg chg="add mod">
          <ac:chgData name="Ross, Kenton W. (LARC-E3)" userId="73e742de-0059-4beb-8279-f6afc2201575" providerId="ADAL" clId="{53532039-0A6F-475F-B7AA-A29A8FCFDF69}" dt="2020-03-10T14:51:45.299" v="74" actId="164"/>
          <ac:spMkLst>
            <pc:docMk/>
            <pc:sldMk cId="2290930125" sldId="263"/>
            <ac:spMk id="78" creationId="{16C310D9-33F7-45F5-8816-2749601EBE13}"/>
          </ac:spMkLst>
        </pc:spChg>
        <pc:spChg chg="add mod">
          <ac:chgData name="Ross, Kenton W. (LARC-E3)" userId="73e742de-0059-4beb-8279-f6afc2201575" providerId="ADAL" clId="{53532039-0A6F-475F-B7AA-A29A8FCFDF69}" dt="2020-03-10T14:51:45.299" v="74" actId="164"/>
          <ac:spMkLst>
            <pc:docMk/>
            <pc:sldMk cId="2290930125" sldId="263"/>
            <ac:spMk id="79" creationId="{737EEF23-9721-40F0-B780-BD2C4F5586DC}"/>
          </ac:spMkLst>
        </pc:spChg>
        <pc:spChg chg="add mod">
          <ac:chgData name="Ross, Kenton W. (LARC-E3)" userId="73e742de-0059-4beb-8279-f6afc2201575" providerId="ADAL" clId="{53532039-0A6F-475F-B7AA-A29A8FCFDF69}" dt="2020-03-10T14:51:45.299" v="74" actId="164"/>
          <ac:spMkLst>
            <pc:docMk/>
            <pc:sldMk cId="2290930125" sldId="263"/>
            <ac:spMk id="80" creationId="{A1518FD7-7F36-4BF1-B92C-5267291AAC18}"/>
          </ac:spMkLst>
        </pc:spChg>
        <pc:spChg chg="add mod">
          <ac:chgData name="Ross, Kenton W. (LARC-E3)" userId="73e742de-0059-4beb-8279-f6afc2201575" providerId="ADAL" clId="{53532039-0A6F-475F-B7AA-A29A8FCFDF69}" dt="2020-03-10T15:20:02.874" v="113" actId="255"/>
          <ac:spMkLst>
            <pc:docMk/>
            <pc:sldMk cId="2290930125" sldId="263"/>
            <ac:spMk id="82" creationId="{81B3A905-886C-48D6-9F52-B71A2CB94D46}"/>
          </ac:spMkLst>
        </pc:spChg>
        <pc:spChg chg="add mod">
          <ac:chgData name="Ross, Kenton W. (LARC-E3)" userId="73e742de-0059-4beb-8279-f6afc2201575" providerId="ADAL" clId="{53532039-0A6F-475F-B7AA-A29A8FCFDF69}" dt="2020-03-10T15:16:15.697" v="87" actId="255"/>
          <ac:spMkLst>
            <pc:docMk/>
            <pc:sldMk cId="2290930125" sldId="263"/>
            <ac:spMk id="83" creationId="{A1BB1BF6-1DBA-4A43-9A16-0C3B37539BA4}"/>
          </ac:spMkLst>
        </pc:spChg>
        <pc:spChg chg="add mod">
          <ac:chgData name="Ross, Kenton W. (LARC-E3)" userId="73e742de-0059-4beb-8279-f6afc2201575" providerId="ADAL" clId="{53532039-0A6F-475F-B7AA-A29A8FCFDF69}" dt="2020-03-10T15:12:27.329" v="83" actId="2711"/>
          <ac:spMkLst>
            <pc:docMk/>
            <pc:sldMk cId="2290930125" sldId="263"/>
            <ac:spMk id="84" creationId="{626C899A-3F26-4990-9261-D60F332117E3}"/>
          </ac:spMkLst>
        </pc:spChg>
        <pc:spChg chg="add mod">
          <ac:chgData name="Ross, Kenton W. (LARC-E3)" userId="73e742de-0059-4beb-8279-f6afc2201575" providerId="ADAL" clId="{53532039-0A6F-475F-B7AA-A29A8FCFDF69}" dt="2020-03-10T15:16:52.657" v="99" actId="1035"/>
          <ac:spMkLst>
            <pc:docMk/>
            <pc:sldMk cId="2290930125" sldId="263"/>
            <ac:spMk id="85" creationId="{F6C3AD7F-6FFB-43D8-891A-722747E3A26F}"/>
          </ac:spMkLst>
        </pc:spChg>
        <pc:spChg chg="add mod">
          <ac:chgData name="Ross, Kenton W. (LARC-E3)" userId="73e742de-0059-4beb-8279-f6afc2201575" providerId="ADAL" clId="{53532039-0A6F-475F-B7AA-A29A8FCFDF69}" dt="2020-03-10T15:12:38.201" v="85" actId="2711"/>
          <ac:spMkLst>
            <pc:docMk/>
            <pc:sldMk cId="2290930125" sldId="263"/>
            <ac:spMk id="86" creationId="{EF419A48-A5D2-4FE7-BBCB-F1AD675BE470}"/>
          </ac:spMkLst>
        </pc:spChg>
        <pc:spChg chg="add mod">
          <ac:chgData name="Ross, Kenton W. (LARC-E3)" userId="73e742de-0059-4beb-8279-f6afc2201575" providerId="ADAL" clId="{53532039-0A6F-475F-B7AA-A29A8FCFDF69}" dt="2020-03-10T15:19:01.821" v="108" actId="255"/>
          <ac:spMkLst>
            <pc:docMk/>
            <pc:sldMk cId="2290930125" sldId="263"/>
            <ac:spMk id="87" creationId="{10F0B31A-74AD-4025-A245-79C938DBD725}"/>
          </ac:spMkLst>
        </pc:spChg>
        <pc:spChg chg="add mod">
          <ac:chgData name="Ross, Kenton W. (LARC-E3)" userId="73e742de-0059-4beb-8279-f6afc2201575" providerId="ADAL" clId="{53532039-0A6F-475F-B7AA-A29A8FCFDF69}" dt="2020-03-10T15:12:14.554" v="82" actId="2711"/>
          <ac:spMkLst>
            <pc:docMk/>
            <pc:sldMk cId="2290930125" sldId="263"/>
            <ac:spMk id="89" creationId="{9C402AFF-6E80-4C86-BA6B-6038F38178D4}"/>
          </ac:spMkLst>
        </pc:spChg>
        <pc:spChg chg="add mod">
          <ac:chgData name="Ross, Kenton W. (LARC-E3)" userId="73e742de-0059-4beb-8279-f6afc2201575" providerId="ADAL" clId="{53532039-0A6F-475F-B7AA-A29A8FCFDF69}" dt="2020-03-10T15:18:09.321" v="105" actId="1035"/>
          <ac:spMkLst>
            <pc:docMk/>
            <pc:sldMk cId="2290930125" sldId="263"/>
            <ac:spMk id="91" creationId="{9BDE37CE-9C72-4EAC-98D1-2E7F34697BB0}"/>
          </ac:spMkLst>
        </pc:spChg>
        <pc:spChg chg="add mod">
          <ac:chgData name="Ross, Kenton W. (LARC-E3)" userId="73e742de-0059-4beb-8279-f6afc2201575" providerId="ADAL" clId="{53532039-0A6F-475F-B7AA-A29A8FCFDF69}" dt="2020-03-10T15:19:23.923" v="111" actId="255"/>
          <ac:spMkLst>
            <pc:docMk/>
            <pc:sldMk cId="2290930125" sldId="263"/>
            <ac:spMk id="92" creationId="{96840863-9127-4AB1-B3C0-2B83490AEBC3}"/>
          </ac:spMkLst>
        </pc:spChg>
        <pc:spChg chg="add mod">
          <ac:chgData name="Ross, Kenton W. (LARC-E3)" userId="73e742de-0059-4beb-8279-f6afc2201575" providerId="ADAL" clId="{53532039-0A6F-475F-B7AA-A29A8FCFDF69}" dt="2020-03-10T15:22:16.953" v="117" actId="14100"/>
          <ac:spMkLst>
            <pc:docMk/>
            <pc:sldMk cId="2290930125" sldId="263"/>
            <ac:spMk id="97" creationId="{8BC0A950-5A4D-4F2E-92B9-FB7FE73FF417}"/>
          </ac:spMkLst>
        </pc:spChg>
        <pc:spChg chg="add del">
          <ac:chgData name="Ross, Kenton W. (LARC-E3)" userId="73e742de-0059-4beb-8279-f6afc2201575" providerId="ADAL" clId="{53532039-0A6F-475F-B7AA-A29A8FCFDF69}" dt="2020-03-10T15:18:32.738" v="106" actId="478"/>
          <ac:spMkLst>
            <pc:docMk/>
            <pc:sldMk cId="2290930125" sldId="263"/>
            <ac:spMk id="98" creationId="{E996D488-D243-409A-B62B-664C7EC70CC6}"/>
          </ac:spMkLst>
        </pc:spChg>
        <pc:grpChg chg="add del">
          <ac:chgData name="Ross, Kenton W. (LARC-E3)" userId="73e742de-0059-4beb-8279-f6afc2201575" providerId="ADAL" clId="{53532039-0A6F-475F-B7AA-A29A8FCFDF69}" dt="2020-03-10T14:38:46.667" v="63"/>
          <ac:grpSpMkLst>
            <pc:docMk/>
            <pc:sldMk cId="2290930125" sldId="263"/>
            <ac:grpSpMk id="7" creationId="{39437963-02C0-446C-AD2F-BE83A3269A93}"/>
          </ac:grpSpMkLst>
        </pc:grpChg>
        <pc:grpChg chg="add mod">
          <ac:chgData name="Ross, Kenton W. (LARC-E3)" userId="73e742de-0059-4beb-8279-f6afc2201575" providerId="ADAL" clId="{53532039-0A6F-475F-B7AA-A29A8FCFDF69}" dt="2020-03-10T14:51:05.799" v="71" actId="164"/>
          <ac:grpSpMkLst>
            <pc:docMk/>
            <pc:sldMk cId="2290930125" sldId="263"/>
            <ac:grpSpMk id="71" creationId="{4FBCD0D8-F251-4F57-B129-D4846D475D2B}"/>
          </ac:grpSpMkLst>
        </pc:grpChg>
        <pc:grpChg chg="add mod">
          <ac:chgData name="Ross, Kenton W. (LARC-E3)" userId="73e742de-0059-4beb-8279-f6afc2201575" providerId="ADAL" clId="{53532039-0A6F-475F-B7AA-A29A8FCFDF69}" dt="2020-03-10T14:52:38.242" v="79" actId="14100"/>
          <ac:grpSpMkLst>
            <pc:docMk/>
            <pc:sldMk cId="2290930125" sldId="263"/>
            <ac:grpSpMk id="99" creationId="{0E59F574-592F-4699-9237-FAC02AE46845}"/>
          </ac:grpSpMkLst>
        </pc:grpChg>
        <pc:picChg chg="add del">
          <ac:chgData name="Ross, Kenton W. (LARC-E3)" userId="73e742de-0059-4beb-8279-f6afc2201575" providerId="ADAL" clId="{53532039-0A6F-475F-B7AA-A29A8FCFDF69}" dt="2020-03-10T14:49:08.691" v="66"/>
          <ac:picMkLst>
            <pc:docMk/>
            <pc:sldMk cId="2290930125" sldId="263"/>
            <ac:picMk id="26" creationId="{8928819C-4DF7-4E38-82FC-CEC83447F5B2}"/>
          </ac:picMkLst>
        </pc:picChg>
        <pc:picChg chg="add del">
          <ac:chgData name="Ross, Kenton W. (LARC-E3)" userId="73e742de-0059-4beb-8279-f6afc2201575" providerId="ADAL" clId="{53532039-0A6F-475F-B7AA-A29A8FCFDF69}" dt="2020-03-10T14:49:08.691" v="66"/>
          <ac:picMkLst>
            <pc:docMk/>
            <pc:sldMk cId="2290930125" sldId="263"/>
            <ac:picMk id="33" creationId="{29FA1C9F-F49F-4003-BDB8-F0F0E5504357}"/>
          </ac:picMkLst>
        </pc:picChg>
        <pc:picChg chg="add del">
          <ac:chgData name="Ross, Kenton W. (LARC-E3)" userId="73e742de-0059-4beb-8279-f6afc2201575" providerId="ADAL" clId="{53532039-0A6F-475F-B7AA-A29A8FCFDF69}" dt="2020-03-10T14:49:08.691" v="66"/>
          <ac:picMkLst>
            <pc:docMk/>
            <pc:sldMk cId="2290930125" sldId="263"/>
            <ac:picMk id="35" creationId="{CD51C6EA-FB9C-40CF-B315-1167617DB45A}"/>
          </ac:picMkLst>
        </pc:picChg>
        <pc:picChg chg="add del">
          <ac:chgData name="Ross, Kenton W. (LARC-E3)" userId="73e742de-0059-4beb-8279-f6afc2201575" providerId="ADAL" clId="{53532039-0A6F-475F-B7AA-A29A8FCFDF69}" dt="2020-03-10T14:49:08.691" v="66"/>
          <ac:picMkLst>
            <pc:docMk/>
            <pc:sldMk cId="2290930125" sldId="263"/>
            <ac:picMk id="38" creationId="{3DE7D643-F82E-4CE4-A351-EFAABB2BAF4F}"/>
          </ac:picMkLst>
        </pc:picChg>
        <pc:picChg chg="add del">
          <ac:chgData name="Ross, Kenton W. (LARC-E3)" userId="73e742de-0059-4beb-8279-f6afc2201575" providerId="ADAL" clId="{53532039-0A6F-475F-B7AA-A29A8FCFDF69}" dt="2020-03-10T14:49:08.691" v="66"/>
          <ac:picMkLst>
            <pc:docMk/>
            <pc:sldMk cId="2290930125" sldId="263"/>
            <ac:picMk id="39" creationId="{CC42EC90-3E17-49F9-926B-67AAB0FA517F}"/>
          </ac:picMkLst>
        </pc:picChg>
        <pc:picChg chg="add del">
          <ac:chgData name="Ross, Kenton W. (LARC-E3)" userId="73e742de-0059-4beb-8279-f6afc2201575" providerId="ADAL" clId="{53532039-0A6F-475F-B7AA-A29A8FCFDF69}" dt="2020-03-10T14:49:08.691" v="66"/>
          <ac:picMkLst>
            <pc:docMk/>
            <pc:sldMk cId="2290930125" sldId="263"/>
            <ac:picMk id="40" creationId="{EF0BEEBA-3CF2-4ED0-A49E-2A46D24B9B94}"/>
          </ac:picMkLst>
        </pc:picChg>
        <pc:picChg chg="add del">
          <ac:chgData name="Ross, Kenton W. (LARC-E3)" userId="73e742de-0059-4beb-8279-f6afc2201575" providerId="ADAL" clId="{53532039-0A6F-475F-B7AA-A29A8FCFDF69}" dt="2020-03-10T14:49:08.691" v="66"/>
          <ac:picMkLst>
            <pc:docMk/>
            <pc:sldMk cId="2290930125" sldId="263"/>
            <ac:picMk id="41" creationId="{86C7994A-358B-4A87-B319-BCE5A12C439E}"/>
          </ac:picMkLst>
        </pc:picChg>
        <pc:picChg chg="add del mod">
          <ac:chgData name="Ross, Kenton W. (LARC-E3)" userId="73e742de-0059-4beb-8279-f6afc2201575" providerId="ADAL" clId="{53532039-0A6F-475F-B7AA-A29A8FCFDF69}" dt="2020-03-10T14:51:07.203" v="72"/>
          <ac:picMkLst>
            <pc:docMk/>
            <pc:sldMk cId="2290930125" sldId="263"/>
            <ac:picMk id="53" creationId="{29F43FB7-BC09-4DD6-8ECC-FAD5F80ABBFD}"/>
          </ac:picMkLst>
        </pc:picChg>
        <pc:picChg chg="add del mod">
          <ac:chgData name="Ross, Kenton W. (LARC-E3)" userId="73e742de-0059-4beb-8279-f6afc2201575" providerId="ADAL" clId="{53532039-0A6F-475F-B7AA-A29A8FCFDF69}" dt="2020-03-10T14:51:07.203" v="72"/>
          <ac:picMkLst>
            <pc:docMk/>
            <pc:sldMk cId="2290930125" sldId="263"/>
            <ac:picMk id="60" creationId="{5E02ADAF-D128-4861-91D9-F48365EA0A9F}"/>
          </ac:picMkLst>
        </pc:picChg>
        <pc:picChg chg="add del mod">
          <ac:chgData name="Ross, Kenton W. (LARC-E3)" userId="73e742de-0059-4beb-8279-f6afc2201575" providerId="ADAL" clId="{53532039-0A6F-475F-B7AA-A29A8FCFDF69}" dt="2020-03-10T14:51:07.203" v="72"/>
          <ac:picMkLst>
            <pc:docMk/>
            <pc:sldMk cId="2290930125" sldId="263"/>
            <ac:picMk id="62" creationId="{DF1A1786-9810-41DA-84B7-349265703B2D}"/>
          </ac:picMkLst>
        </pc:picChg>
        <pc:picChg chg="add del mod">
          <ac:chgData name="Ross, Kenton W. (LARC-E3)" userId="73e742de-0059-4beb-8279-f6afc2201575" providerId="ADAL" clId="{53532039-0A6F-475F-B7AA-A29A8FCFDF69}" dt="2020-03-10T14:51:07.203" v="72"/>
          <ac:picMkLst>
            <pc:docMk/>
            <pc:sldMk cId="2290930125" sldId="263"/>
            <ac:picMk id="65" creationId="{DF116716-9294-493A-B156-C58025ED9AF7}"/>
          </ac:picMkLst>
        </pc:picChg>
        <pc:picChg chg="add del mod">
          <ac:chgData name="Ross, Kenton W. (LARC-E3)" userId="73e742de-0059-4beb-8279-f6afc2201575" providerId="ADAL" clId="{53532039-0A6F-475F-B7AA-A29A8FCFDF69}" dt="2020-03-10T14:51:07.203" v="72"/>
          <ac:picMkLst>
            <pc:docMk/>
            <pc:sldMk cId="2290930125" sldId="263"/>
            <ac:picMk id="66" creationId="{2AE14E82-610B-4554-AB7F-CCA26301AB5B}"/>
          </ac:picMkLst>
        </pc:picChg>
        <pc:picChg chg="add del mod">
          <ac:chgData name="Ross, Kenton W. (LARC-E3)" userId="73e742de-0059-4beb-8279-f6afc2201575" providerId="ADAL" clId="{53532039-0A6F-475F-B7AA-A29A8FCFDF69}" dt="2020-03-10T14:51:07.203" v="72"/>
          <ac:picMkLst>
            <pc:docMk/>
            <pc:sldMk cId="2290930125" sldId="263"/>
            <ac:picMk id="67" creationId="{63588140-6C9C-48B6-89E1-C485E4B15538}"/>
          </ac:picMkLst>
        </pc:picChg>
        <pc:picChg chg="add del mod">
          <ac:chgData name="Ross, Kenton W. (LARC-E3)" userId="73e742de-0059-4beb-8279-f6afc2201575" providerId="ADAL" clId="{53532039-0A6F-475F-B7AA-A29A8FCFDF69}" dt="2020-03-10T14:51:07.203" v="72"/>
          <ac:picMkLst>
            <pc:docMk/>
            <pc:sldMk cId="2290930125" sldId="263"/>
            <ac:picMk id="68" creationId="{F92FD291-0D40-4929-9C08-556F3526F6A1}"/>
          </ac:picMkLst>
        </pc:picChg>
        <pc:picChg chg="add mod">
          <ac:chgData name="Ross, Kenton W. (LARC-E3)" userId="73e742de-0059-4beb-8279-f6afc2201575" providerId="ADAL" clId="{53532039-0A6F-475F-B7AA-A29A8FCFDF69}" dt="2020-03-10T14:51:45.299" v="74" actId="164"/>
          <ac:picMkLst>
            <pc:docMk/>
            <pc:sldMk cId="2290930125" sldId="263"/>
            <ac:picMk id="81" creationId="{5B8DBE7C-DD52-43D6-B255-8AE38BFC4578}"/>
          </ac:picMkLst>
        </pc:picChg>
        <pc:picChg chg="add mod">
          <ac:chgData name="Ross, Kenton W. (LARC-E3)" userId="73e742de-0059-4beb-8279-f6afc2201575" providerId="ADAL" clId="{53532039-0A6F-475F-B7AA-A29A8FCFDF69}" dt="2020-03-10T14:51:45.299" v="74" actId="164"/>
          <ac:picMkLst>
            <pc:docMk/>
            <pc:sldMk cId="2290930125" sldId="263"/>
            <ac:picMk id="88" creationId="{CC493CAC-34BB-4BAF-A178-E34625D33F9E}"/>
          </ac:picMkLst>
        </pc:picChg>
        <pc:picChg chg="add mod">
          <ac:chgData name="Ross, Kenton W. (LARC-E3)" userId="73e742de-0059-4beb-8279-f6afc2201575" providerId="ADAL" clId="{53532039-0A6F-475F-B7AA-A29A8FCFDF69}" dt="2020-03-10T14:51:45.299" v="74" actId="164"/>
          <ac:picMkLst>
            <pc:docMk/>
            <pc:sldMk cId="2290930125" sldId="263"/>
            <ac:picMk id="90" creationId="{2BE83651-11EA-4163-8CF2-5250A477E0B6}"/>
          </ac:picMkLst>
        </pc:picChg>
        <pc:picChg chg="add mod">
          <ac:chgData name="Ross, Kenton W. (LARC-E3)" userId="73e742de-0059-4beb-8279-f6afc2201575" providerId="ADAL" clId="{53532039-0A6F-475F-B7AA-A29A8FCFDF69}" dt="2020-03-10T14:51:45.299" v="74" actId="164"/>
          <ac:picMkLst>
            <pc:docMk/>
            <pc:sldMk cId="2290930125" sldId="263"/>
            <ac:picMk id="93" creationId="{34D3FFC0-5DC3-49C8-B879-8051B03CB515}"/>
          </ac:picMkLst>
        </pc:picChg>
        <pc:picChg chg="add mod">
          <ac:chgData name="Ross, Kenton W. (LARC-E3)" userId="73e742de-0059-4beb-8279-f6afc2201575" providerId="ADAL" clId="{53532039-0A6F-475F-B7AA-A29A8FCFDF69}" dt="2020-03-10T15:16:43.089" v="98" actId="1038"/>
          <ac:picMkLst>
            <pc:docMk/>
            <pc:sldMk cId="2290930125" sldId="263"/>
            <ac:picMk id="94" creationId="{1A0FA783-0675-48C8-A802-8C2795A526EB}"/>
          </ac:picMkLst>
        </pc:picChg>
        <pc:picChg chg="add mod">
          <ac:chgData name="Ross, Kenton W. (LARC-E3)" userId="73e742de-0059-4beb-8279-f6afc2201575" providerId="ADAL" clId="{53532039-0A6F-475F-B7AA-A29A8FCFDF69}" dt="2020-03-10T14:51:45.299" v="74" actId="164"/>
          <ac:picMkLst>
            <pc:docMk/>
            <pc:sldMk cId="2290930125" sldId="263"/>
            <ac:picMk id="95" creationId="{C6D3FBE4-4AB6-4310-BF31-B972C0CEE367}"/>
          </ac:picMkLst>
        </pc:picChg>
        <pc:picChg chg="add mod">
          <ac:chgData name="Ross, Kenton W. (LARC-E3)" userId="73e742de-0059-4beb-8279-f6afc2201575" providerId="ADAL" clId="{53532039-0A6F-475F-B7AA-A29A8FCFDF69}" dt="2020-03-10T14:51:45.299" v="74" actId="164"/>
          <ac:picMkLst>
            <pc:docMk/>
            <pc:sldMk cId="2290930125" sldId="263"/>
            <ac:picMk id="96" creationId="{5ED52E9C-8260-4857-AE71-B9AF7EB18D0D}"/>
          </ac:picMkLst>
        </pc:picChg>
      </pc:sldChg>
      <pc:sldChg chg="addSp modSp add modNotesTx">
        <pc:chgData name="Ross, Kenton W. (LARC-E3)" userId="73e742de-0059-4beb-8279-f6afc2201575" providerId="ADAL" clId="{53532039-0A6F-475F-B7AA-A29A8FCFDF69}" dt="2020-03-11T00:34:13.069" v="190" actId="20577"/>
        <pc:sldMkLst>
          <pc:docMk/>
          <pc:sldMk cId="1055430494" sldId="264"/>
        </pc:sldMkLst>
        <pc:spChg chg="mod">
          <ac:chgData name="Ross, Kenton W. (LARC-E3)" userId="73e742de-0059-4beb-8279-f6afc2201575" providerId="ADAL" clId="{53532039-0A6F-475F-B7AA-A29A8FCFDF69}" dt="2020-03-10T15:38:23.150" v="123" actId="255"/>
          <ac:spMkLst>
            <pc:docMk/>
            <pc:sldMk cId="1055430494" sldId="264"/>
            <ac:spMk id="3" creationId="{330B0F04-366B-49E8-9AEF-05A625F33EBF}"/>
          </ac:spMkLst>
        </pc:spChg>
        <pc:spChg chg="mod">
          <ac:chgData name="Ross, Kenton W. (LARC-E3)" userId="73e742de-0059-4beb-8279-f6afc2201575" providerId="ADAL" clId="{53532039-0A6F-475F-B7AA-A29A8FCFDF69}" dt="2020-03-10T15:37:22.587" v="119"/>
          <ac:spMkLst>
            <pc:docMk/>
            <pc:sldMk cId="1055430494" sldId="264"/>
            <ac:spMk id="4" creationId="{DDAE395E-559D-49E9-A679-A43B937CB5E9}"/>
          </ac:spMkLst>
        </pc:spChg>
        <pc:picChg chg="add mod">
          <ac:chgData name="Ross, Kenton W. (LARC-E3)" userId="73e742de-0059-4beb-8279-f6afc2201575" providerId="ADAL" clId="{53532039-0A6F-475F-B7AA-A29A8FCFDF69}" dt="2020-03-10T15:39:21.226" v="127" actId="14100"/>
          <ac:picMkLst>
            <pc:docMk/>
            <pc:sldMk cId="1055430494" sldId="264"/>
            <ac:picMk id="5" creationId="{E2FCE461-189A-4B7C-A11D-B4EBAC62524B}"/>
          </ac:picMkLst>
        </pc:picChg>
      </pc:sldChg>
      <pc:sldChg chg="addSp delSp modSp add modNotesTx">
        <pc:chgData name="Ross, Kenton W. (LARC-E3)" userId="73e742de-0059-4beb-8279-f6afc2201575" providerId="ADAL" clId="{53532039-0A6F-475F-B7AA-A29A8FCFDF69}" dt="2020-03-10T16:08:15.780" v="150" actId="1076"/>
        <pc:sldMkLst>
          <pc:docMk/>
          <pc:sldMk cId="2437234630" sldId="265"/>
        </pc:sldMkLst>
        <pc:spChg chg="del">
          <ac:chgData name="Ross, Kenton W. (LARC-E3)" userId="73e742de-0059-4beb-8279-f6afc2201575" providerId="ADAL" clId="{53532039-0A6F-475F-B7AA-A29A8FCFDF69}" dt="2020-03-10T15:43:38.947" v="131" actId="478"/>
          <ac:spMkLst>
            <pc:docMk/>
            <pc:sldMk cId="2437234630" sldId="265"/>
            <ac:spMk id="3" creationId="{05366A27-4DA2-4F3A-B0CF-423DC12DEED8}"/>
          </ac:spMkLst>
        </pc:spChg>
        <pc:spChg chg="mod">
          <ac:chgData name="Ross, Kenton W. (LARC-E3)" userId="73e742de-0059-4beb-8279-f6afc2201575" providerId="ADAL" clId="{53532039-0A6F-475F-B7AA-A29A8FCFDF69}" dt="2020-03-10T15:42:39.179" v="130" actId="14100"/>
          <ac:spMkLst>
            <pc:docMk/>
            <pc:sldMk cId="2437234630" sldId="265"/>
            <ac:spMk id="4" creationId="{0F2B107A-799F-4F75-9A3A-C1437FE061ED}"/>
          </ac:spMkLst>
        </pc:spChg>
        <pc:spChg chg="add mod">
          <ac:chgData name="Ross, Kenton W. (LARC-E3)" userId="73e742de-0059-4beb-8279-f6afc2201575" providerId="ADAL" clId="{53532039-0A6F-475F-B7AA-A29A8FCFDF69}" dt="2020-03-10T16:08:15.780" v="150" actId="1076"/>
          <ac:spMkLst>
            <pc:docMk/>
            <pc:sldMk cId="2437234630" sldId="265"/>
            <ac:spMk id="7" creationId="{ECFB7EBC-9EAE-4755-BB07-49D432117F5B}"/>
          </ac:spMkLst>
        </pc:spChg>
        <pc:spChg chg="add mod">
          <ac:chgData name="Ross, Kenton W. (LARC-E3)" userId="73e742de-0059-4beb-8279-f6afc2201575" providerId="ADAL" clId="{53532039-0A6F-475F-B7AA-A29A8FCFDF69}" dt="2020-03-10T15:51:34.195" v="147" actId="1076"/>
          <ac:spMkLst>
            <pc:docMk/>
            <pc:sldMk cId="2437234630" sldId="265"/>
            <ac:spMk id="8" creationId="{D80950F0-B115-420E-AB53-A09D515D09DC}"/>
          </ac:spMkLst>
        </pc:spChg>
        <pc:picChg chg="add">
          <ac:chgData name="Ross, Kenton W. (LARC-E3)" userId="73e742de-0059-4beb-8279-f6afc2201575" providerId="ADAL" clId="{53532039-0A6F-475F-B7AA-A29A8FCFDF69}" dt="2020-03-10T15:43:44.791" v="132"/>
          <ac:picMkLst>
            <pc:docMk/>
            <pc:sldMk cId="2437234630" sldId="265"/>
            <ac:picMk id="5" creationId="{0ECEBBA8-C03F-41E8-A57A-2AFFD6389559}"/>
          </ac:picMkLst>
        </pc:picChg>
        <pc:picChg chg="add">
          <ac:chgData name="Ross, Kenton W. (LARC-E3)" userId="73e742de-0059-4beb-8279-f6afc2201575" providerId="ADAL" clId="{53532039-0A6F-475F-B7AA-A29A8FCFDF69}" dt="2020-03-10T15:43:44.791" v="132"/>
          <ac:picMkLst>
            <pc:docMk/>
            <pc:sldMk cId="2437234630" sldId="265"/>
            <ac:picMk id="6" creationId="{877C19A7-BE79-4429-8A9A-D88348117519}"/>
          </ac:picMkLst>
        </pc:picChg>
      </pc:sldChg>
      <pc:sldChg chg="addSp delSp modSp add modNotes modNotesTx">
        <pc:chgData name="Ross, Kenton W. (LARC-E3)" userId="73e742de-0059-4beb-8279-f6afc2201575" providerId="ADAL" clId="{53532039-0A6F-475F-B7AA-A29A8FCFDF69}" dt="2020-03-11T00:27:37.330" v="170" actId="114"/>
        <pc:sldMkLst>
          <pc:docMk/>
          <pc:sldMk cId="1203275292" sldId="266"/>
        </pc:sldMkLst>
        <pc:spChg chg="del">
          <ac:chgData name="Ross, Kenton W. (LARC-E3)" userId="73e742de-0059-4beb-8279-f6afc2201575" providerId="ADAL" clId="{53532039-0A6F-475F-B7AA-A29A8FCFDF69}" dt="2020-03-11T00:23:01.476" v="156" actId="478"/>
          <ac:spMkLst>
            <pc:docMk/>
            <pc:sldMk cId="1203275292" sldId="266"/>
            <ac:spMk id="3" creationId="{2E2CFCFB-1BE4-4D97-BB20-1C696CC1BDEF}"/>
          </ac:spMkLst>
        </pc:spChg>
        <pc:spChg chg="mod">
          <ac:chgData name="Ross, Kenton W. (LARC-E3)" userId="73e742de-0059-4beb-8279-f6afc2201575" providerId="ADAL" clId="{53532039-0A6F-475F-B7AA-A29A8FCFDF69}" dt="2020-03-11T00:22:52.321" v="155" actId="14100"/>
          <ac:spMkLst>
            <pc:docMk/>
            <pc:sldMk cId="1203275292" sldId="266"/>
            <ac:spMk id="4" creationId="{529AAA99-3DDE-4F1D-83E2-AE8B12997015}"/>
          </ac:spMkLst>
        </pc:spChg>
        <pc:spChg chg="add">
          <ac:chgData name="Ross, Kenton W. (LARC-E3)" userId="73e742de-0059-4beb-8279-f6afc2201575" providerId="ADAL" clId="{53532039-0A6F-475F-B7AA-A29A8FCFDF69}" dt="2020-03-11T00:24:11.673" v="157"/>
          <ac:spMkLst>
            <pc:docMk/>
            <pc:sldMk cId="1203275292" sldId="266"/>
            <ac:spMk id="5" creationId="{E471162F-471E-45C4-B5A2-739CE59CF842}"/>
          </ac:spMkLst>
        </pc:spChg>
        <pc:spChg chg="mod">
          <ac:chgData name="Ross, Kenton W. (LARC-E3)" userId="73e742de-0059-4beb-8279-f6afc2201575" providerId="ADAL" clId="{53532039-0A6F-475F-B7AA-A29A8FCFDF69}" dt="2020-03-11T00:26:13.126" v="163" actId="14100"/>
          <ac:spMkLst>
            <pc:docMk/>
            <pc:sldMk cId="1203275292" sldId="266"/>
            <ac:spMk id="30" creationId="{C18C46B3-64B8-4973-A8E2-5FB511893F98}"/>
          </ac:spMkLst>
        </pc:spChg>
        <pc:spChg chg="mod">
          <ac:chgData name="Ross, Kenton W. (LARC-E3)" userId="73e742de-0059-4beb-8279-f6afc2201575" providerId="ADAL" clId="{53532039-0A6F-475F-B7AA-A29A8FCFDF69}" dt="2020-03-11T00:26:13.126" v="163" actId="14100"/>
          <ac:spMkLst>
            <pc:docMk/>
            <pc:sldMk cId="1203275292" sldId="266"/>
            <ac:spMk id="31" creationId="{7CAB29E0-583A-4CF6-A166-7F0938AE0D6B}"/>
          </ac:spMkLst>
        </pc:spChg>
        <pc:spChg chg="mod">
          <ac:chgData name="Ross, Kenton W. (LARC-E3)" userId="73e742de-0059-4beb-8279-f6afc2201575" providerId="ADAL" clId="{53532039-0A6F-475F-B7AA-A29A8FCFDF69}" dt="2020-03-11T00:25:15.367" v="158" actId="255"/>
          <ac:spMkLst>
            <pc:docMk/>
            <pc:sldMk cId="1203275292" sldId="266"/>
            <ac:spMk id="32" creationId="{94C140AA-64AC-4C5A-9005-EBD0193EFF75}"/>
          </ac:spMkLst>
        </pc:spChg>
        <pc:spChg chg="mod">
          <ac:chgData name="Ross, Kenton W. (LARC-E3)" userId="73e742de-0059-4beb-8279-f6afc2201575" providerId="ADAL" clId="{53532039-0A6F-475F-B7AA-A29A8FCFDF69}" dt="2020-03-11T00:25:39.302" v="159" actId="255"/>
          <ac:spMkLst>
            <pc:docMk/>
            <pc:sldMk cId="1203275292" sldId="266"/>
            <ac:spMk id="34" creationId="{1B0E91A4-A788-4A27-BFBD-A6743EAA3D91}"/>
          </ac:spMkLst>
        </pc:spChg>
        <pc:spChg chg="mod">
          <ac:chgData name="Ross, Kenton W. (LARC-E3)" userId="73e742de-0059-4beb-8279-f6afc2201575" providerId="ADAL" clId="{53532039-0A6F-475F-B7AA-A29A8FCFDF69}" dt="2020-03-11T00:25:55.349" v="161" actId="255"/>
          <ac:spMkLst>
            <pc:docMk/>
            <pc:sldMk cId="1203275292" sldId="266"/>
            <ac:spMk id="36" creationId="{A77E106F-3714-45E3-846C-6DD7824DF171}"/>
          </ac:spMkLst>
        </pc:spChg>
        <pc:spChg chg="mod">
          <ac:chgData name="Ross, Kenton W. (LARC-E3)" userId="73e742de-0059-4beb-8279-f6afc2201575" providerId="ADAL" clId="{53532039-0A6F-475F-B7AA-A29A8FCFDF69}" dt="2020-03-11T00:25:48.641" v="160" actId="255"/>
          <ac:spMkLst>
            <pc:docMk/>
            <pc:sldMk cId="1203275292" sldId="266"/>
            <ac:spMk id="37" creationId="{563FEE8A-A153-469C-97A3-20F06982C5C0}"/>
          </ac:spMkLst>
        </pc:spChg>
        <pc:spChg chg="del">
          <ac:chgData name="Ross, Kenton W. (LARC-E3)" userId="73e742de-0059-4beb-8279-f6afc2201575" providerId="ADAL" clId="{53532039-0A6F-475F-B7AA-A29A8FCFDF69}" dt="2020-03-11T00:26:32.316" v="164"/>
          <ac:spMkLst>
            <pc:docMk/>
            <pc:sldMk cId="1203275292" sldId="266"/>
            <ac:spMk id="44" creationId="{EB0240AF-1350-43E4-914A-F40F73DDBEE8}"/>
          </ac:spMkLst>
        </pc:spChg>
        <pc:grpChg chg="add">
          <ac:chgData name="Ross, Kenton W. (LARC-E3)" userId="73e742de-0059-4beb-8279-f6afc2201575" providerId="ADAL" clId="{53532039-0A6F-475F-B7AA-A29A8FCFDF69}" dt="2020-03-11T00:24:11.673" v="157"/>
          <ac:grpSpMkLst>
            <pc:docMk/>
            <pc:sldMk cId="1203275292" sldId="266"/>
            <ac:grpSpMk id="6" creationId="{58F4855C-CCA1-4113-8CD0-BFD7D08F1BFC}"/>
          </ac:grpSpMkLst>
        </pc:grpChg>
        <pc:grpChg chg="add">
          <ac:chgData name="Ross, Kenton W. (LARC-E3)" userId="73e742de-0059-4beb-8279-f6afc2201575" providerId="ADAL" clId="{53532039-0A6F-475F-B7AA-A29A8FCFDF69}" dt="2020-03-11T00:24:11.673" v="157"/>
          <ac:grpSpMkLst>
            <pc:docMk/>
            <pc:sldMk cId="1203275292" sldId="266"/>
            <ac:grpSpMk id="10" creationId="{E1544545-4935-43E8-8B85-D751C9B06273}"/>
          </ac:grpSpMkLst>
        </pc:grpChg>
        <pc:grpChg chg="del">
          <ac:chgData name="Ross, Kenton W. (LARC-E3)" userId="73e742de-0059-4beb-8279-f6afc2201575" providerId="ADAL" clId="{53532039-0A6F-475F-B7AA-A29A8FCFDF69}" dt="2020-03-11T00:26:32.316" v="164"/>
          <ac:grpSpMkLst>
            <pc:docMk/>
            <pc:sldMk cId="1203275292" sldId="266"/>
            <ac:grpSpMk id="45" creationId="{FFBF1824-39FD-43E4-91F7-6E58E8BED300}"/>
          </ac:grpSpMkLst>
        </pc:grpChg>
        <pc:grpChg chg="del">
          <ac:chgData name="Ross, Kenton W. (LARC-E3)" userId="73e742de-0059-4beb-8279-f6afc2201575" providerId="ADAL" clId="{53532039-0A6F-475F-B7AA-A29A8FCFDF69}" dt="2020-03-11T00:26:32.316" v="164"/>
          <ac:grpSpMkLst>
            <pc:docMk/>
            <pc:sldMk cId="1203275292" sldId="266"/>
            <ac:grpSpMk id="49" creationId="{4E77E162-2930-4544-AF47-6DC729113C98}"/>
          </ac:grpSpMkLst>
        </pc:grpChg>
      </pc:sldChg>
      <pc:sldChg chg="addSp delSp modSp add modNotesTx">
        <pc:chgData name="Ross, Kenton W. (LARC-E3)" userId="73e742de-0059-4beb-8279-f6afc2201575" providerId="ADAL" clId="{53532039-0A6F-475F-B7AA-A29A8FCFDF69}" dt="2020-03-11T00:30:45.608" v="183" actId="14100"/>
        <pc:sldMkLst>
          <pc:docMk/>
          <pc:sldMk cId="2167910164" sldId="267"/>
        </pc:sldMkLst>
        <pc:spChg chg="mod">
          <ac:chgData name="Ross, Kenton W. (LARC-E3)" userId="73e742de-0059-4beb-8279-f6afc2201575" providerId="ADAL" clId="{53532039-0A6F-475F-B7AA-A29A8FCFDF69}" dt="2020-03-11T00:30:45.608" v="183" actId="14100"/>
          <ac:spMkLst>
            <pc:docMk/>
            <pc:sldMk cId="2167910164" sldId="267"/>
            <ac:spMk id="3" creationId="{F5F3FB5F-63E0-425C-B5B9-E03A534C14E5}"/>
          </ac:spMkLst>
        </pc:spChg>
        <pc:spChg chg="mod">
          <ac:chgData name="Ross, Kenton W. (LARC-E3)" userId="73e742de-0059-4beb-8279-f6afc2201575" providerId="ADAL" clId="{53532039-0A6F-475F-B7AA-A29A8FCFDF69}" dt="2020-03-11T00:28:20.392" v="172" actId="14100"/>
          <ac:spMkLst>
            <pc:docMk/>
            <pc:sldMk cId="2167910164" sldId="267"/>
            <ac:spMk id="4" creationId="{DA64D86A-FCA4-4093-B97A-1709B022DBE6}"/>
          </ac:spMkLst>
        </pc:spChg>
        <pc:spChg chg="add del">
          <ac:chgData name="Ross, Kenton W. (LARC-E3)" userId="73e742de-0059-4beb-8279-f6afc2201575" providerId="ADAL" clId="{53532039-0A6F-475F-B7AA-A29A8FCFDF69}" dt="2020-03-11T00:29:54.439" v="180"/>
          <ac:spMkLst>
            <pc:docMk/>
            <pc:sldMk cId="2167910164" sldId="267"/>
            <ac:spMk id="6" creationId="{0A0EC001-C048-4785-A1DC-D611A4CA0868}"/>
          </ac:spMkLst>
        </pc:spChg>
        <pc:picChg chg="add del">
          <ac:chgData name="Ross, Kenton W. (LARC-E3)" userId="73e742de-0059-4beb-8279-f6afc2201575" providerId="ADAL" clId="{53532039-0A6F-475F-B7AA-A29A8FCFDF69}" dt="2020-03-11T00:29:47.282" v="178"/>
          <ac:picMkLst>
            <pc:docMk/>
            <pc:sldMk cId="2167910164" sldId="267"/>
            <ac:picMk id="5" creationId="{68A490B3-FE42-4B6B-BCCC-DBCA6FAFA77D}"/>
          </ac:picMkLst>
        </pc:picChg>
        <pc:picChg chg="add">
          <ac:chgData name="Ross, Kenton W. (LARC-E3)" userId="73e742de-0059-4beb-8279-f6afc2201575" providerId="ADAL" clId="{53532039-0A6F-475F-B7AA-A29A8FCFDF69}" dt="2020-03-11T00:30:35.525" v="182"/>
          <ac:picMkLst>
            <pc:docMk/>
            <pc:sldMk cId="2167910164" sldId="267"/>
            <ac:picMk id="7" creationId="{D77B71A5-8B5E-41BD-ACC7-2E805B8E2B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arthdata.nasa.gov/eosdi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dirty="0"/>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r>
              <a:rPr lang="en-US" b="1" dirty="0"/>
              <a:t>Talking Points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Earth Science Data System Program </a:t>
            </a:r>
            <a:r>
              <a:rPr lang="en-US" dirty="0">
                <a:solidFill>
                  <a:schemeClr val="tx2">
                    <a:lumMod val="75000"/>
                  </a:schemeClr>
                </a:solidFill>
              </a:rPr>
              <a:t>engages members of the Earth science community in the evolution of data systems. </a:t>
            </a:r>
            <a:r>
              <a:rPr lang="en-US" sz="1200" dirty="0"/>
              <a:t>With this in mind – ESDS has implemented several components across the Program in support of data democracy.</a:t>
            </a:r>
            <a:endParaRPr lang="en-US" dirty="0">
              <a:solidFill>
                <a:schemeClr val="tx2">
                  <a:lumMod val="75000"/>
                </a:schemeClr>
              </a:solidFill>
            </a:endParaRPr>
          </a:p>
          <a:p>
            <a:endParaRPr lang="en-US"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To best meet these goals, NASA's Earth Science Data Systems (ESDS) program promotes the full and open sharing of all data, metadata, documentation, models, images and research results, and the source code used to generate, manipulate, and analyze them.</a:t>
            </a:r>
          </a:p>
          <a:p>
            <a:pPr marL="171450"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Embraces</a:t>
            </a:r>
            <a:r>
              <a:rPr lang="en-US" sz="1200" baseline="0" dirty="0"/>
              <a:t> a</a:t>
            </a:r>
            <a:r>
              <a:rPr lang="en-US" sz="1200" dirty="0"/>
              <a:t>dvanced technologies and satellites in order to study the Earth and improve the analysis and prediction of Earth system change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indent="-171450">
              <a:buFont typeface="Arial" panose="020B0604020202020204" pitchFamily="34" charset="0"/>
              <a:buChar char="•"/>
            </a:pPr>
            <a:r>
              <a:rPr lang="en-US" sz="1200" dirty="0"/>
              <a:t>Discovering innovative</a:t>
            </a:r>
            <a:r>
              <a:rPr lang="en-US" sz="1200" baseline="0" dirty="0"/>
              <a:t> way to meet the new paradigm for data system stewardship as i</a:t>
            </a:r>
            <a:r>
              <a:rPr lang="en-US" sz="1200" dirty="0"/>
              <a:t>t is projected the NASA’s Earth science data archive will hold over 200 PBs of data by 2025</a:t>
            </a:r>
          </a:p>
          <a:p>
            <a:pPr marL="0" lvl="0" indent="0" algn="l" rtl="0">
              <a:spcBef>
                <a:spcPts val="0"/>
              </a:spcBef>
              <a:spcAft>
                <a:spcPts val="0"/>
              </a:spcAft>
              <a:buNone/>
            </a:pPr>
            <a:endParaRPr dirty="0"/>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Talking Points</a:t>
            </a:r>
          </a:p>
          <a:p>
            <a:endParaRPr lang="en-US" sz="1200" b="1" dirty="0"/>
          </a:p>
          <a:p>
            <a:pPr marL="0" lvl="0" indent="0" algn="l" rtl="0">
              <a:spcBef>
                <a:spcPts val="0"/>
              </a:spcBef>
              <a:spcAft>
                <a:spcPts val="0"/>
              </a:spcAft>
              <a:buNone/>
            </a:pPr>
            <a:endParaRPr lang="en-US" dirty="0"/>
          </a:p>
          <a:p>
            <a:pPr marL="171450" indent="-171450">
              <a:buFont typeface="Arial" panose="020B0604020202020204" pitchFamily="34" charset="0"/>
              <a:buChar char="•"/>
            </a:pPr>
            <a:r>
              <a:rPr lang="en-US" dirty="0">
                <a:solidFill>
                  <a:schemeClr val="tx2">
                    <a:lumMod val="75000"/>
                  </a:schemeClr>
                </a:solidFill>
              </a:rPr>
              <a:t>Actively manages NASA’s Earth science data (Satellite, Airborne, and Field) as a national asset.</a:t>
            </a:r>
          </a:p>
          <a:p>
            <a:pPr marL="171450" indent="-171450">
              <a:buFont typeface="Arial" panose="020B0604020202020204" pitchFamily="34" charset="0"/>
              <a:buChar char="•"/>
            </a:pPr>
            <a:endParaRPr lang="en-US" dirty="0">
              <a:solidFill>
                <a:schemeClr val="tx2">
                  <a:lumMod val="75000"/>
                </a:schemeClr>
              </a:solidFill>
            </a:endParaRPr>
          </a:p>
          <a:p>
            <a:pPr marL="171450" indent="-171450">
              <a:buFont typeface="Arial" panose="020B0604020202020204" pitchFamily="34" charset="0"/>
              <a:buChar char="•"/>
            </a:pPr>
            <a:r>
              <a:rPr lang="en-US" dirty="0">
                <a:solidFill>
                  <a:schemeClr val="tx2">
                    <a:lumMod val="75000"/>
                  </a:schemeClr>
                </a:solidFill>
              </a:rPr>
              <a:t>Develops unique data system capabilities optimized to support rigorous science investigations and interdisciplinary research.</a:t>
            </a:r>
          </a:p>
          <a:p>
            <a:pPr marL="171450" indent="-171450">
              <a:buFont typeface="Arial" panose="020B0604020202020204" pitchFamily="34" charset="0"/>
              <a:buChar char="•"/>
            </a:pPr>
            <a:endParaRPr lang="en-US" dirty="0">
              <a:solidFill>
                <a:schemeClr val="tx2">
                  <a:lumMod val="75000"/>
                </a:schemeClr>
              </a:solidFill>
            </a:endParaRPr>
          </a:p>
          <a:p>
            <a:pPr marL="171450" indent="-171450">
              <a:buFont typeface="Arial" panose="020B0604020202020204" pitchFamily="34" charset="0"/>
              <a:buChar char="•"/>
            </a:pPr>
            <a:r>
              <a:rPr lang="en-US" dirty="0">
                <a:solidFill>
                  <a:schemeClr val="tx2">
                    <a:lumMod val="75000"/>
                  </a:schemeClr>
                </a:solidFill>
              </a:rPr>
              <a:t>Processes (and reprocesses) instrument data to create high quality long-term Earth science data records.</a:t>
            </a:r>
          </a:p>
          <a:p>
            <a:pPr marL="171450" indent="-171450">
              <a:buFont typeface="Arial" panose="020B0604020202020204" pitchFamily="34" charset="0"/>
              <a:buChar char="•"/>
            </a:pPr>
            <a:endParaRPr lang="en-US" dirty="0">
              <a:solidFill>
                <a:schemeClr val="tx2">
                  <a:lumMod val="75000"/>
                </a:schemeClr>
              </a:solidFill>
            </a:endParaRPr>
          </a:p>
          <a:p>
            <a:pPr marL="171450" indent="-171450">
              <a:buFont typeface="Arial" panose="020B0604020202020204" pitchFamily="34" charset="0"/>
              <a:buChar char="•"/>
            </a:pPr>
            <a:r>
              <a:rPr lang="en-US" dirty="0">
                <a:solidFill>
                  <a:schemeClr val="tx2">
                    <a:lumMod val="75000"/>
                  </a:schemeClr>
                </a:solidFill>
              </a:rPr>
              <a:t>Upholds NASA’s policy of full and open sharing of all data, tools, and ancillary information for all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solidFill>
                <a:schemeClr val="tx2">
                  <a:lumMod val="75000"/>
                </a:schemeClr>
              </a:solidFil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089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t>Talking </a:t>
            </a:r>
            <a:r>
              <a:rPr lang="en-US" sz="1200" b="1" i="0" dirty="0"/>
              <a:t>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NASA’s  Earth Observing System Data and Information System (EOSDIS) acquires, processes, preserves, and distributes observational data from various sources (satellites, aircraft, field measurements, and various other programs) to support Earth Science research focus areas.</a:t>
            </a:r>
            <a:r>
              <a:rPr lang="en-US" baseline="0" dirty="0"/>
              <a:t> </a:t>
            </a:r>
            <a:r>
              <a:rPr lang="en-US" sz="1200" baseline="0" dirty="0">
                <a:solidFill>
                  <a:schemeClr val="tx2">
                    <a:lumMod val="75000"/>
                  </a:schemeClr>
                </a:solidFill>
              </a:rPr>
              <a:t>It is responsible for d</a:t>
            </a:r>
            <a:r>
              <a:rPr lang="en-US" sz="1200" dirty="0">
                <a:solidFill>
                  <a:schemeClr val="tx2">
                    <a:lumMod val="75000"/>
                  </a:schemeClr>
                </a:solidFill>
              </a:rPr>
              <a:t>efining and communicating requirements and standards to data providers</a:t>
            </a:r>
            <a:r>
              <a:rPr lang="en-US" dirty="0"/>
              <a:t>. From its current size of approximately 30 petabytes (PB), </a:t>
            </a:r>
            <a:r>
              <a:rPr lang="en-US" b="1" i="1" dirty="0"/>
              <a:t>the volume of data in the EOSDIS archive is expected to increase to approximately 250 PB by 2025.</a:t>
            </a:r>
          </a:p>
          <a:p>
            <a:pPr marL="0" indent="0">
              <a:buFont typeface="Arial" panose="020B0604020202020204" pitchFamily="34" charset="0"/>
              <a:buNone/>
            </a:pPr>
            <a:endParaRPr lang="en-US" sz="1200" b="1" i="1" dirty="0"/>
          </a:p>
          <a:p>
            <a:pPr marL="0" indent="0">
              <a:buFont typeface="Arial" panose="020B0604020202020204" pitchFamily="34" charset="0"/>
              <a:buNone/>
            </a:pPr>
            <a:r>
              <a:rPr lang="en-US" sz="1200" b="0" i="0" dirty="0"/>
              <a:t>To efficiently handle storage and compute needs for the large SWOT and NISAR data volumes, new data management technologies and architectures are needed.</a:t>
            </a:r>
          </a:p>
          <a:p>
            <a:pPr lvl="0"/>
            <a:r>
              <a:rPr lang="en-US" sz="1200" dirty="0">
                <a:solidFill>
                  <a:schemeClr val="tx2">
                    <a:lumMod val="75000"/>
                  </a:schemeClr>
                </a:solidFill>
              </a:rPr>
              <a:t> </a:t>
            </a:r>
            <a:endParaRPr lang="en-US" dirty="0"/>
          </a:p>
          <a:p>
            <a:r>
              <a:rPr lang="en-US" altLang="en-US" b="1" dirty="0">
                <a:ea typeface="ＭＳ Ｐゴシック" panose="020B0600070205080204" pitchFamily="34" charset="-128"/>
              </a:rPr>
              <a:t>Growth of Mission Data &amp; Processing</a:t>
            </a:r>
            <a:r>
              <a:rPr lang="en-US" altLang="en-US" dirty="0">
                <a:ea typeface="ＭＳ Ｐゴシック" panose="020B0600070205080204" pitchFamily="34" charset="-128"/>
              </a:rPr>
              <a:t>: Projected rapid archive growth and the need to effectively process significantly larger volumes of new mission data requires rethinking existing architectures.  Estimating 132 TB daily ingest by 2022</a:t>
            </a:r>
          </a:p>
          <a:p>
            <a:r>
              <a:rPr lang="en-US" altLang="en-US" b="1" dirty="0">
                <a:ea typeface="ＭＳ Ｐゴシック" panose="020B0600070205080204" pitchFamily="34" charset="-128"/>
              </a:rPr>
              <a:t>Data Systems</a:t>
            </a:r>
            <a:r>
              <a:rPr lang="en-US" altLang="en-US" dirty="0">
                <a:ea typeface="ＭＳ Ｐゴシック" panose="020B0600070205080204" pitchFamily="34" charset="-128"/>
              </a:rPr>
              <a:t>: More cost effective, flexible, and scalable data system ingest, archive, and distribution solutions are needed to keep pace with new mission advancement and capabilities</a:t>
            </a:r>
          </a:p>
          <a:p>
            <a:r>
              <a:rPr lang="en-US" altLang="en-US" b="1" dirty="0">
                <a:ea typeface="ＭＳ Ｐゴシック" panose="020B0600070205080204" pitchFamily="34" charset="-128"/>
              </a:rPr>
              <a:t>Science Users</a:t>
            </a:r>
            <a:r>
              <a:rPr lang="en-US" altLang="en-US" dirty="0">
                <a:ea typeface="ＭＳ Ｐゴシック" panose="020B0600070205080204" pitchFamily="34" charset="-128"/>
              </a:rPr>
              <a:t>: Significantly larger data volumes requires additional ways to access and utilize these data, with “Data Close to Compute”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690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a:solidFill>
                  <a:schemeClr val="tx2">
                    <a:lumMod val="75000"/>
                  </a:schemeClr>
                </a:solidFill>
              </a:rPr>
              <a:t>Talking Points </a:t>
            </a:r>
          </a:p>
          <a:p>
            <a:pPr lvl="0"/>
            <a:endParaRPr lang="en-US" sz="1400" b="1" dirty="0">
              <a:solidFill>
                <a:schemeClr val="tx2">
                  <a:lumMod val="75000"/>
                </a:schemeClr>
              </a:solidFill>
            </a:endParaRPr>
          </a:p>
          <a:p>
            <a:pPr marL="0" lvl="0"/>
            <a:r>
              <a:rPr lang="en-US" sz="1400" dirty="0">
                <a:solidFill>
                  <a:schemeClr val="tx2">
                    <a:lumMod val="75000"/>
                  </a:schemeClr>
                </a:solidFill>
              </a:rPr>
              <a:t>EOSDIS</a:t>
            </a:r>
            <a:r>
              <a:rPr lang="en-US" sz="1400" baseline="0" dirty="0">
                <a:solidFill>
                  <a:schemeClr val="tx2">
                    <a:lumMod val="75000"/>
                  </a:schemeClr>
                </a:solidFill>
              </a:rPr>
              <a:t> </a:t>
            </a:r>
            <a:r>
              <a:rPr lang="en-US" sz="1200" baseline="0" dirty="0">
                <a:solidFill>
                  <a:schemeClr val="tx2">
                    <a:lumMod val="75000"/>
                  </a:schemeClr>
                </a:solidFill>
              </a:rPr>
              <a:t>p</a:t>
            </a:r>
            <a:r>
              <a:rPr lang="en-US" sz="1200" dirty="0">
                <a:solidFill>
                  <a:schemeClr val="tx2">
                    <a:lumMod val="75000"/>
                  </a:schemeClr>
                </a:solidFill>
              </a:rPr>
              <a:t>ublicly distributes and provides user services the data archived at NASA’s DAACs for thousands of products and millions of users.</a:t>
            </a:r>
            <a:r>
              <a:rPr lang="en-US" sz="1200" baseline="0" dirty="0">
                <a:solidFill>
                  <a:schemeClr val="tx2">
                    <a:lumMod val="75000"/>
                  </a:schemeClr>
                </a:solidFill>
              </a:rPr>
              <a:t> </a:t>
            </a:r>
            <a:endParaRPr lang="en-US" sz="1200"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2">
                    <a:lumMod val="75000"/>
                  </a:schemeClr>
                </a:solidFill>
              </a:rPr>
              <a:t>EarthData</a:t>
            </a:r>
            <a:r>
              <a:rPr lang="en-US" sz="1200" b="0" i="0" dirty="0">
                <a:solidFill>
                  <a:schemeClr val="tx2">
                    <a:lumMod val="75000"/>
                  </a:schemeClr>
                </a:solidFill>
              </a:rPr>
              <a:t> Search</a:t>
            </a:r>
            <a:r>
              <a:rPr lang="en-US" sz="1200" b="0" i="0" baseline="0" dirty="0">
                <a:solidFill>
                  <a:schemeClr val="tx2">
                    <a:lumMod val="75000"/>
                  </a:schemeClr>
                </a:solidFill>
              </a:rPr>
              <a:t> combines the latest EOSDIS service offerings with user experience, research, and expertise, producing a state-of-the-art client for discovering, searching, visualizing, and retrieving Earth science data. </a:t>
            </a:r>
            <a:r>
              <a:rPr lang="en-US" sz="1200" b="0" i="0" baseline="0" dirty="0" err="1">
                <a:solidFill>
                  <a:schemeClr val="tx2">
                    <a:lumMod val="75000"/>
                  </a:schemeClr>
                </a:solidFill>
              </a:rPr>
              <a:t>Earthdata</a:t>
            </a:r>
            <a:r>
              <a:rPr lang="en-US" sz="1200" b="0" i="0" baseline="0" dirty="0">
                <a:solidFill>
                  <a:schemeClr val="tx2">
                    <a:lumMod val="75000"/>
                  </a:schemeClr>
                </a:solidFill>
              </a:rPr>
              <a:t> Search provides access to all DAAC data via a map web-based interface</a:t>
            </a:r>
            <a:endParaRPr lang="en-US" sz="1200" b="0" i="0"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2">
                    <a:lumMod val="75000"/>
                  </a:schemeClr>
                </a:solidFill>
              </a:rPr>
              <a:t>Worldview </a:t>
            </a:r>
            <a:r>
              <a:rPr lang="en-US" sz="1000" b="0" i="0" u="none" strike="noStrike" kern="1200" cap="none" dirty="0">
                <a:solidFill>
                  <a:schemeClr val="tx1"/>
                </a:solidFill>
                <a:effectLst/>
                <a:latin typeface="Calibri"/>
                <a:ea typeface="Calibri"/>
                <a:cs typeface="Calibri"/>
                <a:sym typeface="Calibri"/>
              </a:rPr>
              <a:t>tool from NASA's Earth Observing System Data and Information System (</a:t>
            </a:r>
            <a:r>
              <a:rPr lang="en-US" sz="1000" b="0" i="0" u="none" strike="noStrike" kern="1200" cap="none" dirty="0">
                <a:solidFill>
                  <a:schemeClr val="tx1"/>
                </a:solidFill>
                <a:effectLst/>
                <a:latin typeface="Calibri"/>
                <a:ea typeface="Calibri"/>
                <a:cs typeface="Calibri"/>
                <a:sym typeface="Calibri"/>
                <a:hlinkClick r:id="rId3"/>
              </a:rPr>
              <a:t>EOSDIS</a:t>
            </a:r>
            <a:r>
              <a:rPr lang="en-US" sz="1000" b="0" i="0" u="none" strike="noStrike" kern="1200" cap="none" dirty="0">
                <a:solidFill>
                  <a:schemeClr val="tx1"/>
                </a:solidFill>
                <a:effectLst/>
                <a:latin typeface="Calibri"/>
                <a:ea typeface="Calibri"/>
                <a:cs typeface="Calibri"/>
                <a:sym typeface="Calibri"/>
              </a:rPr>
              <a:t>) provides the capability to interactively browse over 900 global, full-resolution satellite imagery layers and then download the underlying data. Many of the imagery layers are updated daily and are available within three hours of observation - essentially showing the entire Earth as it looks "right now".</a:t>
            </a:r>
            <a:endParaRPr lang="en-US" sz="1200" b="0" i="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76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endParaRPr lang="en-US" dirty="0"/>
          </a:p>
          <a:p>
            <a:r>
              <a:rPr lang="en-US" dirty="0"/>
              <a:t>NASA’s earth observation data is collected continuously. </a:t>
            </a:r>
            <a:r>
              <a:rPr lang="en-US" i="1" dirty="0"/>
              <a:t>Open data drives system architecture and evolution</a:t>
            </a:r>
          </a:p>
          <a:p>
            <a:endParaRPr lang="en-US" dirty="0"/>
          </a:p>
          <a:p>
            <a:r>
              <a:rPr lang="en-US" b="1" i="1" dirty="0"/>
              <a:t>EOSDIS ensures that the data and information content are reliable, of high quality, easily accessible, and usable for as long as they are considered to be of value</a:t>
            </a:r>
          </a:p>
          <a:p>
            <a:endParaRPr lang="en-US" dirty="0"/>
          </a:p>
          <a:p>
            <a:r>
              <a:rPr lang="en-US" dirty="0"/>
              <a:t>The Earth Observing Data and Information System (ESDIS) Project manages a set of 12 discipline-based Distributed Active Archive Centers (DAACs) across the United States serving over 4.1 million users globally. </a:t>
            </a:r>
          </a:p>
          <a:p>
            <a:endParaRPr lang="en-US" dirty="0"/>
          </a:p>
          <a:p>
            <a:r>
              <a:rPr lang="en-US" dirty="0"/>
              <a:t>Starting in 2015, all data systems software developed through research and technology awards or in-house development has been made available to the public as Open Source Software (OSS).</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1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NASA’s Earth Science Data and Information System (ESDIS) Project has established the </a:t>
            </a:r>
            <a:r>
              <a:rPr lang="en-US" dirty="0" err="1"/>
              <a:t>Earthdata</a:t>
            </a:r>
            <a:r>
              <a:rPr lang="en-US" dirty="0"/>
              <a:t> Cloud Project aimed at operationalizing how EOSDIS (Earth Observing System Data and Information System) data collections can be archived collectively and disseminated in the cloud. As part of these efforts, EOSDIS successfully demonstrated that cloud environments offer performance and cost benefits. </a:t>
            </a:r>
          </a:p>
          <a:p>
            <a:endParaRPr lang="en-US" dirty="0"/>
          </a:p>
          <a:p>
            <a:r>
              <a:rPr lang="en-US" dirty="0"/>
              <a:t>Goals for EOSDIS cloud evolution:</a:t>
            </a:r>
          </a:p>
          <a:p>
            <a:pPr>
              <a:buFont typeface="Arial" panose="020B0604020202020204" pitchFamily="34" charset="0"/>
              <a:buChar char="•"/>
            </a:pPr>
            <a:r>
              <a:rPr lang="en-US" dirty="0"/>
              <a:t>Improve the efficiency of NASA’s data systems operations – continuing free and open data access to data</a:t>
            </a:r>
          </a:p>
          <a:p>
            <a:pPr>
              <a:buFont typeface="Arial" panose="020B0604020202020204" pitchFamily="34" charset="0"/>
              <a:buChar char="•"/>
            </a:pPr>
            <a:r>
              <a:rPr lang="en-US" dirty="0"/>
              <a:t>Prepare for new high-data-rate on-orbit missions </a:t>
            </a:r>
          </a:p>
          <a:p>
            <a:pPr>
              <a:buFont typeface="Arial" panose="020B0604020202020204" pitchFamily="34" charset="0"/>
              <a:buChar char="•"/>
            </a:pPr>
            <a:r>
              <a:rPr lang="en-US" dirty="0"/>
              <a:t>Increase opportunity for researchers and other users to access/process petabytes of data quickly without the need for complex data management capabilities</a:t>
            </a:r>
          </a:p>
          <a:p>
            <a:pPr>
              <a:buFont typeface="Arial" panose="020B0604020202020204" pitchFamily="34" charset="0"/>
              <a:buChar char="•"/>
            </a:pPr>
            <a:r>
              <a:rPr lang="en-US" dirty="0"/>
              <a:t>Allow for a transparent/extendable open source processing framework</a:t>
            </a:r>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3548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WGCapD-9 Annual Meeting March 10-12, 2020</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s://earthdata.nasa.gov/about/system-performance"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orldview.earthdata.nasa.gov/" TargetMode="External"/><Relationship Id="rId5" Type="http://schemas.openxmlformats.org/officeDocument/2006/relationships/hyperlink" Target="https://search.earthdata.nasa.gov/" TargetMode="Externa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622788" y="2514600"/>
            <a:ext cx="7192141" cy="1855381"/>
          </a:xfrm>
          <a:prstGeom prst="rect">
            <a:avLst/>
          </a:prstGeom>
          <a:noFill/>
          <a:ln>
            <a:noFill/>
          </a:ln>
        </p:spPr>
        <p:txBody>
          <a:bodyPr spcFirstLastPara="1" wrap="square" lIns="0" tIns="0" rIns="0" bIns="0" anchor="t" anchorCtr="0">
            <a:noAutofit/>
          </a:bodyPr>
          <a:lstStyle/>
          <a:p>
            <a:pPr lvl="0"/>
            <a:r>
              <a:rPr lang="en-US" sz="4000" dirty="0">
                <a:solidFill>
                  <a:schemeClr val="lt1"/>
                </a:solidFill>
              </a:rPr>
              <a:t>NASA Earth Science Data Systems (ESDS) Program</a:t>
            </a:r>
            <a:endParaRPr dirty="0"/>
          </a:p>
        </p:txBody>
      </p:sp>
      <p:sp>
        <p:nvSpPr>
          <p:cNvPr id="40" name="Google Shape;40;p5"/>
          <p:cNvSpPr txBox="1">
            <a:spLocks noGrp="1"/>
          </p:cNvSpPr>
          <p:nvPr>
            <p:ph type="subTitle" idx="1"/>
          </p:nvPr>
        </p:nvSpPr>
        <p:spPr>
          <a:xfrm>
            <a:off x="622788" y="4465673"/>
            <a:ext cx="8180969" cy="20308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sz="1800" dirty="0">
                <a:latin typeface="Helvetica Neue"/>
                <a:ea typeface="Helvetica Neue"/>
                <a:cs typeface="Helvetica Neue"/>
                <a:sym typeface="Helvetica Neue"/>
              </a:rPr>
              <a:t>Session 8: Expanding our work on data democracy</a:t>
            </a:r>
            <a:endParaRPr dirty="0"/>
          </a:p>
          <a:p>
            <a:pPr marL="0" lvl="0" indent="0" algn="l" rtl="0">
              <a:spcBef>
                <a:spcPts val="0"/>
              </a:spcBef>
              <a:spcAft>
                <a:spcPts val="0"/>
              </a:spcAft>
              <a:buClr>
                <a:schemeClr val="lt1"/>
              </a:buClr>
              <a:buSzPts val="1800"/>
              <a:buFont typeface="Arial"/>
              <a:buNone/>
            </a:pPr>
            <a:r>
              <a:rPr lang="en-US" sz="1800" dirty="0">
                <a:latin typeface="Helvetica Neue"/>
                <a:ea typeface="Helvetica Neue"/>
                <a:cs typeface="Helvetica Neue"/>
                <a:sym typeface="Helvetica Neue"/>
              </a:rPr>
              <a:t>NASA/DEVELOP Program</a:t>
            </a:r>
            <a:endParaRPr dirty="0"/>
          </a:p>
          <a:p>
            <a:pPr marL="0" lvl="0" indent="0" algn="l" rtl="0">
              <a:spcBef>
                <a:spcPts val="0"/>
              </a:spcBef>
              <a:spcAft>
                <a:spcPts val="0"/>
              </a:spcAft>
              <a:buClr>
                <a:srgbClr val="FFFFFF"/>
              </a:buClr>
              <a:buSzPts val="1800"/>
              <a:buNone/>
            </a:pPr>
            <a:r>
              <a:rPr lang="en-US" sz="1800" dirty="0">
                <a:latin typeface="Helvetica Neue"/>
                <a:ea typeface="Helvetica Neue"/>
                <a:cs typeface="Helvetica Neue"/>
                <a:sym typeface="Helvetica Neue"/>
              </a:rPr>
              <a:t>Kent Ross</a:t>
            </a:r>
            <a:endParaRPr sz="1800" dirty="0">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CEOS WGCapD-9 Annual Meeting</a:t>
            </a:r>
            <a:endParaRPr dirty="0"/>
          </a:p>
          <a:p>
            <a:pPr marL="0" lvl="0" indent="0" algn="l" rtl="0">
              <a:spcBef>
                <a:spcPts val="0"/>
              </a:spcBef>
              <a:spcAft>
                <a:spcPts val="0"/>
              </a:spcAft>
              <a:buClr>
                <a:srgbClr val="FFFFFF"/>
              </a:buClr>
              <a:buSzPts val="1800"/>
              <a:buNone/>
            </a:pPr>
            <a:r>
              <a:rPr lang="en-US" sz="1800" dirty="0">
                <a:solidFill>
                  <a:srgbClr val="FFFFFF"/>
                </a:solidFill>
              </a:rPr>
              <a:t>Sunnyvale, California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10-12 March 2020</a:t>
            </a:r>
            <a:endParaRPr dirty="0"/>
          </a:p>
          <a:p>
            <a:pPr marL="0" lvl="0" indent="0" algn="l" rtl="0">
              <a:spcBef>
                <a:spcPts val="0"/>
              </a:spcBef>
              <a:spcAft>
                <a:spcPts val="0"/>
              </a:spcAft>
              <a:buClr>
                <a:srgbClr val="000000"/>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2</a:t>
            </a:fld>
            <a:endParaRPr>
              <a:solidFill>
                <a:srgbClr val="1F497D"/>
              </a:solidFill>
            </a:endParaRPr>
          </a:p>
        </p:txBody>
      </p:sp>
      <p:sp>
        <p:nvSpPr>
          <p:cNvPr id="53" name="Google Shape;53;p7"/>
          <p:cNvSpPr txBox="1">
            <a:spLocks noGrp="1"/>
          </p:cNvSpPr>
          <p:nvPr>
            <p:ph type="body" idx="1"/>
          </p:nvPr>
        </p:nvSpPr>
        <p:spPr>
          <a:xfrm>
            <a:off x="166256" y="1402773"/>
            <a:ext cx="7629392" cy="5101935"/>
          </a:xfrm>
          <a:prstGeom prst="rect">
            <a:avLst/>
          </a:prstGeom>
          <a:noFill/>
          <a:ln>
            <a:noFill/>
          </a:ln>
        </p:spPr>
        <p:txBody>
          <a:bodyPr spcFirstLastPara="1" wrap="square" lIns="91425" tIns="45700" rIns="91425" bIns="45700" anchor="t" anchorCtr="0">
            <a:noAutofit/>
          </a:bodyPr>
          <a:lstStyle/>
          <a:p>
            <a:pPr marL="342900" lvl="0">
              <a:spcBef>
                <a:spcPts val="0"/>
              </a:spcBef>
              <a:buSzPts val="2200"/>
            </a:pPr>
            <a:r>
              <a:rPr lang="en-US" sz="2200" dirty="0"/>
              <a:t>NASA established the Earth Science Division (ESD) to understand and protect our planet through: </a:t>
            </a:r>
          </a:p>
          <a:p>
            <a:pPr marL="800100" lvl="1">
              <a:spcBef>
                <a:spcPts val="0"/>
              </a:spcBef>
              <a:buSzPts val="2200"/>
            </a:pPr>
            <a:r>
              <a:rPr lang="en-US" sz="2200" dirty="0"/>
              <a:t>Advanced technologies and satellites</a:t>
            </a:r>
          </a:p>
          <a:p>
            <a:pPr marL="800100" lvl="1">
              <a:spcBef>
                <a:spcPts val="0"/>
              </a:spcBef>
              <a:buSzPts val="2200"/>
            </a:pPr>
            <a:r>
              <a:rPr lang="en-US" sz="2200" dirty="0"/>
              <a:t>Analysis and prediction of Earth system change</a:t>
            </a:r>
          </a:p>
          <a:p>
            <a:pPr marL="342900" lvl="0">
              <a:spcBef>
                <a:spcPts val="0"/>
              </a:spcBef>
              <a:buSzPts val="2200"/>
            </a:pPr>
            <a:endParaRPr lang="en-US" sz="2200" dirty="0"/>
          </a:p>
          <a:p>
            <a:pPr marL="342900" lvl="0">
              <a:spcBef>
                <a:spcPts val="0"/>
              </a:spcBef>
              <a:buSzPts val="2200"/>
            </a:pPr>
            <a:r>
              <a:rPr lang="en-US" sz="2200" dirty="0"/>
              <a:t>To achieve these goals, NASA's Earth Science Data Systems (ESDS) program promotes data democracy through:</a:t>
            </a:r>
          </a:p>
          <a:p>
            <a:pPr marL="800100" lvl="1">
              <a:spcBef>
                <a:spcPts val="0"/>
              </a:spcBef>
              <a:buSzPts val="2200"/>
            </a:pPr>
            <a:r>
              <a:rPr lang="en-US" sz="2200" dirty="0"/>
              <a:t>Tackling the big data question</a:t>
            </a:r>
          </a:p>
          <a:p>
            <a:pPr marL="800100" lvl="1">
              <a:spcBef>
                <a:spcPts val="0"/>
              </a:spcBef>
              <a:buSzPts val="2200"/>
            </a:pPr>
            <a:r>
              <a:rPr lang="en-US" sz="2200" dirty="0"/>
              <a:t>Earth Observing System Data and Information System (EOSDIS) </a:t>
            </a:r>
          </a:p>
          <a:p>
            <a:pPr marL="800100" lvl="1">
              <a:spcBef>
                <a:spcPts val="0"/>
              </a:spcBef>
              <a:buSzPts val="2200"/>
            </a:pPr>
            <a:r>
              <a:rPr lang="en-US" sz="2200" dirty="0"/>
              <a:t>Supporting research and technology through NASA’s Open Data policy</a:t>
            </a:r>
          </a:p>
          <a:p>
            <a:pPr marL="800100" lvl="1">
              <a:spcBef>
                <a:spcPts val="0"/>
              </a:spcBef>
              <a:buSzPts val="2200"/>
            </a:pPr>
            <a:r>
              <a:rPr lang="en-US" sz="2200" dirty="0"/>
              <a:t>Embracing the new paradigm for data system stewardship</a:t>
            </a:r>
          </a:p>
        </p:txBody>
      </p:sp>
      <p:sp>
        <p:nvSpPr>
          <p:cNvPr id="54" name="Google Shape;54;p7"/>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Earth Science Data Systems Program</a:t>
            </a:r>
            <a:endParaRPr dirty="0"/>
          </a:p>
        </p:txBody>
      </p:sp>
      <p:pic>
        <p:nvPicPr>
          <p:cNvPr id="5" name="Google Shape;270;p28">
            <a:extLst>
              <a:ext uri="{FF2B5EF4-FFF2-40B4-BE49-F238E27FC236}">
                <a16:creationId xmlns:a16="http://schemas.microsoft.com/office/drawing/2014/main" id="{E24BB812-584C-42B6-94B7-6BB7F5A44A64}"/>
              </a:ext>
            </a:extLst>
          </p:cNvPr>
          <p:cNvPicPr preferRelativeResize="0"/>
          <p:nvPr/>
        </p:nvPicPr>
        <p:blipFill rotWithShape="1">
          <a:blip r:embed="rId3">
            <a:alphaModFix/>
          </a:blip>
          <a:srcRect/>
          <a:stretch/>
        </p:blipFill>
        <p:spPr>
          <a:xfrm>
            <a:off x="7911100" y="1825406"/>
            <a:ext cx="3934057" cy="37020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345541-E0F6-4F5C-96A2-EBF5244ACC6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
        <p:nvSpPr>
          <p:cNvPr id="4" name="Text Placeholder 3">
            <a:extLst>
              <a:ext uri="{FF2B5EF4-FFF2-40B4-BE49-F238E27FC236}">
                <a16:creationId xmlns:a16="http://schemas.microsoft.com/office/drawing/2014/main" id="{144008A7-97D9-4DB7-837D-932BBBD1F079}"/>
              </a:ext>
            </a:extLst>
          </p:cNvPr>
          <p:cNvSpPr>
            <a:spLocks noGrp="1"/>
          </p:cNvSpPr>
          <p:nvPr>
            <p:ph type="body" idx="2"/>
          </p:nvPr>
        </p:nvSpPr>
        <p:spPr>
          <a:xfrm>
            <a:off x="2220685" y="353887"/>
            <a:ext cx="7574243" cy="533400"/>
          </a:xfrm>
        </p:spPr>
        <p:txBody>
          <a:bodyPr/>
          <a:lstStyle/>
          <a:p>
            <a:r>
              <a:rPr lang="en-US" dirty="0"/>
              <a:t>Data Democracy Across ESDS Program</a:t>
            </a:r>
          </a:p>
        </p:txBody>
      </p:sp>
      <p:grpSp>
        <p:nvGrpSpPr>
          <p:cNvPr id="99" name="Group 98">
            <a:extLst>
              <a:ext uri="{FF2B5EF4-FFF2-40B4-BE49-F238E27FC236}">
                <a16:creationId xmlns:a16="http://schemas.microsoft.com/office/drawing/2014/main" id="{0E59F574-592F-4699-9237-FAC02AE46845}"/>
              </a:ext>
            </a:extLst>
          </p:cNvPr>
          <p:cNvGrpSpPr/>
          <p:nvPr/>
        </p:nvGrpSpPr>
        <p:grpSpPr>
          <a:xfrm>
            <a:off x="216976" y="1487837"/>
            <a:ext cx="11763214" cy="4810049"/>
            <a:chOff x="292172" y="965735"/>
            <a:chExt cx="11652158" cy="5332151"/>
          </a:xfrm>
        </p:grpSpPr>
        <p:sp>
          <p:nvSpPr>
            <p:cNvPr id="72" name="Google Shape;417;p41">
              <a:extLst>
                <a:ext uri="{FF2B5EF4-FFF2-40B4-BE49-F238E27FC236}">
                  <a16:creationId xmlns:a16="http://schemas.microsoft.com/office/drawing/2014/main" id="{F31482DB-BE67-4F8B-A18C-4BAA0C97F45D}"/>
                </a:ext>
              </a:extLst>
            </p:cNvPr>
            <p:cNvSpPr/>
            <p:nvPr/>
          </p:nvSpPr>
          <p:spPr>
            <a:xfrm>
              <a:off x="292172" y="965735"/>
              <a:ext cx="3694842" cy="1552446"/>
            </a:xfrm>
            <a:custGeom>
              <a:avLst/>
              <a:gdLst/>
              <a:ahLst/>
              <a:cxnLst/>
              <a:rect l="l" t="t" r="r" b="b"/>
              <a:pathLst>
                <a:path w="21600" h="21600" extrusionOk="0">
                  <a:moveTo>
                    <a:pt x="1513" y="0"/>
                  </a:moveTo>
                  <a:lnTo>
                    <a:pt x="20087" y="0"/>
                  </a:lnTo>
                  <a:cubicBezTo>
                    <a:pt x="20923" y="0"/>
                    <a:pt x="21600" y="1612"/>
                    <a:pt x="21600" y="3600"/>
                  </a:cubicBezTo>
                  <a:lnTo>
                    <a:pt x="21600" y="21600"/>
                  </a:lnTo>
                  <a:lnTo>
                    <a:pt x="0" y="21600"/>
                  </a:lnTo>
                  <a:lnTo>
                    <a:pt x="0" y="3600"/>
                  </a:lnTo>
                  <a:cubicBezTo>
                    <a:pt x="0" y="1612"/>
                    <a:pt x="677" y="0"/>
                    <a:pt x="1513" y="0"/>
                  </a:cubicBezTo>
                  <a:close/>
                </a:path>
              </a:pathLst>
            </a:custGeom>
            <a:solidFill>
              <a:srgbClr val="AEDBF0"/>
            </a:solidFill>
            <a:ln w="15875" cap="flat" cmpd="sng">
              <a:solidFill>
                <a:schemeClr val="accent1"/>
              </a:solidFill>
              <a:prstDash val="solid"/>
              <a:round/>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900"/>
                <a:buFont typeface="Arial"/>
                <a:buNone/>
              </a:pPr>
              <a:endParaRPr sz="1900" b="1" i="0" u="none" strike="noStrike" cap="none">
                <a:solidFill>
                  <a:srgbClr val="222222"/>
                </a:solidFill>
                <a:latin typeface="Calibri"/>
                <a:ea typeface="Calibri"/>
                <a:cs typeface="Calibri"/>
                <a:sym typeface="Calibri"/>
              </a:endParaRPr>
            </a:p>
          </p:txBody>
        </p:sp>
        <p:sp>
          <p:nvSpPr>
            <p:cNvPr id="73" name="Google Shape;418;p41">
              <a:extLst>
                <a:ext uri="{FF2B5EF4-FFF2-40B4-BE49-F238E27FC236}">
                  <a16:creationId xmlns:a16="http://schemas.microsoft.com/office/drawing/2014/main" id="{C9C43529-A8F5-4005-A0E1-732EF99BC634}"/>
                </a:ext>
              </a:extLst>
            </p:cNvPr>
            <p:cNvSpPr/>
            <p:nvPr/>
          </p:nvSpPr>
          <p:spPr>
            <a:xfrm>
              <a:off x="4238174" y="984169"/>
              <a:ext cx="3778866" cy="1552446"/>
            </a:xfrm>
            <a:custGeom>
              <a:avLst/>
              <a:gdLst/>
              <a:ahLst/>
              <a:cxnLst/>
              <a:rect l="l" t="t" r="r" b="b"/>
              <a:pathLst>
                <a:path w="21600" h="21600" extrusionOk="0">
                  <a:moveTo>
                    <a:pt x="1479" y="0"/>
                  </a:moveTo>
                  <a:lnTo>
                    <a:pt x="20121" y="0"/>
                  </a:lnTo>
                  <a:cubicBezTo>
                    <a:pt x="20938" y="0"/>
                    <a:pt x="21600" y="1612"/>
                    <a:pt x="21600" y="3600"/>
                  </a:cubicBezTo>
                  <a:lnTo>
                    <a:pt x="21600" y="21600"/>
                  </a:lnTo>
                  <a:lnTo>
                    <a:pt x="0" y="21600"/>
                  </a:lnTo>
                  <a:lnTo>
                    <a:pt x="0" y="3600"/>
                  </a:lnTo>
                  <a:cubicBezTo>
                    <a:pt x="0" y="1612"/>
                    <a:pt x="662" y="0"/>
                    <a:pt x="1479" y="0"/>
                  </a:cubicBezTo>
                  <a:close/>
                </a:path>
              </a:pathLst>
            </a:custGeom>
            <a:solidFill>
              <a:srgbClr val="AEDBF0"/>
            </a:solidFill>
            <a:ln w="15875" cap="flat" cmpd="sng">
              <a:solidFill>
                <a:schemeClr val="accent1"/>
              </a:solidFill>
              <a:prstDash val="solid"/>
              <a:round/>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900"/>
                <a:buFont typeface="Arial"/>
                <a:buNone/>
              </a:pPr>
              <a:endParaRPr sz="1900" b="1" i="0" u="none" strike="noStrike" cap="none">
                <a:solidFill>
                  <a:srgbClr val="222222"/>
                </a:solidFill>
                <a:latin typeface="Calibri"/>
                <a:ea typeface="Calibri"/>
                <a:cs typeface="Calibri"/>
                <a:sym typeface="Calibri"/>
              </a:endParaRPr>
            </a:p>
          </p:txBody>
        </p:sp>
        <p:sp>
          <p:nvSpPr>
            <p:cNvPr id="74" name="Google Shape;419;p41">
              <a:extLst>
                <a:ext uri="{FF2B5EF4-FFF2-40B4-BE49-F238E27FC236}">
                  <a16:creationId xmlns:a16="http://schemas.microsoft.com/office/drawing/2014/main" id="{ABAB2251-4815-4245-BC79-33C31795F4F9}"/>
                </a:ext>
              </a:extLst>
            </p:cNvPr>
            <p:cNvSpPr/>
            <p:nvPr/>
          </p:nvSpPr>
          <p:spPr>
            <a:xfrm>
              <a:off x="8271856" y="985296"/>
              <a:ext cx="3644352" cy="1552446"/>
            </a:xfrm>
            <a:custGeom>
              <a:avLst/>
              <a:gdLst/>
              <a:ahLst/>
              <a:cxnLst/>
              <a:rect l="l" t="t" r="r" b="b"/>
              <a:pathLst>
                <a:path w="21600" h="21600" extrusionOk="0">
                  <a:moveTo>
                    <a:pt x="1534" y="0"/>
                  </a:moveTo>
                  <a:lnTo>
                    <a:pt x="20066" y="0"/>
                  </a:lnTo>
                  <a:cubicBezTo>
                    <a:pt x="20913" y="0"/>
                    <a:pt x="21600" y="1612"/>
                    <a:pt x="21600" y="3600"/>
                  </a:cubicBezTo>
                  <a:lnTo>
                    <a:pt x="21600" y="21600"/>
                  </a:lnTo>
                  <a:lnTo>
                    <a:pt x="0" y="21600"/>
                  </a:lnTo>
                  <a:lnTo>
                    <a:pt x="0" y="3600"/>
                  </a:lnTo>
                  <a:cubicBezTo>
                    <a:pt x="0" y="1612"/>
                    <a:pt x="687" y="0"/>
                    <a:pt x="1534" y="0"/>
                  </a:cubicBezTo>
                  <a:close/>
                </a:path>
              </a:pathLst>
            </a:custGeom>
            <a:solidFill>
              <a:srgbClr val="AEDBF0"/>
            </a:solidFill>
            <a:ln w="15875" cap="flat" cmpd="sng">
              <a:solidFill>
                <a:schemeClr val="accent1"/>
              </a:solidFill>
              <a:prstDash val="solid"/>
              <a:round/>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900"/>
                <a:buFont typeface="Arial"/>
                <a:buNone/>
              </a:pPr>
              <a:endParaRPr sz="1900" b="1" i="0" u="none" strike="noStrike" cap="none">
                <a:solidFill>
                  <a:srgbClr val="222222"/>
                </a:solidFill>
                <a:latin typeface="Calibri"/>
                <a:ea typeface="Calibri"/>
                <a:cs typeface="Calibri"/>
                <a:sym typeface="Calibri"/>
              </a:endParaRPr>
            </a:p>
          </p:txBody>
        </p:sp>
        <p:sp>
          <p:nvSpPr>
            <p:cNvPr id="75" name="Google Shape;420;p41">
              <a:extLst>
                <a:ext uri="{FF2B5EF4-FFF2-40B4-BE49-F238E27FC236}">
                  <a16:creationId xmlns:a16="http://schemas.microsoft.com/office/drawing/2014/main" id="{AC1316A5-C5E3-4EA6-901D-F0D791990C03}"/>
                </a:ext>
              </a:extLst>
            </p:cNvPr>
            <p:cNvSpPr/>
            <p:nvPr/>
          </p:nvSpPr>
          <p:spPr>
            <a:xfrm rot="10800000" flipH="1">
              <a:off x="320294" y="4725879"/>
              <a:ext cx="3694842" cy="1552446"/>
            </a:xfrm>
            <a:custGeom>
              <a:avLst/>
              <a:gdLst/>
              <a:ahLst/>
              <a:cxnLst/>
              <a:rect l="l" t="t" r="r" b="b"/>
              <a:pathLst>
                <a:path w="21600" h="21600" extrusionOk="0">
                  <a:moveTo>
                    <a:pt x="1513" y="0"/>
                  </a:moveTo>
                  <a:lnTo>
                    <a:pt x="20087" y="0"/>
                  </a:lnTo>
                  <a:cubicBezTo>
                    <a:pt x="20923" y="0"/>
                    <a:pt x="21600" y="1612"/>
                    <a:pt x="21600" y="3600"/>
                  </a:cubicBezTo>
                  <a:lnTo>
                    <a:pt x="21600" y="21600"/>
                  </a:lnTo>
                  <a:lnTo>
                    <a:pt x="0" y="21600"/>
                  </a:lnTo>
                  <a:lnTo>
                    <a:pt x="0" y="3600"/>
                  </a:lnTo>
                  <a:cubicBezTo>
                    <a:pt x="0" y="1612"/>
                    <a:pt x="677" y="0"/>
                    <a:pt x="1513" y="0"/>
                  </a:cubicBezTo>
                  <a:close/>
                </a:path>
              </a:pathLst>
            </a:custGeom>
            <a:solidFill>
              <a:srgbClr val="AEDBF0"/>
            </a:solidFill>
            <a:ln w="15875" cap="flat" cmpd="sng">
              <a:solidFill>
                <a:schemeClr val="accent1"/>
              </a:solidFill>
              <a:prstDash val="solid"/>
              <a:round/>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900"/>
                <a:buFont typeface="Arial"/>
                <a:buNone/>
              </a:pPr>
              <a:endParaRPr sz="1900" b="1" i="0" u="none" strike="noStrike" cap="none">
                <a:solidFill>
                  <a:srgbClr val="222222"/>
                </a:solidFill>
                <a:latin typeface="Calibri"/>
                <a:ea typeface="Calibri"/>
                <a:cs typeface="Calibri"/>
                <a:sym typeface="Calibri"/>
              </a:endParaRPr>
            </a:p>
          </p:txBody>
        </p:sp>
        <p:sp>
          <p:nvSpPr>
            <p:cNvPr id="76" name="Google Shape;421;p41">
              <a:extLst>
                <a:ext uri="{FF2B5EF4-FFF2-40B4-BE49-F238E27FC236}">
                  <a16:creationId xmlns:a16="http://schemas.microsoft.com/office/drawing/2014/main" id="{95ABDC31-1012-410D-A805-48C45EDB05A4}"/>
                </a:ext>
              </a:extLst>
            </p:cNvPr>
            <p:cNvSpPr/>
            <p:nvPr/>
          </p:nvSpPr>
          <p:spPr>
            <a:xfrm rot="10800000" flipH="1">
              <a:off x="4266295" y="4744312"/>
              <a:ext cx="3778866" cy="1552446"/>
            </a:xfrm>
            <a:custGeom>
              <a:avLst/>
              <a:gdLst/>
              <a:ahLst/>
              <a:cxnLst/>
              <a:rect l="l" t="t" r="r" b="b"/>
              <a:pathLst>
                <a:path w="21600" h="21600" extrusionOk="0">
                  <a:moveTo>
                    <a:pt x="1479" y="0"/>
                  </a:moveTo>
                  <a:lnTo>
                    <a:pt x="20121" y="0"/>
                  </a:lnTo>
                  <a:cubicBezTo>
                    <a:pt x="20938" y="0"/>
                    <a:pt x="21600" y="1612"/>
                    <a:pt x="21600" y="3600"/>
                  </a:cubicBezTo>
                  <a:lnTo>
                    <a:pt x="21600" y="21600"/>
                  </a:lnTo>
                  <a:lnTo>
                    <a:pt x="0" y="21600"/>
                  </a:lnTo>
                  <a:lnTo>
                    <a:pt x="0" y="3600"/>
                  </a:lnTo>
                  <a:cubicBezTo>
                    <a:pt x="0" y="1612"/>
                    <a:pt x="662" y="0"/>
                    <a:pt x="1479" y="0"/>
                  </a:cubicBezTo>
                  <a:close/>
                </a:path>
              </a:pathLst>
            </a:custGeom>
            <a:solidFill>
              <a:srgbClr val="AEDBF0"/>
            </a:solidFill>
            <a:ln w="15875" cap="flat" cmpd="sng">
              <a:solidFill>
                <a:schemeClr val="accent1"/>
              </a:solidFill>
              <a:prstDash val="solid"/>
              <a:round/>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900"/>
                <a:buFont typeface="Arial"/>
                <a:buNone/>
              </a:pPr>
              <a:endParaRPr sz="1900" b="1" i="0" u="none" strike="noStrike" cap="none">
                <a:solidFill>
                  <a:srgbClr val="222222"/>
                </a:solidFill>
                <a:latin typeface="Calibri"/>
                <a:ea typeface="Calibri"/>
                <a:cs typeface="Calibri"/>
                <a:sym typeface="Calibri"/>
              </a:endParaRPr>
            </a:p>
          </p:txBody>
        </p:sp>
        <p:sp>
          <p:nvSpPr>
            <p:cNvPr id="77" name="Google Shape;422;p41">
              <a:extLst>
                <a:ext uri="{FF2B5EF4-FFF2-40B4-BE49-F238E27FC236}">
                  <a16:creationId xmlns:a16="http://schemas.microsoft.com/office/drawing/2014/main" id="{D1AC1419-EBFE-4645-95D5-5C390942DA2A}"/>
                </a:ext>
              </a:extLst>
            </p:cNvPr>
            <p:cNvSpPr/>
            <p:nvPr/>
          </p:nvSpPr>
          <p:spPr>
            <a:xfrm rot="10800000" flipH="1">
              <a:off x="8299978" y="4745440"/>
              <a:ext cx="3644352" cy="1552446"/>
            </a:xfrm>
            <a:custGeom>
              <a:avLst/>
              <a:gdLst/>
              <a:ahLst/>
              <a:cxnLst/>
              <a:rect l="l" t="t" r="r" b="b"/>
              <a:pathLst>
                <a:path w="21600" h="21600" extrusionOk="0">
                  <a:moveTo>
                    <a:pt x="1534" y="0"/>
                  </a:moveTo>
                  <a:lnTo>
                    <a:pt x="20066" y="0"/>
                  </a:lnTo>
                  <a:cubicBezTo>
                    <a:pt x="20913" y="0"/>
                    <a:pt x="21600" y="1612"/>
                    <a:pt x="21600" y="3600"/>
                  </a:cubicBezTo>
                  <a:lnTo>
                    <a:pt x="21600" y="21600"/>
                  </a:lnTo>
                  <a:lnTo>
                    <a:pt x="0" y="21600"/>
                  </a:lnTo>
                  <a:lnTo>
                    <a:pt x="0" y="3600"/>
                  </a:lnTo>
                  <a:cubicBezTo>
                    <a:pt x="0" y="1612"/>
                    <a:pt x="687" y="0"/>
                    <a:pt x="1534" y="0"/>
                  </a:cubicBezTo>
                  <a:close/>
                </a:path>
              </a:pathLst>
            </a:custGeom>
            <a:solidFill>
              <a:srgbClr val="AEDBF0"/>
            </a:solidFill>
            <a:ln w="15875" cap="flat" cmpd="sng">
              <a:solidFill>
                <a:schemeClr val="accent1"/>
              </a:solidFill>
              <a:prstDash val="solid"/>
              <a:round/>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900"/>
                <a:buFont typeface="Arial"/>
                <a:buNone/>
              </a:pPr>
              <a:endParaRPr sz="1900" b="1" i="0" u="none" strike="noStrike" cap="none">
                <a:solidFill>
                  <a:srgbClr val="222222"/>
                </a:solidFill>
                <a:latin typeface="Calibri"/>
                <a:ea typeface="Calibri"/>
                <a:cs typeface="Calibri"/>
                <a:sym typeface="Calibri"/>
              </a:endParaRPr>
            </a:p>
          </p:txBody>
        </p:sp>
        <p:sp>
          <p:nvSpPr>
            <p:cNvPr id="78" name="Google Shape;423;p41">
              <a:extLst>
                <a:ext uri="{FF2B5EF4-FFF2-40B4-BE49-F238E27FC236}">
                  <a16:creationId xmlns:a16="http://schemas.microsoft.com/office/drawing/2014/main" id="{16C310D9-33F7-45F5-8816-2749601EBE13}"/>
                </a:ext>
              </a:extLst>
            </p:cNvPr>
            <p:cNvSpPr/>
            <p:nvPr/>
          </p:nvSpPr>
          <p:spPr>
            <a:xfrm>
              <a:off x="320294" y="2751040"/>
              <a:ext cx="3666600" cy="1723800"/>
            </a:xfrm>
            <a:prstGeom prst="rect">
              <a:avLst/>
            </a:prstGeom>
            <a:solidFill>
              <a:srgbClr val="AEDBF0"/>
            </a:solidFill>
            <a:ln w="15875" cap="flat" cmpd="sng">
              <a:solidFill>
                <a:schemeClr val="accent1"/>
              </a:solidFill>
              <a:prstDash val="solid"/>
              <a:round/>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900"/>
                <a:buFont typeface="Arial"/>
                <a:buNone/>
              </a:pPr>
              <a:endParaRPr sz="1900" b="1" i="0" u="none" strike="noStrike" cap="none">
                <a:solidFill>
                  <a:srgbClr val="222222"/>
                </a:solidFill>
                <a:latin typeface="Calibri"/>
                <a:ea typeface="Calibri"/>
                <a:cs typeface="Calibri"/>
                <a:sym typeface="Calibri"/>
              </a:endParaRPr>
            </a:p>
          </p:txBody>
        </p:sp>
        <p:sp>
          <p:nvSpPr>
            <p:cNvPr id="79" name="Google Shape;424;p41">
              <a:extLst>
                <a:ext uri="{FF2B5EF4-FFF2-40B4-BE49-F238E27FC236}">
                  <a16:creationId xmlns:a16="http://schemas.microsoft.com/office/drawing/2014/main" id="{737EEF23-9721-40F0-B780-BD2C4F5586DC}"/>
                </a:ext>
              </a:extLst>
            </p:cNvPr>
            <p:cNvSpPr/>
            <p:nvPr/>
          </p:nvSpPr>
          <p:spPr>
            <a:xfrm>
              <a:off x="4276710" y="2765210"/>
              <a:ext cx="3740400" cy="1723800"/>
            </a:xfrm>
            <a:prstGeom prst="rect">
              <a:avLst/>
            </a:prstGeom>
            <a:solidFill>
              <a:srgbClr val="AEDBF0"/>
            </a:solidFill>
            <a:ln w="15875" cap="flat" cmpd="sng">
              <a:solidFill>
                <a:schemeClr val="accent1"/>
              </a:solidFill>
              <a:prstDash val="solid"/>
              <a:round/>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900"/>
                <a:buFont typeface="Arial"/>
                <a:buNone/>
              </a:pPr>
              <a:endParaRPr sz="1900" b="1" i="0" u="none" strike="noStrike" cap="none">
                <a:solidFill>
                  <a:srgbClr val="222222"/>
                </a:solidFill>
                <a:latin typeface="Calibri"/>
                <a:ea typeface="Calibri"/>
                <a:cs typeface="Calibri"/>
                <a:sym typeface="Calibri"/>
              </a:endParaRPr>
            </a:p>
          </p:txBody>
        </p:sp>
        <p:sp>
          <p:nvSpPr>
            <p:cNvPr id="80" name="Google Shape;425;p41">
              <a:extLst>
                <a:ext uri="{FF2B5EF4-FFF2-40B4-BE49-F238E27FC236}">
                  <a16:creationId xmlns:a16="http://schemas.microsoft.com/office/drawing/2014/main" id="{A1518FD7-7F36-4BF1-B92C-5267291AAC18}"/>
                </a:ext>
              </a:extLst>
            </p:cNvPr>
            <p:cNvSpPr/>
            <p:nvPr/>
          </p:nvSpPr>
          <p:spPr>
            <a:xfrm>
              <a:off x="8296042" y="2789670"/>
              <a:ext cx="3620100" cy="1723800"/>
            </a:xfrm>
            <a:prstGeom prst="rect">
              <a:avLst/>
            </a:prstGeom>
            <a:solidFill>
              <a:srgbClr val="AEDBF0"/>
            </a:solidFill>
            <a:ln w="15875" cap="flat" cmpd="sng">
              <a:solidFill>
                <a:schemeClr val="accent1"/>
              </a:solidFill>
              <a:prstDash val="solid"/>
              <a:round/>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900"/>
                <a:buFont typeface="Arial"/>
                <a:buNone/>
              </a:pPr>
              <a:endParaRPr sz="1900" b="1" i="0" u="none" strike="noStrike" cap="none">
                <a:solidFill>
                  <a:srgbClr val="222222"/>
                </a:solidFill>
                <a:latin typeface="Calibri"/>
                <a:ea typeface="Calibri"/>
                <a:cs typeface="Calibri"/>
                <a:sym typeface="Calibri"/>
              </a:endParaRPr>
            </a:p>
          </p:txBody>
        </p:sp>
        <p:pic>
          <p:nvPicPr>
            <p:cNvPr id="81" name="Google Shape;426;p41" descr="Picture 2">
              <a:extLst>
                <a:ext uri="{FF2B5EF4-FFF2-40B4-BE49-F238E27FC236}">
                  <a16:creationId xmlns:a16="http://schemas.microsoft.com/office/drawing/2014/main" id="{5B8DBE7C-DD52-43D6-B255-8AE38BFC4578}"/>
                </a:ext>
              </a:extLst>
            </p:cNvPr>
            <p:cNvPicPr preferRelativeResize="0"/>
            <p:nvPr/>
          </p:nvPicPr>
          <p:blipFill rotWithShape="1">
            <a:blip r:embed="rId3">
              <a:alphaModFix/>
            </a:blip>
            <a:srcRect/>
            <a:stretch/>
          </p:blipFill>
          <p:spPr>
            <a:xfrm>
              <a:off x="9971217" y="1314003"/>
              <a:ext cx="1769493" cy="1769493"/>
            </a:xfrm>
            <a:prstGeom prst="rect">
              <a:avLst/>
            </a:prstGeom>
            <a:noFill/>
            <a:ln>
              <a:noFill/>
            </a:ln>
          </p:spPr>
        </p:pic>
        <p:sp>
          <p:nvSpPr>
            <p:cNvPr id="82" name="Google Shape;427;p41">
              <a:extLst>
                <a:ext uri="{FF2B5EF4-FFF2-40B4-BE49-F238E27FC236}">
                  <a16:creationId xmlns:a16="http://schemas.microsoft.com/office/drawing/2014/main" id="{81B3A905-886C-48D6-9F52-B71A2CB94D46}"/>
                </a:ext>
              </a:extLst>
            </p:cNvPr>
            <p:cNvSpPr txBox="1"/>
            <p:nvPr/>
          </p:nvSpPr>
          <p:spPr>
            <a:xfrm>
              <a:off x="8456842" y="5291194"/>
              <a:ext cx="3459300" cy="892500"/>
            </a:xfrm>
            <a:prstGeom prst="rect">
              <a:avLst/>
            </a:prstGeom>
            <a:noFill/>
            <a:ln>
              <a:noFill/>
            </a:ln>
          </p:spPr>
          <p:txBody>
            <a:bodyPr spcFirstLastPara="1" wrap="square" lIns="45700" tIns="45700" rIns="45700" bIns="45700" anchor="t" anchorCtr="0">
              <a:noAutofit/>
            </a:bodyPr>
            <a:lstStyle/>
            <a:p>
              <a:pPr marL="0" marR="0" lvl="1" indent="0" algn="ctr" rtl="0">
                <a:lnSpc>
                  <a:spcPct val="100000"/>
                </a:lnSpc>
                <a:spcBef>
                  <a:spcPts val="0"/>
                </a:spcBef>
                <a:spcAft>
                  <a:spcPts val="0"/>
                </a:spcAft>
                <a:buClr>
                  <a:srgbClr val="000000"/>
                </a:buClr>
                <a:buSzPts val="1600"/>
                <a:buFont typeface="Avenir"/>
                <a:buNone/>
              </a:pPr>
              <a:r>
                <a:rPr lang="en-US" sz="1800" b="0" i="0" u="none" strike="noStrike" cap="none" dirty="0">
                  <a:solidFill>
                    <a:srgbClr val="000000"/>
                  </a:solidFill>
                  <a:latin typeface="Helvetica Neue" panose="020B0604020202020204" charset="0"/>
                  <a:ea typeface="Avenir"/>
                  <a:cs typeface="Avenir"/>
                  <a:sym typeface="Avenir"/>
                </a:rPr>
                <a:t>American Customer Satisfaction Index (ACSI) survey scoring </a:t>
              </a:r>
              <a:r>
                <a:rPr lang="en-US" sz="1800" b="0" i="0" u="none" strike="noStrike" cap="none" dirty="0">
                  <a:solidFill>
                    <a:srgbClr val="FF0000"/>
                  </a:solidFill>
                  <a:latin typeface="Helvetica Neue" panose="020B0604020202020204" charset="0"/>
                  <a:ea typeface="Avenir"/>
                  <a:cs typeface="Avenir"/>
                  <a:sym typeface="Avenir"/>
                </a:rPr>
                <a:t>78</a:t>
              </a:r>
              <a:r>
                <a:rPr lang="en-US" sz="1800" b="0" i="0" u="none" strike="noStrike" cap="none" dirty="0">
                  <a:solidFill>
                    <a:srgbClr val="000000"/>
                  </a:solidFill>
                  <a:latin typeface="Helvetica Neue" panose="020B0604020202020204" charset="0"/>
                  <a:ea typeface="Avenir"/>
                  <a:cs typeface="Avenir"/>
                  <a:sym typeface="Avenir"/>
                </a:rPr>
                <a:t> from over </a:t>
              </a:r>
              <a:r>
                <a:rPr lang="en-US" sz="1800" dirty="0">
                  <a:solidFill>
                    <a:srgbClr val="FF0000"/>
                  </a:solidFill>
                  <a:latin typeface="Helvetica Neue" panose="020B0604020202020204" charset="0"/>
                  <a:ea typeface="Avenir"/>
                  <a:cs typeface="Avenir"/>
                  <a:sym typeface="Avenir"/>
                </a:rPr>
                <a:t>6</a:t>
              </a:r>
              <a:r>
                <a:rPr lang="en-US" sz="1800" b="0" i="0" u="none" strike="noStrike" cap="none" dirty="0">
                  <a:solidFill>
                    <a:srgbClr val="FF0000"/>
                  </a:solidFill>
                  <a:latin typeface="Helvetica Neue" panose="020B0604020202020204" charset="0"/>
                  <a:ea typeface="Avenir"/>
                  <a:cs typeface="Avenir"/>
                  <a:sym typeface="Avenir"/>
                </a:rPr>
                <a:t>,000</a:t>
              </a:r>
              <a:r>
                <a:rPr lang="en-US" sz="1800" b="0" i="0" u="none" strike="noStrike" cap="none" dirty="0">
                  <a:solidFill>
                    <a:srgbClr val="000000"/>
                  </a:solidFill>
                  <a:latin typeface="Helvetica Neue" panose="020B0604020202020204" charset="0"/>
                  <a:ea typeface="Avenir"/>
                  <a:cs typeface="Avenir"/>
                  <a:sym typeface="Avenir"/>
                </a:rPr>
                <a:t> respondents </a:t>
              </a:r>
              <a:endParaRPr sz="1800" dirty="0">
                <a:latin typeface="Helvetica Neue" panose="020B0604020202020204" charset="0"/>
              </a:endParaRPr>
            </a:p>
          </p:txBody>
        </p:sp>
        <p:sp>
          <p:nvSpPr>
            <p:cNvPr id="83" name="Google Shape;428;p41">
              <a:extLst>
                <a:ext uri="{FF2B5EF4-FFF2-40B4-BE49-F238E27FC236}">
                  <a16:creationId xmlns:a16="http://schemas.microsoft.com/office/drawing/2014/main" id="{A1BB1BF6-1DBA-4A43-9A16-0C3B37539BA4}"/>
                </a:ext>
              </a:extLst>
            </p:cNvPr>
            <p:cNvSpPr txBox="1"/>
            <p:nvPr/>
          </p:nvSpPr>
          <p:spPr>
            <a:xfrm>
              <a:off x="686249" y="2956373"/>
              <a:ext cx="3285300" cy="11388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600"/>
                <a:buFont typeface="Avenir"/>
                <a:buNone/>
              </a:pPr>
              <a:r>
                <a:rPr lang="en-US" sz="1800" b="0" i="0" u="none" strike="noStrike" cap="none" dirty="0">
                  <a:solidFill>
                    <a:srgbClr val="000000"/>
                  </a:solidFill>
                  <a:latin typeface="Helvetica Neue" panose="020B0604020202020204" charset="0"/>
                  <a:ea typeface="Avenir"/>
                  <a:cs typeface="Avenir"/>
                  <a:sym typeface="Avenir"/>
                </a:rPr>
                <a:t>EOSDIS delivered over</a:t>
              </a:r>
              <a:r>
                <a:rPr lang="en-US" sz="1800" b="0" i="0" u="none" strike="noStrike" cap="none" dirty="0">
                  <a:solidFill>
                    <a:srgbClr val="FF0000"/>
                  </a:solidFill>
                  <a:latin typeface="Helvetica Neue" panose="020B0604020202020204" charset="0"/>
                  <a:ea typeface="Avenir"/>
                  <a:cs typeface="Avenir"/>
                  <a:sym typeface="Avenir"/>
                </a:rPr>
                <a:t> </a:t>
              </a:r>
              <a:endParaRPr sz="1800" b="1" i="0" u="none" strike="noStrike" cap="none" dirty="0">
                <a:solidFill>
                  <a:srgbClr val="FF0000"/>
                </a:solidFill>
                <a:latin typeface="Helvetica Neue" panose="020B0604020202020204" charset="0"/>
                <a:ea typeface="Calibri"/>
                <a:cs typeface="Calibri"/>
                <a:sym typeface="Calibri"/>
              </a:endParaRPr>
            </a:p>
            <a:p>
              <a:pPr marL="0" marR="0" lvl="0" indent="0" algn="ctr" rtl="0">
                <a:lnSpc>
                  <a:spcPct val="100000"/>
                </a:lnSpc>
                <a:spcBef>
                  <a:spcPts val="0"/>
                </a:spcBef>
                <a:spcAft>
                  <a:spcPts val="0"/>
                </a:spcAft>
                <a:buClr>
                  <a:srgbClr val="FF0000"/>
                </a:buClr>
                <a:buSzPts val="2000"/>
                <a:buFont typeface="Avenir"/>
                <a:buNone/>
              </a:pPr>
              <a:r>
                <a:rPr lang="en-US" sz="1800" b="0" i="0" u="none" strike="noStrike" cap="none" dirty="0">
                  <a:solidFill>
                    <a:srgbClr val="FF0000"/>
                  </a:solidFill>
                  <a:latin typeface="Helvetica Neue" panose="020B0604020202020204" charset="0"/>
                  <a:ea typeface="Avenir"/>
                  <a:cs typeface="Avenir"/>
                  <a:sym typeface="Avenir"/>
                </a:rPr>
                <a:t>1.6 Billion</a:t>
              </a:r>
              <a:r>
                <a:rPr lang="en-US" sz="1800" b="0" i="0" u="none" strike="noStrike" cap="none" dirty="0">
                  <a:solidFill>
                    <a:srgbClr val="000000"/>
                  </a:solidFill>
                  <a:latin typeface="Helvetica Neue" panose="020B0604020202020204" charset="0"/>
                  <a:ea typeface="Avenir"/>
                  <a:cs typeface="Avenir"/>
                  <a:sym typeface="Avenir"/>
                </a:rPr>
                <a:t> data products</a:t>
              </a:r>
              <a:endParaRPr sz="1800" b="1" i="0" u="none" strike="noStrike" cap="none" dirty="0">
                <a:solidFill>
                  <a:srgbClr val="000000"/>
                </a:solidFill>
                <a:latin typeface="Helvetica Neue" panose="020B0604020202020204" charset="0"/>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venir"/>
                <a:buNone/>
              </a:pPr>
              <a:r>
                <a:rPr lang="en-US" sz="1800" b="0" i="0" u="none" strike="noStrike" cap="none" dirty="0">
                  <a:solidFill>
                    <a:srgbClr val="000000"/>
                  </a:solidFill>
                  <a:latin typeface="Helvetica Neue" panose="020B0604020202020204" charset="0"/>
                  <a:ea typeface="Avenir"/>
                  <a:cs typeface="Avenir"/>
                  <a:sym typeface="Avenir"/>
                </a:rPr>
                <a:t> to over</a:t>
              </a:r>
              <a:r>
                <a:rPr lang="en-US" sz="1800" b="0" i="0" u="none" strike="noStrike" cap="none" dirty="0">
                  <a:solidFill>
                    <a:srgbClr val="FF0000"/>
                  </a:solidFill>
                  <a:latin typeface="Helvetica Neue" panose="020B0604020202020204" charset="0"/>
                  <a:ea typeface="Avenir"/>
                  <a:cs typeface="Avenir"/>
                  <a:sym typeface="Avenir"/>
                </a:rPr>
                <a:t> 4.1 Million</a:t>
              </a:r>
              <a:r>
                <a:rPr lang="en-US" sz="1800" b="0" i="0" u="none" strike="noStrike" cap="none" dirty="0">
                  <a:solidFill>
                    <a:srgbClr val="000000"/>
                  </a:solidFill>
                  <a:latin typeface="Helvetica Neue" panose="020B0604020202020204" charset="0"/>
                  <a:ea typeface="Avenir"/>
                  <a:cs typeface="Avenir"/>
                  <a:sym typeface="Avenir"/>
                </a:rPr>
                <a:t> </a:t>
              </a:r>
              <a:endParaRPr sz="1800" dirty="0">
                <a:latin typeface="Helvetica Neue" panose="020B0604020202020204" charset="0"/>
              </a:endParaRPr>
            </a:p>
            <a:p>
              <a:pPr marL="0" marR="0" lvl="0" indent="0" algn="ctr" rtl="0">
                <a:lnSpc>
                  <a:spcPct val="100000"/>
                </a:lnSpc>
                <a:spcBef>
                  <a:spcPts val="0"/>
                </a:spcBef>
                <a:spcAft>
                  <a:spcPts val="0"/>
                </a:spcAft>
                <a:buClr>
                  <a:srgbClr val="000000"/>
                </a:buClr>
                <a:buSzPts val="1600"/>
                <a:buFont typeface="Avenir"/>
                <a:buNone/>
              </a:pPr>
              <a:r>
                <a:rPr lang="en-US" sz="1800" b="0" i="0" u="none" strike="noStrike" cap="none" dirty="0">
                  <a:solidFill>
                    <a:srgbClr val="000000"/>
                  </a:solidFill>
                  <a:latin typeface="Helvetica Neue" panose="020B0604020202020204" charset="0"/>
                  <a:ea typeface="Avenir"/>
                  <a:cs typeface="Avenir"/>
                  <a:sym typeface="Avenir"/>
                </a:rPr>
                <a:t>users from around the world</a:t>
              </a:r>
              <a:endParaRPr sz="1800" dirty="0">
                <a:latin typeface="Helvetica Neue" panose="020B0604020202020204" charset="0"/>
              </a:endParaRPr>
            </a:p>
          </p:txBody>
        </p:sp>
        <p:sp>
          <p:nvSpPr>
            <p:cNvPr id="84" name="Google Shape;429;p41">
              <a:extLst>
                <a:ext uri="{FF2B5EF4-FFF2-40B4-BE49-F238E27FC236}">
                  <a16:creationId xmlns:a16="http://schemas.microsoft.com/office/drawing/2014/main" id="{626C899A-3F26-4990-9261-D60F332117E3}"/>
                </a:ext>
              </a:extLst>
            </p:cNvPr>
            <p:cNvSpPr txBox="1"/>
            <p:nvPr/>
          </p:nvSpPr>
          <p:spPr>
            <a:xfrm>
              <a:off x="4436471" y="1218568"/>
              <a:ext cx="3266700" cy="1335900"/>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1600"/>
                <a:buFont typeface="Avenir"/>
                <a:buNone/>
              </a:pPr>
              <a:r>
                <a:rPr lang="en-US" sz="1800" b="0" i="0" u="none" strike="noStrike" cap="none" dirty="0">
                  <a:solidFill>
                    <a:srgbClr val="000000"/>
                  </a:solidFill>
                  <a:latin typeface="Helvetica Neue" panose="020B0604020202020204" charset="0"/>
                  <a:ea typeface="Avenir"/>
                  <a:cs typeface="Avenir"/>
                  <a:sym typeface="Avenir"/>
                </a:rPr>
                <a:t>Easy access and discovery of data to over</a:t>
              </a:r>
              <a:r>
                <a:rPr lang="en-US" sz="1800" b="0" i="0" u="none" strike="noStrike" cap="none" dirty="0">
                  <a:solidFill>
                    <a:srgbClr val="FF0000"/>
                  </a:solidFill>
                  <a:latin typeface="Helvetica Neue" panose="020B0604020202020204" charset="0"/>
                  <a:ea typeface="Avenir"/>
                  <a:cs typeface="Avenir"/>
                  <a:sym typeface="Avenir"/>
                </a:rPr>
                <a:t> </a:t>
              </a:r>
              <a:endParaRPr sz="1800" dirty="0">
                <a:latin typeface="Helvetica Neue" panose="020B0604020202020204" charset="0"/>
              </a:endParaRPr>
            </a:p>
            <a:p>
              <a:pPr marL="0" marR="0" lvl="0" indent="0" algn="ctr" rtl="0">
                <a:lnSpc>
                  <a:spcPct val="100000"/>
                </a:lnSpc>
                <a:spcBef>
                  <a:spcPts val="0"/>
                </a:spcBef>
                <a:spcAft>
                  <a:spcPts val="0"/>
                </a:spcAft>
                <a:buClr>
                  <a:srgbClr val="FF0000"/>
                </a:buClr>
                <a:buSzPts val="2000"/>
                <a:buFont typeface="Avenir"/>
                <a:buNone/>
              </a:pPr>
              <a:r>
                <a:rPr lang="en-US" sz="1800" b="0" i="0" u="none" strike="noStrike" cap="none" dirty="0">
                  <a:solidFill>
                    <a:srgbClr val="FF0000"/>
                  </a:solidFill>
                  <a:latin typeface="Helvetica Neue" panose="020B0604020202020204" charset="0"/>
                  <a:ea typeface="Avenir"/>
                  <a:cs typeface="Avenir"/>
                  <a:sym typeface="Avenir"/>
                </a:rPr>
                <a:t>~12,000 unique data products</a:t>
              </a:r>
              <a:endParaRPr sz="1800" dirty="0">
                <a:latin typeface="Helvetica Neue" panose="020B0604020202020204" charset="0"/>
              </a:endParaRPr>
            </a:p>
          </p:txBody>
        </p:sp>
        <p:sp>
          <p:nvSpPr>
            <p:cNvPr id="85" name="Google Shape;430;p41">
              <a:extLst>
                <a:ext uri="{FF2B5EF4-FFF2-40B4-BE49-F238E27FC236}">
                  <a16:creationId xmlns:a16="http://schemas.microsoft.com/office/drawing/2014/main" id="{F6C3AD7F-6FFB-43D8-891A-722747E3A26F}"/>
                </a:ext>
              </a:extLst>
            </p:cNvPr>
            <p:cNvSpPr txBox="1"/>
            <p:nvPr/>
          </p:nvSpPr>
          <p:spPr>
            <a:xfrm>
              <a:off x="4678910" y="2839864"/>
              <a:ext cx="2284800" cy="1615500"/>
            </a:xfrm>
            <a:prstGeom prst="rect">
              <a:avLst/>
            </a:prstGeom>
            <a:noFill/>
            <a:ln>
              <a:noFill/>
            </a:ln>
          </p:spPr>
          <p:txBody>
            <a:bodyPr spcFirstLastPara="1" wrap="square" lIns="45700" tIns="45700" rIns="45700" bIns="45700" anchor="t" anchorCtr="0">
              <a:noAutofit/>
            </a:bodyPr>
            <a:lstStyle/>
            <a:p>
              <a:pPr lvl="0">
                <a:buClr>
                  <a:srgbClr val="FF0000"/>
                </a:buClr>
                <a:buSzPts val="2000"/>
              </a:pPr>
              <a:r>
                <a:rPr lang="en-US" sz="1800" b="0" i="0" u="none" strike="noStrike" cap="none" dirty="0">
                  <a:solidFill>
                    <a:srgbClr val="FF0000"/>
                  </a:solidFill>
                  <a:latin typeface="Helvetica Neue" panose="020B0604020202020204" charset="0"/>
                  <a:ea typeface="Avenir"/>
                  <a:cs typeface="Avenir"/>
                  <a:sym typeface="Avenir"/>
                </a:rPr>
                <a:t>34,535 </a:t>
              </a:r>
              <a:r>
                <a:rPr lang="en-US" sz="1800" b="0" i="0" u="none" strike="noStrike" cap="none" dirty="0">
                  <a:solidFill>
                    <a:srgbClr val="222222"/>
                  </a:solidFill>
                  <a:latin typeface="Helvetica Neue" panose="020B0604020202020204" charset="0"/>
                  <a:ea typeface="Avenir"/>
                  <a:cs typeface="Avenir"/>
                  <a:sym typeface="Avenir"/>
                </a:rPr>
                <a:t>Data Collections </a:t>
              </a:r>
              <a:endParaRPr sz="1800" b="1" i="0" u="none" strike="noStrike" cap="none" dirty="0">
                <a:solidFill>
                  <a:srgbClr val="222222"/>
                </a:solidFill>
                <a:latin typeface="Helvetica Neue" panose="020B0604020202020204" charset="0"/>
                <a:ea typeface="Calibri"/>
                <a:cs typeface="Calibri"/>
                <a:sym typeface="Calibri"/>
              </a:endParaRPr>
            </a:p>
            <a:p>
              <a:pPr marL="0" marR="0" lvl="0" indent="0" algn="l" rtl="0">
                <a:lnSpc>
                  <a:spcPct val="100000"/>
                </a:lnSpc>
                <a:spcBef>
                  <a:spcPts val="0"/>
                </a:spcBef>
                <a:spcAft>
                  <a:spcPts val="0"/>
                </a:spcAft>
                <a:buClr>
                  <a:srgbClr val="000000"/>
                </a:buClr>
                <a:buSzPts val="1600"/>
                <a:buFont typeface="Avenir"/>
                <a:buNone/>
              </a:pPr>
              <a:r>
                <a:rPr lang="en-US" sz="1800" b="0" i="0" u="none" strike="noStrike" cap="none" dirty="0">
                  <a:solidFill>
                    <a:srgbClr val="000000"/>
                  </a:solidFill>
                  <a:latin typeface="Helvetica Neue" panose="020B0604020202020204" charset="0"/>
                  <a:ea typeface="Avenir"/>
                  <a:cs typeface="Avenir"/>
                  <a:sym typeface="Avenir"/>
                </a:rPr>
                <a:t>in the Common Metadata Repository (CMR) </a:t>
              </a:r>
              <a:endParaRPr sz="1800" dirty="0">
                <a:latin typeface="Helvetica Neue" panose="020B0604020202020204" charset="0"/>
              </a:endParaRPr>
            </a:p>
          </p:txBody>
        </p:sp>
        <p:sp>
          <p:nvSpPr>
            <p:cNvPr id="86" name="Google Shape;431;p41">
              <a:extLst>
                <a:ext uri="{FF2B5EF4-FFF2-40B4-BE49-F238E27FC236}">
                  <a16:creationId xmlns:a16="http://schemas.microsoft.com/office/drawing/2014/main" id="{EF419A48-A5D2-4FE7-BBCB-F1AD675BE470}"/>
                </a:ext>
              </a:extLst>
            </p:cNvPr>
            <p:cNvSpPr txBox="1"/>
            <p:nvPr/>
          </p:nvSpPr>
          <p:spPr>
            <a:xfrm>
              <a:off x="8315123" y="1250368"/>
              <a:ext cx="3032400" cy="9297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600"/>
                <a:buFont typeface="Avenir"/>
                <a:buNone/>
              </a:pPr>
              <a:r>
                <a:rPr lang="en-US" sz="1800" b="0" i="0" u="none" strike="noStrike" cap="none" dirty="0">
                  <a:solidFill>
                    <a:srgbClr val="000000"/>
                  </a:solidFill>
                  <a:latin typeface="Helvetica Neue" panose="020B0604020202020204" charset="0"/>
                  <a:ea typeface="Avenir"/>
                  <a:cs typeface="Avenir"/>
                  <a:sym typeface="Avenir"/>
                </a:rPr>
                <a:t>… of which 95% of granule searches complete in less than </a:t>
              </a:r>
              <a:r>
                <a:rPr lang="en-US" sz="1800" b="0" i="0" u="none" strike="noStrike" cap="none" dirty="0">
                  <a:solidFill>
                    <a:srgbClr val="FF0000"/>
                  </a:solidFill>
                  <a:latin typeface="Helvetica Neue" panose="020B0604020202020204" charset="0"/>
                  <a:ea typeface="Avenir"/>
                  <a:cs typeface="Avenir"/>
                  <a:sym typeface="Avenir"/>
                </a:rPr>
                <a:t>1 Second</a:t>
              </a:r>
              <a:endParaRPr sz="1800" dirty="0">
                <a:latin typeface="Helvetica Neue" panose="020B0604020202020204" charset="0"/>
              </a:endParaRPr>
            </a:p>
          </p:txBody>
        </p:sp>
        <p:sp>
          <p:nvSpPr>
            <p:cNvPr id="87" name="Google Shape;432;p41">
              <a:extLst>
                <a:ext uri="{FF2B5EF4-FFF2-40B4-BE49-F238E27FC236}">
                  <a16:creationId xmlns:a16="http://schemas.microsoft.com/office/drawing/2014/main" id="{10F0B31A-74AD-4025-A245-79C938DBD725}"/>
                </a:ext>
              </a:extLst>
            </p:cNvPr>
            <p:cNvSpPr txBox="1"/>
            <p:nvPr/>
          </p:nvSpPr>
          <p:spPr>
            <a:xfrm>
              <a:off x="693725" y="4833218"/>
              <a:ext cx="2099100" cy="1200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222222"/>
                </a:buClr>
                <a:buSzPts val="2000"/>
                <a:buFont typeface="Avenir"/>
                <a:buNone/>
              </a:pPr>
              <a:r>
                <a:rPr lang="en-US" sz="1800" b="0" i="0" u="none" strike="noStrike" cap="none" dirty="0">
                  <a:solidFill>
                    <a:srgbClr val="222222"/>
                  </a:solidFill>
                  <a:latin typeface="Helvetica Neue" panose="020B0604020202020204" charset="0"/>
                  <a:ea typeface="Avenir"/>
                  <a:cs typeface="Avenir"/>
                  <a:sym typeface="Avenir"/>
                </a:rPr>
                <a:t>Over</a:t>
              </a:r>
              <a:r>
                <a:rPr lang="en-US" sz="1800" b="0" i="0" u="none" strike="noStrike" cap="none" dirty="0">
                  <a:solidFill>
                    <a:srgbClr val="FF0000"/>
                  </a:solidFill>
                  <a:latin typeface="Helvetica Neue" panose="020B0604020202020204" charset="0"/>
                  <a:ea typeface="Avenir"/>
                  <a:cs typeface="Avenir"/>
                  <a:sym typeface="Avenir"/>
                </a:rPr>
                <a:t> 570,000 users </a:t>
              </a:r>
              <a:endParaRPr sz="1800" b="1" i="0" u="none" strike="noStrike" cap="none" dirty="0">
                <a:solidFill>
                  <a:srgbClr val="000000"/>
                </a:solidFill>
                <a:latin typeface="Helvetica Neue" panose="020B0604020202020204" charset="0"/>
                <a:ea typeface="Calibri"/>
                <a:cs typeface="Calibri"/>
                <a:sym typeface="Calibri"/>
              </a:endParaRPr>
            </a:p>
            <a:p>
              <a:pPr marL="0" marR="0" lvl="0" indent="0" algn="l" rtl="0">
                <a:lnSpc>
                  <a:spcPct val="100000"/>
                </a:lnSpc>
                <a:spcBef>
                  <a:spcPts val="0"/>
                </a:spcBef>
                <a:spcAft>
                  <a:spcPts val="0"/>
                </a:spcAft>
                <a:buClr>
                  <a:srgbClr val="000000"/>
                </a:buClr>
                <a:buSzPts val="1600"/>
                <a:buFont typeface="Avenir"/>
                <a:buNone/>
              </a:pPr>
              <a:r>
                <a:rPr lang="en-US" sz="1800" b="0" i="0" u="none" strike="noStrike" cap="none" dirty="0">
                  <a:solidFill>
                    <a:srgbClr val="000000"/>
                  </a:solidFill>
                  <a:latin typeface="Helvetica Neue" panose="020B0604020202020204" charset="0"/>
                  <a:ea typeface="Avenir"/>
                  <a:cs typeface="Avenir"/>
                  <a:sym typeface="Avenir"/>
                </a:rPr>
                <a:t>have registered with EOSDIS to date</a:t>
              </a:r>
              <a:endParaRPr sz="1800" b="1" i="0" u="none" strike="noStrike" cap="none" dirty="0">
                <a:solidFill>
                  <a:srgbClr val="222222"/>
                </a:solidFill>
                <a:latin typeface="Helvetica Neue" panose="020B0604020202020204" charset="0"/>
                <a:ea typeface="Calibri"/>
                <a:cs typeface="Calibri"/>
                <a:sym typeface="Calibri"/>
              </a:endParaRPr>
            </a:p>
          </p:txBody>
        </p:sp>
        <p:pic>
          <p:nvPicPr>
            <p:cNvPr id="88" name="Google Shape;435;p41" descr="Picture 16">
              <a:extLst>
                <a:ext uri="{FF2B5EF4-FFF2-40B4-BE49-F238E27FC236}">
                  <a16:creationId xmlns:a16="http://schemas.microsoft.com/office/drawing/2014/main" id="{CC493CAC-34BB-4BAF-A178-E34625D33F9E}"/>
                </a:ext>
              </a:extLst>
            </p:cNvPr>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9517993" y="4902249"/>
              <a:ext cx="1152078" cy="448031"/>
            </a:xfrm>
            <a:prstGeom prst="rect">
              <a:avLst/>
            </a:prstGeom>
            <a:noFill/>
            <a:ln>
              <a:noFill/>
            </a:ln>
          </p:spPr>
        </p:pic>
        <p:sp>
          <p:nvSpPr>
            <p:cNvPr id="89" name="Google Shape;436;p41">
              <a:extLst>
                <a:ext uri="{FF2B5EF4-FFF2-40B4-BE49-F238E27FC236}">
                  <a16:creationId xmlns:a16="http://schemas.microsoft.com/office/drawing/2014/main" id="{9C402AFF-6E80-4C86-BA6B-6038F38178D4}"/>
                </a:ext>
              </a:extLst>
            </p:cNvPr>
            <p:cNvSpPr txBox="1"/>
            <p:nvPr/>
          </p:nvSpPr>
          <p:spPr>
            <a:xfrm>
              <a:off x="1387144" y="1160242"/>
              <a:ext cx="2552400" cy="1200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2000"/>
                <a:buFont typeface="Avenir"/>
                <a:buNone/>
              </a:pPr>
              <a:r>
                <a:rPr lang="en-US" sz="1800" b="0" i="0" u="none" strike="noStrike" cap="none" dirty="0">
                  <a:solidFill>
                    <a:srgbClr val="000000"/>
                  </a:solidFill>
                  <a:latin typeface="Helvetica Neue" panose="020B0604020202020204" charset="0"/>
                  <a:ea typeface="Avenir"/>
                  <a:cs typeface="Avenir"/>
                  <a:sym typeface="Avenir"/>
                </a:rPr>
                <a:t>EOSDIS currently has over </a:t>
              </a:r>
              <a:r>
                <a:rPr lang="en-US" sz="1800" dirty="0">
                  <a:solidFill>
                    <a:srgbClr val="FF0000"/>
                  </a:solidFill>
                  <a:latin typeface="Helvetica Neue" panose="020B0604020202020204" charset="0"/>
                  <a:ea typeface="Avenir"/>
                  <a:cs typeface="Avenir"/>
                  <a:sym typeface="Avenir"/>
                </a:rPr>
                <a:t>33.6</a:t>
              </a:r>
              <a:r>
                <a:rPr lang="en-US" sz="1800" b="0" i="0" u="none" strike="noStrike" cap="none" dirty="0">
                  <a:solidFill>
                    <a:srgbClr val="FF0000"/>
                  </a:solidFill>
                  <a:latin typeface="Helvetica Neue" panose="020B0604020202020204" charset="0"/>
                  <a:ea typeface="Avenir"/>
                  <a:cs typeface="Avenir"/>
                  <a:sym typeface="Avenir"/>
                </a:rPr>
                <a:t> Petabytes </a:t>
              </a:r>
              <a:endParaRPr sz="1800" b="1" i="0" u="none" strike="noStrike" cap="none" dirty="0">
                <a:solidFill>
                  <a:srgbClr val="FF0000"/>
                </a:solidFill>
                <a:latin typeface="Helvetica Neue" panose="020B0604020202020204" charset="0"/>
                <a:ea typeface="Calibri"/>
                <a:cs typeface="Calibri"/>
                <a:sym typeface="Calibri"/>
              </a:endParaRPr>
            </a:p>
            <a:p>
              <a:pPr marL="0" marR="0" lvl="0" indent="0" algn="l" rtl="0">
                <a:lnSpc>
                  <a:spcPct val="100000"/>
                </a:lnSpc>
                <a:spcBef>
                  <a:spcPts val="0"/>
                </a:spcBef>
                <a:spcAft>
                  <a:spcPts val="0"/>
                </a:spcAft>
                <a:buClr>
                  <a:srgbClr val="222222"/>
                </a:buClr>
                <a:buSzPts val="1600"/>
                <a:buFont typeface="Avenir"/>
                <a:buNone/>
              </a:pPr>
              <a:r>
                <a:rPr lang="en-US" sz="1800" b="0" i="0" u="none" strike="noStrike" cap="none" dirty="0">
                  <a:solidFill>
                    <a:srgbClr val="222222"/>
                  </a:solidFill>
                  <a:latin typeface="Helvetica Neue" panose="020B0604020202020204" charset="0"/>
                  <a:ea typeface="Avenir"/>
                  <a:cs typeface="Avenir"/>
                  <a:sym typeface="Avenir"/>
                </a:rPr>
                <a:t>of accessible Earth science data </a:t>
              </a:r>
              <a:endParaRPr sz="1800" dirty="0">
                <a:latin typeface="Helvetica Neue" panose="020B0604020202020204" charset="0"/>
              </a:endParaRPr>
            </a:p>
          </p:txBody>
        </p:sp>
        <p:pic>
          <p:nvPicPr>
            <p:cNvPr id="90" name="Google Shape;437;p41" descr="Picture 20">
              <a:extLst>
                <a:ext uri="{FF2B5EF4-FFF2-40B4-BE49-F238E27FC236}">
                  <a16:creationId xmlns:a16="http://schemas.microsoft.com/office/drawing/2014/main" id="{2BE83651-11EA-4163-8CF2-5250A477E0B6}"/>
                </a:ext>
              </a:extLst>
            </p:cNvPr>
            <p:cNvPicPr preferRelativeResize="0"/>
            <p:nvPr/>
          </p:nvPicPr>
          <p:blipFill rotWithShape="1">
            <a:blip r:embed="rId5">
              <a:alphaModFix/>
            </a:blip>
            <a:srcRect/>
            <a:stretch/>
          </p:blipFill>
          <p:spPr>
            <a:xfrm>
              <a:off x="4818869" y="5280807"/>
              <a:ext cx="860083" cy="860081"/>
            </a:xfrm>
            <a:prstGeom prst="rect">
              <a:avLst/>
            </a:prstGeom>
            <a:noFill/>
            <a:ln>
              <a:noFill/>
            </a:ln>
          </p:spPr>
        </p:pic>
        <p:sp>
          <p:nvSpPr>
            <p:cNvPr id="91" name="Google Shape;438;p41">
              <a:extLst>
                <a:ext uri="{FF2B5EF4-FFF2-40B4-BE49-F238E27FC236}">
                  <a16:creationId xmlns:a16="http://schemas.microsoft.com/office/drawing/2014/main" id="{9BDE37CE-9C72-4EAC-98D1-2E7F34697BB0}"/>
                </a:ext>
              </a:extLst>
            </p:cNvPr>
            <p:cNvSpPr txBox="1"/>
            <p:nvPr/>
          </p:nvSpPr>
          <p:spPr>
            <a:xfrm>
              <a:off x="9151003" y="3059441"/>
              <a:ext cx="2605058" cy="12471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1600"/>
                <a:buFont typeface="Avenir"/>
                <a:buNone/>
              </a:pPr>
              <a:r>
                <a:rPr lang="en-US" sz="1800" b="0" i="0" u="none" strike="noStrike" cap="none" dirty="0">
                  <a:solidFill>
                    <a:srgbClr val="000000"/>
                  </a:solidFill>
                  <a:latin typeface="Helvetica Neue" panose="020B0604020202020204" charset="0"/>
                  <a:ea typeface="Avenir"/>
                  <a:cs typeface="Avenir"/>
                  <a:sym typeface="Avenir"/>
                </a:rPr>
                <a:t>EOSDIS also delivers near-real-time products in under </a:t>
              </a:r>
              <a:r>
                <a:rPr lang="en-US" sz="1800" b="0" i="0" u="none" strike="noStrike" cap="none" dirty="0">
                  <a:solidFill>
                    <a:srgbClr val="FF0000"/>
                  </a:solidFill>
                  <a:latin typeface="Helvetica Neue" panose="020B0604020202020204" charset="0"/>
                  <a:ea typeface="Avenir"/>
                  <a:cs typeface="Avenir"/>
                  <a:sym typeface="Avenir"/>
                </a:rPr>
                <a:t>3 hours</a:t>
              </a:r>
              <a:r>
                <a:rPr lang="en-US" sz="1800" b="0" i="0" u="none" strike="noStrike" cap="none" dirty="0">
                  <a:solidFill>
                    <a:srgbClr val="000000"/>
                  </a:solidFill>
                  <a:latin typeface="Helvetica Neue" panose="020B0604020202020204" charset="0"/>
                  <a:ea typeface="Avenir"/>
                  <a:cs typeface="Avenir"/>
                  <a:sym typeface="Avenir"/>
                </a:rPr>
                <a:t> </a:t>
              </a:r>
              <a:endParaRPr sz="1800" b="1" i="0" u="none" strike="noStrike" cap="none" dirty="0">
                <a:solidFill>
                  <a:srgbClr val="222222"/>
                </a:solidFill>
                <a:latin typeface="Helvetica Neue" panose="020B0604020202020204" charset="0"/>
                <a:ea typeface="Calibri"/>
                <a:cs typeface="Calibri"/>
                <a:sym typeface="Calibri"/>
              </a:endParaRPr>
            </a:p>
            <a:p>
              <a:pPr marL="0" marR="0" lvl="0" indent="0" algn="r" rtl="0">
                <a:lnSpc>
                  <a:spcPct val="100000"/>
                </a:lnSpc>
                <a:spcBef>
                  <a:spcPts val="0"/>
                </a:spcBef>
                <a:spcAft>
                  <a:spcPts val="0"/>
                </a:spcAft>
                <a:buClr>
                  <a:srgbClr val="222222"/>
                </a:buClr>
                <a:buSzPts val="1600"/>
                <a:buFont typeface="Avenir"/>
                <a:buNone/>
              </a:pPr>
              <a:r>
                <a:rPr lang="en-US" sz="1800" b="0" i="0" u="none" strike="noStrike" cap="none" dirty="0">
                  <a:solidFill>
                    <a:srgbClr val="222222"/>
                  </a:solidFill>
                  <a:latin typeface="Helvetica Neue" panose="020B0604020202020204" charset="0"/>
                  <a:ea typeface="Avenir"/>
                  <a:cs typeface="Avenir"/>
                  <a:sym typeface="Avenir"/>
                </a:rPr>
                <a:t>from observation …</a:t>
              </a:r>
              <a:endParaRPr sz="1800" dirty="0">
                <a:latin typeface="Helvetica Neue" panose="020B0604020202020204" charset="0"/>
              </a:endParaRPr>
            </a:p>
          </p:txBody>
        </p:sp>
        <p:sp>
          <p:nvSpPr>
            <p:cNvPr id="92" name="Google Shape;439;p41">
              <a:extLst>
                <a:ext uri="{FF2B5EF4-FFF2-40B4-BE49-F238E27FC236}">
                  <a16:creationId xmlns:a16="http://schemas.microsoft.com/office/drawing/2014/main" id="{96840863-9127-4AB1-B3C0-2B83490AEBC3}"/>
                </a:ext>
              </a:extLst>
            </p:cNvPr>
            <p:cNvSpPr txBox="1"/>
            <p:nvPr/>
          </p:nvSpPr>
          <p:spPr>
            <a:xfrm>
              <a:off x="5699871" y="5029717"/>
              <a:ext cx="1991100" cy="10563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1600"/>
                <a:buFont typeface="Avenir"/>
                <a:buNone/>
              </a:pPr>
              <a:r>
                <a:rPr lang="en-US" sz="1800" b="0" i="0" u="none" strike="noStrike" cap="none" dirty="0">
                  <a:solidFill>
                    <a:srgbClr val="000000"/>
                  </a:solidFill>
                  <a:ea typeface="Avenir"/>
                  <a:cs typeface="Avenir"/>
                  <a:sym typeface="Avenir"/>
                </a:rPr>
                <a:t>And Over</a:t>
              </a:r>
              <a:r>
                <a:rPr lang="en-US" sz="1800" b="0" i="0" u="none" strike="noStrike" cap="none" dirty="0">
                  <a:solidFill>
                    <a:srgbClr val="000000"/>
                  </a:solidFill>
                  <a:ea typeface="Calibri"/>
                  <a:cs typeface="Calibri"/>
                  <a:sym typeface="Calibri"/>
                </a:rPr>
                <a:t> </a:t>
              </a:r>
              <a:r>
                <a:rPr lang="en-US" sz="1800" b="0" i="0" u="none" strike="noStrike" cap="none" dirty="0">
                  <a:solidFill>
                    <a:schemeClr val="accent5"/>
                  </a:solidFill>
                  <a:latin typeface="Helvetica Neue" panose="020B0604020202020204" charset="0"/>
                  <a:ea typeface="Avenir"/>
                  <a:cs typeface="Avenir"/>
                  <a:sym typeface="Avenir"/>
                </a:rPr>
                <a:t>380</a:t>
              </a:r>
              <a:r>
                <a:rPr lang="en-US" sz="1800" b="0" i="0" u="none" strike="noStrike" cap="none" dirty="0">
                  <a:solidFill>
                    <a:schemeClr val="accent5"/>
                  </a:solidFill>
                  <a:ea typeface="Avenir"/>
                  <a:cs typeface="Avenir"/>
                  <a:sym typeface="Avenir"/>
                </a:rPr>
                <a:t> Million</a:t>
              </a:r>
              <a:r>
                <a:rPr lang="en-US" sz="1800" b="0" i="0" u="none" strike="noStrike" cap="none" dirty="0">
                  <a:solidFill>
                    <a:srgbClr val="000000"/>
                  </a:solidFill>
                  <a:ea typeface="Avenir"/>
                  <a:cs typeface="Avenir"/>
                  <a:sym typeface="Avenir"/>
                </a:rPr>
                <a:t> </a:t>
              </a:r>
              <a:endParaRPr sz="1800" b="1" i="0" u="none" strike="noStrike" cap="none" dirty="0">
                <a:solidFill>
                  <a:srgbClr val="222222"/>
                </a:solidFill>
                <a:ea typeface="Calibri"/>
                <a:cs typeface="Calibri"/>
                <a:sym typeface="Calibri"/>
              </a:endParaRPr>
            </a:p>
            <a:p>
              <a:pPr marL="0" marR="0" lvl="0" indent="0" algn="r" rtl="0">
                <a:lnSpc>
                  <a:spcPct val="100000"/>
                </a:lnSpc>
                <a:spcBef>
                  <a:spcPts val="0"/>
                </a:spcBef>
                <a:spcAft>
                  <a:spcPts val="0"/>
                </a:spcAft>
                <a:buClr>
                  <a:srgbClr val="000000"/>
                </a:buClr>
                <a:buSzPts val="1600"/>
                <a:buFont typeface="Avenir"/>
                <a:buNone/>
              </a:pPr>
              <a:r>
                <a:rPr lang="en-US" sz="1800" b="0" i="0" u="none" strike="noStrike" cap="none" dirty="0">
                  <a:solidFill>
                    <a:srgbClr val="000000"/>
                  </a:solidFill>
                  <a:ea typeface="Avenir"/>
                  <a:cs typeface="Avenir"/>
                  <a:sym typeface="Avenir"/>
                </a:rPr>
                <a:t>data granules</a:t>
              </a:r>
              <a:endParaRPr sz="1800" dirty="0"/>
            </a:p>
          </p:txBody>
        </p:sp>
        <p:pic>
          <p:nvPicPr>
            <p:cNvPr id="93" name="Google Shape;440;p41" descr="Picture 28">
              <a:extLst>
                <a:ext uri="{FF2B5EF4-FFF2-40B4-BE49-F238E27FC236}">
                  <a16:creationId xmlns:a16="http://schemas.microsoft.com/office/drawing/2014/main" id="{34D3FFC0-5DC3-49C8-B879-8051B03CB515}"/>
                </a:ext>
              </a:extLst>
            </p:cNvPr>
            <p:cNvPicPr preferRelativeResize="0"/>
            <p:nvPr/>
          </p:nvPicPr>
          <p:blipFill rotWithShape="1">
            <a:blip r:embed="rId6">
              <a:alphaModFix/>
            </a:blip>
            <a:srcRect/>
            <a:stretch/>
          </p:blipFill>
          <p:spPr>
            <a:xfrm>
              <a:off x="8426053" y="3361135"/>
              <a:ext cx="873088" cy="873088"/>
            </a:xfrm>
            <a:prstGeom prst="rect">
              <a:avLst/>
            </a:prstGeom>
            <a:noFill/>
            <a:ln>
              <a:noFill/>
            </a:ln>
          </p:spPr>
        </p:pic>
        <p:pic>
          <p:nvPicPr>
            <p:cNvPr id="94" name="Google Shape;441;p41" descr="Picture 1">
              <a:extLst>
                <a:ext uri="{FF2B5EF4-FFF2-40B4-BE49-F238E27FC236}">
                  <a16:creationId xmlns:a16="http://schemas.microsoft.com/office/drawing/2014/main" id="{1A0FA783-0675-48C8-A802-8C2795A526EB}"/>
                </a:ext>
              </a:extLst>
            </p:cNvPr>
            <p:cNvPicPr preferRelativeResize="0"/>
            <p:nvPr/>
          </p:nvPicPr>
          <p:blipFill rotWithShape="1">
            <a:blip r:embed="rId7">
              <a:alphaModFix/>
            </a:blip>
            <a:srcRect/>
            <a:stretch/>
          </p:blipFill>
          <p:spPr>
            <a:xfrm>
              <a:off x="6955025" y="3236067"/>
              <a:ext cx="790371" cy="790371"/>
            </a:xfrm>
            <a:prstGeom prst="rect">
              <a:avLst/>
            </a:prstGeom>
            <a:noFill/>
            <a:ln>
              <a:noFill/>
            </a:ln>
          </p:spPr>
        </p:pic>
        <p:pic>
          <p:nvPicPr>
            <p:cNvPr id="95" name="Google Shape;442;p41" descr="Picture 2">
              <a:extLst>
                <a:ext uri="{FF2B5EF4-FFF2-40B4-BE49-F238E27FC236}">
                  <a16:creationId xmlns:a16="http://schemas.microsoft.com/office/drawing/2014/main" id="{C6D3FBE4-4AB6-4310-BF31-B972C0CEE367}"/>
                </a:ext>
              </a:extLst>
            </p:cNvPr>
            <p:cNvPicPr preferRelativeResize="0"/>
            <p:nvPr/>
          </p:nvPicPr>
          <p:blipFill rotWithShape="1">
            <a:blip r:embed="rId8">
              <a:alphaModFix/>
            </a:blip>
            <a:srcRect/>
            <a:stretch/>
          </p:blipFill>
          <p:spPr>
            <a:xfrm>
              <a:off x="491247" y="1513776"/>
              <a:ext cx="789548" cy="789550"/>
            </a:xfrm>
            <a:prstGeom prst="rect">
              <a:avLst/>
            </a:prstGeom>
            <a:noFill/>
            <a:ln>
              <a:noFill/>
            </a:ln>
          </p:spPr>
        </p:pic>
        <p:pic>
          <p:nvPicPr>
            <p:cNvPr id="96" name="Google Shape;443;p41" descr="Picture 4">
              <a:extLst>
                <a:ext uri="{FF2B5EF4-FFF2-40B4-BE49-F238E27FC236}">
                  <a16:creationId xmlns:a16="http://schemas.microsoft.com/office/drawing/2014/main" id="{5ED52E9C-8260-4857-AE71-B9AF7EB18D0D}"/>
                </a:ext>
              </a:extLst>
            </p:cNvPr>
            <p:cNvPicPr preferRelativeResize="0"/>
            <p:nvPr/>
          </p:nvPicPr>
          <p:blipFill rotWithShape="1">
            <a:blip r:embed="rId9">
              <a:alphaModFix/>
            </a:blip>
            <a:srcRect/>
            <a:stretch/>
          </p:blipFill>
          <p:spPr>
            <a:xfrm>
              <a:off x="2746123" y="5042754"/>
              <a:ext cx="1043263" cy="1043263"/>
            </a:xfrm>
            <a:prstGeom prst="rect">
              <a:avLst/>
            </a:prstGeom>
            <a:noFill/>
            <a:ln>
              <a:noFill/>
            </a:ln>
          </p:spPr>
        </p:pic>
      </p:grpSp>
      <p:sp>
        <p:nvSpPr>
          <p:cNvPr id="97" name="Google Shape;444;p41">
            <a:extLst>
              <a:ext uri="{FF2B5EF4-FFF2-40B4-BE49-F238E27FC236}">
                <a16:creationId xmlns:a16="http://schemas.microsoft.com/office/drawing/2014/main" id="{8BC0A950-5A4D-4F2E-92B9-FB7FE73FF417}"/>
              </a:ext>
            </a:extLst>
          </p:cNvPr>
          <p:cNvSpPr txBox="1"/>
          <p:nvPr/>
        </p:nvSpPr>
        <p:spPr>
          <a:xfrm>
            <a:off x="5021451" y="6403667"/>
            <a:ext cx="6148716" cy="519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800" dirty="0">
                <a:latin typeface="Helvetica Neue" panose="020B0604020202020204" charset="0"/>
                <a:hlinkClick r:id="rId10"/>
              </a:rPr>
              <a:t>https://earthdata.nasa.gov/about/system-performance</a:t>
            </a:r>
            <a:endParaRPr sz="1800" dirty="0">
              <a:latin typeface="Helvetica Neue" panose="020B0604020202020204" charset="0"/>
            </a:endParaRPr>
          </a:p>
        </p:txBody>
      </p:sp>
    </p:spTree>
    <p:extLst>
      <p:ext uri="{BB962C8B-B14F-4D97-AF65-F5344CB8AC3E}">
        <p14:creationId xmlns:p14="http://schemas.microsoft.com/office/powerpoint/2010/main" val="229093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5F1229-4812-4577-8F68-000746AB442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
        <p:nvSpPr>
          <p:cNvPr id="3" name="Text Placeholder 2">
            <a:extLst>
              <a:ext uri="{FF2B5EF4-FFF2-40B4-BE49-F238E27FC236}">
                <a16:creationId xmlns:a16="http://schemas.microsoft.com/office/drawing/2014/main" id="{330B0F04-366B-49E8-9AEF-05A625F33EBF}"/>
              </a:ext>
            </a:extLst>
          </p:cNvPr>
          <p:cNvSpPr>
            <a:spLocks noGrp="1"/>
          </p:cNvSpPr>
          <p:nvPr>
            <p:ph type="body" idx="1"/>
          </p:nvPr>
        </p:nvSpPr>
        <p:spPr>
          <a:xfrm>
            <a:off x="166255" y="1402773"/>
            <a:ext cx="5630111" cy="5101935"/>
          </a:xfrm>
        </p:spPr>
        <p:txBody>
          <a:bodyPr/>
          <a:lstStyle/>
          <a:p>
            <a:pPr marL="50800" indent="0">
              <a:buNone/>
            </a:pPr>
            <a:r>
              <a:rPr lang="en-US" sz="2800" b="1" dirty="0"/>
              <a:t>Challenge</a:t>
            </a:r>
          </a:p>
          <a:p>
            <a:pPr marL="285750" indent="-285750">
              <a:buFont typeface="Arial" panose="020B0604020202020204" pitchFamily="34" charset="0"/>
              <a:buChar char="•"/>
            </a:pPr>
            <a:r>
              <a:rPr lang="en-US" sz="2800" dirty="0"/>
              <a:t>Volume of data in NASA Earth science archives to increase to 250 Petabytes by 2025.</a:t>
            </a:r>
          </a:p>
          <a:p>
            <a:pPr marL="50800" indent="0">
              <a:buNone/>
            </a:pPr>
            <a:r>
              <a:rPr lang="en-US" sz="2800" b="1" dirty="0"/>
              <a:t>Need</a:t>
            </a:r>
          </a:p>
          <a:p>
            <a:pPr marL="285750" indent="-285750">
              <a:buFont typeface="Arial" panose="020B0604020202020204" pitchFamily="34" charset="0"/>
              <a:buChar char="•"/>
            </a:pPr>
            <a:r>
              <a:rPr lang="en-US" sz="2800" dirty="0"/>
              <a:t>Efficiently handle storage and computation needs for large data volumes through new data management technologies and architectures.</a:t>
            </a:r>
          </a:p>
          <a:p>
            <a:endParaRPr lang="en-US" sz="2800" dirty="0"/>
          </a:p>
        </p:txBody>
      </p:sp>
      <p:sp>
        <p:nvSpPr>
          <p:cNvPr id="4" name="Text Placeholder 3">
            <a:extLst>
              <a:ext uri="{FF2B5EF4-FFF2-40B4-BE49-F238E27FC236}">
                <a16:creationId xmlns:a16="http://schemas.microsoft.com/office/drawing/2014/main" id="{DDAE395E-559D-49E9-A679-A43B937CB5E9}"/>
              </a:ext>
            </a:extLst>
          </p:cNvPr>
          <p:cNvSpPr>
            <a:spLocks noGrp="1"/>
          </p:cNvSpPr>
          <p:nvPr>
            <p:ph type="body" idx="2"/>
          </p:nvPr>
        </p:nvSpPr>
        <p:spPr/>
        <p:txBody>
          <a:bodyPr/>
          <a:lstStyle/>
          <a:p>
            <a:r>
              <a:rPr lang="en-US" dirty="0"/>
              <a:t>Big Data: Earth Science</a:t>
            </a:r>
          </a:p>
        </p:txBody>
      </p:sp>
      <p:pic>
        <p:nvPicPr>
          <p:cNvPr id="5" name="Picture 4">
            <a:extLst>
              <a:ext uri="{FF2B5EF4-FFF2-40B4-BE49-F238E27FC236}">
                <a16:creationId xmlns:a16="http://schemas.microsoft.com/office/drawing/2014/main" id="{E2FCE461-189A-4B7C-A11D-B4EBAC62524B}"/>
              </a:ext>
            </a:extLst>
          </p:cNvPr>
          <p:cNvPicPr>
            <a:picLocks noChangeAspect="1"/>
          </p:cNvPicPr>
          <p:nvPr/>
        </p:nvPicPr>
        <p:blipFill>
          <a:blip r:embed="rId3"/>
          <a:stretch>
            <a:fillRect/>
          </a:stretch>
        </p:blipFill>
        <p:spPr>
          <a:xfrm>
            <a:off x="5796367" y="1532237"/>
            <a:ext cx="6229378" cy="4971875"/>
          </a:xfrm>
          <a:prstGeom prst="rect">
            <a:avLst/>
          </a:prstGeom>
        </p:spPr>
      </p:pic>
    </p:spTree>
    <p:extLst>
      <p:ext uri="{BB962C8B-B14F-4D97-AF65-F5344CB8AC3E}">
        <p14:creationId xmlns:p14="http://schemas.microsoft.com/office/powerpoint/2010/main" val="105543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62798-75E8-4057-A661-45C928C1103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4" name="Text Placeholder 3">
            <a:extLst>
              <a:ext uri="{FF2B5EF4-FFF2-40B4-BE49-F238E27FC236}">
                <a16:creationId xmlns:a16="http://schemas.microsoft.com/office/drawing/2014/main" id="{0F2B107A-799F-4F75-9A3A-C1437FE061ED}"/>
              </a:ext>
            </a:extLst>
          </p:cNvPr>
          <p:cNvSpPr>
            <a:spLocks noGrp="1"/>
          </p:cNvSpPr>
          <p:nvPr>
            <p:ph type="body" idx="2"/>
          </p:nvPr>
        </p:nvSpPr>
        <p:spPr>
          <a:xfrm>
            <a:off x="2220685" y="353887"/>
            <a:ext cx="7372765" cy="533400"/>
          </a:xfrm>
        </p:spPr>
        <p:txBody>
          <a:bodyPr/>
          <a:lstStyle/>
          <a:p>
            <a:r>
              <a:rPr lang="en-US" dirty="0"/>
              <a:t>EOSDIS Data Search and Access Tools</a:t>
            </a:r>
          </a:p>
        </p:txBody>
      </p:sp>
      <p:pic>
        <p:nvPicPr>
          <p:cNvPr id="5" name="Shape 240" descr="Capture.PNG">
            <a:extLst>
              <a:ext uri="{FF2B5EF4-FFF2-40B4-BE49-F238E27FC236}">
                <a16:creationId xmlns:a16="http://schemas.microsoft.com/office/drawing/2014/main" id="{0ECEBBA8-C03F-41E8-A57A-2AFFD6389559}"/>
              </a:ext>
            </a:extLst>
          </p:cNvPr>
          <p:cNvPicPr preferRelativeResize="0"/>
          <p:nvPr/>
        </p:nvPicPr>
        <p:blipFill>
          <a:blip r:embed="rId3">
            <a:alphaModFix/>
          </a:blip>
          <a:stretch>
            <a:fillRect/>
          </a:stretch>
        </p:blipFill>
        <p:spPr>
          <a:xfrm>
            <a:off x="891457" y="1080142"/>
            <a:ext cx="7928532" cy="4895581"/>
          </a:xfrm>
          <a:prstGeom prst="rect">
            <a:avLst/>
          </a:prstGeom>
          <a:noFill/>
          <a:ln>
            <a:noFill/>
          </a:ln>
        </p:spPr>
      </p:pic>
      <p:pic>
        <p:nvPicPr>
          <p:cNvPr id="6" name="Shape 242">
            <a:extLst>
              <a:ext uri="{FF2B5EF4-FFF2-40B4-BE49-F238E27FC236}">
                <a16:creationId xmlns:a16="http://schemas.microsoft.com/office/drawing/2014/main" id="{877C19A7-BE79-4429-8A9A-D88348117519}"/>
              </a:ext>
            </a:extLst>
          </p:cNvPr>
          <p:cNvPicPr preferRelativeResize="0"/>
          <p:nvPr/>
        </p:nvPicPr>
        <p:blipFill>
          <a:blip r:embed="rId4">
            <a:alphaModFix/>
          </a:blip>
          <a:stretch>
            <a:fillRect/>
          </a:stretch>
        </p:blipFill>
        <p:spPr>
          <a:xfrm>
            <a:off x="4940970" y="3026334"/>
            <a:ext cx="6174070" cy="3372679"/>
          </a:xfrm>
          <a:prstGeom prst="rect">
            <a:avLst/>
          </a:prstGeom>
          <a:noFill/>
          <a:ln w="28575" cap="flat" cmpd="sng">
            <a:solidFill>
              <a:srgbClr val="FFFFFF"/>
            </a:solidFill>
            <a:prstDash val="solid"/>
            <a:round/>
            <a:headEnd type="none" w="med" len="med"/>
            <a:tailEnd type="none" w="med" len="med"/>
          </a:ln>
        </p:spPr>
      </p:pic>
      <p:sp>
        <p:nvSpPr>
          <p:cNvPr id="7" name="Rectangle 6">
            <a:extLst>
              <a:ext uri="{FF2B5EF4-FFF2-40B4-BE49-F238E27FC236}">
                <a16:creationId xmlns:a16="http://schemas.microsoft.com/office/drawing/2014/main" id="{ECFB7EBC-9EAE-4755-BB07-49D432117F5B}"/>
              </a:ext>
            </a:extLst>
          </p:cNvPr>
          <p:cNvSpPr/>
          <p:nvPr/>
        </p:nvSpPr>
        <p:spPr>
          <a:xfrm>
            <a:off x="891457" y="5975723"/>
            <a:ext cx="4429760" cy="646331"/>
          </a:xfrm>
          <a:prstGeom prst="rect">
            <a:avLst/>
          </a:prstGeom>
        </p:spPr>
        <p:txBody>
          <a:bodyPr wrap="square">
            <a:spAutoFit/>
          </a:bodyPr>
          <a:lstStyle/>
          <a:p>
            <a:pPr lvl="0"/>
            <a:r>
              <a:rPr lang="en" sz="1800" dirty="0">
                <a:latin typeface="Helvetica Neue" panose="020B0604020202020204" charset="0"/>
                <a:ea typeface="Lato"/>
                <a:cs typeface="Lato"/>
                <a:sym typeface="Lato"/>
              </a:rPr>
              <a:t>Data Centric End Users</a:t>
            </a:r>
          </a:p>
          <a:p>
            <a:pPr lvl="0"/>
            <a:r>
              <a:rPr lang="en" sz="1800" u="sng" dirty="0">
                <a:solidFill>
                  <a:schemeClr val="hlink"/>
                </a:solidFill>
                <a:latin typeface="Helvetica Neue" panose="020B0604020202020204" charset="0"/>
                <a:ea typeface="Lato"/>
                <a:cs typeface="Lato"/>
                <a:sym typeface="Lato"/>
                <a:hlinkClick r:id="rId5"/>
              </a:rPr>
              <a:t>https://search.earthdata.nasa.gov</a:t>
            </a:r>
          </a:p>
        </p:txBody>
      </p:sp>
      <p:sp>
        <p:nvSpPr>
          <p:cNvPr id="8" name="Shape 243">
            <a:extLst>
              <a:ext uri="{FF2B5EF4-FFF2-40B4-BE49-F238E27FC236}">
                <a16:creationId xmlns:a16="http://schemas.microsoft.com/office/drawing/2014/main" id="{D80950F0-B115-420E-AB53-A09D515D09DC}"/>
              </a:ext>
            </a:extLst>
          </p:cNvPr>
          <p:cNvSpPr txBox="1"/>
          <p:nvPr/>
        </p:nvSpPr>
        <p:spPr>
          <a:xfrm>
            <a:off x="4558224" y="6306679"/>
            <a:ext cx="7328976" cy="461665"/>
          </a:xfrm>
          <a:prstGeom prst="rect">
            <a:avLst/>
          </a:prstGeom>
          <a:noFill/>
          <a:ln>
            <a:noFill/>
          </a:ln>
        </p:spPr>
        <p:txBody>
          <a:bodyPr lIns="91425" tIns="91425" rIns="91425" bIns="91425" anchor="t" anchorCtr="0">
            <a:noAutofit/>
          </a:bodyPr>
          <a:lstStyle/>
          <a:p>
            <a:pPr lvl="0" algn="l" rtl="0">
              <a:spcBef>
                <a:spcPts val="0"/>
              </a:spcBef>
              <a:buNone/>
            </a:pPr>
            <a:r>
              <a:rPr lang="en" sz="1800" dirty="0">
                <a:latin typeface="Helvetica Neue" panose="020B0604020202020204" charset="0"/>
                <a:ea typeface="Lato"/>
                <a:cs typeface="Lato"/>
                <a:sym typeface="Lato"/>
              </a:rPr>
              <a:t>Imagery Centric End Users  ̶̶  </a:t>
            </a:r>
            <a:r>
              <a:rPr lang="en" sz="1800" u="sng" dirty="0">
                <a:solidFill>
                  <a:schemeClr val="hlink"/>
                </a:solidFill>
                <a:latin typeface="Helvetica Neue" panose="020B0604020202020204" charset="0"/>
                <a:ea typeface="Lato"/>
                <a:cs typeface="Lato"/>
                <a:sym typeface="Lato"/>
                <a:hlinkClick r:id="rId6"/>
              </a:rPr>
              <a:t>https://worldview.earthdata.nasa.gov</a:t>
            </a:r>
          </a:p>
          <a:p>
            <a:pPr lvl="0" algn="l" rtl="0">
              <a:spcBef>
                <a:spcPts val="0"/>
              </a:spcBef>
              <a:buNone/>
            </a:pPr>
            <a:endParaRPr sz="1800" dirty="0">
              <a:latin typeface="Helvetica Neue" panose="020B0604020202020204" charset="0"/>
              <a:ea typeface="Lato"/>
              <a:cs typeface="Lato"/>
              <a:sym typeface="Lato"/>
            </a:endParaRPr>
          </a:p>
        </p:txBody>
      </p:sp>
    </p:spTree>
    <p:extLst>
      <p:ext uri="{BB962C8B-B14F-4D97-AF65-F5344CB8AC3E}">
        <p14:creationId xmlns:p14="http://schemas.microsoft.com/office/powerpoint/2010/main" val="243723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23398D-68E8-41BA-9F1E-6F37CC2BD59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
        <p:nvSpPr>
          <p:cNvPr id="4" name="Text Placeholder 3">
            <a:extLst>
              <a:ext uri="{FF2B5EF4-FFF2-40B4-BE49-F238E27FC236}">
                <a16:creationId xmlns:a16="http://schemas.microsoft.com/office/drawing/2014/main" id="{529AAA99-3DDE-4F1D-83E2-AE8B12997015}"/>
              </a:ext>
            </a:extLst>
          </p:cNvPr>
          <p:cNvSpPr>
            <a:spLocks noGrp="1"/>
          </p:cNvSpPr>
          <p:nvPr>
            <p:ph type="body" idx="2"/>
          </p:nvPr>
        </p:nvSpPr>
        <p:spPr>
          <a:xfrm>
            <a:off x="2220686" y="227786"/>
            <a:ext cx="8142514" cy="533400"/>
          </a:xfrm>
        </p:spPr>
        <p:txBody>
          <a:bodyPr/>
          <a:lstStyle/>
          <a:p>
            <a:r>
              <a:rPr lang="en-US" dirty="0"/>
              <a:t>Supporting Research and Technology Through Open Data Policies</a:t>
            </a:r>
          </a:p>
        </p:txBody>
      </p:sp>
      <p:sp>
        <p:nvSpPr>
          <p:cNvPr id="5" name="Text Placeholder 2">
            <a:extLst>
              <a:ext uri="{FF2B5EF4-FFF2-40B4-BE49-F238E27FC236}">
                <a16:creationId xmlns:a16="http://schemas.microsoft.com/office/drawing/2014/main" id="{E471162F-471E-45C4-B5A2-739CE59CF842}"/>
              </a:ext>
            </a:extLst>
          </p:cNvPr>
          <p:cNvSpPr>
            <a:spLocks noGrp="1"/>
          </p:cNvSpPr>
          <p:nvPr>
            <p:ph type="body" idx="1"/>
          </p:nvPr>
        </p:nvSpPr>
        <p:spPr>
          <a:xfrm>
            <a:off x="304242" y="1708458"/>
            <a:ext cx="3931776" cy="4167661"/>
          </a:xfrm>
        </p:spPr>
        <p:txBody>
          <a:bodyPr>
            <a:normAutofit fontScale="55000" lnSpcReduction="20000"/>
          </a:bodyPr>
          <a:lstStyle/>
          <a:p>
            <a:endParaRPr lang="en-US" sz="2600" dirty="0"/>
          </a:p>
          <a:p>
            <a:pPr marL="50800" indent="0">
              <a:buNone/>
            </a:pPr>
            <a:r>
              <a:rPr lang="en-US" sz="3800" dirty="0"/>
              <a:t>Since 1994, data have </a:t>
            </a:r>
            <a:r>
              <a:rPr lang="en-US" sz="3800" b="1" dirty="0"/>
              <a:t>been free and open to all users </a:t>
            </a:r>
            <a:r>
              <a:rPr lang="en-US" sz="3800" dirty="0"/>
              <a:t>for any purpose as quickly as practical after instrument checkout and calibration.</a:t>
            </a:r>
          </a:p>
          <a:p>
            <a:pPr marL="50800" indent="0">
              <a:buNone/>
            </a:pPr>
            <a:endParaRPr lang="en-US" sz="3800" dirty="0"/>
          </a:p>
          <a:p>
            <a:pPr marL="50800" indent="0">
              <a:buNone/>
            </a:pPr>
            <a:r>
              <a:rPr lang="en-US" sz="3800" dirty="0"/>
              <a:t>Earth Observing System Data Information System (ESDIS) is the single largest repository of Earth science data, integrating </a:t>
            </a:r>
            <a:r>
              <a:rPr lang="en-US" sz="3800" b="1" dirty="0"/>
              <a:t>multivariate/heterogeneous</a:t>
            </a:r>
            <a:r>
              <a:rPr lang="en-US" sz="3800" dirty="0"/>
              <a:t> data from diverse observational platforms.</a:t>
            </a:r>
          </a:p>
          <a:p>
            <a:pPr marL="50800" indent="0">
              <a:buNone/>
            </a:pPr>
            <a:r>
              <a:rPr lang="en-US" sz="2400" dirty="0"/>
              <a:t> </a:t>
            </a:r>
          </a:p>
        </p:txBody>
      </p:sp>
      <p:grpSp>
        <p:nvGrpSpPr>
          <p:cNvPr id="6" name="Google Shape;440;p32">
            <a:extLst>
              <a:ext uri="{FF2B5EF4-FFF2-40B4-BE49-F238E27FC236}">
                <a16:creationId xmlns:a16="http://schemas.microsoft.com/office/drawing/2014/main" id="{58F4855C-CCA1-4113-8CD0-BFD7D08F1BFC}"/>
              </a:ext>
            </a:extLst>
          </p:cNvPr>
          <p:cNvGrpSpPr/>
          <p:nvPr/>
        </p:nvGrpSpPr>
        <p:grpSpPr>
          <a:xfrm>
            <a:off x="5833025" y="1286767"/>
            <a:ext cx="1323160" cy="1580225"/>
            <a:chOff x="2303504" y="1689099"/>
            <a:chExt cx="920139" cy="1098905"/>
          </a:xfrm>
        </p:grpSpPr>
        <p:sp>
          <p:nvSpPr>
            <p:cNvPr id="7" name="Google Shape;441;p32">
              <a:extLst>
                <a:ext uri="{FF2B5EF4-FFF2-40B4-BE49-F238E27FC236}">
                  <a16:creationId xmlns:a16="http://schemas.microsoft.com/office/drawing/2014/main" id="{33A40FF1-B8A6-4C9F-B0E0-A45EA60AC436}"/>
                </a:ext>
              </a:extLst>
            </p:cNvPr>
            <p:cNvSpPr/>
            <p:nvPr/>
          </p:nvSpPr>
          <p:spPr>
            <a:xfrm>
              <a:off x="2303504" y="2308609"/>
              <a:ext cx="920137" cy="479395"/>
            </a:xfrm>
            <a:custGeom>
              <a:avLst/>
              <a:gdLst/>
              <a:ahLst/>
              <a:cxnLst/>
              <a:rect l="l" t="t" r="r" b="b"/>
              <a:pathLst>
                <a:path w="725" h="378" extrusionOk="0">
                  <a:moveTo>
                    <a:pt x="0" y="123"/>
                  </a:moveTo>
                  <a:cubicBezTo>
                    <a:pt x="0" y="123"/>
                    <a:pt x="301" y="378"/>
                    <a:pt x="725" y="214"/>
                  </a:cubicBezTo>
                  <a:cubicBezTo>
                    <a:pt x="177" y="0"/>
                    <a:pt x="177" y="0"/>
                    <a:pt x="177" y="0"/>
                  </a:cubicBezTo>
                  <a:cubicBezTo>
                    <a:pt x="0" y="123"/>
                    <a:pt x="0" y="123"/>
                    <a:pt x="0" y="123"/>
                  </a:cubicBezTo>
                  <a:cubicBezTo>
                    <a:pt x="0" y="123"/>
                    <a:pt x="0" y="123"/>
                    <a:pt x="0" y="123"/>
                  </a:cubicBezTo>
                  <a:close/>
                </a:path>
              </a:pathLst>
            </a:custGeom>
            <a:solidFill>
              <a:srgbClr val="76A5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 name="Google Shape;442;p32">
              <a:extLst>
                <a:ext uri="{FF2B5EF4-FFF2-40B4-BE49-F238E27FC236}">
                  <a16:creationId xmlns:a16="http://schemas.microsoft.com/office/drawing/2014/main" id="{DB89F20B-7518-4D80-B6B8-FBB1417F7EEB}"/>
                </a:ext>
              </a:extLst>
            </p:cNvPr>
            <p:cNvSpPr/>
            <p:nvPr/>
          </p:nvSpPr>
          <p:spPr>
            <a:xfrm>
              <a:off x="2303504" y="1689099"/>
              <a:ext cx="420343" cy="775729"/>
            </a:xfrm>
            <a:custGeom>
              <a:avLst/>
              <a:gdLst/>
              <a:ahLst/>
              <a:cxnLst/>
              <a:rect l="l" t="t" r="r" b="b"/>
              <a:pathLst>
                <a:path w="331" h="611" extrusionOk="0">
                  <a:moveTo>
                    <a:pt x="0" y="611"/>
                  </a:moveTo>
                  <a:cubicBezTo>
                    <a:pt x="0" y="611"/>
                    <a:pt x="112" y="611"/>
                    <a:pt x="153" y="578"/>
                  </a:cubicBezTo>
                  <a:cubicBezTo>
                    <a:pt x="331" y="1"/>
                    <a:pt x="330" y="0"/>
                    <a:pt x="330" y="0"/>
                  </a:cubicBezTo>
                  <a:cubicBezTo>
                    <a:pt x="0" y="611"/>
                    <a:pt x="0" y="611"/>
                    <a:pt x="0" y="611"/>
                  </a:cubicBezTo>
                  <a:cubicBezTo>
                    <a:pt x="0" y="611"/>
                    <a:pt x="0" y="611"/>
                    <a:pt x="0" y="611"/>
                  </a:cubicBezTo>
                  <a:close/>
                </a:path>
              </a:pathLst>
            </a:custGeom>
            <a:solidFill>
              <a:srgbClr val="A2C4C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 name="Google Shape;443;p32">
              <a:extLst>
                <a:ext uri="{FF2B5EF4-FFF2-40B4-BE49-F238E27FC236}">
                  <a16:creationId xmlns:a16="http://schemas.microsoft.com/office/drawing/2014/main" id="{61AC461A-D8D4-407D-925A-991FC69965AD}"/>
                </a:ext>
              </a:extLst>
            </p:cNvPr>
            <p:cNvSpPr/>
            <p:nvPr/>
          </p:nvSpPr>
          <p:spPr>
            <a:xfrm>
              <a:off x="2497839" y="1689099"/>
              <a:ext cx="725804" cy="1001202"/>
            </a:xfrm>
            <a:custGeom>
              <a:avLst/>
              <a:gdLst/>
              <a:ahLst/>
              <a:cxnLst/>
              <a:rect l="l" t="t" r="r" b="b"/>
              <a:pathLst>
                <a:path w="572" h="789" extrusionOk="0">
                  <a:moveTo>
                    <a:pt x="572" y="702"/>
                  </a:moveTo>
                  <a:cubicBezTo>
                    <a:pt x="177" y="0"/>
                    <a:pt x="177" y="0"/>
                    <a:pt x="177" y="0"/>
                  </a:cubicBezTo>
                  <a:cubicBezTo>
                    <a:pt x="0" y="578"/>
                    <a:pt x="0" y="578"/>
                    <a:pt x="0" y="578"/>
                  </a:cubicBezTo>
                  <a:cubicBezTo>
                    <a:pt x="0" y="578"/>
                    <a:pt x="317" y="789"/>
                    <a:pt x="572" y="702"/>
                  </a:cubicBezTo>
                  <a:close/>
                </a:path>
              </a:pathLst>
            </a:custGeom>
            <a:solidFill>
              <a:srgbClr val="D0E0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10" name="Group 9">
            <a:extLst>
              <a:ext uri="{FF2B5EF4-FFF2-40B4-BE49-F238E27FC236}">
                <a16:creationId xmlns:a16="http://schemas.microsoft.com/office/drawing/2014/main" id="{E1544545-4935-43E8-8B85-D751C9B06273}"/>
              </a:ext>
            </a:extLst>
          </p:cNvPr>
          <p:cNvGrpSpPr/>
          <p:nvPr/>
        </p:nvGrpSpPr>
        <p:grpSpPr>
          <a:xfrm>
            <a:off x="4396224" y="1894227"/>
            <a:ext cx="7907025" cy="4269772"/>
            <a:chOff x="2373194" y="2153438"/>
            <a:chExt cx="7907025" cy="4269772"/>
          </a:xfrm>
        </p:grpSpPr>
        <p:grpSp>
          <p:nvGrpSpPr>
            <p:cNvPr id="11" name="Google Shape;460;p32">
              <a:extLst>
                <a:ext uri="{FF2B5EF4-FFF2-40B4-BE49-F238E27FC236}">
                  <a16:creationId xmlns:a16="http://schemas.microsoft.com/office/drawing/2014/main" id="{F8689DAE-3BFA-4A51-AE73-24F1093B0ABC}"/>
                </a:ext>
              </a:extLst>
            </p:cNvPr>
            <p:cNvGrpSpPr/>
            <p:nvPr/>
          </p:nvGrpSpPr>
          <p:grpSpPr>
            <a:xfrm>
              <a:off x="2373194" y="3855635"/>
              <a:ext cx="4155523" cy="2567575"/>
              <a:chOff x="1365650" y="3280820"/>
              <a:chExt cx="2889794" cy="1785518"/>
            </a:xfrm>
          </p:grpSpPr>
          <p:sp>
            <p:nvSpPr>
              <p:cNvPr id="41" name="Google Shape;461;p32">
                <a:extLst>
                  <a:ext uri="{FF2B5EF4-FFF2-40B4-BE49-F238E27FC236}">
                    <a16:creationId xmlns:a16="http://schemas.microsoft.com/office/drawing/2014/main" id="{A3C91CEB-22F4-4C5B-B164-7B8CB21FF90C}"/>
                  </a:ext>
                </a:extLst>
              </p:cNvPr>
              <p:cNvSpPr/>
              <p:nvPr/>
            </p:nvSpPr>
            <p:spPr>
              <a:xfrm>
                <a:off x="1365650" y="3908919"/>
                <a:ext cx="2889792" cy="1157419"/>
              </a:xfrm>
              <a:custGeom>
                <a:avLst/>
                <a:gdLst/>
                <a:ahLst/>
                <a:cxnLst/>
                <a:rect l="l" t="t" r="r" b="b"/>
                <a:pathLst>
                  <a:path w="2277" h="912" extrusionOk="0">
                    <a:moveTo>
                      <a:pt x="0" y="239"/>
                    </a:moveTo>
                    <a:cubicBezTo>
                      <a:pt x="0" y="239"/>
                      <a:pt x="1345" y="912"/>
                      <a:pt x="2277" y="367"/>
                    </a:cubicBezTo>
                    <a:cubicBezTo>
                      <a:pt x="549" y="0"/>
                      <a:pt x="549" y="0"/>
                      <a:pt x="549" y="0"/>
                    </a:cubicBezTo>
                    <a:cubicBezTo>
                      <a:pt x="0" y="239"/>
                      <a:pt x="0" y="239"/>
                      <a:pt x="0" y="239"/>
                    </a:cubicBezTo>
                    <a:cubicBezTo>
                      <a:pt x="0" y="239"/>
                      <a:pt x="0" y="239"/>
                      <a:pt x="0" y="239"/>
                    </a:cubicBezTo>
                    <a:close/>
                  </a:path>
                </a:pathLst>
              </a:custGeom>
              <a:solidFill>
                <a:srgbClr val="C27B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 name="Google Shape;462;p32">
                <a:extLst>
                  <a:ext uri="{FF2B5EF4-FFF2-40B4-BE49-F238E27FC236}">
                    <a16:creationId xmlns:a16="http://schemas.microsoft.com/office/drawing/2014/main" id="{B5632F32-17DE-41F5-80C0-57937CBD082A}"/>
                  </a:ext>
                </a:extLst>
              </p:cNvPr>
              <p:cNvSpPr/>
              <p:nvPr/>
            </p:nvSpPr>
            <p:spPr>
              <a:xfrm>
                <a:off x="1365650" y="3280820"/>
                <a:ext cx="880950" cy="932485"/>
              </a:xfrm>
              <a:custGeom>
                <a:avLst/>
                <a:gdLst/>
                <a:ahLst/>
                <a:cxnLst/>
                <a:rect l="l" t="t" r="r" b="b"/>
                <a:pathLst>
                  <a:path w="694" h="735" extrusionOk="0">
                    <a:moveTo>
                      <a:pt x="330" y="120"/>
                    </a:moveTo>
                    <a:cubicBezTo>
                      <a:pt x="0" y="735"/>
                      <a:pt x="0" y="735"/>
                      <a:pt x="0" y="735"/>
                    </a:cubicBezTo>
                    <a:cubicBezTo>
                      <a:pt x="0" y="735"/>
                      <a:pt x="484" y="606"/>
                      <a:pt x="525" y="594"/>
                    </a:cubicBezTo>
                    <a:cubicBezTo>
                      <a:pt x="694" y="0"/>
                      <a:pt x="694" y="0"/>
                      <a:pt x="694" y="0"/>
                    </a:cubicBezTo>
                    <a:cubicBezTo>
                      <a:pt x="694" y="0"/>
                      <a:pt x="372" y="112"/>
                      <a:pt x="330" y="120"/>
                    </a:cubicBezTo>
                    <a:close/>
                  </a:path>
                </a:pathLst>
              </a:custGeom>
              <a:solidFill>
                <a:srgbClr val="D5A6B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 name="Google Shape;463;p32">
                <a:extLst>
                  <a:ext uri="{FF2B5EF4-FFF2-40B4-BE49-F238E27FC236}">
                    <a16:creationId xmlns:a16="http://schemas.microsoft.com/office/drawing/2014/main" id="{2C48B34B-70CE-4B84-8439-201CA7C68166}"/>
                  </a:ext>
                </a:extLst>
              </p:cNvPr>
              <p:cNvSpPr/>
              <p:nvPr/>
            </p:nvSpPr>
            <p:spPr>
              <a:xfrm>
                <a:off x="2032401" y="3280820"/>
                <a:ext cx="2223043" cy="1517637"/>
              </a:xfrm>
              <a:custGeom>
                <a:avLst/>
                <a:gdLst/>
                <a:ahLst/>
                <a:cxnLst/>
                <a:rect l="l" t="t" r="r" b="b"/>
                <a:pathLst>
                  <a:path w="1752" h="1196" extrusionOk="0">
                    <a:moveTo>
                      <a:pt x="1381" y="235"/>
                    </a:moveTo>
                    <a:cubicBezTo>
                      <a:pt x="1752" y="862"/>
                      <a:pt x="1752" y="862"/>
                      <a:pt x="1752" y="862"/>
                    </a:cubicBezTo>
                    <a:cubicBezTo>
                      <a:pt x="1752" y="862"/>
                      <a:pt x="990" y="1196"/>
                      <a:pt x="0" y="594"/>
                    </a:cubicBezTo>
                    <a:cubicBezTo>
                      <a:pt x="169" y="0"/>
                      <a:pt x="169" y="0"/>
                      <a:pt x="169" y="0"/>
                    </a:cubicBezTo>
                    <a:cubicBezTo>
                      <a:pt x="169" y="0"/>
                      <a:pt x="730" y="446"/>
                      <a:pt x="1381" y="235"/>
                    </a:cubicBezTo>
                    <a:close/>
                  </a:path>
                </a:pathLst>
              </a:custGeom>
              <a:solidFill>
                <a:srgbClr val="EAD1D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12" name="Google Shape;444;p32">
              <a:extLst>
                <a:ext uri="{FF2B5EF4-FFF2-40B4-BE49-F238E27FC236}">
                  <a16:creationId xmlns:a16="http://schemas.microsoft.com/office/drawing/2014/main" id="{CFEF12FD-BAC0-4D18-BBF9-C7408DEADFE5}"/>
                </a:ext>
              </a:extLst>
            </p:cNvPr>
            <p:cNvGrpSpPr/>
            <p:nvPr/>
          </p:nvGrpSpPr>
          <p:grpSpPr>
            <a:xfrm>
              <a:off x="3110815" y="2730606"/>
              <a:ext cx="2741271" cy="2136816"/>
              <a:chOff x="1831624" y="2502944"/>
              <a:chExt cx="1906308" cy="1485964"/>
            </a:xfrm>
          </p:grpSpPr>
          <p:sp>
            <p:nvSpPr>
              <p:cNvPr id="38" name="Google Shape;445;p32">
                <a:extLst>
                  <a:ext uri="{FF2B5EF4-FFF2-40B4-BE49-F238E27FC236}">
                    <a16:creationId xmlns:a16="http://schemas.microsoft.com/office/drawing/2014/main" id="{07BEA6AB-F35C-4A20-B8EE-80AABFAED1F3}"/>
                  </a:ext>
                </a:extLst>
              </p:cNvPr>
              <p:cNvSpPr/>
              <p:nvPr/>
            </p:nvSpPr>
            <p:spPr>
              <a:xfrm>
                <a:off x="1831624" y="3059643"/>
                <a:ext cx="1906308" cy="929265"/>
              </a:xfrm>
              <a:custGeom>
                <a:avLst/>
                <a:gdLst/>
                <a:ahLst/>
                <a:cxnLst/>
                <a:rect l="l" t="t" r="r" b="b"/>
                <a:pathLst>
                  <a:path w="1502" h="732" extrusionOk="0">
                    <a:moveTo>
                      <a:pt x="10" y="207"/>
                    </a:moveTo>
                    <a:cubicBezTo>
                      <a:pt x="10" y="207"/>
                      <a:pt x="796" y="732"/>
                      <a:pt x="1502" y="348"/>
                    </a:cubicBezTo>
                    <a:cubicBezTo>
                      <a:pt x="751" y="58"/>
                      <a:pt x="751" y="58"/>
                      <a:pt x="751" y="58"/>
                    </a:cubicBezTo>
                    <a:cubicBezTo>
                      <a:pt x="219" y="0"/>
                      <a:pt x="219" y="0"/>
                      <a:pt x="219" y="0"/>
                    </a:cubicBezTo>
                    <a:cubicBezTo>
                      <a:pt x="10" y="207"/>
                      <a:pt x="10" y="207"/>
                      <a:pt x="10" y="207"/>
                    </a:cubicBezTo>
                    <a:cubicBezTo>
                      <a:pt x="0" y="207"/>
                      <a:pt x="0" y="207"/>
                      <a:pt x="0" y="207"/>
                    </a:cubicBezTo>
                    <a:lnTo>
                      <a:pt x="10" y="207"/>
                    </a:lnTo>
                    <a:close/>
                  </a:path>
                </a:pathLst>
              </a:custGeom>
              <a:solidFill>
                <a:srgbClr val="76A5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 name="Google Shape;446;p32">
                <a:extLst>
                  <a:ext uri="{FF2B5EF4-FFF2-40B4-BE49-F238E27FC236}">
                    <a16:creationId xmlns:a16="http://schemas.microsoft.com/office/drawing/2014/main" id="{9CC6E0D9-0FAC-4D25-A04A-11257F9533F7}"/>
                  </a:ext>
                </a:extLst>
              </p:cNvPr>
              <p:cNvSpPr/>
              <p:nvPr/>
            </p:nvSpPr>
            <p:spPr>
              <a:xfrm>
                <a:off x="1844508" y="2502944"/>
                <a:ext cx="638299" cy="819750"/>
              </a:xfrm>
              <a:custGeom>
                <a:avLst/>
                <a:gdLst/>
                <a:ahLst/>
                <a:cxnLst/>
                <a:rect l="l" t="t" r="r" b="b"/>
                <a:pathLst>
                  <a:path w="503" h="646" extrusionOk="0">
                    <a:moveTo>
                      <a:pt x="330" y="45"/>
                    </a:moveTo>
                    <a:cubicBezTo>
                      <a:pt x="503" y="0"/>
                      <a:pt x="503" y="0"/>
                      <a:pt x="503" y="0"/>
                    </a:cubicBezTo>
                    <a:cubicBezTo>
                      <a:pt x="330" y="568"/>
                      <a:pt x="330" y="568"/>
                      <a:pt x="330" y="568"/>
                    </a:cubicBezTo>
                    <a:cubicBezTo>
                      <a:pt x="330" y="568"/>
                      <a:pt x="41" y="646"/>
                      <a:pt x="0" y="646"/>
                    </a:cubicBezTo>
                    <a:cubicBezTo>
                      <a:pt x="330" y="45"/>
                      <a:pt x="330" y="45"/>
                      <a:pt x="330" y="45"/>
                    </a:cubicBezTo>
                    <a:cubicBezTo>
                      <a:pt x="330" y="45"/>
                      <a:pt x="330" y="45"/>
                      <a:pt x="330" y="45"/>
                    </a:cubicBezTo>
                    <a:close/>
                  </a:path>
                </a:pathLst>
              </a:custGeom>
              <a:solidFill>
                <a:srgbClr val="A2C4C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 name="Google Shape;447;p32">
                <a:extLst>
                  <a:ext uri="{FF2B5EF4-FFF2-40B4-BE49-F238E27FC236}">
                    <a16:creationId xmlns:a16="http://schemas.microsoft.com/office/drawing/2014/main" id="{E43BEB18-1260-4C71-9E5D-445EA9589C76}"/>
                  </a:ext>
                </a:extLst>
              </p:cNvPr>
              <p:cNvSpPr/>
              <p:nvPr/>
            </p:nvSpPr>
            <p:spPr>
              <a:xfrm>
                <a:off x="2261631" y="2502944"/>
                <a:ext cx="1476301" cy="1233113"/>
              </a:xfrm>
              <a:custGeom>
                <a:avLst/>
                <a:gdLst/>
                <a:ahLst/>
                <a:cxnLst/>
                <a:rect l="l" t="t" r="r" b="b"/>
                <a:pathLst>
                  <a:path w="1163" h="972" extrusionOk="0">
                    <a:moveTo>
                      <a:pt x="787" y="128"/>
                    </a:moveTo>
                    <a:cubicBezTo>
                      <a:pt x="1163" y="787"/>
                      <a:pt x="1163" y="787"/>
                      <a:pt x="1163" y="787"/>
                    </a:cubicBezTo>
                    <a:cubicBezTo>
                      <a:pt x="1163" y="787"/>
                      <a:pt x="528" y="972"/>
                      <a:pt x="0" y="569"/>
                    </a:cubicBezTo>
                    <a:cubicBezTo>
                      <a:pt x="173" y="0"/>
                      <a:pt x="173" y="0"/>
                      <a:pt x="173" y="0"/>
                    </a:cubicBezTo>
                    <a:cubicBezTo>
                      <a:pt x="173" y="0"/>
                      <a:pt x="511" y="218"/>
                      <a:pt x="787" y="128"/>
                    </a:cubicBezTo>
                    <a:close/>
                  </a:path>
                </a:pathLst>
              </a:custGeom>
              <a:solidFill>
                <a:srgbClr val="D0E0E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cxnSp>
          <p:nvCxnSpPr>
            <p:cNvPr id="13" name="Google Shape;448;p32">
              <a:extLst>
                <a:ext uri="{FF2B5EF4-FFF2-40B4-BE49-F238E27FC236}">
                  <a16:creationId xmlns:a16="http://schemas.microsoft.com/office/drawing/2014/main" id="{E5EDC85C-389C-45D4-A6D0-A90094F04136}"/>
                </a:ext>
              </a:extLst>
            </p:cNvPr>
            <p:cNvCxnSpPr/>
            <p:nvPr/>
          </p:nvCxnSpPr>
          <p:spPr>
            <a:xfrm rot="10800000" flipH="1">
              <a:off x="6280557" y="4591863"/>
              <a:ext cx="1247700" cy="8400"/>
            </a:xfrm>
            <a:prstGeom prst="straightConnector1">
              <a:avLst/>
            </a:prstGeom>
            <a:noFill/>
            <a:ln w="12700" cap="flat" cmpd="sng">
              <a:solidFill>
                <a:srgbClr val="3F3F3F"/>
              </a:solidFill>
              <a:prstDash val="solid"/>
              <a:miter lim="800000"/>
              <a:headEnd type="none" w="sm" len="sm"/>
              <a:tailEnd type="oval" w="med" len="med"/>
            </a:ln>
          </p:spPr>
        </p:cxnSp>
        <p:grpSp>
          <p:nvGrpSpPr>
            <p:cNvPr id="14" name="Google Shape;449;p32">
              <a:extLst>
                <a:ext uri="{FF2B5EF4-FFF2-40B4-BE49-F238E27FC236}">
                  <a16:creationId xmlns:a16="http://schemas.microsoft.com/office/drawing/2014/main" id="{A20C838A-BE86-4777-9E05-CB2E7A345D8B}"/>
                </a:ext>
              </a:extLst>
            </p:cNvPr>
            <p:cNvGrpSpPr/>
            <p:nvPr/>
          </p:nvGrpSpPr>
          <p:grpSpPr>
            <a:xfrm>
              <a:off x="7662501" y="4447513"/>
              <a:ext cx="2617718" cy="684269"/>
              <a:chOff x="6039383" y="5641096"/>
              <a:chExt cx="2617718" cy="684269"/>
            </a:xfrm>
          </p:grpSpPr>
          <p:sp>
            <p:nvSpPr>
              <p:cNvPr id="36" name="Google Shape;450;p32">
                <a:extLst>
                  <a:ext uri="{FF2B5EF4-FFF2-40B4-BE49-F238E27FC236}">
                    <a16:creationId xmlns:a16="http://schemas.microsoft.com/office/drawing/2014/main" id="{A77E106F-3714-45E3-846C-6DD7824DF171}"/>
                  </a:ext>
                </a:extLst>
              </p:cNvPr>
              <p:cNvSpPr txBox="1"/>
              <p:nvPr/>
            </p:nvSpPr>
            <p:spPr>
              <a:xfrm>
                <a:off x="6048301" y="5863665"/>
                <a:ext cx="2608800" cy="461700"/>
              </a:xfrm>
              <a:prstGeom prst="rect">
                <a:avLst/>
              </a:prstGeom>
              <a:noFill/>
              <a:ln>
                <a:noFill/>
              </a:ln>
            </p:spPr>
            <p:txBody>
              <a:bodyPr spcFirstLastPara="1" wrap="square" lIns="0" tIns="0" rIns="0" bIns="0" anchor="t" anchorCtr="0">
                <a:noAutofit/>
              </a:bodyPr>
              <a:lstStyle/>
              <a:p>
                <a:pPr marL="457200" marR="0" lvl="0" indent="-311150" algn="l" rtl="0">
                  <a:lnSpc>
                    <a:spcPct val="100000"/>
                  </a:lnSpc>
                  <a:spcBef>
                    <a:spcPts val="0"/>
                  </a:spcBef>
                  <a:spcAft>
                    <a:spcPts val="0"/>
                  </a:spcAft>
                  <a:buSzPts val="1300"/>
                  <a:buFont typeface="Calibri"/>
                  <a:buChar char="-"/>
                </a:pPr>
                <a:r>
                  <a:rPr lang="en-US" sz="1300" dirty="0">
                    <a:latin typeface="Calibri"/>
                    <a:ea typeface="Calibri"/>
                    <a:cs typeface="Calibri"/>
                    <a:sym typeface="Calibri"/>
                  </a:rPr>
                  <a:t>Open APIs</a:t>
                </a:r>
                <a:endParaRPr sz="1300" dirty="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dirty="0">
                    <a:latin typeface="Calibri"/>
                    <a:ea typeface="Calibri"/>
                    <a:cs typeface="Calibri"/>
                    <a:sym typeface="Calibri"/>
                  </a:rPr>
                  <a:t>Free Data Download</a:t>
                </a:r>
                <a:endParaRPr sz="1300" dirty="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600" dirty="0">
                    <a:latin typeface="Calibri"/>
                    <a:ea typeface="Calibri"/>
                    <a:cs typeface="Calibri"/>
                    <a:sym typeface="Calibri"/>
                  </a:rPr>
                  <a:t>DAAC</a:t>
                </a:r>
                <a:r>
                  <a:rPr lang="en-US" sz="1300" dirty="0">
                    <a:latin typeface="Calibri"/>
                    <a:ea typeface="Calibri"/>
                    <a:cs typeface="Calibri"/>
                    <a:sym typeface="Calibri"/>
                  </a:rPr>
                  <a:t> specific tools</a:t>
                </a:r>
                <a:endParaRPr sz="1300" dirty="0">
                  <a:latin typeface="Calibri"/>
                  <a:ea typeface="Calibri"/>
                  <a:cs typeface="Calibri"/>
                  <a:sym typeface="Calibri"/>
                </a:endParaRPr>
              </a:p>
            </p:txBody>
          </p:sp>
          <p:sp>
            <p:nvSpPr>
              <p:cNvPr id="37" name="Google Shape;451;p32">
                <a:extLst>
                  <a:ext uri="{FF2B5EF4-FFF2-40B4-BE49-F238E27FC236}">
                    <a16:creationId xmlns:a16="http://schemas.microsoft.com/office/drawing/2014/main" id="{563FEE8A-A153-469C-97A3-20F06982C5C0}"/>
                  </a:ext>
                </a:extLst>
              </p:cNvPr>
              <p:cNvSpPr txBox="1"/>
              <p:nvPr/>
            </p:nvSpPr>
            <p:spPr>
              <a:xfrm>
                <a:off x="6039383" y="5641096"/>
                <a:ext cx="26088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E2583D"/>
                  </a:buClr>
                  <a:buSzPts val="1200"/>
                  <a:buFont typeface="Calibri"/>
                  <a:buNone/>
                </a:pPr>
                <a:r>
                  <a:rPr lang="en-US" sz="1600" b="1" dirty="0">
                    <a:solidFill>
                      <a:srgbClr val="134F5C"/>
                    </a:solidFill>
                    <a:latin typeface="Calibri"/>
                    <a:ea typeface="Calibri"/>
                    <a:cs typeface="Calibri"/>
                    <a:sym typeface="Calibri"/>
                  </a:rPr>
                  <a:t>Earth</a:t>
                </a:r>
                <a:r>
                  <a:rPr lang="en-US" sz="1500" b="1" dirty="0">
                    <a:solidFill>
                      <a:srgbClr val="134F5C"/>
                    </a:solidFill>
                    <a:latin typeface="Calibri"/>
                    <a:ea typeface="Calibri"/>
                    <a:cs typeface="Calibri"/>
                    <a:sym typeface="Calibri"/>
                  </a:rPr>
                  <a:t> Science Data Holdings</a:t>
                </a:r>
                <a:endParaRPr sz="1700" dirty="0">
                  <a:solidFill>
                    <a:srgbClr val="134F5C"/>
                  </a:solidFill>
                </a:endParaRPr>
              </a:p>
            </p:txBody>
          </p:sp>
        </p:grpSp>
        <p:cxnSp>
          <p:nvCxnSpPr>
            <p:cNvPr id="15" name="Google Shape;452;p32">
              <a:extLst>
                <a:ext uri="{FF2B5EF4-FFF2-40B4-BE49-F238E27FC236}">
                  <a16:creationId xmlns:a16="http://schemas.microsoft.com/office/drawing/2014/main" id="{528857C0-0595-429D-A0C6-D169FBC8AEAA}"/>
                </a:ext>
              </a:extLst>
            </p:cNvPr>
            <p:cNvCxnSpPr/>
            <p:nvPr/>
          </p:nvCxnSpPr>
          <p:spPr>
            <a:xfrm rot="10800000" flipH="1">
              <a:off x="5595357" y="3346038"/>
              <a:ext cx="1274700" cy="8400"/>
            </a:xfrm>
            <a:prstGeom prst="straightConnector1">
              <a:avLst/>
            </a:prstGeom>
            <a:noFill/>
            <a:ln w="12700" cap="flat" cmpd="sng">
              <a:solidFill>
                <a:srgbClr val="3F3F3F"/>
              </a:solidFill>
              <a:prstDash val="solid"/>
              <a:miter lim="800000"/>
              <a:headEnd type="none" w="sm" len="sm"/>
              <a:tailEnd type="oval" w="med" len="med"/>
            </a:ln>
          </p:spPr>
        </p:cxnSp>
        <p:grpSp>
          <p:nvGrpSpPr>
            <p:cNvPr id="16" name="Google Shape;453;p32">
              <a:extLst>
                <a:ext uri="{FF2B5EF4-FFF2-40B4-BE49-F238E27FC236}">
                  <a16:creationId xmlns:a16="http://schemas.microsoft.com/office/drawing/2014/main" id="{FF2683C3-C65E-432C-A3D5-77F2DFC6573F}"/>
                </a:ext>
              </a:extLst>
            </p:cNvPr>
            <p:cNvGrpSpPr/>
            <p:nvPr/>
          </p:nvGrpSpPr>
          <p:grpSpPr>
            <a:xfrm>
              <a:off x="7004529" y="3215513"/>
              <a:ext cx="3275603" cy="1138275"/>
              <a:chOff x="6039393" y="5605489"/>
              <a:chExt cx="3275603" cy="1138275"/>
            </a:xfrm>
          </p:grpSpPr>
          <p:sp>
            <p:nvSpPr>
              <p:cNvPr id="34" name="Google Shape;454;p32">
                <a:extLst>
                  <a:ext uri="{FF2B5EF4-FFF2-40B4-BE49-F238E27FC236}">
                    <a16:creationId xmlns:a16="http://schemas.microsoft.com/office/drawing/2014/main" id="{1B0E91A4-A788-4A27-BFBD-A6743EAA3D91}"/>
                  </a:ext>
                </a:extLst>
              </p:cNvPr>
              <p:cNvSpPr txBox="1"/>
              <p:nvPr/>
            </p:nvSpPr>
            <p:spPr>
              <a:xfrm>
                <a:off x="6048296" y="5845864"/>
                <a:ext cx="3266700" cy="897900"/>
              </a:xfrm>
              <a:prstGeom prst="rect">
                <a:avLst/>
              </a:prstGeom>
              <a:noFill/>
              <a:ln>
                <a:noFill/>
              </a:ln>
            </p:spPr>
            <p:txBody>
              <a:bodyPr spcFirstLastPara="1" wrap="square" lIns="0" tIns="0" rIns="0" bIns="0" anchor="t" anchorCtr="0">
                <a:noAutofit/>
              </a:bodyPr>
              <a:lstStyle/>
              <a:p>
                <a:pPr marL="457200" marR="0" lvl="0" indent="-311150" algn="l" rtl="0">
                  <a:lnSpc>
                    <a:spcPct val="100000"/>
                  </a:lnSpc>
                  <a:spcBef>
                    <a:spcPts val="0"/>
                  </a:spcBef>
                  <a:spcAft>
                    <a:spcPts val="0"/>
                  </a:spcAft>
                  <a:buSzPts val="1300"/>
                  <a:buFont typeface="Calibri"/>
                  <a:buChar char="-"/>
                </a:pPr>
                <a:r>
                  <a:rPr lang="en-US" sz="1600" b="1" dirty="0">
                    <a:latin typeface="Calibri"/>
                    <a:ea typeface="Calibri"/>
                    <a:cs typeface="Calibri"/>
                    <a:sym typeface="Calibri"/>
                  </a:rPr>
                  <a:t>CMR</a:t>
                </a:r>
                <a:r>
                  <a:rPr lang="en-US" sz="1300" dirty="0">
                    <a:latin typeface="Calibri"/>
                    <a:ea typeface="Calibri"/>
                    <a:cs typeface="Calibri"/>
                    <a:sym typeface="Calibri"/>
                  </a:rPr>
                  <a:t>: Metadata Catalog*</a:t>
                </a:r>
                <a:endParaRPr sz="1300" dirty="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dirty="0">
                    <a:latin typeface="Calibri"/>
                    <a:ea typeface="Calibri"/>
                    <a:cs typeface="Calibri"/>
                    <a:sym typeface="Calibri"/>
                  </a:rPr>
                  <a:t>User Login</a:t>
                </a:r>
                <a:endParaRPr sz="1300" dirty="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300" b="1" dirty="0">
                    <a:latin typeface="Calibri"/>
                    <a:ea typeface="Calibri"/>
                    <a:cs typeface="Calibri"/>
                    <a:sym typeface="Calibri"/>
                  </a:rPr>
                  <a:t>GIBS</a:t>
                </a:r>
                <a:r>
                  <a:rPr lang="en-US" sz="1300" dirty="0">
                    <a:latin typeface="Calibri"/>
                    <a:ea typeface="Calibri"/>
                    <a:cs typeface="Calibri"/>
                    <a:sym typeface="Calibri"/>
                  </a:rPr>
                  <a:t>: Global Imagery Browse Services*</a:t>
                </a:r>
                <a:endParaRPr sz="1300" dirty="0">
                  <a:latin typeface="Calibri"/>
                  <a:ea typeface="Calibri"/>
                  <a:cs typeface="Calibri"/>
                  <a:sym typeface="Calibri"/>
                </a:endParaRPr>
              </a:p>
            </p:txBody>
          </p:sp>
          <p:sp>
            <p:nvSpPr>
              <p:cNvPr id="35" name="Google Shape;455;p32">
                <a:extLst>
                  <a:ext uri="{FF2B5EF4-FFF2-40B4-BE49-F238E27FC236}">
                    <a16:creationId xmlns:a16="http://schemas.microsoft.com/office/drawing/2014/main" id="{7AFE1418-08B0-4335-A74E-AF2D0D445640}"/>
                  </a:ext>
                </a:extLst>
              </p:cNvPr>
              <p:cNvSpPr txBox="1"/>
              <p:nvPr/>
            </p:nvSpPr>
            <p:spPr>
              <a:xfrm>
                <a:off x="6039393" y="5605489"/>
                <a:ext cx="3266700" cy="18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E2583D"/>
                  </a:buClr>
                  <a:buSzPts val="1200"/>
                  <a:buFont typeface="Calibri"/>
                  <a:buNone/>
                </a:pPr>
                <a:r>
                  <a:rPr lang="en-US" sz="1500" b="1" dirty="0">
                    <a:solidFill>
                      <a:srgbClr val="134F5C"/>
                    </a:solidFill>
                    <a:latin typeface="Calibri"/>
                    <a:ea typeface="Calibri"/>
                    <a:cs typeface="Calibri"/>
                    <a:sym typeface="Calibri"/>
                  </a:rPr>
                  <a:t> Open Service APIs</a:t>
                </a:r>
                <a:endParaRPr sz="1700" dirty="0">
                  <a:solidFill>
                    <a:srgbClr val="134F5C"/>
                  </a:solidFill>
                </a:endParaRPr>
              </a:p>
            </p:txBody>
          </p:sp>
        </p:grpSp>
        <p:cxnSp>
          <p:nvCxnSpPr>
            <p:cNvPr id="17" name="Google Shape;456;p32">
              <a:extLst>
                <a:ext uri="{FF2B5EF4-FFF2-40B4-BE49-F238E27FC236}">
                  <a16:creationId xmlns:a16="http://schemas.microsoft.com/office/drawing/2014/main" id="{EB1D7372-F9F0-4E32-BFAA-70A229D9388C}"/>
                </a:ext>
              </a:extLst>
            </p:cNvPr>
            <p:cNvCxnSpPr/>
            <p:nvPr/>
          </p:nvCxnSpPr>
          <p:spPr>
            <a:xfrm rot="10800000" flipH="1">
              <a:off x="4977450" y="2283963"/>
              <a:ext cx="1274700" cy="8400"/>
            </a:xfrm>
            <a:prstGeom prst="straightConnector1">
              <a:avLst/>
            </a:prstGeom>
            <a:noFill/>
            <a:ln w="12700" cap="flat" cmpd="sng">
              <a:solidFill>
                <a:srgbClr val="3F3F3F"/>
              </a:solidFill>
              <a:prstDash val="solid"/>
              <a:miter lim="800000"/>
              <a:headEnd type="none" w="sm" len="sm"/>
              <a:tailEnd type="oval" w="med" len="med"/>
            </a:ln>
          </p:spPr>
        </p:cxnSp>
        <p:grpSp>
          <p:nvGrpSpPr>
            <p:cNvPr id="18" name="Google Shape;457;p32">
              <a:extLst>
                <a:ext uri="{FF2B5EF4-FFF2-40B4-BE49-F238E27FC236}">
                  <a16:creationId xmlns:a16="http://schemas.microsoft.com/office/drawing/2014/main" id="{29F20860-4808-480F-8BCC-876E95E02788}"/>
                </a:ext>
              </a:extLst>
            </p:cNvPr>
            <p:cNvGrpSpPr/>
            <p:nvPr/>
          </p:nvGrpSpPr>
          <p:grpSpPr>
            <a:xfrm>
              <a:off x="6386622" y="2153438"/>
              <a:ext cx="3275603" cy="1138275"/>
              <a:chOff x="6039393" y="5605489"/>
              <a:chExt cx="3275603" cy="1138275"/>
            </a:xfrm>
          </p:grpSpPr>
          <p:sp>
            <p:nvSpPr>
              <p:cNvPr id="32" name="Google Shape;458;p32">
                <a:extLst>
                  <a:ext uri="{FF2B5EF4-FFF2-40B4-BE49-F238E27FC236}">
                    <a16:creationId xmlns:a16="http://schemas.microsoft.com/office/drawing/2014/main" id="{94C140AA-64AC-4C5A-9005-EBD0193EFF75}"/>
                  </a:ext>
                </a:extLst>
              </p:cNvPr>
              <p:cNvSpPr txBox="1"/>
              <p:nvPr/>
            </p:nvSpPr>
            <p:spPr>
              <a:xfrm>
                <a:off x="6048296" y="5845864"/>
                <a:ext cx="3266700" cy="897900"/>
              </a:xfrm>
              <a:prstGeom prst="rect">
                <a:avLst/>
              </a:prstGeom>
              <a:noFill/>
              <a:ln>
                <a:noFill/>
              </a:ln>
            </p:spPr>
            <p:txBody>
              <a:bodyPr spcFirstLastPara="1" wrap="square" lIns="0" tIns="0" rIns="0" bIns="0" anchor="t" anchorCtr="0">
                <a:noAutofit/>
              </a:bodyPr>
              <a:lstStyle/>
              <a:p>
                <a:pPr marL="457200" marR="0" lvl="0" indent="-311150" algn="l" rtl="0">
                  <a:lnSpc>
                    <a:spcPct val="100000"/>
                  </a:lnSpc>
                  <a:spcBef>
                    <a:spcPts val="0"/>
                  </a:spcBef>
                  <a:spcAft>
                    <a:spcPts val="0"/>
                  </a:spcAft>
                  <a:buSzPts val="1300"/>
                  <a:buFont typeface="Calibri"/>
                  <a:buChar char="-"/>
                </a:pPr>
                <a:r>
                  <a:rPr lang="en-US" sz="1600" b="1" dirty="0" err="1">
                    <a:latin typeface="Calibri"/>
                    <a:ea typeface="Calibri"/>
                    <a:cs typeface="Calibri"/>
                    <a:sym typeface="Calibri"/>
                  </a:rPr>
                  <a:t>Earthdata</a:t>
                </a:r>
                <a:r>
                  <a:rPr lang="en-US" sz="1600" b="1" dirty="0">
                    <a:latin typeface="Calibri"/>
                    <a:ea typeface="Calibri"/>
                    <a:cs typeface="Calibri"/>
                    <a:sym typeface="Calibri"/>
                  </a:rPr>
                  <a:t> Search:</a:t>
                </a:r>
                <a:r>
                  <a:rPr lang="en-US" sz="1600" dirty="0">
                    <a:latin typeface="Calibri"/>
                    <a:ea typeface="Calibri"/>
                    <a:cs typeface="Calibri"/>
                    <a:sym typeface="Calibri"/>
                  </a:rPr>
                  <a:t> data access/discovery*</a:t>
                </a:r>
                <a:endParaRPr sz="1600" dirty="0">
                  <a:latin typeface="Calibri"/>
                  <a:ea typeface="Calibri"/>
                  <a:cs typeface="Calibri"/>
                  <a:sym typeface="Calibri"/>
                </a:endParaRPr>
              </a:p>
              <a:p>
                <a:pPr marL="457200" marR="0" lvl="0" indent="-311150" algn="l" rtl="0">
                  <a:lnSpc>
                    <a:spcPct val="100000"/>
                  </a:lnSpc>
                  <a:spcBef>
                    <a:spcPts val="0"/>
                  </a:spcBef>
                  <a:spcAft>
                    <a:spcPts val="0"/>
                  </a:spcAft>
                  <a:buSzPts val="1300"/>
                  <a:buFont typeface="Calibri"/>
                  <a:buChar char="-"/>
                </a:pPr>
                <a:r>
                  <a:rPr lang="en-US" sz="1600" b="1" dirty="0">
                    <a:latin typeface="Calibri"/>
                    <a:ea typeface="Calibri"/>
                    <a:cs typeface="Calibri"/>
                    <a:sym typeface="Calibri"/>
                  </a:rPr>
                  <a:t>Worldview:</a:t>
                </a:r>
                <a:r>
                  <a:rPr lang="en-US" sz="1600" dirty="0">
                    <a:latin typeface="Calibri"/>
                    <a:ea typeface="Calibri"/>
                    <a:cs typeface="Calibri"/>
                    <a:sym typeface="Calibri"/>
                  </a:rPr>
                  <a:t> imagery*</a:t>
                </a:r>
                <a:endParaRPr sz="1600" dirty="0">
                  <a:latin typeface="Calibri"/>
                  <a:ea typeface="Calibri"/>
                  <a:cs typeface="Calibri"/>
                  <a:sym typeface="Calibri"/>
                </a:endParaRPr>
              </a:p>
            </p:txBody>
          </p:sp>
          <p:sp>
            <p:nvSpPr>
              <p:cNvPr id="33" name="Google Shape;459;p32">
                <a:extLst>
                  <a:ext uri="{FF2B5EF4-FFF2-40B4-BE49-F238E27FC236}">
                    <a16:creationId xmlns:a16="http://schemas.microsoft.com/office/drawing/2014/main" id="{BD2CFC1B-E37D-4674-91B7-AC7AD571E14D}"/>
                  </a:ext>
                </a:extLst>
              </p:cNvPr>
              <p:cNvSpPr txBox="1"/>
              <p:nvPr/>
            </p:nvSpPr>
            <p:spPr>
              <a:xfrm>
                <a:off x="6039393" y="5605489"/>
                <a:ext cx="3266700" cy="18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E2583D"/>
                  </a:buClr>
                  <a:buSzPts val="1200"/>
                  <a:buFont typeface="Calibri"/>
                  <a:buNone/>
                </a:pPr>
                <a:r>
                  <a:rPr lang="en-US" sz="1500" b="1">
                    <a:solidFill>
                      <a:srgbClr val="134F5C"/>
                    </a:solidFill>
                    <a:latin typeface="Calibri"/>
                    <a:ea typeface="Calibri"/>
                    <a:cs typeface="Calibri"/>
                    <a:sym typeface="Calibri"/>
                  </a:rPr>
                  <a:t>End User Web Clients</a:t>
                </a:r>
                <a:endParaRPr sz="1700">
                  <a:solidFill>
                    <a:srgbClr val="134F5C"/>
                  </a:solidFill>
                </a:endParaRPr>
              </a:p>
            </p:txBody>
          </p:sp>
        </p:grpSp>
        <p:pic>
          <p:nvPicPr>
            <p:cNvPr id="19" name="Google Shape;464;p32">
              <a:extLst>
                <a:ext uri="{FF2B5EF4-FFF2-40B4-BE49-F238E27FC236}">
                  <a16:creationId xmlns:a16="http://schemas.microsoft.com/office/drawing/2014/main" id="{46CB1662-76CB-487E-B190-E07653CD5982}"/>
                </a:ext>
              </a:extLst>
            </p:cNvPr>
            <p:cNvPicPr preferRelativeResize="0"/>
            <p:nvPr/>
          </p:nvPicPr>
          <p:blipFill rotWithShape="1">
            <a:blip r:embed="rId3">
              <a:alphaModFix/>
            </a:blip>
            <a:srcRect b="17211"/>
            <a:stretch/>
          </p:blipFill>
          <p:spPr>
            <a:xfrm>
              <a:off x="5610911" y="4968488"/>
              <a:ext cx="539518" cy="446651"/>
            </a:xfrm>
            <a:prstGeom prst="rect">
              <a:avLst/>
            </a:prstGeom>
            <a:noFill/>
            <a:ln>
              <a:noFill/>
            </a:ln>
          </p:spPr>
        </p:pic>
        <p:pic>
          <p:nvPicPr>
            <p:cNvPr id="20" name="Google Shape;465;p32">
              <a:extLst>
                <a:ext uri="{FF2B5EF4-FFF2-40B4-BE49-F238E27FC236}">
                  <a16:creationId xmlns:a16="http://schemas.microsoft.com/office/drawing/2014/main" id="{431AA123-1FDD-46EB-9DC7-9FD87A94096A}"/>
                </a:ext>
              </a:extLst>
            </p:cNvPr>
            <p:cNvPicPr preferRelativeResize="0"/>
            <p:nvPr/>
          </p:nvPicPr>
          <p:blipFill>
            <a:blip r:embed="rId4">
              <a:alphaModFix/>
            </a:blip>
            <a:stretch>
              <a:fillRect/>
            </a:stretch>
          </p:blipFill>
          <p:spPr>
            <a:xfrm>
              <a:off x="4046432" y="3010684"/>
              <a:ext cx="446650" cy="446650"/>
            </a:xfrm>
            <a:prstGeom prst="rect">
              <a:avLst/>
            </a:prstGeom>
            <a:noFill/>
            <a:ln>
              <a:noFill/>
            </a:ln>
          </p:spPr>
        </p:pic>
        <p:pic>
          <p:nvPicPr>
            <p:cNvPr id="21" name="Google Shape;466;p32">
              <a:extLst>
                <a:ext uri="{FF2B5EF4-FFF2-40B4-BE49-F238E27FC236}">
                  <a16:creationId xmlns:a16="http://schemas.microsoft.com/office/drawing/2014/main" id="{FA8B79E3-CDF7-4B13-8F1E-9CD1EF192223}"/>
                </a:ext>
              </a:extLst>
            </p:cNvPr>
            <p:cNvPicPr preferRelativeResize="0"/>
            <p:nvPr/>
          </p:nvPicPr>
          <p:blipFill>
            <a:blip r:embed="rId5">
              <a:alphaModFix/>
            </a:blip>
            <a:stretch>
              <a:fillRect/>
            </a:stretch>
          </p:blipFill>
          <p:spPr>
            <a:xfrm>
              <a:off x="4977457" y="3647063"/>
              <a:ext cx="446650" cy="446650"/>
            </a:xfrm>
            <a:prstGeom prst="rect">
              <a:avLst/>
            </a:prstGeom>
            <a:noFill/>
            <a:ln>
              <a:noFill/>
            </a:ln>
          </p:spPr>
        </p:pic>
        <p:pic>
          <p:nvPicPr>
            <p:cNvPr id="22" name="Google Shape;467;p32">
              <a:extLst>
                <a:ext uri="{FF2B5EF4-FFF2-40B4-BE49-F238E27FC236}">
                  <a16:creationId xmlns:a16="http://schemas.microsoft.com/office/drawing/2014/main" id="{D96C79A9-82C2-48F2-92AC-6A17124578F7}"/>
                </a:ext>
              </a:extLst>
            </p:cNvPr>
            <p:cNvPicPr preferRelativeResize="0"/>
            <p:nvPr/>
          </p:nvPicPr>
          <p:blipFill>
            <a:blip r:embed="rId6">
              <a:alphaModFix/>
            </a:blip>
            <a:stretch>
              <a:fillRect/>
            </a:stretch>
          </p:blipFill>
          <p:spPr>
            <a:xfrm>
              <a:off x="4295170" y="2153438"/>
              <a:ext cx="446650" cy="446650"/>
            </a:xfrm>
            <a:prstGeom prst="rect">
              <a:avLst/>
            </a:prstGeom>
            <a:noFill/>
            <a:ln>
              <a:noFill/>
            </a:ln>
          </p:spPr>
        </p:pic>
        <p:pic>
          <p:nvPicPr>
            <p:cNvPr id="23" name="Google Shape;468;p32">
              <a:extLst>
                <a:ext uri="{FF2B5EF4-FFF2-40B4-BE49-F238E27FC236}">
                  <a16:creationId xmlns:a16="http://schemas.microsoft.com/office/drawing/2014/main" id="{6C27D1B9-26D5-45AD-B2FD-68F12B2D1C40}"/>
                </a:ext>
              </a:extLst>
            </p:cNvPr>
            <p:cNvPicPr preferRelativeResize="0"/>
            <p:nvPr/>
          </p:nvPicPr>
          <p:blipFill rotWithShape="1">
            <a:blip r:embed="rId3">
              <a:alphaModFix/>
            </a:blip>
            <a:srcRect b="17211"/>
            <a:stretch/>
          </p:blipFill>
          <p:spPr>
            <a:xfrm>
              <a:off x="4257399" y="4811750"/>
              <a:ext cx="539518" cy="446651"/>
            </a:xfrm>
            <a:prstGeom prst="rect">
              <a:avLst/>
            </a:prstGeom>
            <a:noFill/>
            <a:ln>
              <a:noFill/>
            </a:ln>
          </p:spPr>
        </p:pic>
        <p:pic>
          <p:nvPicPr>
            <p:cNvPr id="24" name="Google Shape;469;p32">
              <a:extLst>
                <a:ext uri="{FF2B5EF4-FFF2-40B4-BE49-F238E27FC236}">
                  <a16:creationId xmlns:a16="http://schemas.microsoft.com/office/drawing/2014/main" id="{FB558421-6FCF-467C-B34A-150EACBDE137}"/>
                </a:ext>
              </a:extLst>
            </p:cNvPr>
            <p:cNvPicPr preferRelativeResize="0"/>
            <p:nvPr/>
          </p:nvPicPr>
          <p:blipFill rotWithShape="1">
            <a:blip r:embed="rId3">
              <a:alphaModFix/>
            </a:blip>
            <a:srcRect b="17211"/>
            <a:stretch/>
          </p:blipFill>
          <p:spPr>
            <a:xfrm>
              <a:off x="3719961" y="4402168"/>
              <a:ext cx="539518" cy="446651"/>
            </a:xfrm>
            <a:prstGeom prst="rect">
              <a:avLst/>
            </a:prstGeom>
            <a:noFill/>
            <a:ln>
              <a:noFill/>
            </a:ln>
          </p:spPr>
        </p:pic>
        <p:pic>
          <p:nvPicPr>
            <p:cNvPr id="25" name="Google Shape;470;p32">
              <a:extLst>
                <a:ext uri="{FF2B5EF4-FFF2-40B4-BE49-F238E27FC236}">
                  <a16:creationId xmlns:a16="http://schemas.microsoft.com/office/drawing/2014/main" id="{02996CE3-9675-4A07-933E-449D4A82E2BF}"/>
                </a:ext>
              </a:extLst>
            </p:cNvPr>
            <p:cNvPicPr preferRelativeResize="0"/>
            <p:nvPr/>
          </p:nvPicPr>
          <p:blipFill>
            <a:blip r:embed="rId7">
              <a:alphaModFix/>
            </a:blip>
            <a:stretch>
              <a:fillRect/>
            </a:stretch>
          </p:blipFill>
          <p:spPr>
            <a:xfrm>
              <a:off x="4258130" y="3561326"/>
              <a:ext cx="446650" cy="446650"/>
            </a:xfrm>
            <a:prstGeom prst="rect">
              <a:avLst/>
            </a:prstGeom>
            <a:noFill/>
            <a:ln>
              <a:noFill/>
            </a:ln>
          </p:spPr>
        </p:pic>
        <p:pic>
          <p:nvPicPr>
            <p:cNvPr id="26" name="Google Shape;471;p32">
              <a:extLst>
                <a:ext uri="{FF2B5EF4-FFF2-40B4-BE49-F238E27FC236}">
                  <a16:creationId xmlns:a16="http://schemas.microsoft.com/office/drawing/2014/main" id="{7BE4C314-FC03-4430-A764-A508F83FE22B}"/>
                </a:ext>
              </a:extLst>
            </p:cNvPr>
            <p:cNvPicPr preferRelativeResize="0"/>
            <p:nvPr/>
          </p:nvPicPr>
          <p:blipFill>
            <a:blip r:embed="rId8">
              <a:alphaModFix/>
            </a:blip>
            <a:stretch>
              <a:fillRect/>
            </a:stretch>
          </p:blipFill>
          <p:spPr>
            <a:xfrm>
              <a:off x="4911857" y="4600263"/>
              <a:ext cx="507900" cy="507900"/>
            </a:xfrm>
            <a:prstGeom prst="rect">
              <a:avLst/>
            </a:prstGeom>
            <a:noFill/>
            <a:ln>
              <a:noFill/>
            </a:ln>
          </p:spPr>
        </p:pic>
        <p:pic>
          <p:nvPicPr>
            <p:cNvPr id="27" name="Google Shape;475;p32">
              <a:extLst>
                <a:ext uri="{FF2B5EF4-FFF2-40B4-BE49-F238E27FC236}">
                  <a16:creationId xmlns:a16="http://schemas.microsoft.com/office/drawing/2014/main" id="{120A0561-B35E-4192-8044-0CEB6ED9961E}"/>
                </a:ext>
              </a:extLst>
            </p:cNvPr>
            <p:cNvPicPr preferRelativeResize="0"/>
            <p:nvPr/>
          </p:nvPicPr>
          <p:blipFill>
            <a:blip r:embed="rId9">
              <a:alphaModFix/>
            </a:blip>
            <a:stretch>
              <a:fillRect/>
            </a:stretch>
          </p:blipFill>
          <p:spPr>
            <a:xfrm>
              <a:off x="4720857" y="3065463"/>
              <a:ext cx="446650" cy="446650"/>
            </a:xfrm>
            <a:prstGeom prst="rect">
              <a:avLst/>
            </a:prstGeom>
            <a:noFill/>
            <a:ln>
              <a:noFill/>
            </a:ln>
          </p:spPr>
        </p:pic>
        <p:sp>
          <p:nvSpPr>
            <p:cNvPr id="28" name="Google Shape;476;p32">
              <a:extLst>
                <a:ext uri="{FF2B5EF4-FFF2-40B4-BE49-F238E27FC236}">
                  <a16:creationId xmlns:a16="http://schemas.microsoft.com/office/drawing/2014/main" id="{BF7BF499-2120-49F8-9401-DF82B5A0A251}"/>
                </a:ext>
              </a:extLst>
            </p:cNvPr>
            <p:cNvSpPr/>
            <p:nvPr/>
          </p:nvSpPr>
          <p:spPr>
            <a:xfrm>
              <a:off x="7337757" y="5459463"/>
              <a:ext cx="190500" cy="1905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7;p32">
              <a:extLst>
                <a:ext uri="{FF2B5EF4-FFF2-40B4-BE49-F238E27FC236}">
                  <a16:creationId xmlns:a16="http://schemas.microsoft.com/office/drawing/2014/main" id="{401657CD-802A-4225-916B-7F0D8789D80D}"/>
                </a:ext>
              </a:extLst>
            </p:cNvPr>
            <p:cNvSpPr/>
            <p:nvPr/>
          </p:nvSpPr>
          <p:spPr>
            <a:xfrm>
              <a:off x="7337757" y="5783313"/>
              <a:ext cx="190500" cy="190500"/>
            </a:xfrm>
            <a:prstGeom prst="rect">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8;p32">
              <a:extLst>
                <a:ext uri="{FF2B5EF4-FFF2-40B4-BE49-F238E27FC236}">
                  <a16:creationId xmlns:a16="http://schemas.microsoft.com/office/drawing/2014/main" id="{C18C46B3-64B8-4973-A8E2-5FB511893F98}"/>
                </a:ext>
              </a:extLst>
            </p:cNvPr>
            <p:cNvSpPr txBox="1"/>
            <p:nvPr/>
          </p:nvSpPr>
          <p:spPr>
            <a:xfrm>
              <a:off x="7528256" y="5735312"/>
              <a:ext cx="2125065" cy="3214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a:latin typeface="Calibri"/>
                  <a:ea typeface="Calibri"/>
                  <a:cs typeface="Calibri"/>
                  <a:sym typeface="Calibri"/>
                </a:rPr>
                <a:t>Federated resources</a:t>
              </a:r>
              <a:endParaRPr sz="1600">
                <a:latin typeface="Calibri"/>
                <a:ea typeface="Calibri"/>
                <a:cs typeface="Calibri"/>
                <a:sym typeface="Calibri"/>
              </a:endParaRPr>
            </a:p>
          </p:txBody>
        </p:sp>
        <p:sp>
          <p:nvSpPr>
            <p:cNvPr id="31" name="Google Shape;479;p32">
              <a:extLst>
                <a:ext uri="{FF2B5EF4-FFF2-40B4-BE49-F238E27FC236}">
                  <a16:creationId xmlns:a16="http://schemas.microsoft.com/office/drawing/2014/main" id="{7CAB29E0-583A-4CF6-A166-7F0938AE0D6B}"/>
                </a:ext>
              </a:extLst>
            </p:cNvPr>
            <p:cNvSpPr txBox="1"/>
            <p:nvPr/>
          </p:nvSpPr>
          <p:spPr>
            <a:xfrm>
              <a:off x="7528256" y="5411462"/>
              <a:ext cx="2125065" cy="3214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dirty="0">
                  <a:latin typeface="Calibri"/>
                  <a:ea typeface="Calibri"/>
                  <a:cs typeface="Calibri"/>
                  <a:sym typeface="Calibri"/>
                </a:rPr>
                <a:t>EOSDIS central tools</a:t>
              </a:r>
              <a:endParaRPr sz="1600" dirty="0">
                <a:latin typeface="Calibri"/>
                <a:ea typeface="Calibri"/>
                <a:cs typeface="Calibri"/>
                <a:sym typeface="Calibri"/>
              </a:endParaRPr>
            </a:p>
          </p:txBody>
        </p:sp>
      </p:grpSp>
    </p:spTree>
    <p:extLst>
      <p:ext uri="{BB962C8B-B14F-4D97-AF65-F5344CB8AC3E}">
        <p14:creationId xmlns:p14="http://schemas.microsoft.com/office/powerpoint/2010/main" val="120327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187B33-D1CA-49F8-A56C-F736943BC2E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3" name="Text Placeholder 2">
            <a:extLst>
              <a:ext uri="{FF2B5EF4-FFF2-40B4-BE49-F238E27FC236}">
                <a16:creationId xmlns:a16="http://schemas.microsoft.com/office/drawing/2014/main" id="{F5F3FB5F-63E0-425C-B5B9-E03A534C14E5}"/>
              </a:ext>
            </a:extLst>
          </p:cNvPr>
          <p:cNvSpPr>
            <a:spLocks noGrp="1"/>
          </p:cNvSpPr>
          <p:nvPr>
            <p:ph type="body" idx="1"/>
          </p:nvPr>
        </p:nvSpPr>
        <p:spPr>
          <a:xfrm>
            <a:off x="166256" y="1402773"/>
            <a:ext cx="5768380" cy="5101935"/>
          </a:xfrm>
        </p:spPr>
        <p:txBody>
          <a:bodyPr/>
          <a:lstStyle/>
          <a:p>
            <a:pPr marL="342900" indent="-342900">
              <a:buFont typeface="Arial" panose="020B0604020202020204" pitchFamily="34" charset="0"/>
              <a:buChar char="•"/>
            </a:pPr>
            <a:r>
              <a:rPr lang="en-US" sz="2400" dirty="0"/>
              <a:t>Cloud offers performance and cost benefits.</a:t>
            </a:r>
          </a:p>
          <a:p>
            <a:pPr marL="342900" indent="-342900">
              <a:buFont typeface="Arial" panose="020B0604020202020204" pitchFamily="34" charset="0"/>
              <a:buChar char="•"/>
            </a:pPr>
            <a:r>
              <a:rPr lang="en-US" sz="2400" dirty="0"/>
              <a:t>Realize storage, processing and operational efficiencies.</a:t>
            </a:r>
          </a:p>
          <a:p>
            <a:pPr marL="342900" indent="-342900">
              <a:buFont typeface="Arial" panose="020B0604020202020204" pitchFamily="34" charset="0"/>
              <a:buChar char="•"/>
            </a:pPr>
            <a:r>
              <a:rPr lang="en-US" sz="2400" dirty="0"/>
              <a:t>Improve cross-archive center collaboration.</a:t>
            </a:r>
          </a:p>
          <a:p>
            <a:pPr marL="342900" indent="-342900">
              <a:buFont typeface="Arial" panose="020B0604020202020204" pitchFamily="34" charset="0"/>
              <a:buChar char="•"/>
            </a:pPr>
            <a:r>
              <a:rPr lang="en-US" sz="2400" dirty="0"/>
              <a:t>Enable users to work across multiple datasets managed by different archives without transmitting data over networks</a:t>
            </a:r>
          </a:p>
          <a:p>
            <a:endParaRPr lang="en-US" dirty="0"/>
          </a:p>
        </p:txBody>
      </p:sp>
      <p:sp>
        <p:nvSpPr>
          <p:cNvPr id="4" name="Text Placeholder 3">
            <a:extLst>
              <a:ext uri="{FF2B5EF4-FFF2-40B4-BE49-F238E27FC236}">
                <a16:creationId xmlns:a16="http://schemas.microsoft.com/office/drawing/2014/main" id="{DA64D86A-FCA4-4093-B97A-1709B022DBE6}"/>
              </a:ext>
            </a:extLst>
          </p:cNvPr>
          <p:cNvSpPr>
            <a:spLocks noGrp="1"/>
          </p:cNvSpPr>
          <p:nvPr>
            <p:ph type="body" idx="2"/>
          </p:nvPr>
        </p:nvSpPr>
        <p:spPr>
          <a:xfrm>
            <a:off x="2220685" y="353887"/>
            <a:ext cx="7981149" cy="533400"/>
          </a:xfrm>
        </p:spPr>
        <p:txBody>
          <a:bodyPr/>
          <a:lstStyle/>
          <a:p>
            <a:r>
              <a:rPr lang="en-US" dirty="0"/>
              <a:t>New Paradigm for Data System Stewardship </a:t>
            </a:r>
          </a:p>
        </p:txBody>
      </p:sp>
      <p:pic>
        <p:nvPicPr>
          <p:cNvPr id="7" name="Picture 6">
            <a:extLst>
              <a:ext uri="{FF2B5EF4-FFF2-40B4-BE49-F238E27FC236}">
                <a16:creationId xmlns:a16="http://schemas.microsoft.com/office/drawing/2014/main" id="{D77B71A5-8B5E-41BD-ACC7-2E805B8E2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732841"/>
            <a:ext cx="5927271" cy="4243517"/>
          </a:xfrm>
          <a:prstGeom prst="rect">
            <a:avLst/>
          </a:prstGeom>
        </p:spPr>
      </p:pic>
    </p:spTree>
    <p:extLst>
      <p:ext uri="{BB962C8B-B14F-4D97-AF65-F5344CB8AC3E}">
        <p14:creationId xmlns:p14="http://schemas.microsoft.com/office/powerpoint/2010/main" val="2167910164"/>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D71F3C3AD162418168A3D1EEC31C68" ma:contentTypeVersion="12" ma:contentTypeDescription="Create a new document." ma:contentTypeScope="" ma:versionID="bbe4ab7f90d1cda63057269a886c0771">
  <xsd:schema xmlns:xsd="http://www.w3.org/2001/XMLSchema" xmlns:xs="http://www.w3.org/2001/XMLSchema" xmlns:p="http://schemas.microsoft.com/office/2006/metadata/properties" xmlns:ns1="http://schemas.microsoft.com/sharepoint/v3" xmlns:ns3="3cb15ddf-dbe9-47ea-851d-c70642058130" xmlns:ns4="4817ca35-7031-43a6-bda2-0d9832ef6347" targetNamespace="http://schemas.microsoft.com/office/2006/metadata/properties" ma:root="true" ma:fieldsID="7f9d3514243534d0ada139dbdb7cbf85" ns1:_="" ns3:_="" ns4:_="">
    <xsd:import namespace="http://schemas.microsoft.com/sharepoint/v3"/>
    <xsd:import namespace="3cb15ddf-dbe9-47ea-851d-c70642058130"/>
    <xsd:import namespace="4817ca35-7031-43a6-bda2-0d9832ef634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b15ddf-dbe9-47ea-851d-c70642058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7ca35-7031-43a6-bda2-0d9832ef634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4533B4-1EDC-4F3F-BB87-D7EA02AE574F}">
  <ds:schemaRefs>
    <ds:schemaRef ds:uri="http://purl.org/dc/terms/"/>
    <ds:schemaRef ds:uri="http://www.w3.org/XML/1998/namespace"/>
    <ds:schemaRef ds:uri="http://schemas.microsoft.com/sharepoint/v3"/>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4817ca35-7031-43a6-bda2-0d9832ef6347"/>
    <ds:schemaRef ds:uri="3cb15ddf-dbe9-47ea-851d-c70642058130"/>
    <ds:schemaRef ds:uri="http://purl.org/dc/dcmitype/"/>
  </ds:schemaRefs>
</ds:datastoreItem>
</file>

<file path=customXml/itemProps2.xml><?xml version="1.0" encoding="utf-8"?>
<ds:datastoreItem xmlns:ds="http://schemas.openxmlformats.org/officeDocument/2006/customXml" ds:itemID="{4D18D377-48BE-48CB-B20F-C83CD4F5892A}">
  <ds:schemaRefs>
    <ds:schemaRef ds:uri="http://schemas.microsoft.com/sharepoint/v3/contenttype/forms"/>
  </ds:schemaRefs>
</ds:datastoreItem>
</file>

<file path=customXml/itemProps3.xml><?xml version="1.0" encoding="utf-8"?>
<ds:datastoreItem xmlns:ds="http://schemas.openxmlformats.org/officeDocument/2006/customXml" ds:itemID="{891B9CE9-FF85-4E42-B801-6BE5FB6112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b15ddf-dbe9-47ea-851d-c70642058130"/>
    <ds:schemaRef ds:uri="4817ca35-7031-43a6-bda2-0d9832ef63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TotalTime>
  <Words>1168</Words>
  <Application>Microsoft Office PowerPoint</Application>
  <PresentationFormat>Widescreen</PresentationFormat>
  <Paragraphs>137</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ＭＳ Ｐゴシック</vt:lpstr>
      <vt:lpstr>Noto Sans Symbols</vt:lpstr>
      <vt:lpstr>Courier New</vt:lpstr>
      <vt:lpstr>Avenir</vt:lpstr>
      <vt:lpstr>Arial</vt:lpstr>
      <vt:lpstr>Calibri</vt:lpstr>
      <vt:lpstr>Helvetica Neue</vt:lpstr>
      <vt:lpstr>Lato</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Kenton W. (LARC-E3)</dc:creator>
  <cp:lastModifiedBy>Ross, Kenton W. (LARC-E3)</cp:lastModifiedBy>
  <cp:revision>2</cp:revision>
  <dcterms:modified xsi:type="dcterms:W3CDTF">2020-03-11T00:34:21Z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0x010100E2D71F3C3AD162418168A3D1EEC31C68</vt:lpwstr>
  </property>
</Properties>
</file>