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7"/>
  </p:notesMasterIdLst>
  <p:sldIdLst>
    <p:sldId id="256" r:id="rId2"/>
    <p:sldId id="258" r:id="rId3"/>
    <p:sldId id="264" r:id="rId4"/>
    <p:sldId id="263" r:id="rId5"/>
    <p:sldId id="262" r:id="rId6"/>
  </p:sldIdLst>
  <p:sldSz cx="12192000" cy="6858000"/>
  <p:notesSz cx="6985000" cy="9283700"/>
  <p:embeddedFontLst>
    <p:embeddedFont>
      <p:font typeface="Avenir" panose="02000503020000020003" pitchFamily="2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elvetica Neue" panose="02000503000000020004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58"/>
  </p:normalViewPr>
  <p:slideViewPr>
    <p:cSldViewPr snapToGrid="0">
      <p:cViewPr varScale="1">
        <p:scale>
          <a:sx n="116" d="100"/>
          <a:sy n="116" d="100"/>
        </p:scale>
        <p:origin x="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082E1-BFD8-4572-8DD0-BD1BF6EBD044}" type="doc">
      <dgm:prSet loTypeId="urn:microsoft.com/office/officeart/2005/8/layout/hierarchy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A0AC69-6FAE-4393-808C-22BD6EAF9BD8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/>
            <a:t>Setting up SCDAB  </a:t>
          </a:r>
        </a:p>
        <a:p>
          <a:r>
            <a:rPr lang="en-US" sz="1100" b="1" dirty="0"/>
            <a:t>Region Specific CD &amp; CB Coordination   </a:t>
          </a:r>
        </a:p>
      </dgm:t>
    </dgm:pt>
    <dgm:pt modelId="{38565C7F-2C54-416D-A5AC-FE17833D4E6A}" type="parTrans" cxnId="{15DA3A6C-BF5B-43AA-9F84-53B5B7F7F9A8}">
      <dgm:prSet/>
      <dgm:spPr/>
      <dgm:t>
        <a:bodyPr/>
        <a:lstStyle/>
        <a:p>
          <a:endParaRPr lang="en-US"/>
        </a:p>
      </dgm:t>
    </dgm:pt>
    <dgm:pt modelId="{6EBE8C4F-F5C6-40EA-AADD-94DDC52F72A7}" type="sibTrans" cxnId="{15DA3A6C-BF5B-43AA-9F84-53B5B7F7F9A8}">
      <dgm:prSet/>
      <dgm:spPr/>
      <dgm:t>
        <a:bodyPr/>
        <a:lstStyle/>
        <a:p>
          <a:endParaRPr lang="en-US"/>
        </a:p>
      </dgm:t>
    </dgm:pt>
    <dgm:pt modelId="{26B23F18-7D8C-4B44-9070-449B81DCAC6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Core Technical on EO-SDGs</a:t>
          </a:r>
        </a:p>
      </dgm:t>
    </dgm:pt>
    <dgm:pt modelId="{58210261-E193-4CB8-B1CB-DB20AB6BA5E1}" type="parTrans" cxnId="{E04D9D0E-1308-481C-9806-7B127BDAE8BE}">
      <dgm:prSet/>
      <dgm:spPr/>
      <dgm:t>
        <a:bodyPr/>
        <a:lstStyle/>
        <a:p>
          <a:endParaRPr lang="en-US"/>
        </a:p>
      </dgm:t>
    </dgm:pt>
    <dgm:pt modelId="{D396868E-39C3-4CED-92CA-C63B4FDC6BE2}" type="sibTrans" cxnId="{E04D9D0E-1308-481C-9806-7B127BDAE8BE}">
      <dgm:prSet/>
      <dgm:spPr/>
      <dgm:t>
        <a:bodyPr/>
        <a:lstStyle/>
        <a:p>
          <a:endParaRPr lang="en-US"/>
        </a:p>
      </dgm:t>
    </dgm:pt>
    <dgm:pt modelId="{C2A2714D-528E-4833-A438-912225CC64A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Research &amp; Knowledge Sharing</a:t>
          </a:r>
        </a:p>
      </dgm:t>
    </dgm:pt>
    <dgm:pt modelId="{BBC61223-FF46-4BE3-BA88-8B67FA677A0D}" type="parTrans" cxnId="{92981934-088E-493D-AD62-75CD0861B4C0}">
      <dgm:prSet/>
      <dgm:spPr/>
      <dgm:t>
        <a:bodyPr/>
        <a:lstStyle/>
        <a:p>
          <a:endParaRPr lang="en-US"/>
        </a:p>
      </dgm:t>
    </dgm:pt>
    <dgm:pt modelId="{43DCCD82-5E60-476E-B23F-56D4849D497C}" type="sibTrans" cxnId="{92981934-088E-493D-AD62-75CD0861B4C0}">
      <dgm:prSet/>
      <dgm:spPr/>
      <dgm:t>
        <a:bodyPr/>
        <a:lstStyle/>
        <a:p>
          <a:endParaRPr lang="en-US"/>
        </a:p>
      </dgm:t>
    </dgm:pt>
    <dgm:pt modelId="{CC81BB32-6298-4525-8954-DBC59D7B01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Inter- governmental planning, regional practice</a:t>
          </a:r>
          <a:r>
            <a:rPr lang="en-US" sz="900" dirty="0"/>
            <a:t>s </a:t>
          </a:r>
        </a:p>
      </dgm:t>
    </dgm:pt>
    <dgm:pt modelId="{20D09E90-2DCA-4D6E-9428-18F569184D4B}" type="parTrans" cxnId="{C4DBE43E-2F6B-4E95-9A41-B79B5247C61C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BF5EC1ED-E327-4903-B035-D6D6E9403DF1}" type="sibTrans" cxnId="{C4DBE43E-2F6B-4E95-9A41-B79B5247C61C}">
      <dgm:prSet/>
      <dgm:spPr/>
      <dgm:t>
        <a:bodyPr/>
        <a:lstStyle/>
        <a:p>
          <a:endParaRPr lang="en-US"/>
        </a:p>
      </dgm:t>
    </dgm:pt>
    <dgm:pt modelId="{EDC9225A-ADAC-45DC-9532-F3A1E260738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Resources Sharing, Management</a:t>
          </a:r>
        </a:p>
      </dgm:t>
    </dgm:pt>
    <dgm:pt modelId="{9C381EC3-61B0-40E5-BE95-8E43D878075F}" type="parTrans" cxnId="{E2DF4C03-7F4A-4BE4-9092-F4E55A6A38D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75868C5-F179-4766-9874-A177401C402C}" type="sibTrans" cxnId="{E2DF4C03-7F4A-4BE4-9092-F4E55A6A38DE}">
      <dgm:prSet/>
      <dgm:spPr/>
      <dgm:t>
        <a:bodyPr/>
        <a:lstStyle/>
        <a:p>
          <a:endParaRPr lang="en-US"/>
        </a:p>
      </dgm:t>
    </dgm:pt>
    <dgm:pt modelId="{4AF75D31-6E69-4CC8-9557-5A480810ECE8}" type="pres">
      <dgm:prSet presAssocID="{4B1082E1-BFD8-4572-8DD0-BD1BF6EBD0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BFD694-E493-4229-8626-3B1A2EE910CE}" type="pres">
      <dgm:prSet presAssocID="{8DA0AC69-6FAE-4393-808C-22BD6EAF9BD8}" presName="root" presStyleCnt="0"/>
      <dgm:spPr/>
    </dgm:pt>
    <dgm:pt modelId="{6B627633-C974-4D97-97FF-AB8D0681A4D0}" type="pres">
      <dgm:prSet presAssocID="{8DA0AC69-6FAE-4393-808C-22BD6EAF9BD8}" presName="rootComposite" presStyleCnt="0"/>
      <dgm:spPr/>
    </dgm:pt>
    <dgm:pt modelId="{A8BA1999-963C-4A90-AC80-16C1C691F1DE}" type="pres">
      <dgm:prSet presAssocID="{8DA0AC69-6FAE-4393-808C-22BD6EAF9BD8}" presName="rootText" presStyleLbl="node1" presStyleIdx="0" presStyleCnt="1" custScaleX="118298" custScaleY="141548" custLinFactNeighborX="6448" custLinFactNeighborY="-28057"/>
      <dgm:spPr/>
    </dgm:pt>
    <dgm:pt modelId="{6AF09C78-8EAA-4C5A-BCB4-BEDD8CE802B8}" type="pres">
      <dgm:prSet presAssocID="{8DA0AC69-6FAE-4393-808C-22BD6EAF9BD8}" presName="rootConnector" presStyleLbl="node1" presStyleIdx="0" presStyleCnt="1"/>
      <dgm:spPr/>
    </dgm:pt>
    <dgm:pt modelId="{DA39C64E-C353-438F-B1D8-B25F258B0783}" type="pres">
      <dgm:prSet presAssocID="{8DA0AC69-6FAE-4393-808C-22BD6EAF9BD8}" presName="childShape" presStyleCnt="0"/>
      <dgm:spPr/>
    </dgm:pt>
    <dgm:pt modelId="{1630913D-447C-4BEF-A255-61B48B13FB35}" type="pres">
      <dgm:prSet presAssocID="{58210261-E193-4CB8-B1CB-DB20AB6BA5E1}" presName="Name13" presStyleLbl="parChTrans1D2" presStyleIdx="0" presStyleCnt="4"/>
      <dgm:spPr/>
    </dgm:pt>
    <dgm:pt modelId="{D7AFC0F5-12BC-4188-8EC7-5F016D39FD5E}" type="pres">
      <dgm:prSet presAssocID="{26B23F18-7D8C-4B44-9070-449B81DCAC68}" presName="childText" presStyleLbl="bgAcc1" presStyleIdx="0" presStyleCnt="4" custScaleX="126030" custScaleY="101956">
        <dgm:presLayoutVars>
          <dgm:bulletEnabled val="1"/>
        </dgm:presLayoutVars>
      </dgm:prSet>
      <dgm:spPr/>
    </dgm:pt>
    <dgm:pt modelId="{1EA2FFAD-912F-4609-AF1B-C8C1536819AF}" type="pres">
      <dgm:prSet presAssocID="{BBC61223-FF46-4BE3-BA88-8B67FA677A0D}" presName="Name13" presStyleLbl="parChTrans1D2" presStyleIdx="1" presStyleCnt="4"/>
      <dgm:spPr/>
    </dgm:pt>
    <dgm:pt modelId="{C0053438-7865-437E-AB18-64863896153D}" type="pres">
      <dgm:prSet presAssocID="{C2A2714D-528E-4833-A438-912225CC64A5}" presName="childText" presStyleLbl="bgAcc1" presStyleIdx="1" presStyleCnt="4" custScaleX="125047" custScaleY="96640">
        <dgm:presLayoutVars>
          <dgm:bulletEnabled val="1"/>
        </dgm:presLayoutVars>
      </dgm:prSet>
      <dgm:spPr/>
    </dgm:pt>
    <dgm:pt modelId="{1D2AF00E-140C-4325-92D4-60B5937DE800}" type="pres">
      <dgm:prSet presAssocID="{20D09E90-2DCA-4D6E-9428-18F569184D4B}" presName="Name13" presStyleLbl="parChTrans1D2" presStyleIdx="2" presStyleCnt="4"/>
      <dgm:spPr/>
    </dgm:pt>
    <dgm:pt modelId="{F86D6E22-A3F2-4E8D-AD71-71530A0971CC}" type="pres">
      <dgm:prSet presAssocID="{CC81BB32-6298-4525-8954-DBC59D7B0193}" presName="childText" presStyleLbl="bgAcc1" presStyleIdx="2" presStyleCnt="4" custScaleX="125008" custScaleY="128126">
        <dgm:presLayoutVars>
          <dgm:bulletEnabled val="1"/>
        </dgm:presLayoutVars>
      </dgm:prSet>
      <dgm:spPr/>
    </dgm:pt>
    <dgm:pt modelId="{5D61134D-0641-429C-BD64-430354472737}" type="pres">
      <dgm:prSet presAssocID="{9C381EC3-61B0-40E5-BE95-8E43D878075F}" presName="Name13" presStyleLbl="parChTrans1D2" presStyleIdx="3" presStyleCnt="4"/>
      <dgm:spPr/>
    </dgm:pt>
    <dgm:pt modelId="{2A0837E8-5457-4A99-BB51-BC34250AF028}" type="pres">
      <dgm:prSet presAssocID="{EDC9225A-ADAC-45DC-9532-F3A1E2607381}" presName="childText" presStyleLbl="bgAcc1" presStyleIdx="3" presStyleCnt="4" custScaleX="125047" custScaleY="122045" custLinFactNeighborX="51" custLinFactNeighborY="-2861">
        <dgm:presLayoutVars>
          <dgm:bulletEnabled val="1"/>
        </dgm:presLayoutVars>
      </dgm:prSet>
      <dgm:spPr/>
    </dgm:pt>
  </dgm:ptLst>
  <dgm:cxnLst>
    <dgm:cxn modelId="{E2DF4C03-7F4A-4BE4-9092-F4E55A6A38DE}" srcId="{8DA0AC69-6FAE-4393-808C-22BD6EAF9BD8}" destId="{EDC9225A-ADAC-45DC-9532-F3A1E2607381}" srcOrd="3" destOrd="0" parTransId="{9C381EC3-61B0-40E5-BE95-8E43D878075F}" sibTransId="{D75868C5-F179-4766-9874-A177401C402C}"/>
    <dgm:cxn modelId="{E04D9D0E-1308-481C-9806-7B127BDAE8BE}" srcId="{8DA0AC69-6FAE-4393-808C-22BD6EAF9BD8}" destId="{26B23F18-7D8C-4B44-9070-449B81DCAC68}" srcOrd="0" destOrd="0" parTransId="{58210261-E193-4CB8-B1CB-DB20AB6BA5E1}" sibTransId="{D396868E-39C3-4CED-92CA-C63B4FDC6BE2}"/>
    <dgm:cxn modelId="{E802FC18-09F8-4B22-A69D-9EA16CF766A5}" type="presOf" srcId="{9C381EC3-61B0-40E5-BE95-8E43D878075F}" destId="{5D61134D-0641-429C-BD64-430354472737}" srcOrd="0" destOrd="0" presId="urn:microsoft.com/office/officeart/2005/8/layout/hierarchy3#1"/>
    <dgm:cxn modelId="{EF0F101D-2441-41DD-B2B1-B4C00797090B}" type="presOf" srcId="{26B23F18-7D8C-4B44-9070-449B81DCAC68}" destId="{D7AFC0F5-12BC-4188-8EC7-5F016D39FD5E}" srcOrd="0" destOrd="0" presId="urn:microsoft.com/office/officeart/2005/8/layout/hierarchy3#1"/>
    <dgm:cxn modelId="{92981934-088E-493D-AD62-75CD0861B4C0}" srcId="{8DA0AC69-6FAE-4393-808C-22BD6EAF9BD8}" destId="{C2A2714D-528E-4833-A438-912225CC64A5}" srcOrd="1" destOrd="0" parTransId="{BBC61223-FF46-4BE3-BA88-8B67FA677A0D}" sibTransId="{43DCCD82-5E60-476E-B23F-56D4849D497C}"/>
    <dgm:cxn modelId="{E0458D37-4EF5-44A3-A979-5CFF3CBB1DC2}" type="presOf" srcId="{BBC61223-FF46-4BE3-BA88-8B67FA677A0D}" destId="{1EA2FFAD-912F-4609-AF1B-C8C1536819AF}" srcOrd="0" destOrd="0" presId="urn:microsoft.com/office/officeart/2005/8/layout/hierarchy3#1"/>
    <dgm:cxn modelId="{C4DBE43E-2F6B-4E95-9A41-B79B5247C61C}" srcId="{8DA0AC69-6FAE-4393-808C-22BD6EAF9BD8}" destId="{CC81BB32-6298-4525-8954-DBC59D7B0193}" srcOrd="2" destOrd="0" parTransId="{20D09E90-2DCA-4D6E-9428-18F569184D4B}" sibTransId="{BF5EC1ED-E327-4903-B035-D6D6E9403DF1}"/>
    <dgm:cxn modelId="{BDA60455-8DE8-43E2-9777-F1F345BEA445}" type="presOf" srcId="{CC81BB32-6298-4525-8954-DBC59D7B0193}" destId="{F86D6E22-A3F2-4E8D-AD71-71530A0971CC}" srcOrd="0" destOrd="0" presId="urn:microsoft.com/office/officeart/2005/8/layout/hierarchy3#1"/>
    <dgm:cxn modelId="{99896A59-A74A-4920-84AC-69982570453E}" type="presOf" srcId="{58210261-E193-4CB8-B1CB-DB20AB6BA5E1}" destId="{1630913D-447C-4BEF-A255-61B48B13FB35}" srcOrd="0" destOrd="0" presId="urn:microsoft.com/office/officeart/2005/8/layout/hierarchy3#1"/>
    <dgm:cxn modelId="{3D4DD95D-1AFC-47FD-A14F-27DE878BC9BA}" type="presOf" srcId="{C2A2714D-528E-4833-A438-912225CC64A5}" destId="{C0053438-7865-437E-AB18-64863896153D}" srcOrd="0" destOrd="0" presId="urn:microsoft.com/office/officeart/2005/8/layout/hierarchy3#1"/>
    <dgm:cxn modelId="{A6670268-5510-4ACA-8B32-5C30D40FA998}" type="presOf" srcId="{EDC9225A-ADAC-45DC-9532-F3A1E2607381}" destId="{2A0837E8-5457-4A99-BB51-BC34250AF028}" srcOrd="0" destOrd="0" presId="urn:microsoft.com/office/officeart/2005/8/layout/hierarchy3#1"/>
    <dgm:cxn modelId="{15DA3A6C-BF5B-43AA-9F84-53B5B7F7F9A8}" srcId="{4B1082E1-BFD8-4572-8DD0-BD1BF6EBD044}" destId="{8DA0AC69-6FAE-4393-808C-22BD6EAF9BD8}" srcOrd="0" destOrd="0" parTransId="{38565C7F-2C54-416D-A5AC-FE17833D4E6A}" sibTransId="{6EBE8C4F-F5C6-40EA-AADD-94DDC52F72A7}"/>
    <dgm:cxn modelId="{C36B0A7C-3301-4B59-8388-FECA816435C2}" type="presOf" srcId="{4B1082E1-BFD8-4572-8DD0-BD1BF6EBD044}" destId="{4AF75D31-6E69-4CC8-9557-5A480810ECE8}" srcOrd="0" destOrd="0" presId="urn:microsoft.com/office/officeart/2005/8/layout/hierarchy3#1"/>
    <dgm:cxn modelId="{BA45F9AB-1BE9-421C-86AA-F64E2C12A549}" type="presOf" srcId="{8DA0AC69-6FAE-4393-808C-22BD6EAF9BD8}" destId="{A8BA1999-963C-4A90-AC80-16C1C691F1DE}" srcOrd="0" destOrd="0" presId="urn:microsoft.com/office/officeart/2005/8/layout/hierarchy3#1"/>
    <dgm:cxn modelId="{DCEE16AC-6202-4017-B12F-E131ADB4F51C}" type="presOf" srcId="{8DA0AC69-6FAE-4393-808C-22BD6EAF9BD8}" destId="{6AF09C78-8EAA-4C5A-BCB4-BEDD8CE802B8}" srcOrd="1" destOrd="0" presId="urn:microsoft.com/office/officeart/2005/8/layout/hierarchy3#1"/>
    <dgm:cxn modelId="{88E4B9BE-ECE6-4CB4-B5C0-A4EEFDA826E4}" type="presOf" srcId="{20D09E90-2DCA-4D6E-9428-18F569184D4B}" destId="{1D2AF00E-140C-4325-92D4-60B5937DE800}" srcOrd="0" destOrd="0" presId="urn:microsoft.com/office/officeart/2005/8/layout/hierarchy3#1"/>
    <dgm:cxn modelId="{A36558AD-E330-44C7-9638-50533E022136}" type="presParOf" srcId="{4AF75D31-6E69-4CC8-9557-5A480810ECE8}" destId="{07BFD694-E493-4229-8626-3B1A2EE910CE}" srcOrd="0" destOrd="0" presId="urn:microsoft.com/office/officeart/2005/8/layout/hierarchy3#1"/>
    <dgm:cxn modelId="{8217469B-E3B9-4825-A0BB-6F6D1391D7E0}" type="presParOf" srcId="{07BFD694-E493-4229-8626-3B1A2EE910CE}" destId="{6B627633-C974-4D97-97FF-AB8D0681A4D0}" srcOrd="0" destOrd="0" presId="urn:microsoft.com/office/officeart/2005/8/layout/hierarchy3#1"/>
    <dgm:cxn modelId="{B3B8178B-C14B-44A9-9F48-077E6EE2A5F4}" type="presParOf" srcId="{6B627633-C974-4D97-97FF-AB8D0681A4D0}" destId="{A8BA1999-963C-4A90-AC80-16C1C691F1DE}" srcOrd="0" destOrd="0" presId="urn:microsoft.com/office/officeart/2005/8/layout/hierarchy3#1"/>
    <dgm:cxn modelId="{BCF9D181-0D4C-4033-9B0E-F8B09DA82C09}" type="presParOf" srcId="{6B627633-C974-4D97-97FF-AB8D0681A4D0}" destId="{6AF09C78-8EAA-4C5A-BCB4-BEDD8CE802B8}" srcOrd="1" destOrd="0" presId="urn:microsoft.com/office/officeart/2005/8/layout/hierarchy3#1"/>
    <dgm:cxn modelId="{1DB0EF2B-F633-446A-A22C-09A0831C967F}" type="presParOf" srcId="{07BFD694-E493-4229-8626-3B1A2EE910CE}" destId="{DA39C64E-C353-438F-B1D8-B25F258B0783}" srcOrd="1" destOrd="0" presId="urn:microsoft.com/office/officeart/2005/8/layout/hierarchy3#1"/>
    <dgm:cxn modelId="{DD287951-7294-4632-A067-5AC4E7CB5D91}" type="presParOf" srcId="{DA39C64E-C353-438F-B1D8-B25F258B0783}" destId="{1630913D-447C-4BEF-A255-61B48B13FB35}" srcOrd="0" destOrd="0" presId="urn:microsoft.com/office/officeart/2005/8/layout/hierarchy3#1"/>
    <dgm:cxn modelId="{86950EDD-2E6E-4D0F-8813-A40B411246F5}" type="presParOf" srcId="{DA39C64E-C353-438F-B1D8-B25F258B0783}" destId="{D7AFC0F5-12BC-4188-8EC7-5F016D39FD5E}" srcOrd="1" destOrd="0" presId="urn:microsoft.com/office/officeart/2005/8/layout/hierarchy3#1"/>
    <dgm:cxn modelId="{0D3F2384-226D-4173-865C-F18636499CB6}" type="presParOf" srcId="{DA39C64E-C353-438F-B1D8-B25F258B0783}" destId="{1EA2FFAD-912F-4609-AF1B-C8C1536819AF}" srcOrd="2" destOrd="0" presId="urn:microsoft.com/office/officeart/2005/8/layout/hierarchy3#1"/>
    <dgm:cxn modelId="{6C8FB794-5560-400E-B90A-E1DCF5F5B07F}" type="presParOf" srcId="{DA39C64E-C353-438F-B1D8-B25F258B0783}" destId="{C0053438-7865-437E-AB18-64863896153D}" srcOrd="3" destOrd="0" presId="urn:microsoft.com/office/officeart/2005/8/layout/hierarchy3#1"/>
    <dgm:cxn modelId="{5CC7B641-4EB3-487D-BEA8-47176C9AF328}" type="presParOf" srcId="{DA39C64E-C353-438F-B1D8-B25F258B0783}" destId="{1D2AF00E-140C-4325-92D4-60B5937DE800}" srcOrd="4" destOrd="0" presId="urn:microsoft.com/office/officeart/2005/8/layout/hierarchy3#1"/>
    <dgm:cxn modelId="{F0205216-5234-4443-A496-900F07BE9818}" type="presParOf" srcId="{DA39C64E-C353-438F-B1D8-B25F258B0783}" destId="{F86D6E22-A3F2-4E8D-AD71-71530A0971CC}" srcOrd="5" destOrd="0" presId="urn:microsoft.com/office/officeart/2005/8/layout/hierarchy3#1"/>
    <dgm:cxn modelId="{6CCA9C2C-F381-4F2A-A264-909194CA70C4}" type="presParOf" srcId="{DA39C64E-C353-438F-B1D8-B25F258B0783}" destId="{5D61134D-0641-429C-BD64-430354472737}" srcOrd="6" destOrd="0" presId="urn:microsoft.com/office/officeart/2005/8/layout/hierarchy3#1"/>
    <dgm:cxn modelId="{FA273DDA-8111-4DFD-BDB6-56B7F527FDFD}" type="presParOf" srcId="{DA39C64E-C353-438F-B1D8-B25F258B0783}" destId="{2A0837E8-5457-4A99-BB51-BC34250AF028}" srcOrd="7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9FFBB-F206-42BD-9D4D-05FD1822CA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AD510C-B35D-402B-9164-0D35C200740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ct val="35000"/>
            </a:spcAft>
          </a:pPr>
          <a:r>
            <a:rPr lang="en-US" sz="1200" dirty="0"/>
            <a:t>In-person &amp; blended</a:t>
          </a:r>
        </a:p>
        <a:p>
          <a:r>
            <a:rPr lang="en-US" sz="105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Long &amp; short term: in-shore,</a:t>
          </a:r>
        </a:p>
        <a:p>
          <a:r>
            <a:rPr lang="en-US" sz="105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off-shore,</a:t>
          </a:r>
        </a:p>
        <a:p>
          <a:r>
            <a:rPr lang="en-US" sz="105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    caravan, …</a:t>
          </a:r>
        </a:p>
      </dgm:t>
    </dgm:pt>
    <dgm:pt modelId="{D0C4C55C-AE0B-4BF5-9B70-0EF2797D35E9}" type="parTrans" cxnId="{3FE8EFC2-78F4-4ECE-9E71-38B710BBF19D}">
      <dgm:prSet/>
      <dgm:spPr/>
      <dgm:t>
        <a:bodyPr/>
        <a:lstStyle/>
        <a:p>
          <a:endParaRPr lang="en-US"/>
        </a:p>
      </dgm:t>
    </dgm:pt>
    <dgm:pt modelId="{E3DD4F55-093F-424C-8799-C1615D446301}" type="sibTrans" cxnId="{3FE8EFC2-78F4-4ECE-9E71-38B710BBF19D}">
      <dgm:prSet/>
      <dgm:spPr/>
      <dgm:t>
        <a:bodyPr/>
        <a:lstStyle/>
        <a:p>
          <a:endParaRPr lang="en-US"/>
        </a:p>
      </dgm:t>
    </dgm:pt>
    <dgm:pt modelId="{B8109C90-7C51-416A-9B20-E053908A5E99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Webinars</a:t>
          </a:r>
        </a:p>
      </dgm:t>
    </dgm:pt>
    <dgm:pt modelId="{786385AC-FD09-4E5E-9D7E-05F3A261B22B}" type="parTrans" cxnId="{0CE09167-234C-4EB5-9681-C2FA21167D2A}">
      <dgm:prSet/>
      <dgm:spPr/>
      <dgm:t>
        <a:bodyPr/>
        <a:lstStyle/>
        <a:p>
          <a:endParaRPr lang="en-US"/>
        </a:p>
      </dgm:t>
    </dgm:pt>
    <dgm:pt modelId="{E4809333-1DA2-436D-A74E-296B3654FBB4}" type="sibTrans" cxnId="{0CE09167-234C-4EB5-9681-C2FA21167D2A}">
      <dgm:prSet/>
      <dgm:spPr/>
      <dgm:t>
        <a:bodyPr/>
        <a:lstStyle/>
        <a:p>
          <a:endParaRPr lang="en-US"/>
        </a:p>
      </dgm:t>
    </dgm:pt>
    <dgm:pt modelId="{395B303D-522D-47A0-BE28-877531D5A8F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MOOC</a:t>
          </a:r>
        </a:p>
      </dgm:t>
    </dgm:pt>
    <dgm:pt modelId="{128967B6-C06C-4B03-8CC8-8341DF6AD086}" type="parTrans" cxnId="{F236D1ED-ED1B-4E8B-B037-101804EF68D0}">
      <dgm:prSet/>
      <dgm:spPr/>
      <dgm:t>
        <a:bodyPr/>
        <a:lstStyle/>
        <a:p>
          <a:endParaRPr lang="en-US"/>
        </a:p>
      </dgm:t>
    </dgm:pt>
    <dgm:pt modelId="{8CEDA49F-74CE-44D0-9D9B-D1B272E80B3A}" type="sibTrans" cxnId="{F236D1ED-ED1B-4E8B-B037-101804EF68D0}">
      <dgm:prSet/>
      <dgm:spPr/>
      <dgm:t>
        <a:bodyPr/>
        <a:lstStyle/>
        <a:p>
          <a:endParaRPr lang="en-US"/>
        </a:p>
      </dgm:t>
    </dgm:pt>
    <dgm:pt modelId="{EC1F2153-0EEF-4717-B609-97C784EB27F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Tutorials/ Symposia/ Theme based Seminars</a:t>
          </a:r>
        </a:p>
      </dgm:t>
    </dgm:pt>
    <dgm:pt modelId="{33B9564C-DA1B-44C2-803D-C7805578EC5E}" type="parTrans" cxnId="{435F69C0-52A3-403F-90E2-6B0315C1387F}">
      <dgm:prSet/>
      <dgm:spPr/>
      <dgm:t>
        <a:bodyPr/>
        <a:lstStyle/>
        <a:p>
          <a:endParaRPr lang="en-US"/>
        </a:p>
      </dgm:t>
    </dgm:pt>
    <dgm:pt modelId="{40EF6C21-AEFA-4A09-960C-9F76276D9951}" type="sibTrans" cxnId="{435F69C0-52A3-403F-90E2-6B0315C1387F}">
      <dgm:prSet/>
      <dgm:spPr/>
      <dgm:t>
        <a:bodyPr/>
        <a:lstStyle/>
        <a:p>
          <a:endParaRPr lang="en-US"/>
        </a:p>
      </dgm:t>
    </dgm:pt>
    <dgm:pt modelId="{B810E6F6-B87E-4CCC-B40E-4F36A296D66C}" type="pres">
      <dgm:prSet presAssocID="{A019FFBB-F206-42BD-9D4D-05FD1822CA9D}" presName="Name0" presStyleCnt="0">
        <dgm:presLayoutVars>
          <dgm:dir/>
          <dgm:animLvl val="lvl"/>
          <dgm:resizeHandles val="exact"/>
        </dgm:presLayoutVars>
      </dgm:prSet>
      <dgm:spPr/>
    </dgm:pt>
    <dgm:pt modelId="{63046F1F-032E-4339-96A6-FF603A177370}" type="pres">
      <dgm:prSet presAssocID="{F1AD510C-B35D-402B-9164-0D35C200740C}" presName="linNode" presStyleCnt="0"/>
      <dgm:spPr/>
    </dgm:pt>
    <dgm:pt modelId="{8D464E12-24D1-4659-AE44-3EFE28EA6781}" type="pres">
      <dgm:prSet presAssocID="{F1AD510C-B35D-402B-9164-0D35C200740C}" presName="parentText" presStyleLbl="node1" presStyleIdx="0" presStyleCnt="4" custScaleX="144051" custScaleY="39429" custLinFactNeighborX="-8990" custLinFactNeighborY="661">
        <dgm:presLayoutVars>
          <dgm:chMax val="1"/>
          <dgm:bulletEnabled val="1"/>
        </dgm:presLayoutVars>
      </dgm:prSet>
      <dgm:spPr/>
    </dgm:pt>
    <dgm:pt modelId="{CAFFA053-0BCA-4922-B79F-7B62A3C41E4D}" type="pres">
      <dgm:prSet presAssocID="{E3DD4F55-093F-424C-8799-C1615D446301}" presName="sp" presStyleCnt="0"/>
      <dgm:spPr/>
    </dgm:pt>
    <dgm:pt modelId="{B889F660-8CB8-4171-ACEA-7B5B00C36F04}" type="pres">
      <dgm:prSet presAssocID="{B8109C90-7C51-416A-9B20-E053908A5E99}" presName="linNode" presStyleCnt="0"/>
      <dgm:spPr/>
    </dgm:pt>
    <dgm:pt modelId="{E31B75F4-48ED-4188-915C-94E23E46E596}" type="pres">
      <dgm:prSet presAssocID="{B8109C90-7C51-416A-9B20-E053908A5E99}" presName="parentText" presStyleLbl="node1" presStyleIdx="1" presStyleCnt="4" custScaleX="144051" custScaleY="27943" custLinFactNeighborX="-8311" custLinFactNeighborY="463">
        <dgm:presLayoutVars>
          <dgm:chMax val="1"/>
          <dgm:bulletEnabled val="1"/>
        </dgm:presLayoutVars>
      </dgm:prSet>
      <dgm:spPr/>
    </dgm:pt>
    <dgm:pt modelId="{5062CDB8-27FD-492B-8893-44445FA2405E}" type="pres">
      <dgm:prSet presAssocID="{E4809333-1DA2-436D-A74E-296B3654FBB4}" presName="sp" presStyleCnt="0"/>
      <dgm:spPr/>
    </dgm:pt>
    <dgm:pt modelId="{699FA445-7D4B-4D62-8F4B-212C39DDD329}" type="pres">
      <dgm:prSet presAssocID="{395B303D-522D-47A0-BE28-877531D5A8FE}" presName="linNode" presStyleCnt="0"/>
      <dgm:spPr/>
    </dgm:pt>
    <dgm:pt modelId="{58E77C55-EA2B-4BED-BD4F-85C3273B87D0}" type="pres">
      <dgm:prSet presAssocID="{395B303D-522D-47A0-BE28-877531D5A8FE}" presName="parentText" presStyleLbl="node1" presStyleIdx="2" presStyleCnt="4" custScaleX="144051" custScaleY="21362" custLinFactNeighborX="-8769" custLinFactNeighborY="-969">
        <dgm:presLayoutVars>
          <dgm:chMax val="1"/>
          <dgm:bulletEnabled val="1"/>
        </dgm:presLayoutVars>
      </dgm:prSet>
      <dgm:spPr/>
    </dgm:pt>
    <dgm:pt modelId="{B0AE23D3-6D09-4ECA-A198-0874D95241DB}" type="pres">
      <dgm:prSet presAssocID="{8CEDA49F-74CE-44D0-9D9B-D1B272E80B3A}" presName="sp" presStyleCnt="0"/>
      <dgm:spPr/>
    </dgm:pt>
    <dgm:pt modelId="{6E890669-F008-4826-B4AB-70F251BC697F}" type="pres">
      <dgm:prSet presAssocID="{EC1F2153-0EEF-4717-B609-97C784EB27F3}" presName="linNode" presStyleCnt="0"/>
      <dgm:spPr/>
    </dgm:pt>
    <dgm:pt modelId="{633B3740-9E0D-4B5F-8CA3-BF95E3C4CBD7}" type="pres">
      <dgm:prSet presAssocID="{EC1F2153-0EEF-4717-B609-97C784EB27F3}" presName="parentText" presStyleLbl="node1" presStyleIdx="3" presStyleCnt="4" custScaleX="144051" custScaleY="28468" custLinFactNeighborX="-6506" custLinFactNeighborY="-2941">
        <dgm:presLayoutVars>
          <dgm:chMax val="1"/>
          <dgm:bulletEnabled val="1"/>
        </dgm:presLayoutVars>
      </dgm:prSet>
      <dgm:spPr/>
    </dgm:pt>
  </dgm:ptLst>
  <dgm:cxnLst>
    <dgm:cxn modelId="{9006FC02-C622-46C6-AE22-6395E5982361}" type="presOf" srcId="{B8109C90-7C51-416A-9B20-E053908A5E99}" destId="{E31B75F4-48ED-4188-915C-94E23E46E596}" srcOrd="0" destOrd="0" presId="urn:microsoft.com/office/officeart/2005/8/layout/vList5"/>
    <dgm:cxn modelId="{6AB7860B-9547-417D-86F5-006C4BB199D2}" type="presOf" srcId="{A019FFBB-F206-42BD-9D4D-05FD1822CA9D}" destId="{B810E6F6-B87E-4CCC-B40E-4F36A296D66C}" srcOrd="0" destOrd="0" presId="urn:microsoft.com/office/officeart/2005/8/layout/vList5"/>
    <dgm:cxn modelId="{0CE09167-234C-4EB5-9681-C2FA21167D2A}" srcId="{A019FFBB-F206-42BD-9D4D-05FD1822CA9D}" destId="{B8109C90-7C51-416A-9B20-E053908A5E99}" srcOrd="1" destOrd="0" parTransId="{786385AC-FD09-4E5E-9D7E-05F3A261B22B}" sibTransId="{E4809333-1DA2-436D-A74E-296B3654FBB4}"/>
    <dgm:cxn modelId="{435F69C0-52A3-403F-90E2-6B0315C1387F}" srcId="{A019FFBB-F206-42BD-9D4D-05FD1822CA9D}" destId="{EC1F2153-0EEF-4717-B609-97C784EB27F3}" srcOrd="3" destOrd="0" parTransId="{33B9564C-DA1B-44C2-803D-C7805578EC5E}" sibTransId="{40EF6C21-AEFA-4A09-960C-9F76276D9951}"/>
    <dgm:cxn modelId="{3FE8EFC2-78F4-4ECE-9E71-38B710BBF19D}" srcId="{A019FFBB-F206-42BD-9D4D-05FD1822CA9D}" destId="{F1AD510C-B35D-402B-9164-0D35C200740C}" srcOrd="0" destOrd="0" parTransId="{D0C4C55C-AE0B-4BF5-9B70-0EF2797D35E9}" sibTransId="{E3DD4F55-093F-424C-8799-C1615D446301}"/>
    <dgm:cxn modelId="{455437D1-C92F-419D-8790-9E629061C7E4}" type="presOf" srcId="{EC1F2153-0EEF-4717-B609-97C784EB27F3}" destId="{633B3740-9E0D-4B5F-8CA3-BF95E3C4CBD7}" srcOrd="0" destOrd="0" presId="urn:microsoft.com/office/officeart/2005/8/layout/vList5"/>
    <dgm:cxn modelId="{7883A1E3-D66D-4CC1-A804-EE3F9E1FE712}" type="presOf" srcId="{395B303D-522D-47A0-BE28-877531D5A8FE}" destId="{58E77C55-EA2B-4BED-BD4F-85C3273B87D0}" srcOrd="0" destOrd="0" presId="urn:microsoft.com/office/officeart/2005/8/layout/vList5"/>
    <dgm:cxn modelId="{F236D1ED-ED1B-4E8B-B037-101804EF68D0}" srcId="{A019FFBB-F206-42BD-9D4D-05FD1822CA9D}" destId="{395B303D-522D-47A0-BE28-877531D5A8FE}" srcOrd="2" destOrd="0" parTransId="{128967B6-C06C-4B03-8CC8-8341DF6AD086}" sibTransId="{8CEDA49F-74CE-44D0-9D9B-D1B272E80B3A}"/>
    <dgm:cxn modelId="{87D30DFD-3E71-4DC0-812F-C8FED7B80056}" type="presOf" srcId="{F1AD510C-B35D-402B-9164-0D35C200740C}" destId="{8D464E12-24D1-4659-AE44-3EFE28EA6781}" srcOrd="0" destOrd="0" presId="urn:microsoft.com/office/officeart/2005/8/layout/vList5"/>
    <dgm:cxn modelId="{B32AE959-F996-44A6-BA2E-359496D976B2}" type="presParOf" srcId="{B810E6F6-B87E-4CCC-B40E-4F36A296D66C}" destId="{63046F1F-032E-4339-96A6-FF603A177370}" srcOrd="0" destOrd="0" presId="urn:microsoft.com/office/officeart/2005/8/layout/vList5"/>
    <dgm:cxn modelId="{102AA2AA-A0B1-403F-83EA-C09D07E647EA}" type="presParOf" srcId="{63046F1F-032E-4339-96A6-FF603A177370}" destId="{8D464E12-24D1-4659-AE44-3EFE28EA6781}" srcOrd="0" destOrd="0" presId="urn:microsoft.com/office/officeart/2005/8/layout/vList5"/>
    <dgm:cxn modelId="{E48DDBB2-6CE9-4BDD-A127-5ABA7D350EE9}" type="presParOf" srcId="{B810E6F6-B87E-4CCC-B40E-4F36A296D66C}" destId="{CAFFA053-0BCA-4922-B79F-7B62A3C41E4D}" srcOrd="1" destOrd="0" presId="urn:microsoft.com/office/officeart/2005/8/layout/vList5"/>
    <dgm:cxn modelId="{77D486CF-CA00-41AC-9236-DF8FBEB24815}" type="presParOf" srcId="{B810E6F6-B87E-4CCC-B40E-4F36A296D66C}" destId="{B889F660-8CB8-4171-ACEA-7B5B00C36F04}" srcOrd="2" destOrd="0" presId="urn:microsoft.com/office/officeart/2005/8/layout/vList5"/>
    <dgm:cxn modelId="{FF5DF4CC-5040-437C-97B1-E2DCDDCE7239}" type="presParOf" srcId="{B889F660-8CB8-4171-ACEA-7B5B00C36F04}" destId="{E31B75F4-48ED-4188-915C-94E23E46E596}" srcOrd="0" destOrd="0" presId="urn:microsoft.com/office/officeart/2005/8/layout/vList5"/>
    <dgm:cxn modelId="{A0506ABC-9D1C-4F83-8A4F-63E20236C9CB}" type="presParOf" srcId="{B810E6F6-B87E-4CCC-B40E-4F36A296D66C}" destId="{5062CDB8-27FD-492B-8893-44445FA2405E}" srcOrd="3" destOrd="0" presId="urn:microsoft.com/office/officeart/2005/8/layout/vList5"/>
    <dgm:cxn modelId="{DA48AB12-7E6E-4770-BE06-86DFC63EE8CA}" type="presParOf" srcId="{B810E6F6-B87E-4CCC-B40E-4F36A296D66C}" destId="{699FA445-7D4B-4D62-8F4B-212C39DDD329}" srcOrd="4" destOrd="0" presId="urn:microsoft.com/office/officeart/2005/8/layout/vList5"/>
    <dgm:cxn modelId="{47BDCFD5-7B58-47EE-A13C-61CF5FDD569D}" type="presParOf" srcId="{699FA445-7D4B-4D62-8F4B-212C39DDD329}" destId="{58E77C55-EA2B-4BED-BD4F-85C3273B87D0}" srcOrd="0" destOrd="0" presId="urn:microsoft.com/office/officeart/2005/8/layout/vList5"/>
    <dgm:cxn modelId="{A5BE3106-0FB6-4E5B-9D67-BE2570A5AB6B}" type="presParOf" srcId="{B810E6F6-B87E-4CCC-B40E-4F36A296D66C}" destId="{B0AE23D3-6D09-4ECA-A198-0874D95241DB}" srcOrd="5" destOrd="0" presId="urn:microsoft.com/office/officeart/2005/8/layout/vList5"/>
    <dgm:cxn modelId="{53ED6F30-F665-4057-9041-B0D6A1A05453}" type="presParOf" srcId="{B810E6F6-B87E-4CCC-B40E-4F36A296D66C}" destId="{6E890669-F008-4826-B4AB-70F251BC697F}" srcOrd="6" destOrd="0" presId="urn:microsoft.com/office/officeart/2005/8/layout/vList5"/>
    <dgm:cxn modelId="{E7932D3D-41AD-4CF9-959C-072AEEEFC411}" type="presParOf" srcId="{6E890669-F008-4826-B4AB-70F251BC697F}" destId="{633B3740-9E0D-4B5F-8CA3-BF95E3C4CBD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78473F-D1A5-4B58-9966-C28E95CA0B6C}" type="doc">
      <dgm:prSet loTypeId="urn:diagrams.loki3.com/VaryingWidthList" loCatId="list" qsTypeId="urn:microsoft.com/office/officeart/2005/8/quickstyle/simple1" qsCatId="simple" csTypeId="urn:microsoft.com/office/officeart/2005/8/colors/accent1_1" csCatId="accent1" phldr="1"/>
      <dgm:spPr/>
    </dgm:pt>
    <dgm:pt modelId="{35B8F8A0-FAB3-4FC2-A241-A91A8FA0F92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aseline="0" dirty="0"/>
            <a:t>Regional Partners</a:t>
          </a:r>
        </a:p>
      </dgm:t>
    </dgm:pt>
    <dgm:pt modelId="{00991F09-02A6-49CD-8D3C-042753142731}" type="parTrans" cxnId="{47FDC33D-93DC-4F2E-86CF-F48F3C329F00}">
      <dgm:prSet/>
      <dgm:spPr/>
      <dgm:t>
        <a:bodyPr/>
        <a:lstStyle/>
        <a:p>
          <a:endParaRPr lang="en-US"/>
        </a:p>
      </dgm:t>
    </dgm:pt>
    <dgm:pt modelId="{B180CC99-BD8F-4A35-B73A-9EA2A96C9C4F}" type="sibTrans" cxnId="{47FDC33D-93DC-4F2E-86CF-F48F3C329F00}">
      <dgm:prSet/>
      <dgm:spPr/>
      <dgm:t>
        <a:bodyPr/>
        <a:lstStyle/>
        <a:p>
          <a:endParaRPr lang="en-US"/>
        </a:p>
      </dgm:t>
    </dgm:pt>
    <dgm:pt modelId="{573B6CDE-6394-4DF6-812C-8B9A9C3FB69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UN affiliated Regional Centres</a:t>
          </a:r>
        </a:p>
      </dgm:t>
    </dgm:pt>
    <dgm:pt modelId="{1399A1F0-C183-49AD-85E4-73121380F513}" type="sibTrans" cxnId="{F5875DCB-CEEB-4844-8F88-3F1FBB73E7F6}">
      <dgm:prSet/>
      <dgm:spPr/>
      <dgm:t>
        <a:bodyPr/>
        <a:lstStyle/>
        <a:p>
          <a:endParaRPr lang="en-US"/>
        </a:p>
      </dgm:t>
    </dgm:pt>
    <dgm:pt modelId="{44A9D3E8-2142-4071-AF84-6975F6D9E3E7}" type="parTrans" cxnId="{F5875DCB-CEEB-4844-8F88-3F1FBB73E7F6}">
      <dgm:prSet/>
      <dgm:spPr/>
      <dgm:t>
        <a:bodyPr/>
        <a:lstStyle/>
        <a:p>
          <a:endParaRPr lang="en-US"/>
        </a:p>
      </dgm:t>
    </dgm:pt>
    <dgm:pt modelId="{B0D5B806-FDAC-4756-85D0-426D38317CCB}" type="pres">
      <dgm:prSet presAssocID="{AF78473F-D1A5-4B58-9966-C28E95CA0B6C}" presName="Name0" presStyleCnt="0">
        <dgm:presLayoutVars>
          <dgm:resizeHandles/>
        </dgm:presLayoutVars>
      </dgm:prSet>
      <dgm:spPr/>
    </dgm:pt>
    <dgm:pt modelId="{9065E68E-0C87-49BC-9F28-0C1631176600}" type="pres">
      <dgm:prSet presAssocID="{573B6CDE-6394-4DF6-812C-8B9A9C3FB69F}" presName="text" presStyleLbl="node1" presStyleIdx="0" presStyleCnt="2" custScaleX="148231" custScaleY="27868" custLinFactY="-952" custLinFactNeighborX="-2527" custLinFactNeighborY="-100000">
        <dgm:presLayoutVars>
          <dgm:bulletEnabled val="1"/>
        </dgm:presLayoutVars>
      </dgm:prSet>
      <dgm:spPr>
        <a:prstGeom prst="roundRect">
          <a:avLst/>
        </a:prstGeom>
      </dgm:spPr>
    </dgm:pt>
    <dgm:pt modelId="{96E0AD68-7CF2-43AF-9530-285C7BBF4290}" type="pres">
      <dgm:prSet presAssocID="{1399A1F0-C183-49AD-85E4-73121380F513}" presName="space" presStyleCnt="0"/>
      <dgm:spPr/>
    </dgm:pt>
    <dgm:pt modelId="{F1209E6D-13E1-4072-B9C2-9A82F6E67E1B}" type="pres">
      <dgm:prSet presAssocID="{35B8F8A0-FAB3-4FC2-A241-A91A8FA0F925}" presName="text" presStyleLbl="node1" presStyleIdx="1" presStyleCnt="2" custScaleX="138641" custScaleY="28655" custLinFactNeighborX="-2280" custLinFactNeighborY="-918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9FFAB010-2813-4ECA-A846-85FBD883B4A8}" type="presOf" srcId="{AF78473F-D1A5-4B58-9966-C28E95CA0B6C}" destId="{B0D5B806-FDAC-4756-85D0-426D38317CCB}" srcOrd="0" destOrd="0" presId="urn:diagrams.loki3.com/VaryingWidthList"/>
    <dgm:cxn modelId="{AB3B761F-101A-4470-AA2D-3445B1878D48}" type="presOf" srcId="{35B8F8A0-FAB3-4FC2-A241-A91A8FA0F925}" destId="{F1209E6D-13E1-4072-B9C2-9A82F6E67E1B}" srcOrd="0" destOrd="0" presId="urn:diagrams.loki3.com/VaryingWidthList"/>
    <dgm:cxn modelId="{47FDC33D-93DC-4F2E-86CF-F48F3C329F00}" srcId="{AF78473F-D1A5-4B58-9966-C28E95CA0B6C}" destId="{35B8F8A0-FAB3-4FC2-A241-A91A8FA0F925}" srcOrd="1" destOrd="0" parTransId="{00991F09-02A6-49CD-8D3C-042753142731}" sibTransId="{B180CC99-BD8F-4A35-B73A-9EA2A96C9C4F}"/>
    <dgm:cxn modelId="{559A8C86-6763-46D4-A693-DA4CDB64550C}" type="presOf" srcId="{573B6CDE-6394-4DF6-812C-8B9A9C3FB69F}" destId="{9065E68E-0C87-49BC-9F28-0C1631176600}" srcOrd="0" destOrd="0" presId="urn:diagrams.loki3.com/VaryingWidthList"/>
    <dgm:cxn modelId="{F5875DCB-CEEB-4844-8F88-3F1FBB73E7F6}" srcId="{AF78473F-D1A5-4B58-9966-C28E95CA0B6C}" destId="{573B6CDE-6394-4DF6-812C-8B9A9C3FB69F}" srcOrd="0" destOrd="0" parTransId="{44A9D3E8-2142-4071-AF84-6975F6D9E3E7}" sibTransId="{1399A1F0-C183-49AD-85E4-73121380F513}"/>
    <dgm:cxn modelId="{7173EC9E-7A9C-4FFA-A52B-19E331CFF6CC}" type="presParOf" srcId="{B0D5B806-FDAC-4756-85D0-426D38317CCB}" destId="{9065E68E-0C87-49BC-9F28-0C1631176600}" srcOrd="0" destOrd="0" presId="urn:diagrams.loki3.com/VaryingWidthList"/>
    <dgm:cxn modelId="{F69C8E6D-2A97-47E7-B78C-18B0B4A71813}" type="presParOf" srcId="{B0D5B806-FDAC-4756-85D0-426D38317CCB}" destId="{96E0AD68-7CF2-43AF-9530-285C7BBF4290}" srcOrd="1" destOrd="0" presId="urn:diagrams.loki3.com/VaryingWidthList"/>
    <dgm:cxn modelId="{79F8B417-C3D6-4370-B808-614B6F5B89F2}" type="presParOf" srcId="{B0D5B806-FDAC-4756-85D0-426D38317CCB}" destId="{F1209E6D-13E1-4072-B9C2-9A82F6E67E1B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A1999-963C-4A90-AC80-16C1C691F1DE}">
      <dsp:nvSpPr>
        <dsp:cNvPr id="0" name=""/>
        <dsp:cNvSpPr/>
      </dsp:nvSpPr>
      <dsp:spPr>
        <a:xfrm>
          <a:off x="1501362" y="0"/>
          <a:ext cx="1302816" cy="779434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Setting up SCDAB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Region Specific CD &amp; CB Coordination   </a:t>
          </a:r>
        </a:p>
      </dsp:txBody>
      <dsp:txXfrm>
        <a:off x="1524191" y="22829"/>
        <a:ext cx="1257158" cy="733776"/>
      </dsp:txXfrm>
    </dsp:sp>
    <dsp:sp modelId="{1630913D-447C-4BEF-A255-61B48B13FB35}">
      <dsp:nvSpPr>
        <dsp:cNvPr id="0" name=""/>
        <dsp:cNvSpPr/>
      </dsp:nvSpPr>
      <dsp:spPr>
        <a:xfrm>
          <a:off x="1585924" y="779434"/>
          <a:ext cx="91440" cy="4199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904"/>
              </a:lnTo>
              <a:lnTo>
                <a:pt x="104989" y="4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FC0F5-12BC-4188-8EC7-5F016D39FD5E}">
      <dsp:nvSpPr>
        <dsp:cNvPr id="0" name=""/>
        <dsp:cNvSpPr/>
      </dsp:nvSpPr>
      <dsp:spPr>
        <a:xfrm>
          <a:off x="1690913" y="918628"/>
          <a:ext cx="1110375" cy="56142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Core Technical on EO-SDGs</a:t>
          </a:r>
        </a:p>
      </dsp:txBody>
      <dsp:txXfrm>
        <a:off x="1707356" y="935071"/>
        <a:ext cx="1077489" cy="528535"/>
      </dsp:txXfrm>
    </dsp:sp>
    <dsp:sp modelId="{1EA2FFAD-912F-4609-AF1B-C8C1536819AF}">
      <dsp:nvSpPr>
        <dsp:cNvPr id="0" name=""/>
        <dsp:cNvSpPr/>
      </dsp:nvSpPr>
      <dsp:spPr>
        <a:xfrm>
          <a:off x="1585924" y="779434"/>
          <a:ext cx="91440" cy="11043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4351"/>
              </a:lnTo>
              <a:lnTo>
                <a:pt x="104989" y="11043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53438-7865-437E-AB18-64863896153D}">
      <dsp:nvSpPr>
        <dsp:cNvPr id="0" name=""/>
        <dsp:cNvSpPr/>
      </dsp:nvSpPr>
      <dsp:spPr>
        <a:xfrm>
          <a:off x="1690913" y="1617712"/>
          <a:ext cx="1101714" cy="53214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Research &amp; Knowledge Sharing</a:t>
          </a:r>
        </a:p>
      </dsp:txBody>
      <dsp:txXfrm>
        <a:off x="1706499" y="1633298"/>
        <a:ext cx="1070542" cy="500976"/>
      </dsp:txXfrm>
    </dsp:sp>
    <dsp:sp modelId="{1D2AF00E-140C-4325-92D4-60B5937DE800}">
      <dsp:nvSpPr>
        <dsp:cNvPr id="0" name=""/>
        <dsp:cNvSpPr/>
      </dsp:nvSpPr>
      <dsp:spPr>
        <a:xfrm>
          <a:off x="1585924" y="779434"/>
          <a:ext cx="91440" cy="18608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0851"/>
              </a:lnTo>
              <a:lnTo>
                <a:pt x="104989" y="1860851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D6E22-A3F2-4E8D-AD71-71530A0971CC}">
      <dsp:nvSpPr>
        <dsp:cNvPr id="0" name=""/>
        <dsp:cNvSpPr/>
      </dsp:nvSpPr>
      <dsp:spPr>
        <a:xfrm>
          <a:off x="1690913" y="2287523"/>
          <a:ext cx="1101371" cy="70552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Inter- governmental planning, regional practice</a:t>
          </a:r>
          <a:r>
            <a:rPr lang="en-US" sz="900" kern="1200" dirty="0"/>
            <a:t>s </a:t>
          </a:r>
        </a:p>
      </dsp:txBody>
      <dsp:txXfrm>
        <a:off x="1711577" y="2308187"/>
        <a:ext cx="1060043" cy="664198"/>
      </dsp:txXfrm>
    </dsp:sp>
    <dsp:sp modelId="{5D61134D-0641-429C-BD64-430354472737}">
      <dsp:nvSpPr>
        <dsp:cNvPr id="0" name=""/>
        <dsp:cNvSpPr/>
      </dsp:nvSpPr>
      <dsp:spPr>
        <a:xfrm>
          <a:off x="1585924" y="779434"/>
          <a:ext cx="91440" cy="2671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1544"/>
              </a:lnTo>
              <a:lnTo>
                <a:pt x="105439" y="267154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A0837E8-5457-4A99-BB51-BC34250AF028}">
      <dsp:nvSpPr>
        <dsp:cNvPr id="0" name=""/>
        <dsp:cNvSpPr/>
      </dsp:nvSpPr>
      <dsp:spPr>
        <a:xfrm>
          <a:off x="1691363" y="3114958"/>
          <a:ext cx="1101714" cy="67204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Resources Sharing, Management</a:t>
          </a:r>
        </a:p>
      </dsp:txBody>
      <dsp:txXfrm>
        <a:off x="1711046" y="3134641"/>
        <a:ext cx="1062348" cy="632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64E12-24D1-4659-AE44-3EFE28EA6781}">
      <dsp:nvSpPr>
        <dsp:cNvPr id="0" name=""/>
        <dsp:cNvSpPr/>
      </dsp:nvSpPr>
      <dsp:spPr>
        <a:xfrm>
          <a:off x="440818" y="21574"/>
          <a:ext cx="1097229" cy="119831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In-person &amp; blended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buNone/>
          </a:pPr>
          <a:r>
            <a:rPr lang="en-US" sz="105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Long &amp; short term: in-shore,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buNone/>
          </a:pPr>
          <a:r>
            <a:rPr lang="en-US" sz="105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off-shore,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buNone/>
          </a:pPr>
          <a:r>
            <a:rPr lang="en-US" sz="105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caravan, …</a:t>
          </a:r>
        </a:p>
      </dsp:txBody>
      <dsp:txXfrm>
        <a:off x="494380" y="75136"/>
        <a:ext cx="990105" cy="1091192"/>
      </dsp:txXfrm>
    </dsp:sp>
    <dsp:sp modelId="{E31B75F4-48ED-4188-915C-94E23E46E596}">
      <dsp:nvSpPr>
        <dsp:cNvPr id="0" name=""/>
        <dsp:cNvSpPr/>
      </dsp:nvSpPr>
      <dsp:spPr>
        <a:xfrm>
          <a:off x="445990" y="1365831"/>
          <a:ext cx="1097229" cy="84923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Webinars</a:t>
          </a:r>
        </a:p>
      </dsp:txBody>
      <dsp:txXfrm>
        <a:off x="487446" y="1407287"/>
        <a:ext cx="1014317" cy="766324"/>
      </dsp:txXfrm>
    </dsp:sp>
    <dsp:sp modelId="{58E77C55-EA2B-4BED-BD4F-85C3273B87D0}">
      <dsp:nvSpPr>
        <dsp:cNvPr id="0" name=""/>
        <dsp:cNvSpPr/>
      </dsp:nvSpPr>
      <dsp:spPr>
        <a:xfrm>
          <a:off x="442502" y="2323505"/>
          <a:ext cx="1097229" cy="64922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MOOC</a:t>
          </a:r>
        </a:p>
      </dsp:txBody>
      <dsp:txXfrm>
        <a:off x="474195" y="2355198"/>
        <a:ext cx="1033843" cy="585842"/>
      </dsp:txXfrm>
    </dsp:sp>
    <dsp:sp modelId="{633B3740-9E0D-4B5F-8CA3-BF95E3C4CBD7}">
      <dsp:nvSpPr>
        <dsp:cNvPr id="0" name=""/>
        <dsp:cNvSpPr/>
      </dsp:nvSpPr>
      <dsp:spPr>
        <a:xfrm>
          <a:off x="459739" y="3064760"/>
          <a:ext cx="1097229" cy="86519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Tutorials/ Symposia/ Theme based Seminars</a:t>
          </a:r>
        </a:p>
      </dsp:txBody>
      <dsp:txXfrm>
        <a:off x="501974" y="3106995"/>
        <a:ext cx="1012759" cy="780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5E68E-0C87-49BC-9F28-0C1631176600}">
      <dsp:nvSpPr>
        <dsp:cNvPr id="0" name=""/>
        <dsp:cNvSpPr/>
      </dsp:nvSpPr>
      <dsp:spPr>
        <a:xfrm>
          <a:off x="123988" y="348698"/>
          <a:ext cx="1434134" cy="73138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UN affiliated Regional Centres</a:t>
          </a:r>
        </a:p>
      </dsp:txBody>
      <dsp:txXfrm>
        <a:off x="159691" y="384401"/>
        <a:ext cx="1362728" cy="659977"/>
      </dsp:txXfrm>
    </dsp:sp>
    <dsp:sp modelId="{F1209E6D-13E1-4072-B9C2-9A82F6E67E1B}">
      <dsp:nvSpPr>
        <dsp:cNvPr id="0" name=""/>
        <dsp:cNvSpPr/>
      </dsp:nvSpPr>
      <dsp:spPr>
        <a:xfrm>
          <a:off x="253320" y="1355454"/>
          <a:ext cx="1185380" cy="75203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Regional Partners</a:t>
          </a:r>
        </a:p>
      </dsp:txBody>
      <dsp:txXfrm>
        <a:off x="290031" y="1392165"/>
        <a:ext cx="1111958" cy="678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begPts" val="bCtr"/>
                        <dgm:param type="connRout" val="bend"/>
                        <dgm:param type="dim" val="1D"/>
                        <dgm:param type="endPts" val="midL"/>
                        <dgm:param type="endSty" val="noArr"/>
                        <dgm:param type="srcNode" val="rootConnector"/>
                      </dgm:alg>
                    </dgm:if>
                    <dgm:else name="Name16">
                      <dgm:alg type="conn">
                        <dgm:param type="begPts" val="bCtr"/>
                        <dgm:param type="connRout" val="bend"/>
                        <dgm:param type="dim" val="1D"/>
                        <dgm:param type="endPts" val="midR"/>
                        <dgm:param type="endSty" val="noArr"/>
                        <dgm:param type="srcNode" val="rootConnecto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475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WGCapD-9 Annual Meeting March 10-12, 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22788" y="2514600"/>
            <a:ext cx="7192141" cy="18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Progress on the Space Capacity Development Advisory Board (SCDAB)</a:t>
            </a:r>
            <a:endParaRPr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622788" y="4465673"/>
            <a:ext cx="8180969" cy="20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Session 4: Spotlight on Partnerships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NASA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Dr. Nancy D.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Searby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on behalf to SCDAB Organizing Group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WGCapD-9 Annual Meeting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</a:rPr>
              <a:t>Sunnyvale, California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10-12 March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2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304800" y="1266380"/>
            <a:ext cx="9525000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None/>
            </a:pPr>
            <a:r>
              <a:rPr lang="en-US" sz="2400" b="1" dirty="0"/>
              <a:t>Origin:  </a:t>
            </a:r>
            <a:endParaRPr sz="2400" b="1" dirty="0"/>
          </a:p>
          <a:p>
            <a:pPr marL="244475" indent="-257175">
              <a:buSzPts val="2200"/>
            </a:pPr>
            <a:r>
              <a:rPr lang="en-US" dirty="0"/>
              <a:t>Grew from discussions within WGCapD</a:t>
            </a:r>
          </a:p>
          <a:p>
            <a:pPr marL="244475" indent="-257175">
              <a:buSzPts val="2200"/>
            </a:pPr>
            <a:r>
              <a:rPr lang="en-US" dirty="0"/>
              <a:t>WGCapD prepared and presented a white paper at SIT-34 (deliverable CB-37)</a:t>
            </a:r>
          </a:p>
          <a:p>
            <a:pPr marL="244475" indent="-257175">
              <a:buSzPts val="2200"/>
            </a:pPr>
            <a:r>
              <a:rPr lang="en-US" dirty="0"/>
              <a:t>Followed by a peer-reviewed publication (</a:t>
            </a:r>
            <a:r>
              <a:rPr lang="en-US" i="1" dirty="0"/>
              <a:t>Space Policy</a:t>
            </a:r>
            <a:r>
              <a:rPr lang="en-US" dirty="0"/>
              <a:t>) with input from CEOS, GEO, WMO and others</a:t>
            </a:r>
          </a:p>
          <a:p>
            <a:pPr marL="0" indent="0">
              <a:spcBef>
                <a:spcPts val="1200"/>
              </a:spcBef>
              <a:buSzPts val="2200"/>
              <a:buNone/>
            </a:pPr>
            <a:r>
              <a:rPr lang="en-US" sz="2400" b="1" dirty="0"/>
              <a:t>Objectives:</a:t>
            </a:r>
          </a:p>
          <a:p>
            <a:pPr marL="244475" indent="-257175">
              <a:buSzPts val="2200"/>
            </a:pPr>
            <a:r>
              <a:rPr lang="en-US" dirty="0"/>
              <a:t>Improved collaboration and coordination of capacity building/development across the various networks </a:t>
            </a:r>
          </a:p>
          <a:p>
            <a:pPr marL="244475" indent="-257175">
              <a:buSzPts val="2200"/>
            </a:pPr>
            <a:r>
              <a:rPr lang="en-US" dirty="0"/>
              <a:t>Fully utilize the contributions of space science, technology, and its applications to implement the global development agendas and benefit society</a:t>
            </a:r>
          </a:p>
          <a:p>
            <a:pPr marL="244475" indent="-257175">
              <a:buSzPts val="2200"/>
            </a:pPr>
            <a:r>
              <a:rPr lang="en-US" dirty="0"/>
              <a:t>Share capacity building good practices and methods and guidance to strengthen skills to use EO to meet SDG goals and to report on them</a:t>
            </a:r>
          </a:p>
          <a:p>
            <a:pPr marL="0" indent="0">
              <a:spcBef>
                <a:spcPts val="1200"/>
              </a:spcBef>
              <a:buSzPts val="2200"/>
              <a:buNone/>
            </a:pPr>
            <a:r>
              <a:rPr lang="en-US" sz="2400" b="1" dirty="0"/>
              <a:t>Framework:</a:t>
            </a:r>
          </a:p>
          <a:p>
            <a:pPr marL="311726" indent="-324426">
              <a:buSzPts val="2200"/>
            </a:pPr>
            <a:r>
              <a:rPr lang="en-US" dirty="0"/>
              <a:t>4 aspects – harmonizing, planning, executing, and delivering </a:t>
            </a: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SCDAB Overview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9" b="5879"/>
          <a:stretch/>
        </p:blipFill>
        <p:spPr>
          <a:xfrm rot="187968">
            <a:off x="9681753" y="2811577"/>
            <a:ext cx="2179037" cy="315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BC11D5-0036-D64D-A1B4-DB1C19422278}"/>
              </a:ext>
            </a:extLst>
          </p:cNvPr>
          <p:cNvSpPr/>
          <p:nvPr/>
        </p:nvSpPr>
        <p:spPr>
          <a:xfrm>
            <a:off x="8575817" y="6204677"/>
            <a:ext cx="3311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www.sciencedirect.com</a:t>
            </a:r>
            <a:r>
              <a:rPr lang="en-US" dirty="0"/>
              <a:t>/science/article/</a:t>
            </a:r>
            <a:r>
              <a:rPr lang="en-US" dirty="0" err="1"/>
              <a:t>pii</a:t>
            </a:r>
            <a:r>
              <a:rPr lang="en-US" dirty="0"/>
              <a:t>/S0265964619300761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17867-3D5D-0841-944C-6B9B0215D2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CE2C4-8CC0-1F45-947E-4F1BFE0E7F4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503719" y="245028"/>
            <a:ext cx="7141028" cy="722475"/>
          </a:xfrm>
        </p:spPr>
        <p:txBody>
          <a:bodyPr/>
          <a:lstStyle/>
          <a:p>
            <a:pPr algn="ctr"/>
            <a:r>
              <a:rPr lang="en-US" dirty="0"/>
              <a:t>Framework for Coordinated Capacity Development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3EA586C-7AC1-1548-AFC7-C0217FD2E948}"/>
              </a:ext>
            </a:extLst>
          </p:cNvPr>
          <p:cNvSpPr/>
          <p:nvPr/>
        </p:nvSpPr>
        <p:spPr>
          <a:xfrm>
            <a:off x="8679996" y="2219362"/>
            <a:ext cx="146304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/>
          <a:p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B4DAB05-1419-7843-A336-DF91D8B7543C}"/>
              </a:ext>
            </a:extLst>
          </p:cNvPr>
          <p:cNvSpPr/>
          <p:nvPr/>
        </p:nvSpPr>
        <p:spPr>
          <a:xfrm>
            <a:off x="6740706" y="2220632"/>
            <a:ext cx="146304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/>
          <a:p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9D28454-074E-5C48-85B1-A5F2AD04CA12}"/>
              </a:ext>
            </a:extLst>
          </p:cNvPr>
          <p:cNvSpPr/>
          <p:nvPr/>
        </p:nvSpPr>
        <p:spPr>
          <a:xfrm>
            <a:off x="4820466" y="2226347"/>
            <a:ext cx="146304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="horz" wrap="square" lIns="45719" tIns="45719" rIns="45719" bIns="45719" numCol="1" spcCol="38100" rtlCol="0" anchor="ctr"/>
          <a:lstStyle/>
          <a:p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E74EC69-01AF-B542-8F57-BA1A87E96A35}"/>
              </a:ext>
            </a:extLst>
          </p:cNvPr>
          <p:cNvSpPr/>
          <p:nvPr/>
        </p:nvSpPr>
        <p:spPr>
          <a:xfrm>
            <a:off x="2919276" y="2225712"/>
            <a:ext cx="146304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="horz" wrap="square" lIns="45719" tIns="45719" rIns="45719" bIns="45719" numCol="1" spcCol="38100" rtlCol="0" anchor="ctr"/>
          <a:lstStyle/>
          <a:p>
            <a:endParaRPr lang="en-US"/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id="{6B30F134-1015-814A-8803-B807A394F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796" y="2275706"/>
            <a:ext cx="14224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UNOOSA,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UNESCAP, 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CEOS, GEO,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CGMS,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WMO,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31854094-CAAA-4642-96D9-5901DA321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294717"/>
              </p:ext>
            </p:extLst>
          </p:nvPr>
        </p:nvGraphicFramePr>
        <p:xfrm>
          <a:off x="3380286" y="2387637"/>
          <a:ext cx="4231640" cy="380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E7A59A5D-FD5B-C541-8DEA-C7212CFEB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360646"/>
              </p:ext>
            </p:extLst>
          </p:nvPr>
        </p:nvGraphicFramePr>
        <p:xfrm>
          <a:off x="8439331" y="2326042"/>
          <a:ext cx="2115820" cy="4020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6C9BC3AF-6B71-8641-9E91-5885263F53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3622071"/>
              </p:ext>
            </p:extLst>
          </p:nvPr>
        </p:nvGraphicFramePr>
        <p:xfrm>
          <a:off x="6612436" y="2567977"/>
          <a:ext cx="1731010" cy="262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7" name="TextBox 37">
            <a:extLst>
              <a:ext uri="{FF2B5EF4-FFF2-40B4-BE49-F238E27FC236}">
                <a16:creationId xmlns:a16="http://schemas.microsoft.com/office/drawing/2014/main" id="{9791194B-309B-664C-BB74-3A1AA692F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333" y="3623493"/>
            <a:ext cx="1230313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Partners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25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 AOGEO,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APRSAF,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ASEAN,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SAARC DMC,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Space agencies.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INGOs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EFCCF5F1-FAFB-AF45-88FD-A8870266D8C5}"/>
              </a:ext>
            </a:extLst>
          </p:cNvPr>
          <p:cNvSpPr/>
          <p:nvPr/>
        </p:nvSpPr>
        <p:spPr>
          <a:xfrm>
            <a:off x="4375331" y="4026572"/>
            <a:ext cx="421005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/>
          <a:p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F7BDF747-36FC-D840-8A9E-06D437D27210}"/>
              </a:ext>
            </a:extLst>
          </p:cNvPr>
          <p:cNvSpPr/>
          <p:nvPr/>
        </p:nvSpPr>
        <p:spPr>
          <a:xfrm>
            <a:off x="8228511" y="4029747"/>
            <a:ext cx="477520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/>
          <a:p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54F7C109-BF6D-7144-B00F-CF88C8A0A92A}"/>
              </a:ext>
            </a:extLst>
          </p:cNvPr>
          <p:cNvSpPr/>
          <p:nvPr/>
        </p:nvSpPr>
        <p:spPr>
          <a:xfrm>
            <a:off x="6295571" y="4015142"/>
            <a:ext cx="421005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/>
          <a:p>
            <a:endParaRPr lang="en-US"/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0F4A162C-64AF-1044-816B-4FEFB0CCF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571" y="413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32">
            <a:extLst>
              <a:ext uri="{FF2B5EF4-FFF2-40B4-BE49-F238E27FC236}">
                <a16:creationId xmlns:a16="http://schemas.microsoft.com/office/drawing/2014/main" id="{329B5238-4BF8-2B43-8E6F-DE6FD6CC2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571" y="4985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Box 37">
            <a:extLst>
              <a:ext uri="{FF2B5EF4-FFF2-40B4-BE49-F238E27FC236}">
                <a16:creationId xmlns:a16="http://schemas.microsoft.com/office/drawing/2014/main" id="{261DB7B3-2D9D-B245-94AC-9C12425B6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805" y="5062032"/>
            <a:ext cx="123031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latinLnBrk="1" hangingPunct="0"/>
            <a:r>
              <a:rPr lang="en-US" sz="1100" b="1" i="1" dirty="0">
                <a:latin typeface="Calibri" panose="020F0502020204030204" pitchFamily="34" charset="0"/>
                <a:cs typeface="Calibri" panose="020F0502020204030204" pitchFamily="34" charset="0"/>
              </a:rPr>
              <a:t>Professional </a:t>
            </a:r>
          </a:p>
          <a:p>
            <a:pPr algn="ctr" latinLnBrk="1" hangingPunct="0"/>
            <a:r>
              <a:rPr lang="en-US" sz="1100" b="1" i="1" dirty="0">
                <a:latin typeface="Calibri" panose="020F0502020204030204" pitchFamily="34" charset="0"/>
                <a:cs typeface="Calibri" panose="020F0502020204030204" pitchFamily="34" charset="0"/>
              </a:rPr>
              <a:t>Societies: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latinLnBrk="1" hangingPunct="0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National,</a:t>
            </a:r>
          </a:p>
          <a:p>
            <a:pPr algn="ctr" latinLnBrk="1" hangingPunct="0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Regional,</a:t>
            </a:r>
          </a:p>
          <a:p>
            <a:pPr algn="ctr" latinLnBrk="1" hangingPunct="0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International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0005A9-8808-EA4F-AEDB-EF2A20C8CC54}"/>
              </a:ext>
            </a:extLst>
          </p:cNvPr>
          <p:cNvSpPr txBox="1"/>
          <p:nvPr/>
        </p:nvSpPr>
        <p:spPr>
          <a:xfrm>
            <a:off x="2958747" y="1680544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Harmonizing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427FC5-AFB3-DC41-A5C9-C1FDDC727116}"/>
              </a:ext>
            </a:extLst>
          </p:cNvPr>
          <p:cNvSpPr txBox="1"/>
          <p:nvPr/>
        </p:nvSpPr>
        <p:spPr>
          <a:xfrm>
            <a:off x="5052845" y="1703001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Planning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A23300-776F-6B43-9963-EA906AF9A89B}"/>
              </a:ext>
            </a:extLst>
          </p:cNvPr>
          <p:cNvSpPr txBox="1"/>
          <p:nvPr/>
        </p:nvSpPr>
        <p:spPr>
          <a:xfrm>
            <a:off x="6832712" y="1703001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Executing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93C80D-8C81-4841-8AE5-D12F37774C78}"/>
              </a:ext>
            </a:extLst>
          </p:cNvPr>
          <p:cNvSpPr txBox="1"/>
          <p:nvPr/>
        </p:nvSpPr>
        <p:spPr>
          <a:xfrm>
            <a:off x="8862291" y="1714953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Delivering</a:t>
            </a:r>
            <a:endParaRPr lang="en-US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1EF98E8-77B4-804F-BD45-8F091689F0DE}"/>
              </a:ext>
            </a:extLst>
          </p:cNvPr>
          <p:cNvSpPr/>
          <p:nvPr/>
        </p:nvSpPr>
        <p:spPr>
          <a:xfrm>
            <a:off x="6915013" y="5062032"/>
            <a:ext cx="1112203" cy="895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Recognized Capacity Development Institutions </a:t>
            </a:r>
          </a:p>
        </p:txBody>
      </p:sp>
    </p:spTree>
    <p:extLst>
      <p:ext uri="{BB962C8B-B14F-4D97-AF65-F5344CB8AC3E}">
        <p14:creationId xmlns:p14="http://schemas.microsoft.com/office/powerpoint/2010/main" val="289848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73182" y="1336389"/>
            <a:ext cx="11845636" cy="494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WGCapD deliverable CB-37 completed (Q2 2019)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Peer-reviewed publication in </a:t>
            </a:r>
            <a:r>
              <a:rPr lang="en-US" sz="2400" i="1" dirty="0"/>
              <a:t>Space Policy</a:t>
            </a:r>
            <a:r>
              <a:rPr lang="en-US" sz="2400" dirty="0"/>
              <a:t> – posted in 2019, formerly published in Feb 2020 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Currently working in the harmonizing and planning phases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Defining the focus of the SCDAB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Identifying SDGs to focus on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SDG 11 Sustainable Cities and Communities, or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SDG 2 Zero Hunger, or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SDG 5 Gender Equality with SDG 4 Education Equality, or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SDG 7 Equitable Energy Access (ties to ISRO Chair initiative)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Identifying potential SCDAB members</a:t>
            </a:r>
          </a:p>
          <a:p>
            <a:pPr marL="5588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 marL="342900" lvl="0" indent="-355600" algn="l" rtl="0">
              <a:spcBef>
                <a:spcPts val="0"/>
              </a:spcBef>
              <a:spcAft>
                <a:spcPts val="1200"/>
              </a:spcAft>
              <a:buClr>
                <a:srgbClr val="002569"/>
              </a:buClr>
              <a:buSzPts val="2200"/>
              <a:buChar char="•"/>
            </a:pPr>
            <a:endParaRPr lang="en-US" sz="2400" dirty="0"/>
          </a:p>
          <a:p>
            <a:pPr marL="342900" lvl="0" indent="-355600" algn="l" rtl="0">
              <a:spcBef>
                <a:spcPts val="0"/>
              </a:spcBef>
              <a:spcAft>
                <a:spcPts val="1200"/>
              </a:spcAft>
              <a:buClr>
                <a:srgbClr val="002569"/>
              </a:buClr>
              <a:buSzPts val="2200"/>
              <a:buChar char="•"/>
            </a:pPr>
            <a:endParaRPr sz="2400"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SCDAB Activities To Date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729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244764" y="1233725"/>
            <a:ext cx="11845636" cy="496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1800"/>
              </a:spcAft>
              <a:buClr>
                <a:srgbClr val="002569"/>
              </a:buClr>
              <a:buSzPts val="2200"/>
              <a:buChar char="•"/>
            </a:pPr>
            <a:r>
              <a:rPr lang="en-US" sz="2400" dirty="0"/>
              <a:t>What is your agency doing to build capacity to use EO in these SDGs?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SDG 11 Sustainable Cities and Communities, or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SDG 2 Zero Hunger, or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SDG 5 Gender Equality with SDG 4 Education Equality, or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SDG 7 Equitable Energy Access (ties to ISRO Chair initiative)</a:t>
            </a:r>
          </a:p>
          <a:p>
            <a:pPr marL="342900" lvl="0" indent="-355600" algn="l" rtl="0">
              <a:spcBef>
                <a:spcPts val="0"/>
              </a:spcBef>
              <a:spcAft>
                <a:spcPts val="1800"/>
              </a:spcAft>
              <a:buClr>
                <a:srgbClr val="002569"/>
              </a:buClr>
              <a:buSzPts val="2200"/>
              <a:buChar char="•"/>
            </a:pPr>
            <a:r>
              <a:rPr lang="en-US" sz="2400" dirty="0"/>
              <a:t>Who is doing it? For whom (target audience) – global, regional, national? What methodology? Working with which global or regional organizations, or professional societies?</a:t>
            </a:r>
          </a:p>
          <a:p>
            <a:pPr marL="342900" lvl="0" indent="-355600" algn="l" rtl="0">
              <a:spcBef>
                <a:spcPts val="0"/>
              </a:spcBef>
              <a:spcAft>
                <a:spcPts val="1800"/>
              </a:spcAft>
              <a:buClr>
                <a:srgbClr val="002569"/>
              </a:buClr>
              <a:buSzPts val="2200"/>
              <a:buChar char="•"/>
            </a:pPr>
            <a:r>
              <a:rPr lang="en-US" sz="2400" dirty="0"/>
              <a:t>What gaps do you know about?</a:t>
            </a:r>
          </a:p>
          <a:p>
            <a:pPr marL="342900" lvl="0">
              <a:spcBef>
                <a:spcPts val="0"/>
              </a:spcBef>
              <a:spcAft>
                <a:spcPts val="1800"/>
              </a:spcAft>
              <a:buSzPts val="2200"/>
            </a:pPr>
            <a:r>
              <a:rPr lang="en-US" sz="2400" dirty="0"/>
              <a:t>What capacity development networks should be contacted to nominate managerial and technical experts as points of contact who have extensive experience in capacity development programs for different regions?</a:t>
            </a:r>
            <a:r>
              <a:rPr lang="en-US" sz="2800" dirty="0"/>
              <a:t> </a:t>
            </a:r>
            <a:endParaRPr sz="2800" dirty="0"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2"/>
          </p:nvPr>
        </p:nvSpPr>
        <p:spPr>
          <a:xfrm>
            <a:off x="2220685" y="353887"/>
            <a:ext cx="72943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Opportunities for WGCapD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500</Words>
  <Application>Microsoft Macintosh PowerPoint</Application>
  <PresentationFormat>Widescreen</PresentationFormat>
  <Paragraphs>86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Courier New</vt:lpstr>
      <vt:lpstr>Times New Roman</vt:lpstr>
      <vt:lpstr>Avenir</vt:lpstr>
      <vt:lpstr>Calibri</vt:lpstr>
      <vt:lpstr>Helvetica Neue</vt:lpstr>
      <vt:lpstr>Noto Sans Symbols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Childs, Lauren M. (LARC-E3)[Science Systems &amp; Applications, Inc.]</dc:creator>
  <cp:lastModifiedBy>Searby, Nancy D. (HQ-DK000)</cp:lastModifiedBy>
  <cp:revision>14</cp:revision>
  <dcterms:modified xsi:type="dcterms:W3CDTF">2020-03-09T22:00:57Z</dcterms:modified>
</cp:coreProperties>
</file>