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5" r:id="rId3"/>
    <p:sldMasterId id="2147483679" r:id="rId4"/>
    <p:sldMasterId id="2147483692" r:id="rId5"/>
    <p:sldMasterId id="2147483704" r:id="rId6"/>
    <p:sldMasterId id="2147483717" r:id="rId7"/>
    <p:sldMasterId id="2147483730" r:id="rId8"/>
    <p:sldMasterId id="2147483742" r:id="rId9"/>
    <p:sldMasterId id="2147483754" r:id="rId10"/>
    <p:sldMasterId id="2147483762" r:id="rId11"/>
    <p:sldMasterId id="2147483772" r:id="rId12"/>
    <p:sldMasterId id="2147483783" r:id="rId13"/>
    <p:sldMasterId id="2147483794" r:id="rId14"/>
    <p:sldMasterId id="2147483797" r:id="rId15"/>
    <p:sldMasterId id="2147483837" r:id="rId16"/>
  </p:sldMasterIdLst>
  <p:notesMasterIdLst>
    <p:notesMasterId r:id="rId28"/>
  </p:notesMasterIdLst>
  <p:sldIdLst>
    <p:sldId id="293" r:id="rId17"/>
    <p:sldId id="285" r:id="rId18"/>
    <p:sldId id="287" r:id="rId19"/>
    <p:sldId id="286" r:id="rId20"/>
    <p:sldId id="294" r:id="rId21"/>
    <p:sldId id="288" r:id="rId22"/>
    <p:sldId id="291" r:id="rId23"/>
    <p:sldId id="292" r:id="rId24"/>
    <p:sldId id="263" r:id="rId25"/>
    <p:sldId id="267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5186" autoAdjust="0"/>
  </p:normalViewPr>
  <p:slideViewPr>
    <p:cSldViewPr snapToGrid="0">
      <p:cViewPr>
        <p:scale>
          <a:sx n="77" d="100"/>
          <a:sy n="77" d="100"/>
        </p:scale>
        <p:origin x="1626" y="12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35726-8689-A24C-A43E-10F80A7A924F}" type="datetimeFigureOut">
              <a:rPr lang="en-US" smtClean="0"/>
              <a:t>3/9/2020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AC4B6-9012-FA4E-BC3E-3E7A87035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7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88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44514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27868" indent="-279949" defTabSz="844514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19797" indent="-223959" defTabSz="844514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567716" indent="-223959" defTabSz="844514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15635" indent="-223959" defTabSz="844514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463554" indent="-223959" defTabSz="8445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11472" indent="-223959" defTabSz="8445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359391" indent="-223959" defTabSz="8445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07310" indent="-223959" defTabSz="8445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fld id="{C9EB11C5-7CCF-C844-9D3C-439D515095A4}" type="slidenum">
              <a:rPr lang="en-US" sz="1100">
                <a:solidFill>
                  <a:prstClr val="black"/>
                </a:solidFill>
              </a:rPr>
              <a:pPr/>
              <a:t>9</a:t>
            </a:fld>
            <a:endParaRPr lang="en-US" sz="11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948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27868" indent="-279949" defTabSz="898948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19797" indent="-223959" defTabSz="898948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567716" indent="-223959" defTabSz="898948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15635" indent="-223959" defTabSz="898948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463554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11472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359391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07310" indent="-223959" defTabSz="8989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fld id="{92FA181D-F902-FA4C-816D-64F54598D760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10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79575" y="915988"/>
            <a:ext cx="8140700" cy="4579937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794" y="5861815"/>
            <a:ext cx="3509051" cy="5494514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5939" indent="-335939">
              <a:spcBef>
                <a:spcPct val="0"/>
              </a:spcBef>
              <a:buFontTx/>
              <a:buChar char="•"/>
            </a:pPr>
            <a:endParaRPr lang="en-US" sz="2700" dirty="0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D7ED3-D689-44F4-B099-C4DC3429DCF6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56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94.png"/><Relationship Id="rId25" Type="http://schemas.openxmlformats.org/officeDocument/2006/relationships/image" Target="../media/image99.png"/><Relationship Id="rId2" Type="http://schemas.openxmlformats.org/officeDocument/2006/relationships/image" Target="../media/image101.jpeg"/><Relationship Id="rId16" Type="http://schemas.openxmlformats.org/officeDocument/2006/relationships/image" Target="../media/image41.png"/><Relationship Id="rId20" Type="http://schemas.openxmlformats.org/officeDocument/2006/relationships/image" Target="../media/image9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90.png"/><Relationship Id="rId15" Type="http://schemas.openxmlformats.org/officeDocument/2006/relationships/image" Target="../media/image93.png"/><Relationship Id="rId23" Type="http://schemas.openxmlformats.org/officeDocument/2006/relationships/image" Target="../media/image98.png"/><Relationship Id="rId28" Type="http://schemas.openxmlformats.org/officeDocument/2006/relationships/image" Target="../media/image100.png"/><Relationship Id="rId10" Type="http://schemas.openxmlformats.org/officeDocument/2006/relationships/image" Target="../media/image35.png"/><Relationship Id="rId19" Type="http://schemas.openxmlformats.org/officeDocument/2006/relationships/image" Target="../media/image96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94.png"/><Relationship Id="rId25" Type="http://schemas.openxmlformats.org/officeDocument/2006/relationships/image" Target="../media/image99.png"/><Relationship Id="rId2" Type="http://schemas.openxmlformats.org/officeDocument/2006/relationships/image" Target="../media/image101.jpeg"/><Relationship Id="rId16" Type="http://schemas.openxmlformats.org/officeDocument/2006/relationships/image" Target="../media/image41.png"/><Relationship Id="rId20" Type="http://schemas.openxmlformats.org/officeDocument/2006/relationships/image" Target="../media/image9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90.png"/><Relationship Id="rId15" Type="http://schemas.openxmlformats.org/officeDocument/2006/relationships/image" Target="../media/image93.png"/><Relationship Id="rId23" Type="http://schemas.openxmlformats.org/officeDocument/2006/relationships/image" Target="../media/image98.png"/><Relationship Id="rId28" Type="http://schemas.openxmlformats.org/officeDocument/2006/relationships/image" Target="../media/image100.png"/><Relationship Id="rId10" Type="http://schemas.openxmlformats.org/officeDocument/2006/relationships/image" Target="../media/image35.png"/><Relationship Id="rId19" Type="http://schemas.openxmlformats.org/officeDocument/2006/relationships/image" Target="../media/image96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102.jpe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10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3.jpeg"/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8.png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56.png"/><Relationship Id="rId2" Type="http://schemas.openxmlformats.org/officeDocument/2006/relationships/image" Target="../media/image53.jpe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7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jpe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5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54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86.jpe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5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8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87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94.png"/><Relationship Id="rId25" Type="http://schemas.openxmlformats.org/officeDocument/2006/relationships/image" Target="../media/image99.png"/><Relationship Id="rId2" Type="http://schemas.openxmlformats.org/officeDocument/2006/relationships/image" Target="../media/image101.jpeg"/><Relationship Id="rId16" Type="http://schemas.openxmlformats.org/officeDocument/2006/relationships/image" Target="../media/image41.png"/><Relationship Id="rId20" Type="http://schemas.openxmlformats.org/officeDocument/2006/relationships/image" Target="../media/image9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90.png"/><Relationship Id="rId15" Type="http://schemas.openxmlformats.org/officeDocument/2006/relationships/image" Target="../media/image93.png"/><Relationship Id="rId23" Type="http://schemas.openxmlformats.org/officeDocument/2006/relationships/image" Target="../media/image98.png"/><Relationship Id="rId28" Type="http://schemas.openxmlformats.org/officeDocument/2006/relationships/image" Target="../media/image100.png"/><Relationship Id="rId10" Type="http://schemas.openxmlformats.org/officeDocument/2006/relationships/image" Target="../media/image35.png"/><Relationship Id="rId19" Type="http://schemas.openxmlformats.org/officeDocument/2006/relationships/image" Target="../media/image96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17"/>
            <a:ext cx="10598400" cy="531787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206" y="2490194"/>
            <a:ext cx="10596033" cy="748961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5622311"/>
            <a:ext cx="6688667" cy="105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32" tIns="60916" rIns="121832" bIns="60916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smtClean="0">
                <a:solidFill>
                  <a:srgbClr val="000000"/>
                </a:solidFill>
              </a:rPr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1100" smtClean="0">
                <a:solidFill>
                  <a:srgbClr val="000000"/>
                </a:solidFill>
              </a:rPr>
              <a:t>Reference: </a:t>
            </a:r>
          </a:p>
          <a:p>
            <a:pPr>
              <a:spcBef>
                <a:spcPct val="50000"/>
              </a:spcBef>
            </a:pPr>
            <a:r>
              <a:rPr lang="en-US" sz="1100" smtClean="0">
                <a:solidFill>
                  <a:srgbClr val="000000"/>
                </a:solidFill>
              </a:rPr>
              <a:t>Status: </a:t>
            </a:r>
          </a:p>
          <a:p>
            <a:pPr>
              <a:spcBef>
                <a:spcPct val="50000"/>
              </a:spcBef>
            </a:pPr>
            <a:r>
              <a:rPr lang="en-US" sz="1100" smtClean="0">
                <a:solidFill>
                  <a:srgbClr val="000000"/>
                </a:solidFill>
              </a:rPr>
              <a:t>ESA UNCLASSIFIED - For Official Use</a:t>
            </a:r>
            <a:endParaRPr lang="en-GB" sz="1100" dirty="0">
              <a:solidFill>
                <a:srgbClr val="000000"/>
              </a:solidFill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38" y="-2667001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1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7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58925" y="6553872"/>
            <a:ext cx="9069848" cy="149705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8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5706536" y="6527845"/>
            <a:ext cx="778933" cy="565151"/>
          </a:xfrm>
          <a:prstGeom prst="rect">
            <a:avLst/>
          </a:prstGeom>
        </p:spPr>
        <p:txBody>
          <a:bodyPr lIns="91384" tIns="45710" rIns="91384" bIns="45710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>
              <a:defRPr/>
            </a:pPr>
            <a:fld id="{8A06C2F6-B608-4AAD-BC19-C9F7439202B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59389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O4SD_fragile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"/>
            <a:ext cx="12192000" cy="6857143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9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endParaRPr lang="en-GB"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100" y="6119703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8" rIns="91402" bIns="45718" anchor="b">
            <a:spAutoFit/>
          </a:bodyPr>
          <a:lstStyle/>
          <a:p>
            <a:pPr defTabSz="913969">
              <a:spcBef>
                <a:spcPct val="50000"/>
              </a:spcBef>
            </a:pPr>
            <a:r>
              <a:rPr lang="en-US" sz="1100">
                <a:solidFill>
                  <a:srgbClr val="FFFFFF">
                    <a:lumMod val="85000"/>
                  </a:srgbClr>
                </a:solidFill>
                <a:latin typeface="Verdana"/>
              </a:rPr>
              <a:t>ESA UNCLASSIFIED - For Official Use</a:t>
            </a:r>
            <a:endParaRPr lang="en-GB" sz="1100">
              <a:solidFill>
                <a:srgbClr val="FFFFFF">
                  <a:lumMod val="85000"/>
                </a:srgbClr>
              </a:solidFill>
              <a:latin typeface="Verdana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1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DE3C086-ACEA-4F01-856B-4DDCA05E43D4}"/>
              </a:ext>
            </a:extLst>
          </p:cNvPr>
          <p:cNvSpPr/>
          <p:nvPr userDrawn="1"/>
        </p:nvSpPr>
        <p:spPr>
          <a:xfrm>
            <a:off x="6404279" y="1966823"/>
            <a:ext cx="684000" cy="500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fr-FR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6F2822-4C2B-4E1C-8A1F-55EF3B451743}"/>
              </a:ext>
            </a:extLst>
          </p:cNvPr>
          <p:cNvSpPr/>
          <p:nvPr userDrawn="1"/>
        </p:nvSpPr>
        <p:spPr>
          <a:xfrm>
            <a:off x="583811" y="2412000"/>
            <a:ext cx="6516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fr-FR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95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879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83" indent="0">
              <a:buNone/>
              <a:defRPr sz="2400"/>
            </a:lvl2pPr>
            <a:lvl3pPr marL="1218600" indent="0">
              <a:buNone/>
              <a:defRPr sz="2100"/>
            </a:lvl3pPr>
            <a:lvl4pPr marL="1827893" indent="0">
              <a:buNone/>
              <a:defRPr sz="1900"/>
            </a:lvl4pPr>
            <a:lvl5pPr marL="2437198" indent="0">
              <a:buNone/>
              <a:defRPr sz="1900"/>
            </a:lvl5pPr>
            <a:lvl6pPr marL="3046480" indent="0">
              <a:buNone/>
              <a:defRPr sz="1900"/>
            </a:lvl6pPr>
            <a:lvl7pPr marL="3655763" indent="0">
              <a:buNone/>
              <a:defRPr sz="1900"/>
            </a:lvl7pPr>
            <a:lvl8pPr marL="4265067" indent="0">
              <a:buNone/>
              <a:defRPr sz="1900"/>
            </a:lvl8pPr>
            <a:lvl9pPr marL="4874361" indent="0">
              <a:buNone/>
              <a:defRPr sz="19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7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21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92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3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3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7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5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2173"/>
            <a:ext cx="7910400" cy="38471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7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80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O4SD_fragile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"/>
            <a:ext cx="12192000" cy="6857143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9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endParaRPr lang="en-GB"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100" y="6119703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8" rIns="91402" bIns="45718" anchor="b">
            <a:spAutoFit/>
          </a:bodyPr>
          <a:lstStyle/>
          <a:p>
            <a:pPr defTabSz="913969">
              <a:spcBef>
                <a:spcPct val="50000"/>
              </a:spcBef>
            </a:pPr>
            <a:r>
              <a:rPr lang="en-US" sz="1100">
                <a:solidFill>
                  <a:srgbClr val="FFFFFF">
                    <a:lumMod val="85000"/>
                  </a:srgbClr>
                </a:solidFill>
                <a:latin typeface="Verdana"/>
              </a:rPr>
              <a:t>ESA UNCLASSIFIED - For Official Use</a:t>
            </a:r>
            <a:endParaRPr lang="en-GB" sz="1100">
              <a:solidFill>
                <a:srgbClr val="FFFFFF">
                  <a:lumMod val="85000"/>
                </a:srgbClr>
              </a:solidFill>
              <a:latin typeface="Verdana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1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DE3C086-ACEA-4F01-856B-4DDCA05E43D4}"/>
              </a:ext>
            </a:extLst>
          </p:cNvPr>
          <p:cNvSpPr/>
          <p:nvPr userDrawn="1"/>
        </p:nvSpPr>
        <p:spPr>
          <a:xfrm>
            <a:off x="6404279" y="1966823"/>
            <a:ext cx="684000" cy="500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fr-FR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6F2822-4C2B-4E1C-8A1F-55EF3B451743}"/>
              </a:ext>
            </a:extLst>
          </p:cNvPr>
          <p:cNvSpPr/>
          <p:nvPr userDrawn="1"/>
        </p:nvSpPr>
        <p:spPr>
          <a:xfrm>
            <a:off x="583811" y="2412000"/>
            <a:ext cx="6516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fr-FR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83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0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82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83" indent="0">
              <a:buNone/>
              <a:defRPr sz="2400"/>
            </a:lvl2pPr>
            <a:lvl3pPr marL="1218600" indent="0">
              <a:buNone/>
              <a:defRPr sz="2100"/>
            </a:lvl3pPr>
            <a:lvl4pPr marL="1827893" indent="0">
              <a:buNone/>
              <a:defRPr sz="1900"/>
            </a:lvl4pPr>
            <a:lvl5pPr marL="2437198" indent="0">
              <a:buNone/>
              <a:defRPr sz="1900"/>
            </a:lvl5pPr>
            <a:lvl6pPr marL="3046480" indent="0">
              <a:buNone/>
              <a:defRPr sz="1900"/>
            </a:lvl6pPr>
            <a:lvl7pPr marL="3655763" indent="0">
              <a:buNone/>
              <a:defRPr sz="1900"/>
            </a:lvl7pPr>
            <a:lvl8pPr marL="4265067" indent="0">
              <a:buNone/>
              <a:defRPr sz="1900"/>
            </a:lvl8pPr>
            <a:lvl9pPr marL="4874361" indent="0">
              <a:buNone/>
              <a:defRPr sz="19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1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645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43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2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3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7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638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2173"/>
            <a:ext cx="7910400" cy="38471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7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7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107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51" y="361366"/>
            <a:ext cx="9158327" cy="61555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71" y="20746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18017" y="6096009"/>
            <a:ext cx="6688667" cy="29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29" rIns="121858" bIns="60929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03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14" y="653206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22281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 userDrawn="1"/>
        </p:nvGrpSpPr>
        <p:grpSpPr bwMode="auto">
          <a:xfrm>
            <a:off x="230717" y="6544763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77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141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sldNum="0"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4SD_DRR_PPT_16_9_cov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en-GB" sz="10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067" dirty="0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ESA UNCLASSIFIED - For Official Use</a:t>
            </a:r>
            <a:endParaRPr lang="en-GB" sz="1067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0065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1" descr="EO4SD_DRR_PPT_16_9_in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8" b="-43998"/>
          <a:stretch/>
        </p:blipFill>
        <p:spPr>
          <a:xfrm>
            <a:off x="0" y="-1015"/>
            <a:ext cx="12192000" cy="101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829925" y="55501"/>
            <a:ext cx="1215531" cy="46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290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5370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2367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856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9598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4934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4888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8621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33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999" y="309852"/>
            <a:ext cx="8140700" cy="569334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888251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2660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1935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30385" y="2492915"/>
            <a:ext cx="10363200" cy="72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30386" y="3847065"/>
            <a:ext cx="5961633" cy="221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4743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47433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385" y="1217405"/>
            <a:ext cx="3343875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830386" y="2246635"/>
            <a:ext cx="3741615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 t="24395"/>
          <a:stretch/>
        </p:blipFill>
        <p:spPr>
          <a:xfrm>
            <a:off x="0" y="-68240"/>
            <a:ext cx="12192000" cy="692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sp>
        <p:nvSpPr>
          <p:cNvPr id="26" name="Google Shape;26;p2"/>
          <p:cNvSpPr txBox="1"/>
          <p:nvPr/>
        </p:nvSpPr>
        <p:spPr>
          <a:xfrm>
            <a:off x="622789" y="2514600"/>
            <a:ext cx="5746243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907191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>
            <a:spLocks noGrp="1"/>
          </p:cNvSpPr>
          <p:nvPr>
            <p:ph type="sldNum" idx="12"/>
          </p:nvPr>
        </p:nvSpPr>
        <p:spPr>
          <a:xfrm>
            <a:off x="11684000" y="6629403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166255" y="1402773"/>
            <a:ext cx="11845636" cy="51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2"/>
          </p:nvPr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8601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98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1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476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71" y="207465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18017" y="6096009"/>
            <a:ext cx="6688667" cy="29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28" rIns="121856" bIns="60928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03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 smtClean="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16" y="6532065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2228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 userDrawn="1"/>
        </p:nvGrpSpPr>
        <p:grpSpPr bwMode="auto">
          <a:xfrm>
            <a:off x="230717" y="6544765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78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424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6893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99" indent="0">
              <a:buNone/>
              <a:defRPr sz="2400"/>
            </a:lvl2pPr>
            <a:lvl3pPr marL="1218630" indent="0">
              <a:buNone/>
              <a:defRPr sz="2100"/>
            </a:lvl3pPr>
            <a:lvl4pPr marL="1827938" indent="0">
              <a:buNone/>
              <a:defRPr sz="1900"/>
            </a:lvl4pPr>
            <a:lvl5pPr marL="2437258" indent="0">
              <a:buNone/>
              <a:defRPr sz="1900"/>
            </a:lvl5pPr>
            <a:lvl6pPr marL="3046556" indent="0">
              <a:buNone/>
              <a:defRPr sz="1900"/>
            </a:lvl6pPr>
            <a:lvl7pPr marL="3655855" indent="0">
              <a:buNone/>
              <a:defRPr sz="1900"/>
            </a:lvl7pPr>
            <a:lvl8pPr marL="4265173" indent="0">
              <a:buNone/>
              <a:defRPr sz="1900"/>
            </a:lvl8pPr>
            <a:lvl9pPr marL="4874483" indent="0">
              <a:buNone/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17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925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39730"/>
            <a:ext cx="9541341" cy="543649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7959" indent="-36378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9569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1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1857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68697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830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2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6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8621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1395"/>
            <a:ext cx="7910400" cy="41549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3700"/>
            </a:lvl2pPr>
            <a:lvl3pPr marL="1218630" indent="0">
              <a:buNone/>
              <a:defRPr sz="3200"/>
            </a:lvl3pPr>
            <a:lvl4pPr marL="1827938" indent="0">
              <a:buNone/>
              <a:defRPr sz="2700"/>
            </a:lvl4pPr>
            <a:lvl5pPr marL="2437258" indent="0">
              <a:buNone/>
              <a:defRPr sz="2700"/>
            </a:lvl5pPr>
            <a:lvl6pPr marL="3046556" indent="0">
              <a:buNone/>
              <a:defRPr sz="2700"/>
            </a:lvl6pPr>
            <a:lvl7pPr marL="3655855" indent="0">
              <a:buNone/>
              <a:defRPr sz="2700"/>
            </a:lvl7pPr>
            <a:lvl8pPr marL="4265173" indent="0">
              <a:buNone/>
              <a:defRPr sz="2700"/>
            </a:lvl8pPr>
            <a:lvl9pPr marL="4874483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6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756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4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7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7" indent="-176137">
              <a:buSzPct val="90000"/>
              <a:buFont typeface="Verdana" pitchFamily="34" charset="0"/>
              <a:buChar char="•"/>
              <a:defRPr sz="2000"/>
            </a:lvl1pPr>
            <a:lvl2pPr marL="358622" indent="-179312">
              <a:buFont typeface="Wingdings" pitchFamily="2" charset="2"/>
              <a:buChar char="§"/>
              <a:defRPr sz="1900"/>
            </a:lvl2pPr>
            <a:lvl3pPr marL="442710" indent="-179312">
              <a:buSzPct val="80000"/>
              <a:defRPr sz="1600"/>
            </a:lvl3pPr>
            <a:lvl4pPr marL="536321" indent="-177724">
              <a:buSzPct val="80000"/>
              <a:buFont typeface="Wingdings" pitchFamily="2" charset="2"/>
              <a:buChar char="§"/>
              <a:defRPr sz="1500"/>
            </a:lvl4pPr>
            <a:lvl5pPr marL="631523" indent="-188837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2357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4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7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7" indent="-176137">
              <a:buSzPct val="90000"/>
              <a:buFont typeface="Verdana" pitchFamily="34" charset="0"/>
              <a:buChar char="•"/>
              <a:defRPr sz="2000"/>
            </a:lvl1pPr>
            <a:lvl2pPr marL="358622" indent="-179312">
              <a:buFont typeface="Wingdings" pitchFamily="2" charset="2"/>
              <a:buChar char="§"/>
              <a:defRPr sz="1900"/>
            </a:lvl2pPr>
            <a:lvl3pPr marL="442710" indent="-179312">
              <a:buSzPct val="80000"/>
              <a:defRPr sz="1600"/>
            </a:lvl3pPr>
            <a:lvl4pPr marL="536321" indent="-177724">
              <a:buSzPct val="80000"/>
              <a:buFont typeface="Wingdings" pitchFamily="2" charset="2"/>
              <a:buChar char="§"/>
              <a:defRPr sz="1500"/>
            </a:lvl4pPr>
            <a:lvl5pPr marL="631523" indent="-188837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08421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58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18017" y="6096001"/>
            <a:ext cx="6688667" cy="2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34" rIns="121869" bIns="60934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03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 smtClean="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09" y="6532058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22276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 userDrawn="1"/>
        </p:nvGrpSpPr>
        <p:grpSpPr bwMode="auto">
          <a:xfrm>
            <a:off x="230717" y="6544758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72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4763990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4916"/>
            <a:ext cx="12192000" cy="664464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49793" y="181351"/>
            <a:ext cx="11606873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9" tIns="60934" rIns="121869" bIns="60934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854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3" y="863717"/>
            <a:ext cx="7827433" cy="5265587"/>
          </a:xfrm>
          <a:prstGeom prst="rect">
            <a:avLst/>
          </a:prstGeom>
        </p:spPr>
        <p:txBody>
          <a:bodyPr>
            <a:normAutofit/>
          </a:bodyPr>
          <a:lstStyle>
            <a:lvl1pPr marL="234837" indent="-234837">
              <a:buSzPct val="90000"/>
              <a:buFont typeface="Verdana" pitchFamily="34" charset="0"/>
              <a:buChar char="•"/>
              <a:defRPr sz="2700">
                <a:latin typeface="Calibri" charset="0"/>
                <a:ea typeface="Calibri" charset="0"/>
                <a:cs typeface="Calibri" charset="0"/>
              </a:defRPr>
            </a:lvl1pPr>
            <a:lvl2pPr marL="478139" indent="-239071">
              <a:buFont typeface="Wingdings" pitchFamily="2" charset="2"/>
              <a:buChar char="§"/>
              <a:defRPr sz="2400">
                <a:latin typeface="Calibri" charset="0"/>
                <a:ea typeface="Calibri" charset="0"/>
                <a:cs typeface="Calibri" charset="0"/>
              </a:defRPr>
            </a:lvl2pPr>
            <a:lvl3pPr marL="590272" indent="-239071">
              <a:buSzPct val="80000"/>
              <a:defRPr sz="2100">
                <a:latin typeface="Calibri" charset="0"/>
                <a:ea typeface="Calibri" charset="0"/>
                <a:cs typeface="Calibri" charset="0"/>
              </a:defRPr>
            </a:lvl3pPr>
            <a:lvl4pPr marL="715091" indent="-236953">
              <a:buSzPct val="80000"/>
              <a:buFont typeface="Wingdings" pitchFamily="2" charset="2"/>
              <a:buChar char="§"/>
              <a:defRPr sz="1900">
                <a:latin typeface="Calibri" charset="0"/>
                <a:ea typeface="Calibri" charset="0"/>
                <a:cs typeface="Calibri" charset="0"/>
              </a:defRPr>
            </a:lvl4pPr>
            <a:lvl5pPr marL="842050" indent="-251770">
              <a:buSzPct val="80000"/>
              <a:defRPr sz="16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 lIns="121869" tIns="60934" rIns="121869" bIns="60934"/>
          <a:lstStyle/>
          <a:p>
            <a:pPr defTabSz="9140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200" smtClean="0">
                <a:solidFill>
                  <a:srgbClr val="000000"/>
                </a:solidFill>
                <a:latin typeface="Verdana" charset="0"/>
                <a:ea typeface="MS PGothic" charset="0"/>
                <a:cs typeface="MS PGothic" charset="0"/>
              </a:rPr>
              <a:t>Mars 12-16, 2018</a:t>
            </a:r>
            <a:endParaRPr lang="en-US" sz="32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121869" tIns="60934" rIns="121869" bIns="60934"/>
          <a:lstStyle>
            <a:lvl1pPr marL="304648" indent="-304648">
              <a:buFont typeface="+mj-lt"/>
              <a:buAutoNum type="arabicPeriod"/>
              <a:defRPr/>
            </a:lvl1pPr>
          </a:lstStyle>
          <a:p>
            <a:pPr defTabSz="914037" eaLnBrk="0" fontAlgn="base" hangingPunct="0">
              <a:spcBef>
                <a:spcPct val="0"/>
              </a:spcBef>
              <a:spcAft>
                <a:spcPct val="0"/>
              </a:spcAft>
            </a:pPr>
            <a:fld id="{AD07233B-CA0C-1B4B-B7F9-79BD81C2592D}" type="slidenum">
              <a:rPr lang="en-US" sz="3200" smtClean="0">
                <a:solidFill>
                  <a:srgbClr val="000000"/>
                </a:solidFill>
                <a:latin typeface="Verdana" charset="0"/>
                <a:ea typeface="MS PGothic" charset="0"/>
                <a:cs typeface="MS PGothic" charset="0"/>
              </a:rPr>
              <a:pPr defTabSz="91403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36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063" indent="0">
              <a:buNone/>
              <a:defRPr sz="2400"/>
            </a:lvl2pPr>
            <a:lvl3pPr marL="1218176" indent="0">
              <a:buNone/>
              <a:defRPr sz="2100"/>
            </a:lvl3pPr>
            <a:lvl4pPr marL="1827258" indent="0">
              <a:buNone/>
              <a:defRPr sz="1900"/>
            </a:lvl4pPr>
            <a:lvl5pPr marL="2436350" indent="0">
              <a:buNone/>
              <a:defRPr sz="1900"/>
            </a:lvl5pPr>
            <a:lvl6pPr marL="3045416" indent="0">
              <a:buNone/>
              <a:defRPr sz="1900"/>
            </a:lvl6pPr>
            <a:lvl7pPr marL="3654475" indent="0">
              <a:buNone/>
              <a:defRPr sz="1900"/>
            </a:lvl7pPr>
            <a:lvl8pPr marL="4263573" indent="0">
              <a:buNone/>
              <a:defRPr sz="1900"/>
            </a:lvl8pPr>
            <a:lvl9pPr marL="4872658" indent="0">
              <a:buNone/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06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99" indent="0">
              <a:buNone/>
              <a:defRPr sz="2400"/>
            </a:lvl2pPr>
            <a:lvl3pPr marL="1218630" indent="0">
              <a:buNone/>
              <a:defRPr sz="2100"/>
            </a:lvl3pPr>
            <a:lvl4pPr marL="1827938" indent="0">
              <a:buNone/>
              <a:defRPr sz="1900"/>
            </a:lvl4pPr>
            <a:lvl5pPr marL="2437258" indent="0">
              <a:buNone/>
              <a:defRPr sz="1900"/>
            </a:lvl5pPr>
            <a:lvl6pPr marL="3046556" indent="0">
              <a:buNone/>
              <a:defRPr sz="1900"/>
            </a:lvl6pPr>
            <a:lvl7pPr marL="3655855" indent="0">
              <a:buNone/>
              <a:defRPr sz="1900"/>
            </a:lvl7pPr>
            <a:lvl8pPr marL="4265173" indent="0">
              <a:buNone/>
              <a:defRPr sz="1900"/>
            </a:lvl8pPr>
            <a:lvl9pPr marL="4874483" indent="0">
              <a:buNone/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0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85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1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595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03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9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2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6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487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1395"/>
            <a:ext cx="7910400" cy="41549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3700"/>
            </a:lvl2pPr>
            <a:lvl3pPr marL="1218630" indent="0">
              <a:buNone/>
              <a:defRPr sz="3200"/>
            </a:lvl3pPr>
            <a:lvl4pPr marL="1827938" indent="0">
              <a:buNone/>
              <a:defRPr sz="2700"/>
            </a:lvl4pPr>
            <a:lvl5pPr marL="2437258" indent="0">
              <a:buNone/>
              <a:defRPr sz="2700"/>
            </a:lvl5pPr>
            <a:lvl6pPr marL="3046556" indent="0">
              <a:buNone/>
              <a:defRPr sz="2700"/>
            </a:lvl6pPr>
            <a:lvl7pPr marL="3655855" indent="0">
              <a:buNone/>
              <a:defRPr sz="2700"/>
            </a:lvl7pPr>
            <a:lvl8pPr marL="4265173" indent="0">
              <a:buNone/>
              <a:defRPr sz="2700"/>
            </a:lvl8pPr>
            <a:lvl9pPr marL="4874483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6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99" indent="0">
              <a:buNone/>
              <a:defRPr sz="1600"/>
            </a:lvl2pPr>
            <a:lvl3pPr marL="1218630" indent="0">
              <a:buNone/>
              <a:defRPr sz="1300"/>
            </a:lvl3pPr>
            <a:lvl4pPr marL="1827938" indent="0">
              <a:buNone/>
              <a:defRPr sz="1200"/>
            </a:lvl4pPr>
            <a:lvl5pPr marL="2437258" indent="0">
              <a:buNone/>
              <a:defRPr sz="1200"/>
            </a:lvl5pPr>
            <a:lvl6pPr marL="3046556" indent="0">
              <a:buNone/>
              <a:defRPr sz="1200"/>
            </a:lvl6pPr>
            <a:lvl7pPr marL="3655855" indent="0">
              <a:buNone/>
              <a:defRPr sz="1200"/>
            </a:lvl7pPr>
            <a:lvl8pPr marL="4265173" indent="0">
              <a:buNone/>
              <a:defRPr sz="1200"/>
            </a:lvl8pPr>
            <a:lvl9pPr marL="4874483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6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4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7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7" indent="-176137">
              <a:buSzPct val="90000"/>
              <a:buFont typeface="Verdana" pitchFamily="34" charset="0"/>
              <a:buChar char="•"/>
              <a:defRPr sz="2000"/>
            </a:lvl1pPr>
            <a:lvl2pPr marL="358622" indent="-179312">
              <a:buFont typeface="Wingdings" pitchFamily="2" charset="2"/>
              <a:buChar char="§"/>
              <a:defRPr sz="1900"/>
            </a:lvl2pPr>
            <a:lvl3pPr marL="442710" indent="-179312">
              <a:buSzPct val="80000"/>
              <a:defRPr sz="1600"/>
            </a:lvl3pPr>
            <a:lvl4pPr marL="536321" indent="-177724">
              <a:buSzPct val="80000"/>
              <a:buFont typeface="Wingdings" pitchFamily="2" charset="2"/>
              <a:buChar char="§"/>
              <a:defRPr sz="1500"/>
            </a:lvl4pPr>
            <a:lvl5pPr marL="631523" indent="-188837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9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4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7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7" indent="-176137">
              <a:buSzPct val="90000"/>
              <a:buFont typeface="Verdana" pitchFamily="34" charset="0"/>
              <a:buChar char="•"/>
              <a:defRPr sz="2000"/>
            </a:lvl1pPr>
            <a:lvl2pPr marL="358622" indent="-179312">
              <a:buFont typeface="Wingdings" pitchFamily="2" charset="2"/>
              <a:buChar char="§"/>
              <a:defRPr sz="1900"/>
            </a:lvl2pPr>
            <a:lvl3pPr marL="442710" indent="-179312">
              <a:buSzPct val="80000"/>
              <a:defRPr sz="1600"/>
            </a:lvl3pPr>
            <a:lvl4pPr marL="536321" indent="-177724">
              <a:buSzPct val="80000"/>
              <a:buFont typeface="Wingdings" pitchFamily="2" charset="2"/>
              <a:buChar char="§"/>
              <a:defRPr sz="1500"/>
            </a:lvl4pPr>
            <a:lvl5pPr marL="631523" indent="-188837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10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58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18017" y="6096001"/>
            <a:ext cx="6688667" cy="2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34" rIns="121869" bIns="60934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06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 smtClean="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09" y="6532058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22276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 userDrawn="1"/>
        </p:nvGrpSpPr>
        <p:grpSpPr bwMode="auto">
          <a:xfrm>
            <a:off x="230717" y="6544758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72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52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4616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60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218017" y="6096001"/>
            <a:ext cx="6688667" cy="2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33" rIns="121866" bIns="60933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06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 smtClean="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10" y="6532060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22277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230717" y="6544759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73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4117878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44098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83" indent="0">
              <a:buNone/>
              <a:defRPr sz="2400"/>
            </a:lvl2pPr>
            <a:lvl3pPr marL="1218600" indent="0">
              <a:buNone/>
              <a:defRPr sz="2100"/>
            </a:lvl3pPr>
            <a:lvl4pPr marL="1827893" indent="0">
              <a:buNone/>
              <a:defRPr sz="1900"/>
            </a:lvl4pPr>
            <a:lvl5pPr marL="2437198" indent="0">
              <a:buNone/>
              <a:defRPr sz="1900"/>
            </a:lvl5pPr>
            <a:lvl6pPr marL="3046480" indent="0">
              <a:buNone/>
              <a:defRPr sz="1900"/>
            </a:lvl6pPr>
            <a:lvl7pPr marL="3655763" indent="0">
              <a:buNone/>
              <a:defRPr sz="1900"/>
            </a:lvl7pPr>
            <a:lvl8pPr marL="4265067" indent="0">
              <a:buNone/>
              <a:defRPr sz="1900"/>
            </a:lvl8pPr>
            <a:lvl9pPr marL="4874361" indent="0">
              <a:buNone/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989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3696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4085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6056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753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3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7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95262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1397"/>
            <a:ext cx="7910400" cy="41549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7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422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5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8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3" indent="-176133">
              <a:buSzPct val="90000"/>
              <a:buFont typeface="Verdana" pitchFamily="34" charset="0"/>
              <a:buChar char="•"/>
              <a:defRPr sz="2000"/>
            </a:lvl1pPr>
            <a:lvl2pPr marL="358614" indent="-179308">
              <a:buFont typeface="Wingdings" pitchFamily="2" charset="2"/>
              <a:buChar char="§"/>
              <a:defRPr sz="1900"/>
            </a:lvl2pPr>
            <a:lvl3pPr marL="442700" indent="-179308">
              <a:buSzPct val="80000"/>
              <a:defRPr sz="1600"/>
            </a:lvl3pPr>
            <a:lvl4pPr marL="536308" indent="-177720">
              <a:buSzPct val="80000"/>
              <a:buFont typeface="Wingdings" pitchFamily="2" charset="2"/>
              <a:buChar char="§"/>
              <a:defRPr sz="1500"/>
            </a:lvl4pPr>
            <a:lvl5pPr marL="631507" indent="-18883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7247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063" indent="0">
              <a:buNone/>
              <a:defRPr sz="2700" b="1"/>
            </a:lvl2pPr>
            <a:lvl3pPr marL="1218176" indent="0">
              <a:buNone/>
              <a:defRPr sz="2400" b="1"/>
            </a:lvl3pPr>
            <a:lvl4pPr marL="1827258" indent="0">
              <a:buNone/>
              <a:defRPr sz="2100" b="1"/>
            </a:lvl4pPr>
            <a:lvl5pPr marL="2436350" indent="0">
              <a:buNone/>
              <a:defRPr sz="2100" b="1"/>
            </a:lvl5pPr>
            <a:lvl6pPr marL="3045416" indent="0">
              <a:buNone/>
              <a:defRPr sz="2100" b="1"/>
            </a:lvl6pPr>
            <a:lvl7pPr marL="3654475" indent="0">
              <a:buNone/>
              <a:defRPr sz="2100" b="1"/>
            </a:lvl7pPr>
            <a:lvl8pPr marL="4263573" indent="0">
              <a:buNone/>
              <a:defRPr sz="2100" b="1"/>
            </a:lvl8pPr>
            <a:lvl9pPr marL="4872658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9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063" indent="0">
              <a:buNone/>
              <a:defRPr sz="2700" b="1"/>
            </a:lvl2pPr>
            <a:lvl3pPr marL="1218176" indent="0">
              <a:buNone/>
              <a:defRPr sz="2400" b="1"/>
            </a:lvl3pPr>
            <a:lvl4pPr marL="1827258" indent="0">
              <a:buNone/>
              <a:defRPr sz="2100" b="1"/>
            </a:lvl4pPr>
            <a:lvl5pPr marL="2436350" indent="0">
              <a:buNone/>
              <a:defRPr sz="2100" b="1"/>
            </a:lvl5pPr>
            <a:lvl6pPr marL="3045416" indent="0">
              <a:buNone/>
              <a:defRPr sz="2100" b="1"/>
            </a:lvl6pPr>
            <a:lvl7pPr marL="3654475" indent="0">
              <a:buNone/>
              <a:defRPr sz="2100" b="1"/>
            </a:lvl7pPr>
            <a:lvl8pPr marL="4263573" indent="0">
              <a:buNone/>
              <a:defRPr sz="2100" b="1"/>
            </a:lvl8pPr>
            <a:lvl9pPr marL="4872658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4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214330"/>
            <a:ext cx="9566461" cy="54364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7106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5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8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3" indent="-176133">
              <a:buSzPct val="90000"/>
              <a:buFont typeface="Verdana" pitchFamily="34" charset="0"/>
              <a:buChar char="•"/>
              <a:defRPr sz="2000"/>
            </a:lvl1pPr>
            <a:lvl2pPr marL="358614" indent="-179308">
              <a:buFont typeface="Wingdings" pitchFamily="2" charset="2"/>
              <a:buChar char="§"/>
              <a:defRPr sz="1900"/>
            </a:lvl2pPr>
            <a:lvl3pPr marL="442700" indent="-179308">
              <a:buSzPct val="80000"/>
              <a:defRPr sz="1600"/>
            </a:lvl3pPr>
            <a:lvl4pPr marL="536308" indent="-177720">
              <a:buSzPct val="80000"/>
              <a:buFont typeface="Wingdings" pitchFamily="2" charset="2"/>
              <a:buChar char="§"/>
              <a:defRPr sz="1500"/>
            </a:lvl4pPr>
            <a:lvl5pPr marL="631507" indent="-18883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27628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60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218017" y="6096001"/>
            <a:ext cx="6688667" cy="2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33" rIns="121866" bIns="60933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08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 smtClean="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10" y="6532060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22277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230717" y="6544759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73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6395449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6615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83" indent="0">
              <a:buNone/>
              <a:defRPr sz="2400"/>
            </a:lvl2pPr>
            <a:lvl3pPr marL="1218600" indent="0">
              <a:buNone/>
              <a:defRPr sz="2100"/>
            </a:lvl3pPr>
            <a:lvl4pPr marL="1827893" indent="0">
              <a:buNone/>
              <a:defRPr sz="1900"/>
            </a:lvl4pPr>
            <a:lvl5pPr marL="2437198" indent="0">
              <a:buNone/>
              <a:defRPr sz="1900"/>
            </a:lvl5pPr>
            <a:lvl6pPr marL="3046480" indent="0">
              <a:buNone/>
              <a:defRPr sz="1900"/>
            </a:lvl6pPr>
            <a:lvl7pPr marL="3655763" indent="0">
              <a:buNone/>
              <a:defRPr sz="1900"/>
            </a:lvl7pPr>
            <a:lvl8pPr marL="4265067" indent="0">
              <a:buNone/>
              <a:defRPr sz="1900"/>
            </a:lvl8pPr>
            <a:lvl9pPr marL="4874361" indent="0">
              <a:buNone/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448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21833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80712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745211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606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3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7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797142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1397"/>
            <a:ext cx="7910400" cy="41549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7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70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330"/>
            <a:ext cx="9566461" cy="5436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4" tIns="45706" rIns="91374" bIns="4570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3066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5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8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3" indent="-176133">
              <a:buSzPct val="90000"/>
              <a:buFont typeface="Verdana" pitchFamily="34" charset="0"/>
              <a:buChar char="•"/>
              <a:defRPr sz="2000"/>
            </a:lvl1pPr>
            <a:lvl2pPr marL="358614" indent="-179308">
              <a:buFont typeface="Wingdings" pitchFamily="2" charset="2"/>
              <a:buChar char="§"/>
              <a:defRPr sz="1900"/>
            </a:lvl2pPr>
            <a:lvl3pPr marL="442700" indent="-179308">
              <a:buSzPct val="80000"/>
              <a:defRPr sz="1600"/>
            </a:lvl3pPr>
            <a:lvl4pPr marL="536308" indent="-177720">
              <a:buSzPct val="80000"/>
              <a:buFont typeface="Wingdings" pitchFamily="2" charset="2"/>
              <a:buChar char="§"/>
              <a:defRPr sz="1500"/>
            </a:lvl4pPr>
            <a:lvl5pPr marL="631507" indent="-18883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89597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5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8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33" indent="-176133">
              <a:buSzPct val="90000"/>
              <a:buFont typeface="Verdana" pitchFamily="34" charset="0"/>
              <a:buChar char="•"/>
              <a:defRPr sz="2000"/>
            </a:lvl1pPr>
            <a:lvl2pPr marL="358614" indent="-179308">
              <a:buFont typeface="Wingdings" pitchFamily="2" charset="2"/>
              <a:buChar char="§"/>
              <a:defRPr sz="1900"/>
            </a:lvl2pPr>
            <a:lvl3pPr marL="442700" indent="-179308">
              <a:buSzPct val="80000"/>
              <a:defRPr sz="1600"/>
            </a:lvl3pPr>
            <a:lvl4pPr marL="536308" indent="-177720">
              <a:buSzPct val="80000"/>
              <a:buFont typeface="Wingdings" pitchFamily="2" charset="2"/>
              <a:buChar char="§"/>
              <a:defRPr sz="1500"/>
            </a:lvl4pPr>
            <a:lvl5pPr marL="631507" indent="-188833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03857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63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331" indent="0">
              <a:buNone/>
              <a:defRPr sz="2400"/>
            </a:lvl2pPr>
            <a:lvl3pPr marL="1218690" indent="0">
              <a:buNone/>
              <a:defRPr sz="2100"/>
            </a:lvl3pPr>
            <a:lvl4pPr marL="1828029" indent="0">
              <a:buNone/>
              <a:defRPr sz="1900"/>
            </a:lvl4pPr>
            <a:lvl5pPr marL="2437378" indent="0">
              <a:buNone/>
              <a:defRPr sz="1900"/>
            </a:lvl5pPr>
            <a:lvl6pPr marL="3046708" indent="0">
              <a:buNone/>
              <a:defRPr sz="1900"/>
            </a:lvl6pPr>
            <a:lvl7pPr marL="3656039" indent="0">
              <a:buNone/>
              <a:defRPr sz="1900"/>
            </a:lvl7pPr>
            <a:lvl8pPr marL="4265387" indent="0">
              <a:buNone/>
              <a:defRPr sz="1900"/>
            </a:lvl8pPr>
            <a:lvl9pPr marL="4874727" indent="0">
              <a:buNone/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0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15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98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097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9199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9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3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198867"/>
            <a:ext cx="9566461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402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1393"/>
            <a:ext cx="7910400" cy="41549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37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3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8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4053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1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4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45" indent="-176145">
              <a:buSzPct val="90000"/>
              <a:buFont typeface="Verdana" pitchFamily="34" charset="0"/>
              <a:buChar char="•"/>
              <a:defRPr sz="2000"/>
            </a:lvl1pPr>
            <a:lvl2pPr marL="358638" indent="-179320">
              <a:buFont typeface="Wingdings" pitchFamily="2" charset="2"/>
              <a:buChar char="§"/>
              <a:defRPr sz="1900"/>
            </a:lvl2pPr>
            <a:lvl3pPr marL="442732" indent="-179320">
              <a:buSzPct val="80000"/>
              <a:defRPr sz="1600"/>
            </a:lvl3pPr>
            <a:lvl4pPr marL="536348" indent="-177732">
              <a:buSzPct val="80000"/>
              <a:buFont typeface="Wingdings" pitchFamily="2" charset="2"/>
              <a:buChar char="§"/>
              <a:defRPr sz="1500"/>
            </a:lvl4pPr>
            <a:lvl5pPr marL="631555" indent="-188845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8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0961" y="307263"/>
            <a:ext cx="9768417" cy="5745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9794" y="1358904"/>
            <a:ext cx="7827433" cy="5175445"/>
          </a:xfrm>
          <a:prstGeom prst="rect">
            <a:avLst/>
          </a:prstGeom>
        </p:spPr>
        <p:txBody>
          <a:bodyPr>
            <a:normAutofit/>
          </a:bodyPr>
          <a:lstStyle>
            <a:lvl1pPr marL="176145" indent="-176145">
              <a:buSzPct val="90000"/>
              <a:buFont typeface="Verdana" pitchFamily="34" charset="0"/>
              <a:buChar char="•"/>
              <a:defRPr sz="2000"/>
            </a:lvl1pPr>
            <a:lvl2pPr marL="358638" indent="-179320">
              <a:buFont typeface="Wingdings" pitchFamily="2" charset="2"/>
              <a:buChar char="§"/>
              <a:defRPr sz="1900"/>
            </a:lvl2pPr>
            <a:lvl3pPr marL="442732" indent="-179320">
              <a:buSzPct val="80000"/>
              <a:defRPr sz="1600"/>
            </a:lvl3pPr>
            <a:lvl4pPr marL="536348" indent="-177732">
              <a:buSzPct val="80000"/>
              <a:buFont typeface="Wingdings" pitchFamily="2" charset="2"/>
              <a:buChar char="§"/>
              <a:defRPr sz="1500"/>
            </a:lvl4pPr>
            <a:lvl5pPr marL="631555" indent="-188845">
              <a:buSzPct val="80000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0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56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18017" y="6096001"/>
            <a:ext cx="6688667" cy="29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60937" rIns="121874" bIns="60937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1417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smtClean="0">
                <a:solidFill>
                  <a:srgbClr val="D9D9D9"/>
                </a:solidFill>
                <a:ea typeface="ＭＳ Ｐゴシック" charset="0"/>
                <a:cs typeface="ＭＳ Ｐゴシック" charset="0"/>
              </a:rPr>
              <a:t>ESA UNCLASSIFIED - For Official Use</a:t>
            </a:r>
            <a:endParaRPr lang="en-GB" sz="1100" smtClean="0">
              <a:solidFill>
                <a:srgbClr val="D9D9D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435"/>
          <a:stretch>
            <a:fillRect/>
          </a:stretch>
        </p:blipFill>
        <p:spPr bwMode="auto">
          <a:xfrm>
            <a:off x="10386506" y="6532056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22273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3"/>
          <p:cNvGrpSpPr>
            <a:grpSpLocks/>
          </p:cNvGrpSpPr>
          <p:nvPr userDrawn="1"/>
        </p:nvGrpSpPr>
        <p:grpSpPr bwMode="auto">
          <a:xfrm>
            <a:off x="230717" y="6544755"/>
            <a:ext cx="9101667" cy="148167"/>
            <a:chOff x="172269" y="6621494"/>
            <a:chExt cx="6826666" cy="111519"/>
          </a:xfrm>
        </p:grpSpPr>
        <p:pic>
          <p:nvPicPr>
            <p:cNvPr id="11" name="Picture 6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7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9" y="2114488"/>
            <a:ext cx="10596033" cy="779701"/>
          </a:xfrm>
        </p:spPr>
        <p:txBody>
          <a:bodyPr/>
          <a:lstStyle>
            <a:lvl1pPr>
              <a:defRPr sz="4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9593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sldNum="0"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15"/>
            <a:ext cx="10598400" cy="520143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84" y="2490151"/>
            <a:ext cx="10596033" cy="748988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80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8" rIns="91418" bIns="45718">
            <a:spAutoFit/>
          </a:bodyPr>
          <a:lstStyle/>
          <a:p>
            <a:pPr defTabSz="914150">
              <a:spcBef>
                <a:spcPct val="50000"/>
              </a:spcBef>
            </a:pPr>
            <a:endParaRPr lang="en-GB" sz="11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16" y="-2667001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100" y="6119703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8" rIns="91418" bIns="45718" anchor="b">
            <a:spAutoFit/>
          </a:bodyPr>
          <a:lstStyle/>
          <a:p>
            <a:pPr defTabSz="914150">
              <a:spcBef>
                <a:spcPct val="50000"/>
              </a:spcBef>
            </a:pPr>
            <a:r>
              <a:rPr lang="en-US" sz="1100">
                <a:solidFill>
                  <a:srgbClr val="FFFFFF">
                    <a:lumMod val="85000"/>
                  </a:srgbClr>
                </a:solidFill>
                <a:latin typeface="Verdana"/>
              </a:rPr>
              <a:t>ESA UNCLASSIFIED - For Official Use</a:t>
            </a:r>
            <a:endParaRPr lang="en-GB" sz="1100" dirty="0">
              <a:solidFill>
                <a:srgbClr val="FFFFFF">
                  <a:lumMod val="85000"/>
                </a:srgbClr>
              </a:solidFill>
              <a:latin typeface="Verdana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5493" y="653256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098200"/>
      </p:ext>
    </p:extLst>
  </p:cSld>
  <p:clrMapOvr>
    <a:masterClrMapping/>
  </p:clrMapOvr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880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395" indent="0">
              <a:buNone/>
              <a:defRPr sz="2400"/>
            </a:lvl2pPr>
            <a:lvl3pPr marL="1218810" indent="0">
              <a:buNone/>
              <a:defRPr sz="2100"/>
            </a:lvl3pPr>
            <a:lvl4pPr marL="1828210" indent="0">
              <a:buNone/>
              <a:defRPr sz="1900"/>
            </a:lvl4pPr>
            <a:lvl5pPr marL="2437618" indent="0">
              <a:buNone/>
              <a:defRPr sz="1900"/>
            </a:lvl5pPr>
            <a:lvl6pPr marL="3047012" indent="0">
              <a:buNone/>
              <a:defRPr sz="1900"/>
            </a:lvl6pPr>
            <a:lvl7pPr marL="3656407" indent="0">
              <a:buNone/>
              <a:defRPr sz="1900"/>
            </a:lvl7pPr>
            <a:lvl8pPr marL="4265813" indent="0">
              <a:buNone/>
              <a:defRPr sz="1900"/>
            </a:lvl8pPr>
            <a:lvl9pPr marL="4875215" indent="0">
              <a:buNone/>
              <a:defRPr sz="1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56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68078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93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67635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18" rIns="91418" bIns="4571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175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5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40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063" indent="0">
              <a:buNone/>
              <a:defRPr sz="1600"/>
            </a:lvl2pPr>
            <a:lvl3pPr marL="1218176" indent="0">
              <a:buNone/>
              <a:defRPr sz="1300"/>
            </a:lvl3pPr>
            <a:lvl4pPr marL="1827258" indent="0">
              <a:buNone/>
              <a:defRPr sz="1200"/>
            </a:lvl4pPr>
            <a:lvl5pPr marL="2436350" indent="0">
              <a:buNone/>
              <a:defRPr sz="1200"/>
            </a:lvl5pPr>
            <a:lvl6pPr marL="3045416" indent="0">
              <a:buNone/>
              <a:defRPr sz="1200"/>
            </a:lvl6pPr>
            <a:lvl7pPr marL="3654475" indent="0">
              <a:buNone/>
              <a:defRPr sz="1200"/>
            </a:lvl7pPr>
            <a:lvl8pPr marL="4263573" indent="0">
              <a:buNone/>
              <a:defRPr sz="1200"/>
            </a:lvl8pPr>
            <a:lvl9pPr marL="4872658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214330"/>
            <a:ext cx="9566461" cy="54364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11625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4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18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39772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2162"/>
            <a:ext cx="7910400" cy="38471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18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9034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74305"/>
            <a:ext cx="10972800" cy="5436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1" indent="0">
              <a:buNone/>
              <a:defRPr sz="2000" b="1"/>
            </a:lvl2pPr>
            <a:lvl3pPr marL="913996" indent="0">
              <a:buNone/>
              <a:defRPr sz="1900" b="1"/>
            </a:lvl3pPr>
            <a:lvl4pPr marL="1370992" indent="0">
              <a:buNone/>
              <a:defRPr sz="1600" b="1"/>
            </a:lvl4pPr>
            <a:lvl5pPr marL="1827992" indent="0">
              <a:buNone/>
              <a:defRPr sz="1600" b="1"/>
            </a:lvl5pPr>
            <a:lvl6pPr marL="2284998" indent="0">
              <a:buNone/>
              <a:defRPr sz="1600" b="1"/>
            </a:lvl6pPr>
            <a:lvl7pPr marL="2741986" indent="0">
              <a:buNone/>
              <a:defRPr sz="1600" b="1"/>
            </a:lvl7pPr>
            <a:lvl8pPr marL="3198976" indent="0">
              <a:buNone/>
              <a:defRPr sz="1600" b="1"/>
            </a:lvl8pPr>
            <a:lvl9pPr marL="3655967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1" indent="0">
              <a:buNone/>
              <a:defRPr sz="2000" b="1"/>
            </a:lvl2pPr>
            <a:lvl3pPr marL="913996" indent="0">
              <a:buNone/>
              <a:defRPr sz="1900" b="1"/>
            </a:lvl3pPr>
            <a:lvl4pPr marL="1370992" indent="0">
              <a:buNone/>
              <a:defRPr sz="1600" b="1"/>
            </a:lvl4pPr>
            <a:lvl5pPr marL="1827992" indent="0">
              <a:buNone/>
              <a:defRPr sz="1600" b="1"/>
            </a:lvl5pPr>
            <a:lvl6pPr marL="2284998" indent="0">
              <a:buNone/>
              <a:defRPr sz="1600" b="1"/>
            </a:lvl6pPr>
            <a:lvl7pPr marL="2741986" indent="0">
              <a:buNone/>
              <a:defRPr sz="1600" b="1"/>
            </a:lvl7pPr>
            <a:lvl8pPr marL="3198976" indent="0">
              <a:buNone/>
              <a:defRPr sz="1600" b="1"/>
            </a:lvl8pPr>
            <a:lvl9pPr marL="3655967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56367" y="6524625"/>
            <a:ext cx="7416800" cy="152400"/>
          </a:xfrm>
          <a:prstGeom prst="rect">
            <a:avLst/>
          </a:prstGeom>
        </p:spPr>
        <p:txBody>
          <a:bodyPr lIns="91406" tIns="45714" rIns="91406" bIns="45714"/>
          <a:lstStyle>
            <a:lvl1pPr>
              <a:defRPr/>
            </a:lvl1pPr>
          </a:lstStyle>
          <a:p>
            <a:pPr defTabSz="9141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smtClean="0">
                <a:solidFill>
                  <a:srgbClr val="000000"/>
                </a:solidFill>
                <a:latin typeface="Verdana"/>
                <a:cs typeface="Arial" pitchFamily="34" charset="0"/>
              </a:rPr>
              <a:t>Slide </a:t>
            </a:r>
            <a:fld id="{D144BE51-80BD-4BFE-9CEC-6E7B8E6FB87F}" type="slidenum">
              <a:rPr lang="de-DE" sz="2000" smtClean="0">
                <a:solidFill>
                  <a:srgbClr val="000000"/>
                </a:solidFill>
                <a:latin typeface="Verdana"/>
                <a:cs typeface="Arial" pitchFamily="34" charset="0"/>
              </a:rPr>
              <a:pPr defTabSz="9141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200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580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1700" y="1429633"/>
            <a:ext cx="11190817" cy="46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5" tIns="34290" rIns="68565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09222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32" y="-12899"/>
            <a:ext cx="2024741" cy="999747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51408" y="6231799"/>
            <a:ext cx="4613189" cy="307776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7" name="TextBox 13"/>
          <p:cNvSpPr txBox="1"/>
          <p:nvPr userDrawn="1"/>
        </p:nvSpPr>
        <p:spPr>
          <a:xfrm>
            <a:off x="9813516" y="6433601"/>
            <a:ext cx="2224889" cy="307776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defTabSz="914196"/>
            <a:r>
              <a:rPr lang="en-GB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  <a:endParaRPr lang="en-GB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esEsa" panose="02000506030000020004" pitchFamily="50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96367" y="6539577"/>
            <a:ext cx="8892844" cy="146715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0507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128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06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7577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5740" y="996104"/>
            <a:ext cx="11664000" cy="5097600"/>
          </a:xfrm>
        </p:spPr>
        <p:txBody>
          <a:bodyPr/>
          <a:lstStyle>
            <a:lvl1pPr marL="380990" indent="-380990">
              <a:spcBef>
                <a:spcPts val="576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706" marR="0" indent="0" algn="l" defTabSz="121887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184" indent="-380897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First level. </a:t>
            </a:r>
          </a:p>
          <a:p>
            <a:pPr marL="1079706" marR="0" lvl="1" indent="0" algn="l" defTabSz="121887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 dirty="0" smtClean="0"/>
              <a:t> </a:t>
            </a:r>
            <a:r>
              <a:rPr lang="en-US" sz="2400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047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0976"/>
            <a:ext cx="9144000" cy="193898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21893" tIns="60946" rIns="121893" bIns="60946"/>
          <a:lstStyle/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fld id="{E8813865-C73A-4EF7-AFAA-E98FB47D6909}" type="datetimeFigureOut">
              <a:rPr lang="en-GB" smtClean="0">
                <a:solidFill>
                  <a:srgbClr val="000000"/>
                </a:solidFill>
                <a:latin typeface="Verdana" pitchFamily="34" charset="0"/>
              </a:rPr>
              <a:pPr defTabSz="914196" fontAlgn="base">
                <a:spcBef>
                  <a:spcPct val="0"/>
                </a:spcBef>
                <a:spcAft>
                  <a:spcPct val="0"/>
                </a:spcAft>
              </a:pPr>
              <a:t>09/03/2020</a:t>
            </a:fld>
            <a:endParaRPr lang="en-GB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21893" tIns="60946" rIns="121893" bIns="60946"/>
          <a:lstStyle/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21893" tIns="60946" rIns="121893" bIns="60946"/>
          <a:lstStyle/>
          <a:p>
            <a:pPr defTabSz="914196" fontAlgn="base">
              <a:spcBef>
                <a:spcPct val="0"/>
              </a:spcBef>
              <a:spcAft>
                <a:spcPct val="0"/>
              </a:spcAft>
            </a:pPr>
            <a:fld id="{5CC74B74-6816-44D4-A254-D8E0682592AA}" type="slidenum">
              <a:rPr lang="en-GB" smtClean="0">
                <a:solidFill>
                  <a:srgbClr val="000000"/>
                </a:solidFill>
                <a:latin typeface="Verdana" pitchFamily="34" charset="0"/>
              </a:rPr>
              <a:pPr defTabSz="9141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2187"/>
            <a:ext cx="7910400" cy="38469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063" indent="0">
              <a:buNone/>
              <a:defRPr sz="3700"/>
            </a:lvl2pPr>
            <a:lvl3pPr marL="1218176" indent="0">
              <a:buNone/>
              <a:defRPr sz="3200"/>
            </a:lvl3pPr>
            <a:lvl4pPr marL="1827258" indent="0">
              <a:buNone/>
              <a:defRPr sz="2700"/>
            </a:lvl4pPr>
            <a:lvl5pPr marL="2436350" indent="0">
              <a:buNone/>
              <a:defRPr sz="2700"/>
            </a:lvl5pPr>
            <a:lvl6pPr marL="3045416" indent="0">
              <a:buNone/>
              <a:defRPr sz="2700"/>
            </a:lvl6pPr>
            <a:lvl7pPr marL="3654475" indent="0">
              <a:buNone/>
              <a:defRPr sz="2700"/>
            </a:lvl7pPr>
            <a:lvl8pPr marL="4263573" indent="0">
              <a:buNone/>
              <a:defRPr sz="2700"/>
            </a:lvl8pPr>
            <a:lvl9pPr marL="4872658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46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063" indent="0">
              <a:buNone/>
              <a:defRPr sz="1600"/>
            </a:lvl2pPr>
            <a:lvl3pPr marL="1218176" indent="0">
              <a:buNone/>
              <a:defRPr sz="1300"/>
            </a:lvl3pPr>
            <a:lvl4pPr marL="1827258" indent="0">
              <a:buNone/>
              <a:defRPr sz="1200"/>
            </a:lvl4pPr>
            <a:lvl5pPr marL="2436350" indent="0">
              <a:buNone/>
              <a:defRPr sz="1200"/>
            </a:lvl5pPr>
            <a:lvl6pPr marL="3045416" indent="0">
              <a:buNone/>
              <a:defRPr sz="1200"/>
            </a:lvl6pPr>
            <a:lvl7pPr marL="3654475" indent="0">
              <a:buNone/>
              <a:defRPr sz="1200"/>
            </a:lvl7pPr>
            <a:lvl8pPr marL="4263573" indent="0">
              <a:buNone/>
              <a:defRPr sz="1200"/>
            </a:lvl8pPr>
            <a:lvl9pPr marL="4872658" indent="0">
              <a:buNone/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0405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2993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O4SD_fragile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"/>
            <a:ext cx="12192000" cy="6857143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9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endParaRPr lang="en-GB"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100" y="6119703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8" rIns="91402" bIns="45718" anchor="b">
            <a:spAutoFit/>
          </a:bodyPr>
          <a:lstStyle/>
          <a:p>
            <a:pPr defTabSz="913969">
              <a:spcBef>
                <a:spcPct val="50000"/>
              </a:spcBef>
            </a:pPr>
            <a:r>
              <a:rPr lang="en-US" sz="1100">
                <a:solidFill>
                  <a:srgbClr val="FFFFFF">
                    <a:lumMod val="85000"/>
                  </a:srgbClr>
                </a:solidFill>
                <a:latin typeface="Verdana"/>
              </a:rPr>
              <a:t>ESA UNCLASSIFIED - For Official Use</a:t>
            </a:r>
            <a:endParaRPr lang="en-GB" sz="1100">
              <a:solidFill>
                <a:srgbClr val="FFFFFF">
                  <a:lumMod val="85000"/>
                </a:srgbClr>
              </a:solidFill>
              <a:latin typeface="Verdana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1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DE3C086-ACEA-4F01-856B-4DDCA05E43D4}"/>
              </a:ext>
            </a:extLst>
          </p:cNvPr>
          <p:cNvSpPr/>
          <p:nvPr userDrawn="1"/>
        </p:nvSpPr>
        <p:spPr>
          <a:xfrm>
            <a:off x="6404279" y="1966823"/>
            <a:ext cx="684000" cy="500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fr-FR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6F2822-4C2B-4E1C-8A1F-55EF3B451743}"/>
              </a:ext>
            </a:extLst>
          </p:cNvPr>
          <p:cNvSpPr/>
          <p:nvPr userDrawn="1"/>
        </p:nvSpPr>
        <p:spPr>
          <a:xfrm>
            <a:off x="583811" y="2412000"/>
            <a:ext cx="6516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913969"/>
            <a:endParaRPr lang="fr-FR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10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34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95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7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283" indent="0">
              <a:buNone/>
              <a:defRPr sz="2400"/>
            </a:lvl2pPr>
            <a:lvl3pPr marL="1218600" indent="0">
              <a:buNone/>
              <a:defRPr sz="2100"/>
            </a:lvl3pPr>
            <a:lvl4pPr marL="1827893" indent="0">
              <a:buNone/>
              <a:defRPr sz="1900"/>
            </a:lvl4pPr>
            <a:lvl5pPr marL="2437198" indent="0">
              <a:buNone/>
              <a:defRPr sz="1900"/>
            </a:lvl5pPr>
            <a:lvl6pPr marL="3046480" indent="0">
              <a:buNone/>
              <a:defRPr sz="1900"/>
            </a:lvl6pPr>
            <a:lvl7pPr marL="3655763" indent="0">
              <a:buNone/>
              <a:defRPr sz="1900"/>
            </a:lvl7pPr>
            <a:lvl8pPr marL="4265067" indent="0">
              <a:buNone/>
              <a:defRPr sz="1900"/>
            </a:lvl8pPr>
            <a:lvl9pPr marL="4874361" indent="0">
              <a:buNone/>
              <a:defRPr sz="19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1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4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9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637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3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3" y="1666880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27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214289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04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2173"/>
            <a:ext cx="7910400" cy="38471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6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27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34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70.png"/><Relationship Id="rId34" Type="http://schemas.openxmlformats.org/officeDocument/2006/relationships/image" Target="../media/image83.png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54.pn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10" Type="http://schemas.openxmlformats.org/officeDocument/2006/relationships/image" Target="../media/image60.jpe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2.jpe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90.png"/><Relationship Id="rId18" Type="http://schemas.openxmlformats.org/officeDocument/2006/relationships/image" Target="../media/image35.png"/><Relationship Id="rId26" Type="http://schemas.openxmlformats.org/officeDocument/2006/relationships/image" Target="../media/image95.png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92.png"/><Relationship Id="rId34" Type="http://schemas.openxmlformats.org/officeDocument/2006/relationships/image" Target="../media/image51.png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94.png"/><Relationship Id="rId33" Type="http://schemas.openxmlformats.org/officeDocument/2006/relationships/image" Target="../media/image99.png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89.jpe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28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33.png"/><Relationship Id="rId23" Type="http://schemas.openxmlformats.org/officeDocument/2006/relationships/image" Target="../media/image93.png"/><Relationship Id="rId28" Type="http://schemas.openxmlformats.org/officeDocument/2006/relationships/image" Target="../media/image97.png"/><Relationship Id="rId36" Type="http://schemas.openxmlformats.org/officeDocument/2006/relationships/image" Target="../media/image100.png"/><Relationship Id="rId10" Type="http://schemas.openxmlformats.org/officeDocument/2006/relationships/theme" Target="../theme/theme11.xml"/><Relationship Id="rId19" Type="http://schemas.openxmlformats.org/officeDocument/2006/relationships/image" Target="../media/image36.png"/><Relationship Id="rId31" Type="http://schemas.openxmlformats.org/officeDocument/2006/relationships/image" Target="../media/image98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91.png"/><Relationship Id="rId22" Type="http://schemas.openxmlformats.org/officeDocument/2006/relationships/image" Target="../media/image39.png"/><Relationship Id="rId27" Type="http://schemas.openxmlformats.org/officeDocument/2006/relationships/image" Target="../media/image96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90.png"/><Relationship Id="rId18" Type="http://schemas.openxmlformats.org/officeDocument/2006/relationships/image" Target="../media/image35.png"/><Relationship Id="rId26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21" Type="http://schemas.openxmlformats.org/officeDocument/2006/relationships/image" Target="../media/image92.png"/><Relationship Id="rId34" Type="http://schemas.openxmlformats.org/officeDocument/2006/relationships/image" Target="../media/image51.png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94.png"/><Relationship Id="rId33" Type="http://schemas.openxmlformats.org/officeDocument/2006/relationships/image" Target="../media/image99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89.jpe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28.png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3.png"/><Relationship Id="rId23" Type="http://schemas.openxmlformats.org/officeDocument/2006/relationships/image" Target="../media/image93.png"/><Relationship Id="rId28" Type="http://schemas.openxmlformats.org/officeDocument/2006/relationships/image" Target="../media/image97.png"/><Relationship Id="rId36" Type="http://schemas.openxmlformats.org/officeDocument/2006/relationships/image" Target="../media/image100.png"/><Relationship Id="rId10" Type="http://schemas.openxmlformats.org/officeDocument/2006/relationships/theme" Target="../theme/theme12.xml"/><Relationship Id="rId19" Type="http://schemas.openxmlformats.org/officeDocument/2006/relationships/image" Target="../media/image36.png"/><Relationship Id="rId31" Type="http://schemas.openxmlformats.org/officeDocument/2006/relationships/image" Target="../media/image98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91.png"/><Relationship Id="rId22" Type="http://schemas.openxmlformats.org/officeDocument/2006/relationships/image" Target="../media/image39.png"/><Relationship Id="rId27" Type="http://schemas.openxmlformats.org/officeDocument/2006/relationships/image" Target="../media/image96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90.png"/><Relationship Id="rId18" Type="http://schemas.openxmlformats.org/officeDocument/2006/relationships/image" Target="../media/image35.png"/><Relationship Id="rId26" Type="http://schemas.openxmlformats.org/officeDocument/2006/relationships/image" Target="../media/image95.png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92.png"/><Relationship Id="rId34" Type="http://schemas.openxmlformats.org/officeDocument/2006/relationships/image" Target="../media/image51.png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94.png"/><Relationship Id="rId33" Type="http://schemas.openxmlformats.org/officeDocument/2006/relationships/image" Target="../media/image99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image" Target="../media/image89.jpe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28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33.png"/><Relationship Id="rId23" Type="http://schemas.openxmlformats.org/officeDocument/2006/relationships/image" Target="../media/image93.png"/><Relationship Id="rId28" Type="http://schemas.openxmlformats.org/officeDocument/2006/relationships/image" Target="../media/image97.png"/><Relationship Id="rId36" Type="http://schemas.openxmlformats.org/officeDocument/2006/relationships/image" Target="../media/image100.png"/><Relationship Id="rId10" Type="http://schemas.openxmlformats.org/officeDocument/2006/relationships/theme" Target="../theme/theme13.xml"/><Relationship Id="rId19" Type="http://schemas.openxmlformats.org/officeDocument/2006/relationships/image" Target="../media/image36.png"/><Relationship Id="rId31" Type="http://schemas.openxmlformats.org/officeDocument/2006/relationships/image" Target="../media/image98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91.png"/><Relationship Id="rId22" Type="http://schemas.openxmlformats.org/officeDocument/2006/relationships/image" Target="../media/image39.png"/><Relationship Id="rId27" Type="http://schemas.openxmlformats.org/officeDocument/2006/relationships/image" Target="../media/image96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theme" Target="../theme/theme14.xml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30.jpe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5.xml"/><Relationship Id="rId18" Type="http://schemas.openxmlformats.org/officeDocument/2006/relationships/image" Target="../media/image34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122.xml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image" Target="../media/image33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100.png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7.png"/><Relationship Id="rId31" Type="http://schemas.openxmlformats.org/officeDocument/2006/relationships/image" Target="../media/image46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2.jpe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05.png"/><Relationship Id="rId5" Type="http://schemas.openxmlformats.org/officeDocument/2006/relationships/image" Target="../media/image104.jpg"/><Relationship Id="rId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3.png"/><Relationship Id="rId7" Type="http://schemas.openxmlformats.org/officeDocument/2006/relationships/image" Target="../media/image30.jpeg"/><Relationship Id="rId12" Type="http://schemas.openxmlformats.org/officeDocument/2006/relationships/image" Target="../media/image7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theme" Target="../theme/theme2.xml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theme" Target="../theme/theme3.xml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30.jpe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9" Type="http://schemas.openxmlformats.org/officeDocument/2006/relationships/image" Target="../media/image57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7.png"/><Relationship Id="rId34" Type="http://schemas.openxmlformats.org/officeDocument/2006/relationships/image" Target="../media/image47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20" Type="http://schemas.openxmlformats.org/officeDocument/2006/relationships/image" Target="../media/image34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8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4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56.png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3.png"/><Relationship Id="rId31" Type="http://schemas.openxmlformats.org/officeDocument/2006/relationships/image" Target="../media/image44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e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9" Type="http://schemas.openxmlformats.org/officeDocument/2006/relationships/image" Target="../media/image58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7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1.png"/><Relationship Id="rId20" Type="http://schemas.openxmlformats.org/officeDocument/2006/relationships/image" Target="../media/image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4.png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4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5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jpe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9" Type="http://schemas.openxmlformats.org/officeDocument/2006/relationships/image" Target="../media/image58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7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31.png"/><Relationship Id="rId20" Type="http://schemas.openxmlformats.org/officeDocument/2006/relationships/image" Target="../media/image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34.png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4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5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jpe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9" Type="http://schemas.openxmlformats.org/officeDocument/2006/relationships/image" Target="../media/image58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7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31.png"/><Relationship Id="rId20" Type="http://schemas.openxmlformats.org/officeDocument/2006/relationships/image" Target="../media/image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34.png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54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5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2.jpe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9" Type="http://schemas.openxmlformats.org/officeDocument/2006/relationships/image" Target="../media/image58.png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1.png"/><Relationship Id="rId20" Type="http://schemas.openxmlformats.org/officeDocument/2006/relationships/image" Target="../media/image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34.png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54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5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18" Type="http://schemas.openxmlformats.org/officeDocument/2006/relationships/image" Target="../media/image34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36.png"/><Relationship Id="rId34" Type="http://schemas.openxmlformats.org/officeDocument/2006/relationships/image" Target="../media/image56.png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17" Type="http://schemas.openxmlformats.org/officeDocument/2006/relationships/image" Target="../media/image33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8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7.png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7.png"/><Relationship Id="rId31" Type="http://schemas.openxmlformats.org/officeDocument/2006/relationships/image" Target="../media/image46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jpe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4" tIns="45706" rIns="91374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72"/>
            <a:ext cx="6688667" cy="29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32" tIns="60916" rIns="121832" bIns="60916">
            <a:spAutoFit/>
          </a:bodyPr>
          <a:lstStyle/>
          <a:p>
            <a:pPr>
              <a:spcBef>
                <a:spcPct val="50000"/>
              </a:spcBef>
            </a:pP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330"/>
            <a:ext cx="9566461" cy="5436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4" tIns="45706" rIns="91374" bIns="4570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2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94"/>
            <a:ext cx="12192000" cy="488951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5973785" y="6107605"/>
            <a:ext cx="6027299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32" tIns="60916" rIns="0" bIns="60916"/>
          <a:lstStyle/>
          <a:p>
            <a:pPr algn="r">
              <a:spcBef>
                <a:spcPct val="50000"/>
              </a:spcBef>
            </a:pPr>
            <a:r>
              <a:rPr lang="en-GB" sz="11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1100" noProof="1" smtClean="0">
                <a:solidFill>
                  <a:srgbClr val="4D4F53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11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5220" y="6081792"/>
            <a:ext cx="3988925" cy="292349"/>
          </a:xfrm>
          <a:prstGeom prst="rect">
            <a:avLst/>
          </a:prstGeom>
        </p:spPr>
        <p:txBody>
          <a:bodyPr wrap="square" lIns="121832" tIns="60916" rIns="121832" bIns="60916">
            <a:spAutoFit/>
          </a:bodyPr>
          <a:lstStyle/>
          <a:p>
            <a:r>
              <a:rPr lang="en-GB" sz="1100" dirty="0" smtClean="0">
                <a:solidFill>
                  <a:srgbClr val="4D4F53"/>
                </a:solidFill>
              </a:rPr>
              <a:t>	</a:t>
            </a:r>
            <a:endParaRPr lang="en-GB" sz="11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00081" y="6538732"/>
            <a:ext cx="8904000" cy="149584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0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06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176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25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635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679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09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52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13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74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5789" indent="-5583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4872" indent="-5583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3966" indent="-5583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3048" indent="-5583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63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76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58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50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16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75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73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658" algn="l" defTabSz="12181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288"/>
            <a:ext cx="1219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64912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863612"/>
            <a:ext cx="11663363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18" rIns="9140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5973789" y="6296050"/>
            <a:ext cx="6027737" cy="14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2" tIns="45718" rIns="0" bIns="45718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91419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8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41DF4D05-2C94-4248-88EB-CF7B6CD75591}" type="slidenum">
              <a:rPr altLang="en-US" sz="800" noProof="1" smtClean="0">
                <a:solidFill>
                  <a:srgbClr val="4D4F53"/>
                </a:solidFill>
                <a:latin typeface="Arial" pitchFamily="34" charset="0"/>
              </a:rPr>
              <a:pPr algn="r" defTabSz="914196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21" y="152309"/>
            <a:ext cx="9567863" cy="4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787065" y="155599"/>
            <a:ext cx="1209675" cy="5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030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6975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6pPr>
      <a:lvl7pPr marL="913969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7pPr>
      <a:lvl8pPr marL="1370954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8pPr>
      <a:lvl9pPr marL="1827938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9pPr>
    </p:titleStyle>
    <p:bodyStyle>
      <a:lvl1pPr marL="342746" indent="-34274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7658" indent="-35068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5866" indent="-4918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063" indent="-63311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2282" indent="-77432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8153" indent="-4189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138" indent="-4189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118" indent="-4189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095" indent="-4189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4SD_fragile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1014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140771"/>
            <a:ext cx="11664000" cy="492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18" rIns="9140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5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endParaRPr lang="en-GB"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75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4" y="6107605"/>
            <a:ext cx="2724405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r>
              <a:rPr lang="en-US" sz="110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</a:rPr>
              <a:t>ESA UNCLASSIFIED - For Official Use</a:t>
            </a:r>
            <a:endParaRPr lang="en-GB" sz="1100">
              <a:solidFill>
                <a:srgbClr val="000000">
                  <a:lumMod val="75000"/>
                  <a:lumOff val="25000"/>
                </a:srgbClr>
              </a:solidFill>
              <a:latin typeface="Verdana"/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28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0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89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19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69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4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58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2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86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7413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695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012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306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4SD_fragile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1014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140771"/>
            <a:ext cx="11664000" cy="492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18" rIns="9140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5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endParaRPr lang="en-GB"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75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4" y="6107605"/>
            <a:ext cx="2724405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r>
              <a:rPr lang="en-US" sz="110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</a:rPr>
              <a:t>ESA UNCLASSIFIED - For Official Use</a:t>
            </a:r>
            <a:endParaRPr lang="en-GB" sz="1100">
              <a:solidFill>
                <a:srgbClr val="000000">
                  <a:lumMod val="75000"/>
                  <a:lumOff val="25000"/>
                </a:srgbClr>
              </a:solidFill>
              <a:latin typeface="Verdana"/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28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0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89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19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69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4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58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2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86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7413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695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012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306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4SD_fragile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1014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140771"/>
            <a:ext cx="11664000" cy="492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18" rIns="9140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5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endParaRPr lang="en-GB"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214289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18" rIns="91402" bIns="4571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75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4" y="6107605"/>
            <a:ext cx="2724405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18" rIns="91402" bIns="45718">
            <a:spAutoFit/>
          </a:bodyPr>
          <a:lstStyle/>
          <a:p>
            <a:pPr defTabSz="913969">
              <a:spcBef>
                <a:spcPct val="50000"/>
              </a:spcBef>
            </a:pPr>
            <a:r>
              <a:rPr lang="en-US" sz="110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</a:rPr>
              <a:t>ESA UNCLASSIFIED - For Official Use</a:t>
            </a:r>
            <a:endParaRPr lang="en-GB" sz="1100">
              <a:solidFill>
                <a:srgbClr val="000000">
                  <a:lumMod val="75000"/>
                  <a:lumOff val="25000"/>
                </a:srgbClr>
              </a:solidFill>
              <a:latin typeface="Verdana"/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2" y="208265"/>
            <a:ext cx="1613941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28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0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89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19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69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4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58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2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86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7413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695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012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306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6"/>
            <a:ext cx="6688667" cy="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2" tIns="60956" rIns="121912" bIns="60956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198869"/>
            <a:ext cx="9566461" cy="57451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3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0" y="6100803"/>
            <a:ext cx="6688667" cy="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6" rIns="121912" bIns="60956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1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11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873" y="6541073"/>
            <a:ext cx="8581521" cy="148692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018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555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910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8664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8216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6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6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4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1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385" indent="-55875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8941" indent="-55875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8494" indent="-55875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8049" indent="-55875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6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849A64-FBC0-4C13-A351-8E1F49B09E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80767B3-F1A9-4369-9CE0-28172299059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11" descr="PPT_Footer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49"/>
            <a:ext cx="12192000" cy="488951"/>
          </a:xfrm>
          <a:prstGeom prst="rect">
            <a:avLst/>
          </a:prstGeom>
        </p:spPr>
      </p:pic>
      <p:grpSp>
        <p:nvGrpSpPr>
          <p:cNvPr id="8" name="Group 33"/>
          <p:cNvGrpSpPr>
            <a:grpSpLocks noChangeAspect="1"/>
          </p:cNvGrpSpPr>
          <p:nvPr userDrawn="1"/>
        </p:nvGrpSpPr>
        <p:grpSpPr>
          <a:xfrm>
            <a:off x="168067" y="6557763"/>
            <a:ext cx="9000000" cy="147022"/>
            <a:chOff x="172269" y="6621494"/>
            <a:chExt cx="6826666" cy="111519"/>
          </a:xfrm>
        </p:grpSpPr>
        <p:pic>
          <p:nvPicPr>
            <p:cNvPr id="9" name="Picture 34" descr="at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35" descr="b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36" descr="ca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37" descr="ch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64" descr="cz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65" descr="d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66" descr="dk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67" descr="ee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68" descr="es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69" descr="fi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70" descr="f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71" descr="g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72" descr="hu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73" descr="ie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74" descr="it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75" descr="lu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76" descr="n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77" descr="no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78" descr="pl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79" descr="pt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80" descr="ro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81" descr="se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82" descr="uk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83" descr="si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1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0" y="0"/>
            <a:ext cx="12192000" cy="1266667"/>
            <a:chOff x="0" y="1156447"/>
            <a:chExt cx="12192000" cy="1266667"/>
          </a:xfrm>
        </p:grpSpPr>
        <p:pic>
          <p:nvPicPr>
            <p:cNvPr id="12" name="Google Shape;12;p1"/>
            <p:cNvPicPr preferRelativeResize="0"/>
            <p:nvPr/>
          </p:nvPicPr>
          <p:blipFill rotWithShape="1">
            <a:blip r:embed="rId6">
              <a:alphaModFix/>
            </a:blip>
            <a:srcRect r="17922"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/>
            <p:cNvPicPr preferRelativeResize="0"/>
            <p:nvPr/>
          </p:nvPicPr>
          <p:blipFill rotWithShape="1">
            <a:blip r:embed="rId6">
              <a:alphaModFix/>
            </a:blip>
            <a:srcRect l="58457"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1"/>
          <p:cNvSpPr/>
          <p:nvPr/>
        </p:nvSpPr>
        <p:spPr>
          <a:xfrm>
            <a:off x="101600" y="6629401"/>
            <a:ext cx="31496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WGCapD-9 Annual Meeting March 10-12, 2020</a:t>
            </a:r>
            <a:endParaRPr sz="1100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638298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9" tIns="60934" rIns="121869" bIns="609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7"/>
            <a:ext cx="6688667" cy="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9" tIns="60934" rIns="121869" bIns="60934">
            <a:spAutoFit/>
          </a:bodyPr>
          <a:lstStyle/>
          <a:p>
            <a:pPr defTabSz="914037" fontAlgn="base">
              <a:spcBef>
                <a:spcPct val="50000"/>
              </a:spcBef>
              <a:spcAft>
                <a:spcPct val="0"/>
              </a:spcAft>
            </a:pPr>
            <a:endParaRPr lang="en-GB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198871"/>
            <a:ext cx="9566461" cy="57451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869" tIns="60934" rIns="121869" bIns="60934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10383892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74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1" y="6100803"/>
            <a:ext cx="6688667" cy="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34" rIns="121869" bIns="60934">
            <a:spAutoFit/>
          </a:bodyPr>
          <a:lstStyle/>
          <a:p>
            <a:pPr defTabSz="914037" fontAlgn="base">
              <a:spcBef>
                <a:spcPct val="50000"/>
              </a:spcBef>
              <a:spcAft>
                <a:spcPct val="0"/>
              </a:spcAft>
            </a:pPr>
            <a:r>
              <a:rPr lang="en-US" sz="11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11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894" y="6541075"/>
            <a:ext cx="8581521" cy="148692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3731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836" r:id="rId3"/>
    <p:sldLayoutId id="2147483841" r:id="rId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29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2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93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254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69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49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59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3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8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7529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831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158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468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8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4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12186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6" tIns="60933" rIns="121866" bIns="60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7"/>
            <a:ext cx="6688667" cy="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6" tIns="60933" rIns="121866" bIns="60933">
            <a:spAutoFit/>
          </a:bodyPr>
          <a:lstStyle/>
          <a:p>
            <a:pPr defTabSz="914037" fontAlgn="base">
              <a:spcBef>
                <a:spcPct val="50000"/>
              </a:spcBef>
              <a:spcAft>
                <a:spcPct val="0"/>
              </a:spcAft>
            </a:pPr>
            <a:endParaRPr lang="en-GB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4" y="198871"/>
            <a:ext cx="9566461" cy="57451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866" tIns="60933" rIns="121866" bIns="60933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10383892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75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1" y="6100803"/>
            <a:ext cx="6688667" cy="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33" rIns="121866" bIns="60933">
            <a:spAutoFit/>
          </a:bodyPr>
          <a:lstStyle/>
          <a:p>
            <a:pPr defTabSz="914037" fontAlgn="base">
              <a:spcBef>
                <a:spcPct val="50000"/>
              </a:spcBef>
              <a:spcAft>
                <a:spcPct val="0"/>
              </a:spcAft>
            </a:pPr>
            <a:r>
              <a:rPr lang="en-US" sz="11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11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896" y="6541075"/>
            <a:ext cx="8581521" cy="148692"/>
            <a:chOff x="171652" y="6621093"/>
            <a:chExt cx="6436141" cy="111519"/>
          </a:xfrm>
        </p:grpSpPr>
        <p:pic>
          <p:nvPicPr>
            <p:cNvPr id="16" name="Picture 15" descr="at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b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ca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h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z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d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k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s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fi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gr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h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i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t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l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n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o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p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t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r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se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uk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7089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28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59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89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194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69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4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586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2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86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7413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699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012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306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98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4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052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25" y="971567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9" tIns="60934" rIns="121869" bIns="609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98975"/>
            <a:ext cx="9567333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9" tIns="60934" rIns="121869" bIns="60934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0" name="Picture 8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/>
          <p:cNvSpPr txBox="1">
            <a:spLocks noChangeAspect="1" noChangeArrowheads="1"/>
          </p:cNvSpPr>
          <p:nvPr userDrawn="1"/>
        </p:nvSpPr>
        <p:spPr bwMode="auto">
          <a:xfrm>
            <a:off x="5973233" y="6106609"/>
            <a:ext cx="6028267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69" tIns="60934" rIns="0" bIns="60934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defTabSz="91403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sz="1100" noProof="1" smtClean="0">
                <a:solidFill>
                  <a:srgbClr val="4D4F53"/>
                </a:solidFill>
              </a:rPr>
              <a:t>Slide  </a:t>
            </a:r>
            <a:fld id="{37832372-907C-E24F-84D2-EEDA2110E3FE}" type="slidenum">
              <a:rPr sz="1100" noProof="1" smtClean="0">
                <a:solidFill>
                  <a:srgbClr val="4D4F53"/>
                </a:solidFill>
              </a:rPr>
              <a:pPr algn="r" defTabSz="914037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sz="1100" noProof="1" smtClean="0">
              <a:solidFill>
                <a:srgbClr val="4D4F53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 userDrawn="1"/>
        </p:nvGrpSpPr>
        <p:grpSpPr bwMode="auto">
          <a:xfrm>
            <a:off x="230717" y="6544758"/>
            <a:ext cx="9101667" cy="148167"/>
            <a:chOff x="172269" y="6621494"/>
            <a:chExt cx="6826666" cy="111519"/>
          </a:xfrm>
        </p:grpSpPr>
        <p:pic>
          <p:nvPicPr>
            <p:cNvPr id="1033" name="Picture 33" descr="a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4" descr="b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5" descr="ca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6" descr="ch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7" descr="cz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8" descr="de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9" descr="dk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0" descr="e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1" descr="es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2" descr="fi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3" descr="f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4" descr="gr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5" descr="h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6" descr="ie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7" descr="it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8" descr="lu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9" descr="nl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0" descr="n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1" descr="pl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2" descr="pt.pn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3" descr="ro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4" descr="se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5" descr="uk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6" descr="si.png"/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439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60929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3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93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25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456975" indent="-45697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6877" indent="-46755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4480" indent="-65586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2084" indent="-84417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69687" indent="-103245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7529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827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158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468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3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052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25" y="971567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9" tIns="60934" rIns="121869" bIns="609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98975"/>
            <a:ext cx="9567333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9" tIns="60934" rIns="121869" bIns="60934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0" name="Picture 8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/>
          <p:cNvSpPr txBox="1">
            <a:spLocks noChangeAspect="1" noChangeArrowheads="1"/>
          </p:cNvSpPr>
          <p:nvPr userDrawn="1"/>
        </p:nvSpPr>
        <p:spPr bwMode="auto">
          <a:xfrm>
            <a:off x="5973233" y="6106609"/>
            <a:ext cx="6028267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69" tIns="60934" rIns="0" bIns="60934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defTabSz="91406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sz="1100" noProof="1" smtClean="0">
                <a:solidFill>
                  <a:srgbClr val="4D4F53"/>
                </a:solidFill>
              </a:rPr>
              <a:t>Slide  </a:t>
            </a:r>
            <a:fld id="{37832372-907C-E24F-84D2-EEDA2110E3FE}" type="slidenum">
              <a:rPr sz="1100" noProof="1" smtClean="0">
                <a:solidFill>
                  <a:srgbClr val="4D4F53"/>
                </a:solidFill>
              </a:rPr>
              <a:pPr algn="r" defTabSz="91406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sz="1100" noProof="1" smtClean="0">
              <a:solidFill>
                <a:srgbClr val="4D4F53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 userDrawn="1"/>
        </p:nvGrpSpPr>
        <p:grpSpPr bwMode="auto">
          <a:xfrm>
            <a:off x="230717" y="6544758"/>
            <a:ext cx="9101667" cy="148167"/>
            <a:chOff x="172269" y="6621494"/>
            <a:chExt cx="6826666" cy="111519"/>
          </a:xfrm>
        </p:grpSpPr>
        <p:pic>
          <p:nvPicPr>
            <p:cNvPr id="1033" name="Picture 33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4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5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6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7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8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9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0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1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2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3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4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5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6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7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8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9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0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1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2" descr="pt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3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4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5" descr="uk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6" descr="si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89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60929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3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93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25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456975" indent="-45697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6877" indent="-46755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4480" indent="-65586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2084" indent="-84417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69687" indent="-103245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7529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827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158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468" indent="-5585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3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052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26" y="971567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6" tIns="60933" rIns="121866" bIns="60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98975"/>
            <a:ext cx="9567333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6" tIns="60933" rIns="121866" bIns="60933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0" name="Picture 8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/>
          <p:cNvSpPr txBox="1">
            <a:spLocks noChangeAspect="1" noChangeArrowheads="1"/>
          </p:cNvSpPr>
          <p:nvPr/>
        </p:nvSpPr>
        <p:spPr bwMode="auto">
          <a:xfrm>
            <a:off x="5973233" y="6106610"/>
            <a:ext cx="6028267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66" tIns="60933" rIns="0" bIns="60933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defTabSz="91406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sz="1100" noProof="1" smtClean="0">
                <a:solidFill>
                  <a:srgbClr val="4D4F53"/>
                </a:solidFill>
              </a:rPr>
              <a:t>Slide  </a:t>
            </a:r>
            <a:fld id="{F56820E3-FB88-6341-B85B-0BD07CB2BCE6}" type="slidenum">
              <a:rPr sz="1100" noProof="1" smtClean="0">
                <a:solidFill>
                  <a:srgbClr val="4D4F53"/>
                </a:solidFill>
              </a:rPr>
              <a:pPr algn="r" defTabSz="91406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sz="1100" noProof="1" smtClean="0">
              <a:solidFill>
                <a:srgbClr val="4D4F53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30717" y="6544759"/>
            <a:ext cx="9101667" cy="148167"/>
            <a:chOff x="172269" y="6621494"/>
            <a:chExt cx="6826666" cy="111519"/>
          </a:xfrm>
        </p:grpSpPr>
        <p:pic>
          <p:nvPicPr>
            <p:cNvPr id="1033" name="Picture 33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4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5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6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7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8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9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0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1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2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3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4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5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6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7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8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9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0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1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2" descr="pt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3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4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5" descr="uk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6" descr="si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60928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0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89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19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456963" indent="-45696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6850" indent="-46754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4433" indent="-65584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2017" indent="-84415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69600" indent="-103242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7413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695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012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306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052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26" y="971567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6" tIns="60933" rIns="121866" bIns="60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98975"/>
            <a:ext cx="9567333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66" tIns="60933" rIns="121866" bIns="60933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0" name="Picture 8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/>
          <p:cNvSpPr txBox="1">
            <a:spLocks noChangeAspect="1" noChangeArrowheads="1"/>
          </p:cNvSpPr>
          <p:nvPr/>
        </p:nvSpPr>
        <p:spPr bwMode="auto">
          <a:xfrm>
            <a:off x="5973233" y="6106610"/>
            <a:ext cx="6028267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66" tIns="60933" rIns="0" bIns="60933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defTabSz="91408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sz="1100" noProof="1" smtClean="0">
                <a:solidFill>
                  <a:srgbClr val="4D4F53"/>
                </a:solidFill>
              </a:rPr>
              <a:t>Slide  </a:t>
            </a:r>
            <a:fld id="{F56820E3-FB88-6341-B85B-0BD07CB2BCE6}" type="slidenum">
              <a:rPr sz="1100" noProof="1" smtClean="0">
                <a:solidFill>
                  <a:srgbClr val="4D4F53"/>
                </a:solidFill>
              </a:rPr>
              <a:pPr algn="r" defTabSz="914082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sz="1100" noProof="1" smtClean="0">
              <a:solidFill>
                <a:srgbClr val="4D4F53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30717" y="6544759"/>
            <a:ext cx="9101667" cy="148167"/>
            <a:chOff x="172269" y="6621494"/>
            <a:chExt cx="6826666" cy="111519"/>
          </a:xfrm>
        </p:grpSpPr>
        <p:pic>
          <p:nvPicPr>
            <p:cNvPr id="1033" name="Picture 33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4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5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6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7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8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9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0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1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2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3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4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5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6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7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8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9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0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1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2" descr="pt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3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4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5" descr="uk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6" descr="si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609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60928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0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7893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19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456963" indent="-45696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6850" indent="-46754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4433" indent="-65584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2017" indent="-84415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69600" indent="-103242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7413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6695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012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306" indent="-55852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052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22" y="971567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74" tIns="60937" rIns="121874" bIns="609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98975"/>
            <a:ext cx="9567333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74" tIns="60937" rIns="121874" bIns="6093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0" name="Picture 8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/>
          <p:cNvSpPr txBox="1">
            <a:spLocks noChangeAspect="1" noChangeArrowheads="1"/>
          </p:cNvSpPr>
          <p:nvPr userDrawn="1"/>
        </p:nvSpPr>
        <p:spPr bwMode="auto">
          <a:xfrm>
            <a:off x="5973233" y="6106606"/>
            <a:ext cx="6028267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74" tIns="60937" rIns="0" bIns="60937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defTabSz="91417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sz="1100" noProof="1" smtClean="0">
                <a:solidFill>
                  <a:srgbClr val="4D4F53"/>
                </a:solidFill>
              </a:rPr>
              <a:t>Slide  </a:t>
            </a:r>
            <a:fld id="{37832372-907C-E24F-84D2-EEDA2110E3FE}" type="slidenum">
              <a:rPr sz="1100" noProof="1" smtClean="0">
                <a:solidFill>
                  <a:srgbClr val="4D4F53"/>
                </a:solidFill>
              </a:rPr>
              <a:pPr algn="r" defTabSz="914173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sz="1100" noProof="1" smtClean="0">
              <a:solidFill>
                <a:srgbClr val="4D4F53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 userDrawn="1"/>
        </p:nvGrpSpPr>
        <p:grpSpPr bwMode="auto">
          <a:xfrm>
            <a:off x="230717" y="6544755"/>
            <a:ext cx="9101667" cy="148167"/>
            <a:chOff x="172269" y="6621494"/>
            <a:chExt cx="6826666" cy="111519"/>
          </a:xfrm>
        </p:grpSpPr>
        <p:pic>
          <p:nvPicPr>
            <p:cNvPr id="1033" name="Picture 33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4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5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6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7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8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9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0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1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2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3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4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5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6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7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8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9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0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1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2" descr="pt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3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4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5" descr="uk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6" descr="si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21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609331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69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802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37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456999" indent="-456999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6930" indent="-46758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4573" indent="-65589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2217" indent="-84421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69860" indent="-103250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7761" indent="-5585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7091" indent="-5585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6450" indent="-5585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5790" indent="-55856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8" rIns="914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5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8" rIns="91418" bIns="45718">
            <a:spAutoFit/>
          </a:bodyPr>
          <a:lstStyle/>
          <a:p>
            <a:pPr defTabSz="914150">
              <a:spcBef>
                <a:spcPct val="50000"/>
              </a:spcBef>
            </a:pPr>
            <a:endParaRPr lang="en-GB" sz="11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1" y="214289"/>
            <a:ext cx="9838864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18" rIns="91418" bIns="4571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2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66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1" y="6100804"/>
            <a:ext cx="6688667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8" rIns="91418" bIns="45718">
            <a:spAutoFit/>
          </a:bodyPr>
          <a:lstStyle/>
          <a:p>
            <a:pPr defTabSz="914150">
              <a:spcBef>
                <a:spcPct val="50000"/>
              </a:spcBef>
            </a:pPr>
            <a:r>
              <a:rPr lang="en-US" sz="1100">
                <a:solidFill>
                  <a:srgbClr val="000000">
                    <a:lumMod val="75000"/>
                    <a:lumOff val="25000"/>
                  </a:srgbClr>
                </a:solidFill>
                <a:latin typeface="Verdana"/>
              </a:rPr>
              <a:t>ESA UNCLASSIFIED - For Official Use</a:t>
            </a:r>
            <a:endParaRPr lang="en-GB" sz="1100" dirty="0">
              <a:solidFill>
                <a:srgbClr val="000000">
                  <a:lumMod val="75000"/>
                  <a:lumOff val="25000"/>
                </a:srgbClr>
              </a:solidFill>
              <a:latin typeface="Verdan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9692" y="6544011"/>
            <a:ext cx="9102221" cy="148692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22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395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881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821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7618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704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6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19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7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92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8225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7619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7034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6436" indent="-55861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1.png"/><Relationship Id="rId4" Type="http://schemas.openxmlformats.org/officeDocument/2006/relationships/image" Target="../media/image1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/>
        </p:nvSpPr>
        <p:spPr>
          <a:xfrm>
            <a:off x="622788" y="2514600"/>
            <a:ext cx="7192141" cy="18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buClr>
                <a:srgbClr val="000000"/>
              </a:buClr>
            </a:pPr>
            <a:r>
              <a:rPr lang="en-GB" sz="4000" b="1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 partnerships for EO Education, training and </a:t>
            </a:r>
            <a:r>
              <a:rPr lang="en-GB" sz="4000" b="1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CB</a:t>
            </a:r>
            <a:endParaRPr lang="en-GB" sz="4000" b="1"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40;p5"/>
          <p:cNvSpPr txBox="1">
            <a:spLocks/>
          </p:cNvSpPr>
          <p:nvPr/>
        </p:nvSpPr>
        <p:spPr>
          <a:xfrm>
            <a:off x="436418" y="4094015"/>
            <a:ext cx="8153773" cy="257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spcBef>
                <a:spcPts val="0"/>
              </a:spcBef>
              <a:buSzPts val="1800"/>
            </a:pPr>
            <a:r>
              <a:rPr lang="en-US" sz="1800" kern="0" dirty="0" smtClean="0">
                <a:latin typeface="Helvetica Neue"/>
                <a:ea typeface="Helvetica Neue"/>
                <a:cs typeface="Helvetica Neue"/>
                <a:sym typeface="Helvetica Neue"/>
              </a:rPr>
              <a:t>Session 2: Spotlight on Partnerships </a:t>
            </a:r>
          </a:p>
          <a:p>
            <a:pPr defTabSz="914400">
              <a:spcBef>
                <a:spcPts val="0"/>
              </a:spcBef>
              <a:buSzPts val="1800"/>
            </a:pPr>
            <a:endParaRPr lang="en-US" kern="0" dirty="0" smtClean="0"/>
          </a:p>
          <a:p>
            <a:pPr defTabSz="914400">
              <a:spcBef>
                <a:spcPts val="0"/>
              </a:spcBef>
              <a:buSzPts val="1800"/>
            </a:pPr>
            <a:r>
              <a:rPr lang="en-US" sz="1800" kern="0" dirty="0" smtClean="0">
                <a:latin typeface="Helvetica Neue"/>
                <a:ea typeface="Helvetica Neue"/>
                <a:cs typeface="Helvetica Neue"/>
                <a:sym typeface="Helvetica Neue"/>
              </a:rPr>
              <a:t>ESA</a:t>
            </a:r>
            <a:endParaRPr lang="en-US" kern="0" dirty="0" smtClean="0"/>
          </a:p>
          <a:p>
            <a:pPr defTabSz="914400"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800" kern="0" dirty="0" smtClean="0">
                <a:latin typeface="Helvetica Neue"/>
                <a:ea typeface="Helvetica Neue"/>
                <a:cs typeface="Helvetica Neue"/>
                <a:sym typeface="Helvetica Neue"/>
              </a:rPr>
              <a:t>Francesco Sarti, </a:t>
            </a:r>
            <a:r>
              <a:rPr lang="en-US" sz="1800" kern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Amalia</a:t>
            </a:r>
            <a:r>
              <a:rPr lang="en-US" sz="1800" kern="0" dirty="0" smtClean="0">
                <a:latin typeface="Helvetica Neue"/>
                <a:ea typeface="Helvetica Neue"/>
                <a:cs typeface="Helvetica Neue"/>
                <a:sym typeface="Helvetica Neue"/>
              </a:rPr>
              <a:t> Castro Gomez</a:t>
            </a:r>
          </a:p>
          <a:p>
            <a:pPr defTabSz="914400">
              <a:spcBef>
                <a:spcPts val="0"/>
              </a:spcBef>
              <a:buClr>
                <a:srgbClr val="FFFFFF"/>
              </a:buClr>
              <a:buSzPts val="1800"/>
            </a:pPr>
            <a:endParaRPr lang="en-US" sz="1800" kern="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400"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800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lang="en-US" kern="0" dirty="0" smtClean="0"/>
          </a:p>
          <a:p>
            <a:pPr defTabSz="914400"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800" kern="0" dirty="0" smtClean="0">
                <a:solidFill>
                  <a:srgbClr val="FFFFFF"/>
                </a:solidFill>
              </a:rPr>
              <a:t>Sunnyvale, California</a:t>
            </a:r>
            <a:endParaRPr lang="en-US" sz="1800" kern="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400">
              <a:spcBef>
                <a:spcPts val="0"/>
              </a:spcBef>
              <a:buClr>
                <a:srgbClr val="FFFFFF"/>
              </a:buClr>
              <a:buSzPts val="1800"/>
            </a:pPr>
            <a:r>
              <a:rPr lang="en-US" sz="1800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lang="en-US" kern="0" dirty="0" smtClean="0"/>
          </a:p>
          <a:p>
            <a:pPr defTabSz="914400">
              <a:spcBef>
                <a:spcPts val="0"/>
              </a:spcBef>
              <a:buClr>
                <a:srgbClr val="000000"/>
              </a:buClr>
              <a:buSzPts val="1800"/>
            </a:pPr>
            <a:endParaRPr lang="en-US" sz="1800" kern="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400">
              <a:spcBef>
                <a:spcPts val="0"/>
              </a:spcBef>
              <a:buClr>
                <a:srgbClr val="FFFFFF"/>
              </a:buClr>
              <a:buSzPts val="1800"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814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title"/>
          </p:nvPr>
        </p:nvSpPr>
        <p:spPr>
          <a:xfrm>
            <a:off x="141779" y="-35117"/>
            <a:ext cx="11014695" cy="861722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ea typeface="+mj-ea"/>
                <a:sym typeface="Verdana"/>
              </a:rPr>
              <a:t>Earth Observation (EO) for Sustainable Development </a:t>
            </a:r>
            <a:r>
              <a:rPr lang="en-US" sz="2400" kern="1200" dirty="0">
                <a:solidFill>
                  <a:srgbClr val="00549F"/>
                </a:solidFill>
                <a:latin typeface="Verdana" pitchFamily="34" charset="0"/>
                <a:ea typeface="MS PGothic" charset="0"/>
                <a:cs typeface="MS PGothic" charset="0"/>
                <a:sym typeface="Verdana"/>
              </a:rPr>
              <a:t>(</a:t>
            </a:r>
            <a:r>
              <a:rPr lang="en-US" sz="2400" kern="1200" dirty="0">
                <a:solidFill>
                  <a:srgbClr val="00549F"/>
                </a:solidFill>
                <a:latin typeface="Verdana" pitchFamily="34" charset="0"/>
                <a:ea typeface="MS PGothic" charset="0"/>
                <a:cs typeface="MS PGothic" charset="0"/>
              </a:rPr>
              <a:t>eo4sd.esa.int)</a:t>
            </a:r>
            <a:endParaRPr lang="en-US" sz="2400" kern="1200" dirty="0">
              <a:solidFill>
                <a:srgbClr val="00549F"/>
              </a:solidFill>
              <a:latin typeface="Verdana" pitchFamily="34" charset="0"/>
              <a:ea typeface="MS PGothic" charset="0"/>
              <a:cs typeface="MS PGothic" charset="0"/>
              <a:sym typeface="Verdana"/>
            </a:endParaRPr>
          </a:p>
        </p:txBody>
      </p:sp>
      <p:sp>
        <p:nvSpPr>
          <p:cNvPr id="10242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" y="6627287"/>
            <a:ext cx="6525684" cy="230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60933" rIns="121866" bIns="60933"/>
          <a:lstStyle>
            <a:lvl1pPr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990118" indent="-380813"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523241" indent="-304640"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2132533" indent="-304640"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741838" indent="-304640"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3351120" indent="-30464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3960426" indent="-30464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4569720" indent="-30464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5179013" indent="-30464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720" fontAlgn="base">
              <a:spcBef>
                <a:spcPct val="0"/>
              </a:spcBef>
              <a:spcAft>
                <a:spcPct val="0"/>
              </a:spcAft>
            </a:pPr>
            <a:r>
              <a:rPr lang="en-GB" sz="8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ESA UNCLASSIFIED – For Official Use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7" y="932473"/>
            <a:ext cx="3903460" cy="54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227" y="0"/>
            <a:ext cx="1651000" cy="103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263215" y="2131631"/>
            <a:ext cx="7879366" cy="3964393"/>
            <a:chOff x="3197409" y="1598705"/>
            <a:chExt cx="5909523" cy="2973295"/>
          </a:xfrm>
        </p:grpSpPr>
        <p:pic>
          <p:nvPicPr>
            <p:cNvPr id="9" name="Picture 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197409" y="1598705"/>
              <a:ext cx="5222691" cy="2973295"/>
            </a:xfrm>
            <a:prstGeom prst="rect">
              <a:avLst/>
            </a:prstGeom>
          </p:spPr>
        </p:pic>
        <p:pic>
          <p:nvPicPr>
            <p:cNvPr id="2" name="Picture 1" descr="Screen Shot 2018-09-13 at 4.48.4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543" y="2032000"/>
              <a:ext cx="1456389" cy="181610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15" y="4835250"/>
            <a:ext cx="1274015" cy="15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78" y="4801922"/>
            <a:ext cx="1284279" cy="151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13399" y="4835250"/>
            <a:ext cx="1277783" cy="1502785"/>
            <a:chOff x="685030" y="3626418"/>
            <a:chExt cx="958337" cy="112708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30" y="3626418"/>
              <a:ext cx="958337" cy="112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424" y="3626418"/>
              <a:ext cx="869757" cy="123152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r" defTabSz="12187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FFFFFF"/>
                  </a:solidFill>
                  <a:latin typeface="Verdana" charset="0"/>
                  <a:ea typeface="Verdana" pitchFamily="34" charset="0"/>
                  <a:cs typeface="Verdana" pitchFamily="34" charset="0"/>
                </a:rPr>
                <a:t>Arusha, Tanzania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316309" y="312618"/>
            <a:ext cx="205152" cy="420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8" rIns="91422" bIns="45718"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1747" name="Rectangle 10"/>
          <p:cNvSpPr>
            <a:spLocks noChangeArrowheads="1"/>
          </p:cNvSpPr>
          <p:nvPr/>
        </p:nvSpPr>
        <p:spPr bwMode="auto">
          <a:xfrm>
            <a:off x="4197353" y="924360"/>
            <a:ext cx="7499675" cy="120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0" rIns="121866" bIns="0"/>
          <a:lstStyle/>
          <a:p>
            <a:pPr marL="220026" indent="25398" defTabSz="1140322" fontAlgn="base">
              <a:tabLst>
                <a:tab pos="1821544" algn="l"/>
                <a:tab pos="2111393" algn="l"/>
              </a:tabLst>
              <a:defRPr/>
            </a:pP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2016</a:t>
            </a:r>
            <a:r>
              <a:rPr lang="en-GB" sz="1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: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Agriculture</a:t>
            </a:r>
            <a:r>
              <a:rPr lang="en-GB" sz="1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,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Urban Development</a:t>
            </a:r>
            <a:r>
              <a:rPr lang="en-GB" sz="1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,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Water Resources</a:t>
            </a:r>
            <a:r>
              <a:rPr lang="en-GB" sz="1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,</a:t>
            </a:r>
          </a:p>
          <a:p>
            <a:pPr marL="220026" indent="25398" defTabSz="1140322" fontAlgn="base">
              <a:spcBef>
                <a:spcPts val="600"/>
              </a:spcBef>
              <a:spcAft>
                <a:spcPct val="0"/>
              </a:spcAft>
              <a:tabLst>
                <a:tab pos="1821544" algn="l"/>
                <a:tab pos="2111393" algn="l"/>
              </a:tabLst>
              <a:defRPr/>
            </a:pP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2018</a:t>
            </a:r>
            <a:r>
              <a:rPr lang="en-GB" sz="1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: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Marine &amp;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Coastal, Disaster Risk Reduction,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Climate Resilience…..</a:t>
            </a:r>
            <a:endParaRPr lang="en-GB" sz="1600" b="1" i="1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  <a:ea typeface="MS PGothic" charset="0"/>
              <a:cs typeface="MS PGothic" charset="0"/>
            </a:endParaRPr>
          </a:p>
          <a:p>
            <a:pPr marL="220026" indent="25398" defTabSz="1140322" fontAlgn="base">
              <a:spcBef>
                <a:spcPts val="600"/>
              </a:spcBef>
              <a:spcAft>
                <a:spcPct val="0"/>
              </a:spcAft>
              <a:tabLst>
                <a:tab pos="1821544" algn="l"/>
                <a:tab pos="2111393" algn="l"/>
              </a:tabLst>
              <a:defRPr/>
            </a:pP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2020: </a:t>
            </a:r>
            <a:r>
              <a:rPr lang="en-GB" sz="1600" b="1" i="1" dirty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  <a:ea typeface="MS PGothic" charset="0"/>
                <a:cs typeface="MS PGothic" charset="0"/>
              </a:rPr>
              <a:t>Forestry</a:t>
            </a:r>
            <a:endParaRPr lang="da-DK" sz="1600" b="1" i="1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71949" y="2068230"/>
            <a:ext cx="2343381" cy="1658535"/>
            <a:chOff x="4402907" y="755308"/>
            <a:chExt cx="4741092" cy="4388191"/>
          </a:xfrm>
        </p:grpSpPr>
        <p:grpSp>
          <p:nvGrpSpPr>
            <p:cNvPr id="49" name="Group 48"/>
            <p:cNvGrpSpPr/>
            <p:nvPr/>
          </p:nvGrpSpPr>
          <p:grpSpPr>
            <a:xfrm>
              <a:off x="4524850" y="755308"/>
              <a:ext cx="4619149" cy="4388191"/>
              <a:chOff x="435926" y="942097"/>
              <a:chExt cx="4468583" cy="4201402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2" r="14913"/>
              <a:stretch/>
            </p:blipFill>
            <p:spPr>
              <a:xfrm>
                <a:off x="435926" y="1130530"/>
                <a:ext cx="4468583" cy="4012969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926" y="942097"/>
                <a:ext cx="4468583" cy="188434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4402907" y="3945970"/>
              <a:ext cx="2097907" cy="637885"/>
              <a:chOff x="4413049" y="3616643"/>
              <a:chExt cx="2231338" cy="624060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4586988" y="3675425"/>
                <a:ext cx="2049780" cy="394530"/>
              </a:xfrm>
              <a:prstGeom prst="roundRect">
                <a:avLst/>
              </a:prstGeom>
              <a:solidFill>
                <a:srgbClr val="6184AF">
                  <a:alpha val="52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13049" y="3762699"/>
                <a:ext cx="1424351" cy="478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600" dirty="0" smtClean="0">
                    <a:solidFill>
                      <a:prstClr val="white"/>
                    </a:solidFill>
                    <a:latin typeface="Calibri"/>
                  </a:rPr>
                  <a:t>-15  mm/year</a:t>
                </a:r>
                <a:endParaRPr lang="en-GB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7438" y="3827653"/>
                <a:ext cx="1739933" cy="102349"/>
              </a:xfrm>
              <a:prstGeom prst="rect">
                <a:avLst/>
              </a:prstGeom>
            </p:spPr>
          </p:pic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5121556" y="3772031"/>
                <a:ext cx="2232" cy="5562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 flipV="1">
                <a:off x="5373833" y="3772031"/>
                <a:ext cx="2232" cy="5562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 flipV="1">
                <a:off x="5888183" y="3772031"/>
                <a:ext cx="2232" cy="5562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 flipV="1">
                <a:off x="6129483" y="3772031"/>
                <a:ext cx="2232" cy="5562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5521074" y="3616643"/>
                <a:ext cx="19117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700" dirty="0" smtClean="0">
                    <a:solidFill>
                      <a:prstClr val="white"/>
                    </a:solidFill>
                    <a:latin typeface="Calibri"/>
                  </a:rPr>
                  <a:t>0</a:t>
                </a:r>
                <a:endParaRPr lang="en-GB" sz="7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202601" y="3636962"/>
                <a:ext cx="441786" cy="517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GB" sz="7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675602" y="3621010"/>
                <a:ext cx="375070" cy="517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700" dirty="0" smtClean="0">
                    <a:solidFill>
                      <a:prstClr val="white"/>
                    </a:solidFill>
                    <a:latin typeface="Calibri"/>
                  </a:rPr>
                  <a:t>-</a:t>
                </a:r>
                <a:endParaRPr lang="en-GB" sz="7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" name="Rectángulo 5"/>
          <p:cNvSpPr/>
          <p:nvPr/>
        </p:nvSpPr>
        <p:spPr>
          <a:xfrm>
            <a:off x="-335360" y="73560"/>
            <a:ext cx="10424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defTabSz="914400"/>
            <a:r>
              <a:rPr lang="es-ES" sz="2000" b="1" dirty="0" smtClean="0">
                <a:solidFill>
                  <a:prstClr val="white"/>
                </a:solidFill>
                <a:latin typeface="NotesEsa" panose="02000506030000020004" pitchFamily="50" charset="0"/>
              </a:rPr>
              <a:t>E04SD </a:t>
            </a:r>
            <a:r>
              <a:rPr lang="es-ES" sz="2000" b="1" dirty="0" err="1" smtClean="0">
                <a:solidFill>
                  <a:prstClr val="white"/>
                </a:solidFill>
                <a:latin typeface="NotesEsa" panose="02000506030000020004" pitchFamily="50" charset="0"/>
              </a:rPr>
              <a:t>Capacity</a:t>
            </a:r>
            <a:r>
              <a:rPr lang="es-ES" sz="2000" b="1" dirty="0" smtClean="0">
                <a:solidFill>
                  <a:prstClr val="white"/>
                </a:solidFill>
                <a:latin typeface="NotesEsa" panose="02000506030000020004" pitchFamily="50" charset="0"/>
              </a:rPr>
              <a:t> </a:t>
            </a:r>
            <a:r>
              <a:rPr lang="es-ES" sz="2000" b="1" dirty="0" err="1" smtClean="0">
                <a:solidFill>
                  <a:prstClr val="white"/>
                </a:solidFill>
                <a:latin typeface="NotesEsa" panose="02000506030000020004" pitchFamily="50" charset="0"/>
              </a:rPr>
              <a:t>Building</a:t>
            </a:r>
            <a:r>
              <a:rPr lang="es-ES" sz="2000" b="1" dirty="0" smtClean="0">
                <a:solidFill>
                  <a:prstClr val="white"/>
                </a:solidFill>
                <a:latin typeface="NotesEsa" panose="02000506030000020004" pitchFamily="50" charset="0"/>
              </a:rPr>
              <a:t> </a:t>
            </a:r>
            <a:r>
              <a:rPr lang="es-ES" sz="2000" b="1" dirty="0" err="1" smtClean="0">
                <a:solidFill>
                  <a:prstClr val="white"/>
                </a:solidFill>
                <a:latin typeface="NotesEsa" panose="02000506030000020004" pitchFamily="50" charset="0"/>
              </a:rPr>
              <a:t>Example</a:t>
            </a:r>
            <a:r>
              <a:rPr lang="es-ES" sz="2000" b="1" dirty="0" smtClean="0">
                <a:solidFill>
                  <a:prstClr val="white"/>
                </a:solidFill>
                <a:latin typeface="NotesEsa" panose="02000506030000020004" pitchFamily="50" charset="0"/>
              </a:rPr>
              <a:t> :  </a:t>
            </a:r>
            <a:r>
              <a:rPr lang="es-ES" sz="2000" b="1" dirty="0">
                <a:solidFill>
                  <a:prstClr val="white"/>
                </a:solidFill>
                <a:latin typeface="NotesEsa" panose="02000506030000020004" pitchFamily="50" charset="0"/>
              </a:rPr>
              <a:t>RECONSTRUCION IN CENTRAL SULAWESI, INDONESIA</a:t>
            </a:r>
            <a:endParaRPr lang="es-ES" sz="2000" b="1" dirty="0">
              <a:solidFill>
                <a:prstClr val="white"/>
              </a:solidFill>
              <a:latin typeface="NotesEsa" panose="02000506030000020004" pitchFamily="50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87021" y="494614"/>
            <a:ext cx="1163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ESA has supported ADB and Gov. Indonesia for the </a:t>
            </a:r>
            <a:r>
              <a:rPr lang="en-US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rehabilitation and reconstruction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in Central Sulawesi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sz="2400" i="1" dirty="0" smtClean="0">
                <a:solidFill>
                  <a:srgbClr val="0000FF"/>
                </a:solidFill>
                <a:latin typeface="Calibri"/>
              </a:rPr>
              <a:t>EO services </a:t>
            </a:r>
            <a:r>
              <a:rPr lang="en-US" sz="2400" i="1" dirty="0" smtClean="0">
                <a:solidFill>
                  <a:srgbClr val="0000FF"/>
                </a:solidFill>
                <a:latin typeface="Calibri"/>
              </a:rPr>
              <a:t>and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capacity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building 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(Jan. 2020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grpSp>
        <p:nvGrpSpPr>
          <p:cNvPr id="9" name="Group 7"/>
          <p:cNvGrpSpPr/>
          <p:nvPr/>
        </p:nvGrpSpPr>
        <p:grpSpPr>
          <a:xfrm>
            <a:off x="1845911" y="2168622"/>
            <a:ext cx="2279477" cy="1661851"/>
            <a:chOff x="4531360" y="735638"/>
            <a:chExt cx="4612640" cy="4417387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3" r="8873" b="4420"/>
            <a:stretch/>
          </p:blipFill>
          <p:spPr>
            <a:xfrm>
              <a:off x="4531360" y="932088"/>
              <a:ext cx="4612640" cy="4220937"/>
            </a:xfrm>
            <a:prstGeom prst="rect">
              <a:avLst/>
            </a:prstGeom>
          </p:spPr>
        </p:pic>
        <p:grpSp>
          <p:nvGrpSpPr>
            <p:cNvPr id="11" name="Group 6"/>
            <p:cNvGrpSpPr/>
            <p:nvPr/>
          </p:nvGrpSpPr>
          <p:grpSpPr>
            <a:xfrm>
              <a:off x="4531360" y="735638"/>
              <a:ext cx="4612638" cy="4215891"/>
              <a:chOff x="4531360" y="735638"/>
              <a:chExt cx="4612638" cy="4215891"/>
            </a:xfrm>
          </p:grpSpPr>
          <p:pic>
            <p:nvPicPr>
              <p:cNvPr id="12" name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1360" y="735638"/>
                <a:ext cx="4612638" cy="216207"/>
              </a:xfrm>
              <a:prstGeom prst="rect">
                <a:avLst/>
              </a:prstGeom>
            </p:spPr>
          </p:pic>
          <p:grpSp>
            <p:nvGrpSpPr>
              <p:cNvPr id="13" name="Group 22"/>
              <p:cNvGrpSpPr/>
              <p:nvPr/>
            </p:nvGrpSpPr>
            <p:grpSpPr>
              <a:xfrm>
                <a:off x="4599212" y="4130013"/>
                <a:ext cx="1934370" cy="821516"/>
                <a:chOff x="4586987" y="3616643"/>
                <a:chExt cx="2057400" cy="803710"/>
              </a:xfrm>
            </p:grpSpPr>
            <p:sp>
              <p:nvSpPr>
                <p:cNvPr id="14" name="Rounded Rectangle 23"/>
                <p:cNvSpPr/>
                <p:nvPr/>
              </p:nvSpPr>
              <p:spPr>
                <a:xfrm>
                  <a:off x="4586987" y="3675425"/>
                  <a:ext cx="2049780" cy="394529"/>
                </a:xfrm>
                <a:prstGeom prst="roundRect">
                  <a:avLst/>
                </a:prstGeom>
                <a:solidFill>
                  <a:srgbClr val="6184AF">
                    <a:alpha val="52000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GB" sz="18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24"/>
                <p:cNvSpPr txBox="1"/>
                <p:nvPr/>
              </p:nvSpPr>
              <p:spPr>
                <a:xfrm>
                  <a:off x="4705133" y="3900110"/>
                  <a:ext cx="815941" cy="520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endParaRPr lang="en-GB" sz="7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6" name="Picture 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47438" y="3827653"/>
                  <a:ext cx="1739933" cy="102349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26"/>
                <p:cNvCxnSpPr/>
                <p:nvPr/>
              </p:nvCxnSpPr>
              <p:spPr>
                <a:xfrm flipH="1" flipV="1">
                  <a:off x="5121556" y="3772031"/>
                  <a:ext cx="2232" cy="55622"/>
                </a:xfrm>
                <a:prstGeom prst="line">
                  <a:avLst/>
                </a:prstGeom>
                <a:ln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27"/>
                <p:cNvCxnSpPr/>
                <p:nvPr/>
              </p:nvCxnSpPr>
              <p:spPr>
                <a:xfrm flipH="1" flipV="1">
                  <a:off x="5373833" y="3772031"/>
                  <a:ext cx="2232" cy="55622"/>
                </a:xfrm>
                <a:prstGeom prst="line">
                  <a:avLst/>
                </a:prstGeom>
                <a:ln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28"/>
                <p:cNvCxnSpPr/>
                <p:nvPr/>
              </p:nvCxnSpPr>
              <p:spPr>
                <a:xfrm flipH="1" flipV="1">
                  <a:off x="5888183" y="3772031"/>
                  <a:ext cx="2232" cy="55622"/>
                </a:xfrm>
                <a:prstGeom prst="line">
                  <a:avLst/>
                </a:prstGeom>
                <a:ln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29"/>
                <p:cNvCxnSpPr/>
                <p:nvPr/>
              </p:nvCxnSpPr>
              <p:spPr>
                <a:xfrm flipH="1" flipV="1">
                  <a:off x="6129483" y="3772031"/>
                  <a:ext cx="2232" cy="55622"/>
                </a:xfrm>
                <a:prstGeom prst="line">
                  <a:avLst/>
                </a:prstGeom>
                <a:ln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30"/>
                <p:cNvSpPr txBox="1"/>
                <p:nvPr/>
              </p:nvSpPr>
              <p:spPr>
                <a:xfrm>
                  <a:off x="5521074" y="3616643"/>
                  <a:ext cx="191172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GB" sz="70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GB" sz="7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31"/>
                <p:cNvSpPr txBox="1"/>
                <p:nvPr/>
              </p:nvSpPr>
              <p:spPr>
                <a:xfrm>
                  <a:off x="6202599" y="3636963"/>
                  <a:ext cx="441788" cy="520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endParaRPr lang="en-GB" sz="7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TextBox 32"/>
                <p:cNvSpPr txBox="1"/>
                <p:nvPr/>
              </p:nvSpPr>
              <p:spPr>
                <a:xfrm>
                  <a:off x="4675601" y="3621012"/>
                  <a:ext cx="375069" cy="520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GB" sz="70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</a:t>
                  </a:r>
                  <a:endParaRPr lang="en-GB" sz="7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" name="CuadroTexto 2"/>
          <p:cNvSpPr txBox="1"/>
          <p:nvPr/>
        </p:nvSpPr>
        <p:spPr>
          <a:xfrm>
            <a:off x="-67206" y="1392372"/>
            <a:ext cx="361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Terrain deformation analysis (pre and post event)</a:t>
            </a:r>
          </a:p>
          <a:p>
            <a:pPr defTabSz="914400"/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4116953" y="1491225"/>
            <a:ext cx="306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Reconstruction monitoring (1 year after the event)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116" y="2232988"/>
            <a:ext cx="2104650" cy="1646912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-67206" y="3820934"/>
            <a:ext cx="3461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Capacity building &amp; skill transfer (i.e. GEP training)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20" y="4489262"/>
            <a:ext cx="2215895" cy="1676023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4317234" y="3870361"/>
            <a:ext cx="248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Field visit &amp; EO service validation 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3517" y="4615088"/>
            <a:ext cx="2236701" cy="166735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69502" y="3330276"/>
            <a:ext cx="9212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" dirty="0" smtClean="0">
                <a:solidFill>
                  <a:prstClr val="white"/>
                </a:solidFill>
                <a:latin typeface="Calibri"/>
              </a:rPr>
              <a:t>+15  mm/year</a:t>
            </a:r>
            <a:endParaRPr lang="en-GB" sz="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20523" y="3585816"/>
            <a:ext cx="6619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" dirty="0" smtClean="0">
                <a:solidFill>
                  <a:prstClr val="white"/>
                </a:solidFill>
                <a:latin typeface="Calibri"/>
              </a:rPr>
              <a:t>-15  mm/year</a:t>
            </a:r>
            <a:endParaRPr lang="en-GB" sz="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16875" y="3586081"/>
            <a:ext cx="6619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600" dirty="0">
                <a:solidFill>
                  <a:prstClr val="white"/>
                </a:solidFill>
                <a:latin typeface="Calibri"/>
              </a:rPr>
              <a:t>+</a:t>
            </a:r>
            <a:r>
              <a:rPr lang="en-GB" sz="600" dirty="0" smtClean="0">
                <a:solidFill>
                  <a:prstClr val="white"/>
                </a:solidFill>
                <a:latin typeface="Calibri"/>
              </a:rPr>
              <a:t>15  mm/year</a:t>
            </a:r>
            <a:endParaRPr lang="en-GB" sz="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ángulo 5"/>
          <p:cNvSpPr/>
          <p:nvPr/>
        </p:nvSpPr>
        <p:spPr>
          <a:xfrm>
            <a:off x="2463215" y="4604353"/>
            <a:ext cx="13097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 defTabSz="914400"/>
            <a:r>
              <a:rPr lang="es-ES" sz="1200" b="1" dirty="0" smtClean="0">
                <a:solidFill>
                  <a:srgbClr val="FF0000"/>
                </a:solidFill>
                <a:latin typeface="NotesEsa" panose="02000506030000020004" pitchFamily="50" charset="0"/>
              </a:rPr>
              <a:t>CAPACITY BUILDING TRAINING SESSIONS IN </a:t>
            </a:r>
            <a:r>
              <a:rPr lang="es-ES" sz="1200" b="1" dirty="0" smtClean="0">
                <a:solidFill>
                  <a:srgbClr val="FF0000"/>
                </a:solidFill>
                <a:latin typeface="NotesEsa" panose="02000506030000020004" pitchFamily="50" charset="0"/>
              </a:rPr>
              <a:t>INDONESIA</a:t>
            </a:r>
            <a:endParaRPr lang="es-ES" sz="1200" b="1" dirty="0">
              <a:solidFill>
                <a:srgbClr val="FF0000"/>
              </a:solidFill>
              <a:latin typeface="NotesEsa" panose="02000506030000020004" pitchFamily="50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7152182" y="1977081"/>
            <a:ext cx="4891537" cy="4053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FF0000"/>
                </a:solidFill>
              </a:rPr>
              <a:t>Objectives</a:t>
            </a:r>
            <a:r>
              <a:rPr lang="en-US" sz="1800" b="1" dirty="0"/>
              <a:t>: </a:t>
            </a:r>
            <a:r>
              <a:rPr lang="en-US" sz="1800" b="1" dirty="0"/>
              <a:t>Facilitating SD </a:t>
            </a:r>
            <a:r>
              <a:rPr lang="en-US" sz="1800" b="1" dirty="0" smtClean="0"/>
              <a:t>Worldwide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Strategy</a:t>
            </a:r>
            <a:r>
              <a:rPr lang="en-US" sz="1800" b="1" dirty="0"/>
              <a:t>: </a:t>
            </a:r>
            <a:endParaRPr lang="en-US" sz="1800" b="1" dirty="0" smtClean="0"/>
          </a:p>
          <a:p>
            <a:pPr marL="285750" indent="-285750" algn="l">
              <a:buFontTx/>
              <a:buChar char="-"/>
            </a:pPr>
            <a:r>
              <a:rPr lang="en-US" sz="1800" b="1" dirty="0" smtClean="0"/>
              <a:t>Provide </a:t>
            </a:r>
            <a:r>
              <a:rPr lang="en-US" sz="1800" b="1" dirty="0"/>
              <a:t>Longer-Term Vision </a:t>
            </a:r>
          </a:p>
          <a:p>
            <a:pPr marL="285750" indent="-285750" algn="l">
              <a:buFontTx/>
              <a:buChar char="-"/>
            </a:pPr>
            <a:r>
              <a:rPr lang="en-GB" sz="1800" b="1" dirty="0" smtClean="0"/>
              <a:t>Transfer </a:t>
            </a:r>
            <a:r>
              <a:rPr lang="en-GB" sz="1800" b="1" dirty="0"/>
              <a:t>environmental </a:t>
            </a:r>
            <a:r>
              <a:rPr lang="en-GB" sz="1800" b="1" dirty="0"/>
              <a:t>information from satellites into Development Assistance (operations, activities &amp; financing</a:t>
            </a:r>
            <a:r>
              <a:rPr lang="en-GB" sz="1800" b="1" dirty="0" smtClean="0"/>
              <a:t>)</a:t>
            </a:r>
          </a:p>
          <a:p>
            <a:pPr algn="l"/>
            <a:endParaRPr lang="en-GB" sz="1800" b="1" dirty="0"/>
          </a:p>
          <a:p>
            <a:pPr algn="l"/>
            <a:r>
              <a:rPr lang="en-GB" sz="1800" b="1" dirty="0">
                <a:solidFill>
                  <a:srgbClr val="FF0000"/>
                </a:solidFill>
              </a:rPr>
              <a:t>Benefits</a:t>
            </a:r>
            <a:r>
              <a:rPr lang="en-GB" sz="1800" b="1" dirty="0" smtClean="0"/>
              <a:t>: </a:t>
            </a:r>
          </a:p>
          <a:p>
            <a:pPr algn="l"/>
            <a:r>
              <a:rPr lang="en-GB" sz="1800" b="1" dirty="0" smtClean="0"/>
              <a:t>improving</a:t>
            </a:r>
            <a:endParaRPr lang="en-GB" sz="1800" b="1" dirty="0"/>
          </a:p>
          <a:p>
            <a:pPr marL="285750" indent="-285750" algn="l">
              <a:buFontTx/>
              <a:buChar char="-"/>
            </a:pPr>
            <a:r>
              <a:rPr lang="en-GB" sz="1800" b="1" dirty="0" smtClean="0"/>
              <a:t>efficiencies of </a:t>
            </a:r>
            <a:r>
              <a:rPr lang="en-GB" sz="1800" b="1" dirty="0"/>
              <a:t>existing </a:t>
            </a:r>
            <a:r>
              <a:rPr lang="en-GB" sz="1800" b="1" dirty="0" smtClean="0"/>
              <a:t>operations/activities</a:t>
            </a:r>
          </a:p>
          <a:p>
            <a:pPr marL="285750" indent="-285750" algn="l">
              <a:buFontTx/>
              <a:buChar char="-"/>
            </a:pPr>
            <a:r>
              <a:rPr lang="en-GB" sz="1800" b="1" dirty="0" smtClean="0"/>
              <a:t>decision-making </a:t>
            </a:r>
            <a:r>
              <a:rPr lang="en-GB" sz="1800" b="1" dirty="0"/>
              <a:t>for future activities (planning, </a:t>
            </a:r>
            <a:r>
              <a:rPr lang="en-GB" sz="1800" b="1" dirty="0" smtClean="0"/>
              <a:t>policy-making)</a:t>
            </a:r>
          </a:p>
          <a:p>
            <a:pPr marL="285750" indent="-285750" algn="l">
              <a:buFontTx/>
              <a:buChar char="-"/>
            </a:pPr>
            <a:r>
              <a:rPr lang="en-GB" sz="1800" b="1" dirty="0" smtClean="0"/>
              <a:t>capabilities (e.g</a:t>
            </a:r>
            <a:r>
              <a:rPr lang="en-GB" sz="1800" b="1" dirty="0"/>
              <a:t>. assessing Climate &amp; Disaster resilience</a:t>
            </a:r>
            <a:r>
              <a:rPr lang="en-GB" sz="1800" b="1" dirty="0" smtClean="0"/>
              <a:t>)</a:t>
            </a:r>
            <a:endParaRPr lang="en-US" sz="1800" b="1" dirty="0">
              <a:solidFill>
                <a:srgbClr val="4D4F53"/>
              </a:solidFill>
            </a:endParaRP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711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667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808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2870" y="1067368"/>
            <a:ext cx="11791949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Long-term </a:t>
            </a:r>
            <a:r>
              <a:rPr lang="en-GB" dirty="0">
                <a:solidFill>
                  <a:srgbClr val="0000FF"/>
                </a:solidFill>
              </a:rPr>
              <a:t>cooperation with </a:t>
            </a:r>
            <a:r>
              <a:rPr lang="en-GB" u="sng" dirty="0">
                <a:solidFill>
                  <a:srgbClr val="0000FF"/>
                </a:solidFill>
              </a:rPr>
              <a:t>EGU/GIFT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Geosciences </a:t>
            </a:r>
            <a:r>
              <a:rPr lang="en-US" dirty="0" smtClean="0">
                <a:solidFill>
                  <a:srgbClr val="0000FF"/>
                </a:solidFill>
              </a:rPr>
              <a:t>Union – </a:t>
            </a:r>
            <a:r>
              <a:rPr lang="en-US" dirty="0">
                <a:solidFill>
                  <a:srgbClr val="0000FF"/>
                </a:solidFill>
              </a:rPr>
              <a:t>Geosciences Information for Teachers</a:t>
            </a:r>
            <a:r>
              <a:rPr lang="en-GB" dirty="0">
                <a:solidFill>
                  <a:srgbClr val="0000FF"/>
                </a:solidFill>
              </a:rPr>
              <a:t>). </a:t>
            </a:r>
            <a:r>
              <a:rPr lang="en-GB" dirty="0" smtClean="0"/>
              <a:t>Workshops </a:t>
            </a:r>
            <a:r>
              <a:rPr lang="en-GB" dirty="0"/>
              <a:t>for </a:t>
            </a:r>
            <a:r>
              <a:rPr lang="en-GB" dirty="0">
                <a:solidFill>
                  <a:srgbClr val="FF0000"/>
                </a:solidFill>
              </a:rPr>
              <a:t>Secondary School teachers selected worldwide</a:t>
            </a:r>
            <a:r>
              <a:rPr lang="en-GB" dirty="0"/>
              <a:t>.</a:t>
            </a:r>
          </a:p>
          <a:p>
            <a:r>
              <a:rPr lang="en-GB" dirty="0"/>
              <a:t>Enlarged since 2016 to Africa and South America.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694" t="17417" r="65597" b="5722"/>
          <a:stretch/>
        </p:blipFill>
        <p:spPr>
          <a:xfrm>
            <a:off x="1648191" y="2068221"/>
            <a:ext cx="3404456" cy="4370726"/>
          </a:xfrm>
          <a:prstGeom prst="rect">
            <a:avLst/>
          </a:prstGeom>
        </p:spPr>
      </p:pic>
      <p:sp>
        <p:nvSpPr>
          <p:cNvPr id="11" name="Rectangle 19"/>
          <p:cNvSpPr txBox="1">
            <a:spLocks noChangeArrowheads="1"/>
          </p:cNvSpPr>
          <p:nvPr/>
        </p:nvSpPr>
        <p:spPr bwMode="auto">
          <a:xfrm>
            <a:off x="284480" y="-46381"/>
            <a:ext cx="9103360" cy="1107947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FF"/>
                </a:solidFill>
              </a:rPr>
              <a:t>ESA </a:t>
            </a:r>
            <a:r>
              <a:rPr lang="en-GB" sz="3200" b="1" dirty="0" smtClean="0">
                <a:solidFill>
                  <a:srgbClr val="FFFFFF"/>
                </a:solidFill>
              </a:rPr>
              <a:t>Partnerships in Europe for secondary </a:t>
            </a:r>
            <a:r>
              <a:rPr lang="en-GB" sz="3200" b="1" dirty="0" smtClean="0">
                <a:solidFill>
                  <a:srgbClr val="FFFFFF"/>
                </a:solidFill>
              </a:rPr>
              <a:t>school </a:t>
            </a:r>
            <a:r>
              <a:rPr lang="en-GB" sz="3200" b="1" dirty="0" smtClean="0">
                <a:solidFill>
                  <a:srgbClr val="FFFFFF"/>
                </a:solidFill>
              </a:rPr>
              <a:t>education</a:t>
            </a:r>
            <a:endParaRPr lang="en-GB" sz="3200" b="1" dirty="0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8"/>
          <a:stretch/>
        </p:blipFill>
        <p:spPr bwMode="auto">
          <a:xfrm>
            <a:off x="-47966" y="2748042"/>
            <a:ext cx="3337755" cy="400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41053" y="2105782"/>
            <a:ext cx="7100892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</a:t>
            </a:r>
            <a:r>
              <a:rPr lang="en-GB" dirty="0" smtClean="0">
                <a:solidFill>
                  <a:srgbClr val="0000FF"/>
                </a:solidFill>
              </a:rPr>
              <a:t>ooperation with DLR and other space agencies in Europe to create </a:t>
            </a:r>
            <a:r>
              <a:rPr lang="en-GB" dirty="0">
                <a:solidFill>
                  <a:srgbClr val="FF0000"/>
                </a:solidFill>
              </a:rPr>
              <a:t>joint school labs </a:t>
            </a:r>
            <a:r>
              <a:rPr lang="en-GB" dirty="0" smtClean="0">
                <a:solidFill>
                  <a:srgbClr val="0000FF"/>
                </a:solidFill>
              </a:rPr>
              <a:t>associated to large scientific events </a:t>
            </a:r>
            <a:endParaRPr lang="en-GB" dirty="0"/>
          </a:p>
        </p:txBody>
      </p:sp>
      <p:pic>
        <p:nvPicPr>
          <p:cNvPr id="1028" name="Picture 4" descr="https://az659834.vo.msecnd.net/eventsairwesteuprod/production-nikal-public/2bf88c1908c6469f91eb6579beb482a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4" y="3412086"/>
            <a:ext cx="5302178" cy="26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14290" y="3328676"/>
            <a:ext cx="5380529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</a:t>
            </a:r>
            <a:r>
              <a:rPr lang="en-GB" dirty="0" smtClean="0">
                <a:solidFill>
                  <a:srgbClr val="0000FF"/>
                </a:solidFill>
              </a:rPr>
              <a:t>ooperation other space agencies in Europe to create </a:t>
            </a:r>
            <a:r>
              <a:rPr lang="en-GB" dirty="0">
                <a:solidFill>
                  <a:srgbClr val="FF0000"/>
                </a:solidFill>
              </a:rPr>
              <a:t>European </a:t>
            </a:r>
            <a:r>
              <a:rPr lang="en-GB" dirty="0">
                <a:solidFill>
                  <a:srgbClr val="FF0000"/>
                </a:solidFill>
              </a:rPr>
              <a:t>Space Education Resource </a:t>
            </a:r>
            <a:r>
              <a:rPr lang="en-GB" dirty="0">
                <a:solidFill>
                  <a:srgbClr val="FF0000"/>
                </a:solidFill>
              </a:rPr>
              <a:t>Offices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in ESA MS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7145" t="22604" r="67471" b="36893"/>
          <a:stretch/>
        </p:blipFill>
        <p:spPr>
          <a:xfrm>
            <a:off x="1781534" y="3075278"/>
            <a:ext cx="4417634" cy="3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0804" y="1266825"/>
            <a:ext cx="3249296" cy="4318000"/>
          </a:xfrm>
          <a:solidFill>
            <a:schemeClr val="bg1"/>
          </a:solidFill>
        </p:spPr>
        <p:txBody>
          <a:bodyPr/>
          <a:lstStyle/>
          <a:p>
            <a:pPr indent="0"/>
            <a:r>
              <a:rPr lang="en-US" dirty="0" smtClean="0"/>
              <a:t>Sentinel data processing with VM &amp; training within R.U.S. (</a:t>
            </a:r>
            <a:r>
              <a:rPr lang="en-GB" i="1" dirty="0"/>
              <a:t>Research and User Support for Sentinel Products / Service operation</a:t>
            </a:r>
            <a:r>
              <a:rPr lang="en-GB" dirty="0"/>
              <a:t> – with focus on “training the trainers</a:t>
            </a:r>
            <a:r>
              <a:rPr lang="en-GB" dirty="0" smtClean="0"/>
              <a:t>”)</a:t>
            </a:r>
            <a:r>
              <a:rPr lang="en-US" dirty="0" smtClean="0"/>
              <a:t>. </a:t>
            </a:r>
            <a:r>
              <a:rPr lang="en-US" dirty="0">
                <a:solidFill>
                  <a:srgbClr val="FF0000"/>
                </a:solidFill>
              </a:rPr>
              <a:t>Face-to-face trainings </a:t>
            </a:r>
            <a:r>
              <a:rPr lang="en-US" dirty="0" smtClean="0">
                <a:solidFill>
                  <a:schemeClr val="tx1"/>
                </a:solidFill>
              </a:rPr>
              <a:t>and</a:t>
            </a:r>
            <a:r>
              <a:rPr lang="en-US" dirty="0" smtClean="0">
                <a:solidFill>
                  <a:srgbClr val="FF0000"/>
                </a:solidFill>
              </a:rPr>
              <a:t> webinars</a:t>
            </a:r>
            <a:r>
              <a:rPr lang="en-US" dirty="0" smtClean="0"/>
              <a:t>. </a:t>
            </a:r>
          </a:p>
          <a:p>
            <a:pPr indent="0"/>
            <a:r>
              <a:rPr lang="en-US" dirty="0" smtClean="0"/>
              <a:t>Priority: Europe</a:t>
            </a:r>
            <a:endParaRPr lang="en-GB" dirty="0"/>
          </a:p>
        </p:txBody>
      </p:sp>
      <p:sp>
        <p:nvSpPr>
          <p:cNvPr id="6" name="Rectangle 19"/>
          <p:cNvSpPr txBox="1">
            <a:spLocks noChangeArrowheads="1"/>
          </p:cNvSpPr>
          <p:nvPr/>
        </p:nvSpPr>
        <p:spPr bwMode="auto">
          <a:xfrm>
            <a:off x="48259" y="54584"/>
            <a:ext cx="12048491" cy="1107947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FF"/>
                </a:solidFill>
              </a:rPr>
              <a:t>ESA Partnership with </a:t>
            </a:r>
            <a:r>
              <a:rPr lang="en-GB" sz="3200" b="1" dirty="0" smtClean="0">
                <a:solidFill>
                  <a:srgbClr val="FFFFFF"/>
                </a:solidFill>
              </a:rPr>
              <a:t>the European Commission for Sentinel data training using VM (part of R.U.S.)</a:t>
            </a:r>
            <a:endParaRPr lang="en-GB" sz="3200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418" t="26852" r="62961" b="13342"/>
          <a:stretch/>
        </p:blipFill>
        <p:spPr>
          <a:xfrm>
            <a:off x="19684" y="1238731"/>
            <a:ext cx="896112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60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1640" y="567066"/>
            <a:ext cx="10083800" cy="1415720"/>
          </a:xfrm>
          <a:solidFill>
            <a:schemeClr val="bg1"/>
          </a:solidFill>
        </p:spPr>
        <p:txBody>
          <a:bodyPr/>
          <a:lstStyle/>
          <a:p>
            <a:r>
              <a:rPr lang="en-GB" sz="2800" dirty="0" smtClean="0">
                <a:solidFill>
                  <a:srgbClr val="000000"/>
                </a:solidFill>
              </a:rPr>
              <a:t>Long-ter</a:t>
            </a:r>
            <a:r>
              <a:rPr lang="en-GB" sz="2800" dirty="0">
                <a:solidFill>
                  <a:srgbClr val="000000"/>
                </a:solidFill>
              </a:rPr>
              <a:t>m</a:t>
            </a:r>
            <a:r>
              <a:rPr lang="en-GB" sz="2800" dirty="0" smtClean="0">
                <a:solidFill>
                  <a:srgbClr val="000000"/>
                </a:solidFill>
              </a:rPr>
              <a:t> NASA </a:t>
            </a:r>
            <a:r>
              <a:rPr lang="en-GB" sz="2800" dirty="0">
                <a:solidFill>
                  <a:srgbClr val="000000"/>
                </a:solidFill>
              </a:rPr>
              <a:t>/ ESA Trans-Atlantic cooperation in EO Training (TAT courses</a:t>
            </a:r>
            <a:r>
              <a:rPr lang="en-GB" sz="2800" dirty="0" smtClean="0">
                <a:solidFill>
                  <a:srgbClr val="000000"/>
                </a:solidFill>
              </a:rPr>
              <a:t>), related to LCLUC 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94200" y="269503"/>
            <a:ext cx="65786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EO Training courses in Europe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3480"/>
            <a:ext cx="5295900" cy="2746022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  <a:alpha val="63000"/>
              </a:schemeClr>
            </a:outerShdw>
          </a:effectLst>
        </p:spPr>
      </p:pic>
      <p:sp>
        <p:nvSpPr>
          <p:cNvPr id="7" name="Rectangle 19"/>
          <p:cNvSpPr txBox="1">
            <a:spLocks noChangeArrowheads="1"/>
          </p:cNvSpPr>
          <p:nvPr/>
        </p:nvSpPr>
        <p:spPr bwMode="auto">
          <a:xfrm>
            <a:off x="467360" y="137451"/>
            <a:ext cx="9103360" cy="615505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FF"/>
                </a:solidFill>
              </a:rPr>
              <a:t>ESA Partnership with </a:t>
            </a:r>
            <a:r>
              <a:rPr lang="en-GB" sz="3200" b="1" dirty="0" smtClean="0">
                <a:solidFill>
                  <a:srgbClr val="FFFFFF"/>
                </a:solidFill>
              </a:rPr>
              <a:t>NASA</a:t>
            </a:r>
            <a:endParaRPr lang="en-GB" sz="3200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696" t="42040" r="69257" b="20985"/>
          <a:stretch/>
        </p:blipFill>
        <p:spPr>
          <a:xfrm>
            <a:off x="1150158" y="2993950"/>
            <a:ext cx="4816310" cy="326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73" t="29267" r="61736" b="19367"/>
          <a:stretch/>
        </p:blipFill>
        <p:spPr>
          <a:xfrm>
            <a:off x="5762105" y="2041662"/>
            <a:ext cx="5617096" cy="290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4240" y="4826000"/>
            <a:ext cx="5527040" cy="58477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Earth Observation of Land Cover/Land Use Change in the Era of Big Data</a:t>
            </a:r>
            <a:endParaRPr lang="en-GB" sz="1000" b="1" cap="small" dirty="0"/>
          </a:p>
        </p:txBody>
      </p:sp>
      <p:sp>
        <p:nvSpPr>
          <p:cNvPr id="9" name="TextBox 8"/>
          <p:cNvSpPr txBox="1"/>
          <p:nvPr/>
        </p:nvSpPr>
        <p:spPr>
          <a:xfrm>
            <a:off x="6697362" y="5684108"/>
            <a:ext cx="5486407" cy="116955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NASA </a:t>
            </a:r>
            <a:r>
              <a:rPr lang="en-GB" dirty="0" smtClean="0"/>
              <a:t>recently expanding </a:t>
            </a:r>
            <a:r>
              <a:rPr lang="en-GB" dirty="0"/>
              <a:t>this series of training courses outside Europe (ASIA</a:t>
            </a:r>
            <a:r>
              <a:rPr lang="en-GB" dirty="0" smtClean="0"/>
              <a:t>) – good candidate for CEOS </a:t>
            </a:r>
            <a:r>
              <a:rPr lang="en-GB" dirty="0" err="1" smtClean="0"/>
              <a:t>WGCapD</a:t>
            </a:r>
            <a:r>
              <a:rPr lang="en-GB" dirty="0" smtClean="0"/>
              <a:t> cooperation in CB</a:t>
            </a:r>
            <a:endParaRPr lang="en-GB" dirty="0"/>
          </a:p>
        </p:txBody>
      </p:sp>
      <p:sp>
        <p:nvSpPr>
          <p:cNvPr id="2" name="Down Arrow 1"/>
          <p:cNvSpPr/>
          <p:nvPr/>
        </p:nvSpPr>
        <p:spPr>
          <a:xfrm rot="2563658">
            <a:off x="10162038" y="1522835"/>
            <a:ext cx="1170878" cy="1306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0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Clement Albinet\Desktop\Nasa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2522439"/>
            <a:ext cx="1131153" cy="968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9963103" y="3123252"/>
            <a:ext cx="2183925" cy="6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846545" y="5582365"/>
            <a:ext cx="7818679" cy="51373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buClrTx/>
              <a:buNone/>
            </a:pPr>
            <a:r>
              <a:rPr lang="en-GB" sz="2133" b="1" i="1" dirty="0">
                <a:solidFill>
                  <a:schemeClr val="tx1"/>
                </a:solidFill>
                <a:latin typeface="Calibri" panose="020F0502020204030204" pitchFamily="34" charset="0"/>
              </a:rPr>
              <a:t>Up to date data and algorithms      +       Collaborative community</a:t>
            </a:r>
          </a:p>
        </p:txBody>
      </p:sp>
      <p:pic>
        <p:nvPicPr>
          <p:cNvPr id="10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1" y="2375747"/>
            <a:ext cx="1650124" cy="8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3" y="3753928"/>
            <a:ext cx="1466839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A27ABBC1-1229-6640-9D52-F12F8E7253F7}"/>
              </a:ext>
            </a:extLst>
          </p:cNvPr>
          <p:cNvSpPr txBox="1"/>
          <p:nvPr/>
        </p:nvSpPr>
        <p:spPr>
          <a:xfrm>
            <a:off x="676763" y="64456"/>
            <a:ext cx="7640355" cy="420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i="1" dirty="0">
                <a:latin typeface="Calibri" panose="020F0502020204030204" pitchFamily="34" charset="0"/>
              </a:rPr>
              <a:t>Unified user access to the functions of a joint ESA/NASA MAAP</a:t>
            </a:r>
          </a:p>
        </p:txBody>
      </p:sp>
      <p:pic>
        <p:nvPicPr>
          <p:cNvPr id="18" name="Picture 17" descr="C:\Users\Clement Albinet\Desktop\42_digital_logo_dark_blue_sign_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42" y="2523206"/>
            <a:ext cx="1620591" cy="1029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C8CC6A-FBC2-A04C-9BF2-A15C35673C33}"/>
              </a:ext>
            </a:extLst>
          </p:cNvPr>
          <p:cNvSpPr/>
          <p:nvPr/>
        </p:nvSpPr>
        <p:spPr>
          <a:xfrm>
            <a:off x="333852" y="925863"/>
            <a:ext cx="1152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</a:rPr>
              <a:t>Joint Mission Algorithm and Analysis Platform model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B91A33D-226F-8B42-9577-5ED7FDF3B3B3}"/>
              </a:ext>
            </a:extLst>
          </p:cNvPr>
          <p:cNvGrpSpPr/>
          <p:nvPr/>
        </p:nvGrpSpPr>
        <p:grpSpPr>
          <a:xfrm>
            <a:off x="2528074" y="1604481"/>
            <a:ext cx="7135853" cy="3904303"/>
            <a:chOff x="1765738" y="1156062"/>
            <a:chExt cx="5351890" cy="292822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F5E0D0F-65FD-9A43-8828-C55E803AA875}"/>
                </a:ext>
              </a:extLst>
            </p:cNvPr>
            <p:cNvSpPr/>
            <p:nvPr/>
          </p:nvSpPr>
          <p:spPr>
            <a:xfrm>
              <a:off x="1765738" y="1156062"/>
              <a:ext cx="3647137" cy="2928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FB5D7B1-36A2-514B-94FE-8374DDFE2B82}"/>
                </a:ext>
              </a:extLst>
            </p:cNvPr>
            <p:cNvSpPr/>
            <p:nvPr/>
          </p:nvSpPr>
          <p:spPr>
            <a:xfrm>
              <a:off x="3470491" y="1156062"/>
              <a:ext cx="3647137" cy="2928227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3D20CA2-135A-0A45-AA8D-B3CEBEB64E67}"/>
              </a:ext>
            </a:extLst>
          </p:cNvPr>
          <p:cNvSpPr txBox="1"/>
          <p:nvPr/>
        </p:nvSpPr>
        <p:spPr>
          <a:xfrm>
            <a:off x="2977901" y="3627571"/>
            <a:ext cx="152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Data and </a:t>
            </a:r>
            <a:r>
              <a:rPr lang="fr-FR" sz="1867" dirty="0" err="1"/>
              <a:t>computing</a:t>
            </a:r>
            <a:endParaRPr lang="fr-FR" sz="1867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AABDAD-432E-AB45-8D72-1D464B33796E}"/>
              </a:ext>
            </a:extLst>
          </p:cNvPr>
          <p:cNvSpPr txBox="1"/>
          <p:nvPr/>
        </p:nvSpPr>
        <p:spPr>
          <a:xfrm>
            <a:off x="7672205" y="3627571"/>
            <a:ext cx="152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Data and </a:t>
            </a:r>
            <a:r>
              <a:rPr lang="fr-FR" sz="1867" dirty="0" err="1"/>
              <a:t>computing</a:t>
            </a:r>
            <a:endParaRPr lang="fr-FR" sz="1867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12CD78C-2DB9-ED43-B839-01C5569BD828}"/>
              </a:ext>
            </a:extLst>
          </p:cNvPr>
          <p:cNvSpPr txBox="1"/>
          <p:nvPr/>
        </p:nvSpPr>
        <p:spPr>
          <a:xfrm>
            <a:off x="5300472" y="2646551"/>
            <a:ext cx="1591056" cy="159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MAAP</a:t>
            </a:r>
          </a:p>
          <a:p>
            <a:pPr algn="ctr"/>
            <a:endParaRPr lang="fr-FR" sz="933" dirty="0"/>
          </a:p>
          <a:p>
            <a:pPr algn="ctr"/>
            <a:r>
              <a:rPr lang="fr-FR" sz="1867" dirty="0"/>
              <a:t>Joint </a:t>
            </a:r>
            <a:r>
              <a:rPr lang="fr-FR" sz="1867" dirty="0" err="1"/>
              <a:t>access</a:t>
            </a:r>
            <a:r>
              <a:rPr lang="fr-FR" sz="1867" dirty="0"/>
              <a:t> to data and </a:t>
            </a:r>
            <a:r>
              <a:rPr lang="fr-FR" sz="1867" dirty="0" err="1"/>
              <a:t>algorithms</a:t>
            </a:r>
            <a:endParaRPr lang="fr-FR" sz="1867" dirty="0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A5B03A8-39D2-2A44-86E2-8C652DBC809C}"/>
              </a:ext>
            </a:extLst>
          </p:cNvPr>
          <p:cNvSpPr txBox="1"/>
          <p:nvPr/>
        </p:nvSpPr>
        <p:spPr>
          <a:xfrm rot="21146518">
            <a:off x="9630155" y="1644703"/>
            <a:ext cx="2432152" cy="10770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GB" sz="2133" b="1" i="1" dirty="0">
                <a:latin typeface="Calibri" panose="020F0502020204030204" pitchFamily="34" charset="0"/>
              </a:rPr>
              <a:t>Approved </a:t>
            </a:r>
            <a:r>
              <a:rPr lang="en-GB" sz="2133" b="1" i="1" dirty="0" smtClean="0">
                <a:latin typeface="Calibri" panose="020F0502020204030204" pitchFamily="34" charset="0"/>
              </a:rPr>
              <a:t>during recent </a:t>
            </a:r>
            <a:r>
              <a:rPr lang="en-GB" sz="2133" b="1" i="1" dirty="0">
                <a:latin typeface="Calibri" panose="020F0502020204030204" pitchFamily="34" charset="0"/>
              </a:rPr>
              <a:t>bilateral ESA-NASA meeting!</a:t>
            </a:r>
          </a:p>
        </p:txBody>
      </p:sp>
      <p:pic>
        <p:nvPicPr>
          <p:cNvPr id="21" name="Picture 8" descr="C:\Users\Clement Albinet\Desktop\Nasa-logo.gif">
            <a:extLst>
              <a:ext uri="{FF2B5EF4-FFF2-40B4-BE49-F238E27FC236}">
                <a16:creationId xmlns:a16="http://schemas.microsoft.com/office/drawing/2014/main" id="{8ECE8824-A74D-D046-A3FC-A1D414C6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44" y="57101"/>
            <a:ext cx="1166965" cy="9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63103" y="4400253"/>
            <a:ext cx="1895045" cy="1231106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b="1" cap="small" dirty="0" smtClean="0"/>
              <a:t>This </a:t>
            </a:r>
            <a:r>
              <a:rPr lang="en-GB" sz="1600" b="1" cap="small" dirty="0"/>
              <a:t>platform might be also used by </a:t>
            </a:r>
            <a:r>
              <a:rPr lang="en-GB" sz="1600" b="1" cap="small" dirty="0" err="1"/>
              <a:t>WGCapD</a:t>
            </a:r>
            <a:r>
              <a:rPr lang="en-GB" sz="1600" b="1" cap="small" dirty="0"/>
              <a:t> for </a:t>
            </a:r>
            <a:r>
              <a:rPr lang="en-GB" sz="1600" b="1" cap="small" dirty="0" smtClean="0"/>
              <a:t>training </a:t>
            </a:r>
            <a:r>
              <a:rPr lang="en-GB" sz="1600" b="1" cap="small" dirty="0"/>
              <a:t>purposes</a:t>
            </a:r>
            <a:endParaRPr lang="en-GB" sz="1600" b="1" cap="small" dirty="0"/>
          </a:p>
        </p:txBody>
      </p:sp>
    </p:spTree>
    <p:extLst>
      <p:ext uri="{BB962C8B-B14F-4D97-AF65-F5344CB8AC3E}">
        <p14:creationId xmlns:p14="http://schemas.microsoft.com/office/powerpoint/2010/main" val="8839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394200" y="269502"/>
            <a:ext cx="657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FF"/>
                </a:solidFill>
                <a:latin typeface="Verdana"/>
              </a:rPr>
              <a:t>EO Training courses worldwide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39" y="1137152"/>
            <a:ext cx="7549477" cy="4677393"/>
          </a:xfrm>
          <a:prstGeom prst="rect">
            <a:avLst/>
          </a:prstGeom>
        </p:spPr>
      </p:pic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467360" y="137451"/>
            <a:ext cx="9103360" cy="615505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FF"/>
                </a:solidFill>
              </a:rPr>
              <a:t>ESA Partnership with </a:t>
            </a:r>
            <a:r>
              <a:rPr lang="en-GB" sz="3200" b="1" dirty="0" smtClean="0">
                <a:solidFill>
                  <a:srgbClr val="FFFFFF"/>
                </a:solidFill>
              </a:rPr>
              <a:t>CONAE</a:t>
            </a:r>
            <a:endParaRPr lang="en-GB" sz="32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1586" y="3707835"/>
            <a:ext cx="3295859" cy="73866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b="1" cap="small" dirty="0" smtClean="0"/>
              <a:t>INGESTION of SAOCOM DATA into ESA TOOLBOXES: SNAP, POLSARPRO</a:t>
            </a:r>
            <a:endParaRPr lang="en-GB" sz="1600" b="1" cap="small" dirty="0"/>
          </a:p>
        </p:txBody>
      </p:sp>
      <p:sp>
        <p:nvSpPr>
          <p:cNvPr id="4" name="TextBox 3"/>
          <p:cNvSpPr txBox="1"/>
          <p:nvPr/>
        </p:nvSpPr>
        <p:spPr>
          <a:xfrm>
            <a:off x="8380325" y="1075174"/>
            <a:ext cx="65" cy="153888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endParaRPr lang="en-GB" sz="1000" b="1" cap="small" dirty="0" err="1"/>
          </a:p>
        </p:txBody>
      </p:sp>
      <p:sp>
        <p:nvSpPr>
          <p:cNvPr id="6" name="TextBox 5"/>
          <p:cNvSpPr txBox="1"/>
          <p:nvPr/>
        </p:nvSpPr>
        <p:spPr>
          <a:xfrm>
            <a:off x="8641586" y="1240019"/>
            <a:ext cx="3295859" cy="86177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400" b="1" cap="small" dirty="0" smtClean="0"/>
              <a:t>Long series of joint EO Training Courses in Argentina and Latin America, started in the 90’s with ERS data exploitation  </a:t>
            </a:r>
            <a:endParaRPr lang="en-GB" sz="1400" b="1" cap="small" dirty="0"/>
          </a:p>
        </p:txBody>
      </p:sp>
    </p:spTree>
    <p:extLst>
      <p:ext uri="{BB962C8B-B14F-4D97-AF65-F5344CB8AC3E}">
        <p14:creationId xmlns:p14="http://schemas.microsoft.com/office/powerpoint/2010/main" val="18848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 txBox="1">
            <a:spLocks noChangeArrowheads="1"/>
          </p:cNvSpPr>
          <p:nvPr/>
        </p:nvSpPr>
        <p:spPr bwMode="auto">
          <a:xfrm>
            <a:off x="56603" y="33167"/>
            <a:ext cx="12051323" cy="1531140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050" b="1" dirty="0">
                <a:solidFill>
                  <a:srgbClr val="FFFFFF"/>
                </a:solidFill>
              </a:rPr>
              <a:t>ESA Partnership with </a:t>
            </a:r>
            <a:r>
              <a:rPr lang="en-GB" sz="3050" b="1" dirty="0" smtClean="0">
                <a:solidFill>
                  <a:srgbClr val="FFFFFF"/>
                </a:solidFill>
              </a:rPr>
              <a:t>Associations of Remote Sensing experts and laboratories: Europe (EARSEL) and Latin America (SELPER)</a:t>
            </a:r>
            <a:endParaRPr lang="en-GB" sz="305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506" t="43295" r="65591" b="17457"/>
          <a:stretch/>
        </p:blipFill>
        <p:spPr>
          <a:xfrm>
            <a:off x="184989" y="2626003"/>
            <a:ext cx="5835031" cy="4234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130" t="37548" r="68491" b="13253"/>
          <a:stretch/>
        </p:blipFill>
        <p:spPr>
          <a:xfrm>
            <a:off x="6008401" y="1076147"/>
            <a:ext cx="6161942" cy="5784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0353" y="3433112"/>
            <a:ext cx="2533248" cy="492443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b="1" cap="small" dirty="0">
                <a:solidFill>
                  <a:srgbClr val="FF0000"/>
                </a:solidFill>
              </a:rPr>
              <a:t>n</a:t>
            </a:r>
            <a:r>
              <a:rPr lang="en-GB" sz="1600" b="1" cap="small" dirty="0" smtClean="0">
                <a:solidFill>
                  <a:srgbClr val="FF0000"/>
                </a:solidFill>
              </a:rPr>
              <a:t>ow a CEOS WG </a:t>
            </a:r>
            <a:r>
              <a:rPr lang="en-GB" sz="1600" b="1" cap="small" dirty="0" err="1" smtClean="0">
                <a:solidFill>
                  <a:srgbClr val="FF0000"/>
                </a:solidFill>
              </a:rPr>
              <a:t>CapD</a:t>
            </a:r>
            <a:r>
              <a:rPr lang="en-GB" sz="1600" b="1" cap="small" dirty="0" smtClean="0">
                <a:solidFill>
                  <a:srgbClr val="FF0000"/>
                </a:solidFill>
              </a:rPr>
              <a:t> training course</a:t>
            </a:r>
            <a:endParaRPr lang="en-GB" sz="1600" b="1" cap="small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628015" y="3519055"/>
            <a:ext cx="570807" cy="301204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0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6603" y="153559"/>
            <a:ext cx="12051323" cy="1061781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050" b="1" dirty="0">
                <a:solidFill>
                  <a:srgbClr val="FFFFFF"/>
                </a:solidFill>
              </a:rPr>
              <a:t>ESA </a:t>
            </a:r>
            <a:r>
              <a:rPr lang="en-GB" sz="3050" b="1" dirty="0" smtClean="0">
                <a:solidFill>
                  <a:srgbClr val="FFFFFF"/>
                </a:solidFill>
              </a:rPr>
              <a:t>international cooperation for CB in </a:t>
            </a:r>
            <a:r>
              <a:rPr lang="en-GB" sz="3050" b="1" dirty="0" smtClean="0"/>
              <a:t>Africa</a:t>
            </a:r>
            <a:r>
              <a:rPr lang="en-GB" sz="3050" b="1" dirty="0" smtClean="0">
                <a:solidFill>
                  <a:srgbClr val="FFFFFF"/>
                </a:solidFill>
              </a:rPr>
              <a:t> and for  scientific EO training in </a:t>
            </a:r>
            <a:r>
              <a:rPr lang="en-GB" sz="3050" b="1" dirty="0" smtClean="0"/>
              <a:t>China</a:t>
            </a:r>
            <a:r>
              <a:rPr lang="en-GB" sz="3050" b="1" dirty="0" smtClean="0">
                <a:solidFill>
                  <a:srgbClr val="FFFFFF"/>
                </a:solidFill>
              </a:rPr>
              <a:t>  </a:t>
            </a:r>
            <a:endParaRPr lang="en-GB" sz="305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71" t="16628" r="61539" b="15243"/>
          <a:stretch/>
        </p:blipFill>
        <p:spPr>
          <a:xfrm>
            <a:off x="3253938" y="1289987"/>
            <a:ext cx="4317814" cy="3864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124" t="29617" r="65860" b="4577"/>
          <a:stretch/>
        </p:blipFill>
        <p:spPr>
          <a:xfrm>
            <a:off x="56603" y="1289987"/>
            <a:ext cx="3197335" cy="3864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963" t="31359" r="66908" b="18318"/>
          <a:stretch/>
        </p:blipFill>
        <p:spPr>
          <a:xfrm>
            <a:off x="7571751" y="1289987"/>
            <a:ext cx="3963157" cy="3864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8985" y="5759602"/>
            <a:ext cx="5416012" cy="21544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400" b="1" cap="small" dirty="0" smtClean="0"/>
              <a:t>See dedicated sessions/presentations (Asia, Africa)</a:t>
            </a:r>
            <a:endParaRPr lang="en-GB" sz="1400" b="1" cap="small" dirty="0"/>
          </a:p>
        </p:txBody>
      </p:sp>
      <p:sp>
        <p:nvSpPr>
          <p:cNvPr id="9" name="Right Arrow 8"/>
          <p:cNvSpPr/>
          <p:nvPr/>
        </p:nvSpPr>
        <p:spPr>
          <a:xfrm>
            <a:off x="1424197" y="5712977"/>
            <a:ext cx="906308" cy="331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27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252481" y="4826700"/>
            <a:ext cx="11267995" cy="954055"/>
          </a:xfrm>
          <a:solidFill>
            <a:srgbClr val="0098DB">
              <a:alpha val="50195"/>
            </a:srgbClr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 smtClean="0">
                <a:latin typeface="Verdana" charset="0"/>
                <a:ea typeface="MS PGothic" charset="0"/>
              </a:rPr>
              <a:t>Stephen Coulson, Chris </a:t>
            </a:r>
            <a:r>
              <a:rPr lang="en-GB" sz="1800" b="1" dirty="0" err="1" smtClean="0">
                <a:latin typeface="Verdana" charset="0"/>
                <a:ea typeface="MS PGothic" charset="0"/>
              </a:rPr>
              <a:t>Aubrecht</a:t>
            </a:r>
            <a:r>
              <a:rPr lang="en-GB" sz="1800" b="1" dirty="0" smtClean="0">
                <a:latin typeface="Verdana" charset="0"/>
                <a:ea typeface="MS PGothic" charset="0"/>
              </a:rPr>
              <a:t> (WB), Paolo </a:t>
            </a:r>
            <a:r>
              <a:rPr lang="en-GB" sz="1800" b="1" dirty="0" err="1" smtClean="0">
                <a:latin typeface="Verdana" charset="0"/>
                <a:ea typeface="MS PGothic" charset="0"/>
              </a:rPr>
              <a:t>Manunta</a:t>
            </a:r>
            <a:r>
              <a:rPr lang="en-GB" sz="1800" b="1" dirty="0" smtClean="0">
                <a:latin typeface="Verdana" charset="0"/>
                <a:ea typeface="MS PGothic" charset="0"/>
              </a:rPr>
              <a:t> (ADB)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>
                <a:latin typeface="Verdana" charset="0"/>
                <a:ea typeface="MS PGothic" charset="0"/>
              </a:rPr>
              <a:t>Directorate of Earth Observation Programmes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>
                <a:latin typeface="Verdana" charset="0"/>
                <a:ea typeface="MS PGothic" charset="0"/>
              </a:rPr>
              <a:t>European Space Agency (ESA/ESRIN)</a:t>
            </a:r>
            <a:endParaRPr lang="en-GB" sz="1800" dirty="0">
              <a:latin typeface="Verdana" charset="0"/>
              <a:ea typeface="MS PGothic" charset="0"/>
            </a:endParaRPr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 bwMode="auto">
          <a:xfrm>
            <a:off x="0" y="148881"/>
            <a:ext cx="12192000" cy="2585275"/>
          </a:xfrm>
          <a:prstGeom prst="rect">
            <a:avLst/>
          </a:prstGeom>
          <a:solidFill>
            <a:srgbClr val="0098DB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2" tIns="60936" rIns="121872" bIns="60936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FF"/>
                </a:solidFill>
              </a:rPr>
              <a:t>ESA Partnership with World Bank and Asian Development Bank</a:t>
            </a:r>
          </a:p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endParaRPr lang="en-GB" sz="3200" b="1" i="1" dirty="0" smtClean="0">
              <a:solidFill>
                <a:srgbClr val="F2F2F2"/>
              </a:solidFill>
            </a:endParaRPr>
          </a:p>
          <a:p>
            <a:pPr defTabSz="121869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en-GB" sz="3200" b="1" i="1" dirty="0">
                <a:solidFill>
                  <a:schemeClr val="tx2">
                    <a:lumMod val="50000"/>
                  </a:schemeClr>
                </a:solidFill>
              </a:rPr>
              <a:t>Space in support of </a:t>
            </a:r>
            <a:r>
              <a:rPr lang="en-GB" sz="3200" b="1" i="1" dirty="0" smtClean="0">
                <a:solidFill>
                  <a:schemeClr val="tx2">
                    <a:lumMod val="50000"/>
                  </a:schemeClr>
                </a:solidFill>
              </a:rPr>
              <a:t>International Development </a:t>
            </a:r>
            <a:r>
              <a:rPr lang="en-GB" sz="3200" b="1" i="1" dirty="0">
                <a:solidFill>
                  <a:schemeClr val="tx2">
                    <a:lumMod val="50000"/>
                  </a:schemeClr>
                </a:solidFill>
              </a:rPr>
              <a:t>Aid/Cooperation” </a:t>
            </a:r>
            <a:r>
              <a:rPr lang="en-GB" sz="3200" b="1" i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GB" sz="3200" b="1" i="1" dirty="0">
                <a:solidFill>
                  <a:schemeClr val="tx2">
                    <a:lumMod val="50000"/>
                  </a:schemeClr>
                </a:solidFill>
              </a:rPr>
              <a:t>Space for IDA</a:t>
            </a:r>
            <a:r>
              <a:rPr lang="en-GB" sz="3200" b="1" i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GB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0.xml><?xml version="1.0" encoding="utf-8"?>
<a:theme xmlns:a="http://schemas.openxmlformats.org/drawingml/2006/main" name="7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1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2.xml><?xml version="1.0" encoding="utf-8"?>
<a:theme xmlns:a="http://schemas.openxmlformats.org/drawingml/2006/main" name="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3.xml><?xml version="1.0" encoding="utf-8"?>
<a:theme xmlns:a="http://schemas.openxmlformats.org/drawingml/2006/main" name="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4.xml><?xml version="1.0" encoding="utf-8"?>
<a:theme xmlns:a="http://schemas.openxmlformats.org/drawingml/2006/main" name="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FFC000"/>
        </a:solidFill>
      </a:spPr>
      <a:bodyPr wrap="none" lIns="0" tIns="0" rIns="0" bIns="0" rtlCol="0">
        <a:spAutoFit/>
      </a:bodyPr>
      <a:lstStyle>
        <a:defPPr>
          <a:defRPr sz="1000" b="1" cap="small" dirty="0" err="1"/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FFC000"/>
        </a:solidFill>
      </a:spPr>
      <a:bodyPr wrap="none" lIns="0" tIns="0" rIns="0" bIns="0" rtlCol="0">
        <a:spAutoFit/>
      </a:bodyPr>
      <a:lstStyle>
        <a:defPPr>
          <a:defRPr sz="1000" b="1" cap="small" dirty="0" err="1"/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.xml><?xml version="1.0" encoding="utf-8"?>
<a:theme xmlns:a="http://schemas.openxmlformats.org/drawingml/2006/main" name="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FFC000"/>
        </a:solidFill>
      </a:spPr>
      <a:bodyPr wrap="none" lIns="0" tIns="0" rIns="0" bIns="0" rtlCol="0">
        <a:spAutoFit/>
      </a:bodyPr>
      <a:lstStyle>
        <a:defPPr>
          <a:defRPr sz="1000" b="1" cap="small" dirty="0" err="1"/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20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6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6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7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8.xml><?xml version="1.0" encoding="utf-8"?>
<a:theme xmlns:a="http://schemas.openxmlformats.org/drawingml/2006/main" name="2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9.xml><?xml version="1.0" encoding="utf-8"?>
<a:theme xmlns:a="http://schemas.openxmlformats.org/drawingml/2006/main" name="3_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Widescreen</PresentationFormat>
  <Paragraphs>81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11</vt:i4>
      </vt:variant>
    </vt:vector>
  </HeadingPairs>
  <TitlesOfParts>
    <vt:vector size="40" baseType="lpstr">
      <vt:lpstr>ＭＳ Ｐゴシック</vt:lpstr>
      <vt:lpstr>ＭＳ Ｐゴシック</vt:lpstr>
      <vt:lpstr>Arial</vt:lpstr>
      <vt:lpstr>Avenir</vt:lpstr>
      <vt:lpstr>Calibri</vt:lpstr>
      <vt:lpstr>Calibri Light</vt:lpstr>
      <vt:lpstr>Courier New</vt:lpstr>
      <vt:lpstr>Helvetica Neue</vt:lpstr>
      <vt:lpstr>NotesEsa</vt:lpstr>
      <vt:lpstr>Noto Sans Symbols</vt:lpstr>
      <vt:lpstr>Times New Roman</vt:lpstr>
      <vt:lpstr>Verdana</vt:lpstr>
      <vt:lpstr>Wingdings</vt:lpstr>
      <vt:lpstr>13_NEW ESA Presentation 16-9</vt:lpstr>
      <vt:lpstr>NEW ESA Presentation 16-9</vt:lpstr>
      <vt:lpstr>4_NEW ESA Presentation 16-9</vt:lpstr>
      <vt:lpstr>20_ESA Presentation</vt:lpstr>
      <vt:lpstr>6_ESA Presentation</vt:lpstr>
      <vt:lpstr>3_ESA Presentation</vt:lpstr>
      <vt:lpstr>2_ESA Presentation</vt:lpstr>
      <vt:lpstr>21_ESA Presentation</vt:lpstr>
      <vt:lpstr>3_ESA Mac Presentation 16-9</vt:lpstr>
      <vt:lpstr>7_ESA Presentation</vt:lpstr>
      <vt:lpstr>1_NEW ESA Presentation 16-9</vt:lpstr>
      <vt:lpstr>2_NEW ESA Presentation 16-9</vt:lpstr>
      <vt:lpstr>3_NEW ESA Presentation 16-9</vt:lpstr>
      <vt:lpstr>5_NEW ESA Presentation 16-9</vt:lpstr>
      <vt:lpstr>Tema de Office</vt:lpstr>
      <vt:lpstr>Default</vt:lpstr>
      <vt:lpstr>PowerPoint Presentation</vt:lpstr>
      <vt:lpstr>PowerPoint Presentation</vt:lpstr>
      <vt:lpstr>PowerPoint Presentation</vt:lpstr>
      <vt:lpstr>Long-term NASA / ESA Trans-Atlantic cooperation in EO Training (TAT courses), related to LCLUC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 Observation (EO) for Sustainable Development (eo4sd.esa.int)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Mariangela Cataldo</dc:creator>
  <cp:lastModifiedBy>Francesco Sarti</cp:lastModifiedBy>
  <cp:revision>74</cp:revision>
  <dcterms:created xsi:type="dcterms:W3CDTF">2019-01-14T14:12:16Z</dcterms:created>
  <dcterms:modified xsi:type="dcterms:W3CDTF">2020-03-09T18:07:54Z</dcterms:modified>
</cp:coreProperties>
</file>