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1"/>
  </p:notesMasterIdLst>
  <p:sldIdLst>
    <p:sldId id="256" r:id="rId3"/>
    <p:sldId id="271" r:id="rId4"/>
    <p:sldId id="273" r:id="rId5"/>
    <p:sldId id="274" r:id="rId6"/>
    <p:sldId id="27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0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51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6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67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424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83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11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2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986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528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24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87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76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429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890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76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889626"/>
            <a:ext cx="8352928" cy="718592"/>
          </a:xfrm>
        </p:spPr>
        <p:txBody>
          <a:bodyPr/>
          <a:lstStyle/>
          <a:p>
            <a:r>
              <a:rPr lang="en-GB" dirty="0" smtClean="0"/>
              <a:t>GEO partnership 106 Participating Organizations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60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907854" y="0"/>
            <a:ext cx="2236147" cy="811609"/>
            <a:chOff x="6907853" y="0"/>
            <a:chExt cx="2236147" cy="811609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6907853" y="82334"/>
              <a:ext cx="2236147" cy="669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750" dirty="0"/>
            </a:p>
          </p:txBody>
        </p:sp>
        <p:pic>
          <p:nvPicPr>
            <p:cNvPr id="4" name="Picture 3" descr="AfriGEOSS_logo_transparent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6588" y="0"/>
              <a:ext cx="1927412" cy="81160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0109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68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6"/>
            <a:ext cx="82296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048" y="6400801"/>
            <a:ext cx="403957" cy="4001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7E2B-0B25-574D-9291-08F56F719474}" type="slidenum">
              <a:rPr lang="en-US"/>
              <a:pPr>
                <a:defRPr/>
              </a:pPr>
              <a:t>‹#›</a:t>
            </a:fld>
            <a:r>
              <a:rPr lang="en-US"/>
              <a:t> / 10</a:t>
            </a:r>
          </a:p>
        </p:txBody>
      </p:sp>
    </p:spTree>
    <p:extLst>
      <p:ext uri="{BB962C8B-B14F-4D97-AF65-F5344CB8AC3E}">
        <p14:creationId xmlns:p14="http://schemas.microsoft.com/office/powerpoint/2010/main" val="68208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38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000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969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7700-784E-456B-81EB-FB6524053AD1}" type="datetimeFigureOut">
              <a:rPr lang="en-ZA" smtClean="0"/>
              <a:t>2019/02/23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87421-E2CC-4FE3-89C8-2E1F2385D6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1816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34636" y="1562101"/>
            <a:ext cx="87630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ZA" sz="3600" b="1" dirty="0" smtClean="0">
                <a:solidFill>
                  <a:srgbClr val="FFFFFF"/>
                </a:solidFill>
              </a:rPr>
              <a:t>AfriGEOSS-Capacity Building and Data initiatives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70164" y="2971800"/>
            <a:ext cx="8188036" cy="371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ZA" sz="1900" b="1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Mr Zipho Tyoda </a:t>
            </a:r>
            <a:r>
              <a:rPr lang="en-ZA" sz="19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-Department of Science and Technology-AfriGEOSS</a:t>
            </a:r>
            <a:endParaRPr sz="19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9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WGCapD-8 </a:t>
            </a:r>
            <a:r>
              <a:rPr lang="en-US" sz="19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Annual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9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sz="19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ZA" sz="19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CB36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ZA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</a:t>
            </a: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Building &amp; Data Democracy</a:t>
            </a:r>
            <a:endParaRPr sz="1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Institute of Remote Sensing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Space Research Organisation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Dehradun, India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06</a:t>
            </a:r>
            <a:r>
              <a:rPr lang="en-US" sz="14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08</a:t>
            </a:r>
            <a:r>
              <a:rPr lang="en-US" sz="14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sz="1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14" y="-1"/>
            <a:ext cx="2762060" cy="11816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648200"/>
          </a:xfrm>
        </p:spPr>
        <p:txBody>
          <a:bodyPr/>
          <a:lstStyle/>
          <a:p>
            <a:pPr lvl="1"/>
            <a:r>
              <a:rPr lang="en-US" b="0" dirty="0"/>
              <a:t>AfriGEOSS should </a:t>
            </a:r>
            <a:r>
              <a:rPr lang="en-US" b="0" u="sng" dirty="0"/>
              <a:t>ensure longevity </a:t>
            </a:r>
            <a:r>
              <a:rPr lang="en-US" b="0" dirty="0"/>
              <a:t>of externally funded Capacity Building (institutional, infrastructure, human)  initiative. </a:t>
            </a:r>
            <a:endParaRPr lang="en-US" b="0" dirty="0" smtClean="0"/>
          </a:p>
          <a:p>
            <a:pPr marL="457200" lvl="1" indent="0">
              <a:buNone/>
            </a:pPr>
            <a:endParaRPr lang="en-US" b="0" dirty="0"/>
          </a:p>
          <a:p>
            <a:pPr lvl="1"/>
            <a:r>
              <a:rPr lang="en-US" b="0" dirty="0"/>
              <a:t>AfriGEOSS should </a:t>
            </a:r>
            <a:r>
              <a:rPr lang="en-US" b="0" u="sng" dirty="0"/>
              <a:t>repackage the communication </a:t>
            </a:r>
            <a:r>
              <a:rPr lang="en-US" b="0" dirty="0"/>
              <a:t>of  the impact of externally funded Capacity Building initiatives for appreciation by the </a:t>
            </a:r>
            <a:r>
              <a:rPr lang="en-US" b="0" u="sng" dirty="0"/>
              <a:t>political leaders</a:t>
            </a:r>
            <a:r>
              <a:rPr lang="en-US" b="0" dirty="0"/>
              <a:t>. </a:t>
            </a:r>
            <a:endParaRPr lang="en-US" b="0" dirty="0" smtClean="0"/>
          </a:p>
          <a:p>
            <a:pPr marL="457200" lvl="1" indent="0">
              <a:buNone/>
            </a:pPr>
            <a:endParaRPr lang="en-US" b="0" dirty="0"/>
          </a:p>
          <a:p>
            <a:pPr lvl="1"/>
            <a:r>
              <a:rPr lang="en-US" b="0" dirty="0"/>
              <a:t>AfriGEOSS should keep a </a:t>
            </a:r>
            <a:r>
              <a:rPr lang="en-US" b="0" u="sng" dirty="0" smtClean="0"/>
              <a:t>registry </a:t>
            </a:r>
            <a:r>
              <a:rPr lang="en-US" b="0" u="sng" dirty="0"/>
              <a:t>of Capacity Building initiatives </a:t>
            </a:r>
            <a:r>
              <a:rPr lang="en-US" b="0" dirty="0"/>
              <a:t>in order to avoid duplication.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52" y="6096000"/>
            <a:ext cx="178117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72" y="609600"/>
            <a:ext cx="8352928" cy="538944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/>
              <a:t>Africa Data Infrastructure &amp; Resources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582391" cy="3436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91" y="3581400"/>
            <a:ext cx="4460984" cy="312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78117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83687" cy="5389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Sunyani outcomes on Data Infrastructure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76400"/>
            <a:ext cx="9144000" cy="4648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44065" lvl="1" indent="0">
              <a:buNone/>
            </a:pPr>
            <a:endParaRPr lang="en-US" b="0" dirty="0"/>
          </a:p>
          <a:p>
            <a:pPr lvl="1"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6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Facilitate linkages of National Research and Education Networks (NRENs) with the connectivity needs of national and regional institutions.</a:t>
            </a:r>
          </a:p>
          <a:p>
            <a:pPr marL="144065" lvl="1" indent="0">
              <a:spcBef>
                <a:spcPts val="500"/>
              </a:spcBef>
              <a:buSzPct val="100000"/>
              <a:buFont typeface="Arial"/>
              <a:buNone/>
            </a:pPr>
            <a:r>
              <a:rPr lang="en-US" sz="26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lvl="1"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6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Adopt international standards for data quality, metadata &amp; interoperability.</a:t>
            </a:r>
          </a:p>
          <a:p>
            <a:pPr marL="144065" lvl="1" indent="0">
              <a:spcBef>
                <a:spcPts val="500"/>
              </a:spcBef>
              <a:buSzPct val="100000"/>
              <a:buFont typeface="Arial"/>
              <a:buNone/>
            </a:pPr>
            <a:endParaRPr lang="en-US" sz="26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6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Connect African GEO-Portals with GCI to strengthen discovery and access for Africa owned &amp; held. </a:t>
            </a:r>
          </a:p>
          <a:p>
            <a:pPr marL="144065" lvl="1" indent="0">
              <a:spcBef>
                <a:spcPts val="500"/>
              </a:spcBef>
              <a:buSzPct val="100000"/>
              <a:buFont typeface="Arial"/>
              <a:buNone/>
            </a:pPr>
            <a:endParaRPr lang="en-US" sz="26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6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Leverage partnerships/co-location with other disciplines e.g. Astronomy and ICT.</a:t>
            </a:r>
          </a:p>
          <a:p>
            <a:pPr marL="144065" lvl="1" indent="0">
              <a:spcBef>
                <a:spcPts val="500"/>
              </a:spcBef>
              <a:buSzPct val="100000"/>
              <a:buFont typeface="Arial"/>
              <a:buNone/>
            </a:pPr>
            <a:endParaRPr lang="en-US" sz="26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6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Explore innovative means to address issues of data access, processing, funding and coordination. </a:t>
            </a:r>
          </a:p>
          <a:p>
            <a:pPr lvl="1">
              <a:buFont typeface="Arial" panose="020B0604020202020204" pitchFamily="34" charset="0"/>
              <a:buChar char="–"/>
            </a:pPr>
            <a:endParaRPr lang="en-US" sz="1800" b="0" dirty="0"/>
          </a:p>
          <a:p>
            <a:pPr lvl="1">
              <a:buFont typeface="Arial" panose="020B0604020202020204" pitchFamily="34" charset="0"/>
              <a:buChar char="–"/>
            </a:pPr>
            <a:endParaRPr lang="en-US" sz="1800" b="0" dirty="0"/>
          </a:p>
          <a:p>
            <a:pPr lvl="1">
              <a:buFont typeface="Arial" panose="020B0604020202020204" pitchFamily="34" charset="0"/>
              <a:buChar char="–"/>
            </a:pPr>
            <a:endParaRPr lang="en-GB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442" y="6080738"/>
            <a:ext cx="1816849" cy="7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36" y="685800"/>
            <a:ext cx="8352928" cy="53894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Libreville Outcomes “ Data Infrastructure”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2365663"/>
            <a:ext cx="9144000" cy="4492337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Ensure </a:t>
            </a:r>
            <a:r>
              <a:rPr lang="en-US" sz="20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end user focused </a:t>
            </a: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approach where outreach and open data are critical for the development of </a:t>
            </a:r>
            <a:r>
              <a:rPr lang="en-US" sz="20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high impact products and services</a:t>
            </a: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.</a:t>
            </a:r>
          </a:p>
          <a:p>
            <a:pPr marL="144065" lvl="1" indent="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None/>
            </a:pPr>
            <a:endParaRPr lang="en-US" sz="2000" b="0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0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Enhance coordination </a:t>
            </a: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of EO activities in the region (national, regional and global initiatives) in order to </a:t>
            </a:r>
            <a:r>
              <a:rPr lang="en-US" sz="20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maximize successful and sustainable impact.</a:t>
            </a:r>
          </a:p>
          <a:p>
            <a:pPr marL="144065" lvl="1" indent="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None/>
            </a:pPr>
            <a:endParaRPr lang="en-US" sz="2000" b="0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–"/>
            </a:pP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Coordination of </a:t>
            </a:r>
            <a:r>
              <a:rPr lang="en-US" sz="20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cross-border</a:t>
            </a: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 project objectives is urgently required in order to </a:t>
            </a:r>
            <a:r>
              <a:rPr lang="en-US" sz="20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reduce duplication </a:t>
            </a:r>
            <a:r>
              <a:rPr lang="en-US" sz="20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of efforts and outcomes.</a:t>
            </a:r>
          </a:p>
          <a:p>
            <a:pPr lvl="1">
              <a:buFont typeface="Arial" panose="020B0604020202020204" pitchFamily="34" charset="0"/>
              <a:buChar char="–"/>
            </a:pPr>
            <a:endParaRPr lang="en-US" sz="1800" b="0" dirty="0"/>
          </a:p>
          <a:p>
            <a:pPr lvl="1">
              <a:buFont typeface="Arial" panose="020B0604020202020204" pitchFamily="34" charset="0"/>
              <a:buChar char="–"/>
            </a:pPr>
            <a:endParaRPr lang="en-GB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07" y="6019800"/>
            <a:ext cx="195929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709"/>
            <a:ext cx="7294418" cy="540544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Ideal approach on  Data Infrastructure initiatives  in Africa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209800"/>
            <a:ext cx="9144000" cy="3372958"/>
          </a:xfrm>
        </p:spPr>
        <p:txBody>
          <a:bodyPr>
            <a:normAutofit/>
          </a:bodyPr>
          <a:lstStyle/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u="sng" dirty="0"/>
              <a:t>Co-location</a:t>
            </a:r>
            <a:r>
              <a:rPr lang="en-US" sz="2000" dirty="0"/>
              <a:t> and leverage on the SKA computing capabilities.</a:t>
            </a:r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endParaRPr lang="en-US" sz="2000" dirty="0"/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Develop the EO platform in ADIRC ( prototype focused on Food Security).</a:t>
            </a:r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endParaRPr lang="en-US" sz="2000" dirty="0"/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AfriGEOSS to coordinate Data Cube and other data infrastructure initiatives in Africa.</a:t>
            </a:r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endParaRPr lang="en-US" sz="2000" dirty="0"/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AfriGEOSS to ensure that data initiatives in Africa </a:t>
            </a:r>
            <a:r>
              <a:rPr lang="en-US" sz="2000" u="sng" dirty="0"/>
              <a:t>respond</a:t>
            </a:r>
            <a:r>
              <a:rPr lang="en-US" sz="2000" dirty="0"/>
              <a:t> to the </a:t>
            </a:r>
            <a:r>
              <a:rPr lang="en-US" sz="2000" u="sng" dirty="0"/>
              <a:t>African Space </a:t>
            </a:r>
            <a:r>
              <a:rPr lang="en-US" sz="2000" u="sng" dirty="0" err="1"/>
              <a:t>programme</a:t>
            </a:r>
            <a:r>
              <a:rPr lang="en-US" sz="2000" u="sng" dirty="0"/>
              <a:t> and Regional agenda</a:t>
            </a:r>
            <a:r>
              <a:rPr lang="en-US" sz="2000" dirty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07" y="6019800"/>
            <a:ext cx="195929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304800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4" y="2103436"/>
            <a:ext cx="8991600" cy="4754564"/>
          </a:xfrm>
        </p:spPr>
        <p:txBody>
          <a:bodyPr>
            <a:normAutofit/>
          </a:bodyPr>
          <a:lstStyle/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AfriGEOSS should ensure </a:t>
            </a:r>
            <a:r>
              <a:rPr lang="en-US" sz="2000" u="sng" dirty="0"/>
              <a:t>longevity of externally funded </a:t>
            </a:r>
            <a:r>
              <a:rPr lang="en-US" sz="2000" dirty="0"/>
              <a:t>Capacity Building (institutional, infrastructure, human)  initiative</a:t>
            </a:r>
            <a:r>
              <a:rPr lang="en-US" sz="2000" dirty="0" smtClean="0"/>
              <a:t>.</a:t>
            </a:r>
          </a:p>
          <a:p>
            <a:pPr marL="457200" lvl="1" indent="0" algn="l" defTabSz="457200" rt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endParaRPr lang="en-US" sz="2000" dirty="0"/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AfriGEOSS should </a:t>
            </a:r>
            <a:r>
              <a:rPr lang="en-US" sz="2000" u="sng" dirty="0"/>
              <a:t>repackage the communication </a:t>
            </a:r>
            <a:r>
              <a:rPr lang="en-US" sz="2000" dirty="0"/>
              <a:t>of  the impact of externally funded Data Infrastructure initiatives for appreciation by the political leaders. </a:t>
            </a:r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endParaRPr lang="en-US" sz="2000" dirty="0"/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AfriGEOSS should </a:t>
            </a:r>
            <a:r>
              <a:rPr lang="en-US" sz="2000" u="sng" dirty="0"/>
              <a:t>keep a registry </a:t>
            </a:r>
            <a:r>
              <a:rPr lang="en-US" sz="2000" dirty="0"/>
              <a:t>of Data Infrastructure initiatives in order to avoid duplication.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444" y="5867400"/>
            <a:ext cx="21374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1875559"/>
          </a:xfrm>
        </p:spPr>
        <p:txBody>
          <a:bodyPr>
            <a:normAutofit/>
          </a:bodyPr>
          <a:lstStyle/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Dedicated Funding</a:t>
            </a:r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Coordination</a:t>
            </a:r>
          </a:p>
          <a:p>
            <a:pPr lvl="1" algn="l" defTabSz="457200" rtl="0" eaLnBrk="0" fontAlgn="base" hangingPunct="0">
              <a:lnSpc>
                <a:spcPct val="80000"/>
              </a:lnSpc>
              <a:spcAft>
                <a:spcPct val="0"/>
              </a:spcAft>
              <a:buFont typeface="Arial"/>
              <a:buChar char="–"/>
            </a:pPr>
            <a:r>
              <a:rPr lang="en-US" sz="2000" dirty="0"/>
              <a:t>Support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807" y="5943600"/>
            <a:ext cx="21374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4423" y="740478"/>
            <a:ext cx="7954457" cy="5434840"/>
            <a:chOff x="-1332822" y="-528636"/>
            <a:chExt cx="10120503" cy="6900860"/>
          </a:xfrm>
        </p:grpSpPr>
        <p:sp>
          <p:nvSpPr>
            <p:cNvPr id="5" name="Oval 4"/>
            <p:cNvSpPr/>
            <p:nvPr/>
          </p:nvSpPr>
          <p:spPr>
            <a:xfrm>
              <a:off x="3581400" y="1419225"/>
              <a:ext cx="2619375" cy="2514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342900" rtl="0"/>
              <a:endParaRPr lang="en-ZA" sz="1350" kern="120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762125" y="1514475"/>
              <a:ext cx="2619375" cy="2514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342900" rtl="0"/>
              <a:endParaRPr lang="en-ZA" sz="1350" kern="120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00350" y="2581275"/>
              <a:ext cx="2619375" cy="2514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342900" rtl="0"/>
              <a:endParaRPr lang="en-ZA" sz="1350" kern="120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333625" y="504825"/>
              <a:ext cx="2619375" cy="2514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342900" rtl="0"/>
              <a:endParaRPr lang="en-ZA" sz="1350" kern="1200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sp>
          <p:nvSpPr>
            <p:cNvPr id="9" name="Text Box 34"/>
            <p:cNvSpPr txBox="1"/>
            <p:nvPr/>
          </p:nvSpPr>
          <p:spPr>
            <a:xfrm>
              <a:off x="-1332822" y="2765444"/>
              <a:ext cx="3321518" cy="32951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OPEN DATA AND KNOWLEDGE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INFRASTRUCTURE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STRUCTURED DATA CUBE INITIATIVES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 MEMBERS CAPACITY BUILDING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GEOSS WITH SHARED DATA, PLATFORMS AND PRODUCT (FAIR-Principles)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825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ZA" sz="825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825" kern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Text Box 35"/>
            <p:cNvSpPr txBox="1"/>
            <p:nvPr/>
          </p:nvSpPr>
          <p:spPr>
            <a:xfrm>
              <a:off x="2893495" y="5181599"/>
              <a:ext cx="3625081" cy="1190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PLATFORM FOR COLLABORATION</a:t>
              </a:r>
            </a:p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FOCUSED CONTRIBUTION BY THE PARTICIPATING ORGANISATIONS.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PRIVATE SECTOR INVOLVEMENT TO STIMULATE ECONOMIC GROWTH</a:t>
              </a:r>
            </a:p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825" kern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31"/>
            <p:cNvSpPr txBox="1"/>
            <p:nvPr/>
          </p:nvSpPr>
          <p:spPr>
            <a:xfrm>
              <a:off x="6139370" y="2532311"/>
              <a:ext cx="2648311" cy="11811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SBA PRODUCTS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UN-SDG PRODUCTS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SENDAI PRODUCTS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57175" indent="-257175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GLOBAL CHANGE PRODUCTS</a:t>
              </a:r>
            </a:p>
            <a:p>
              <a:pPr marL="257175" indent="-257175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MEMBER STATES VISION AND POLICY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825" kern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29"/>
            <p:cNvSpPr txBox="1"/>
            <p:nvPr/>
          </p:nvSpPr>
          <p:spPr>
            <a:xfrm>
              <a:off x="4381500" y="-528636"/>
              <a:ext cx="2741438" cy="12668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28588" indent="-128588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 FOUNDING PRINCIPLES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8588" indent="-128588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OPEN, FLEXIBLE AND SHARED PLATFORM.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8588" indent="-128588" algn="l" defTabSz="342900" rtl="0">
                <a:lnSpc>
                  <a:spcPct val="107000"/>
                </a:lnSpc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r>
                <a:rPr lang="en-ZA" sz="1400" kern="1200" dirty="0">
                  <a:solidFill>
                    <a:prstClr val="white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USER-CENTRIC APPROACH </a:t>
              </a:r>
              <a:endParaRPr lang="en-ZA" sz="14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750" kern="1200" dirty="0">
                  <a:solidFill>
                    <a:srgbClr val="5B9BD5"/>
                  </a:solidFill>
                  <a:latin typeface="Tw Cen MT Condensed Extra Bold" panose="020B08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ZA" sz="825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825" kern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2419350" y="1590675"/>
              <a:ext cx="1295400" cy="1162050"/>
            </a:xfrm>
            <a:prstGeom prst="flowChartDecis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525" b="1" kern="1200" dirty="0">
                  <a:solidFill>
                    <a:prstClr val="white"/>
                  </a:solidFill>
                  <a:latin typeface="Tw Cen MT" panose="020B0602020104020603"/>
                  <a:ea typeface="Calibri" panose="020F0502020204030204" pitchFamily="34" charset="0"/>
                  <a:cs typeface="Times New Roman" panose="02020603050405020304" pitchFamily="18" charset="0"/>
                </a:rPr>
                <a:t>EFFICIENT, INEFFECTIVE GEOSS</a:t>
              </a:r>
              <a:endParaRPr lang="en-ZA" sz="825" kern="1200" dirty="0">
                <a:solidFill>
                  <a:prstClr val="white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lowchart: Decision 13"/>
            <p:cNvSpPr/>
            <p:nvPr/>
          </p:nvSpPr>
          <p:spPr>
            <a:xfrm rot="1702537">
              <a:off x="4257675" y="2952750"/>
              <a:ext cx="1238250" cy="1129594"/>
            </a:xfrm>
            <a:prstGeom prst="flowChartDecisi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525" b="1" kern="1200" dirty="0">
                  <a:solidFill>
                    <a:prstClr val="white"/>
                  </a:solidFill>
                  <a:latin typeface="Tw Cen MT" panose="020B0602020104020603"/>
                  <a:ea typeface="Calibri" panose="020F0502020204030204" pitchFamily="34" charset="0"/>
                  <a:cs typeface="Times New Roman" panose="02020603050405020304" pitchFamily="18" charset="0"/>
                </a:rPr>
                <a:t>GOOD PLATFORMS BUT NO PROGRESS</a:t>
              </a:r>
              <a:endParaRPr lang="en-ZA" sz="825" kern="1200" dirty="0">
                <a:solidFill>
                  <a:prstClr val="white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owchart: Decision 14"/>
            <p:cNvSpPr/>
            <p:nvPr/>
          </p:nvSpPr>
          <p:spPr>
            <a:xfrm rot="7840083">
              <a:off x="2676525" y="3124200"/>
              <a:ext cx="1191722" cy="885825"/>
            </a:xfrm>
            <a:prstGeom prst="flowChartDecisi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450" b="1" kern="1200" dirty="0">
                  <a:solidFill>
                    <a:prstClr val="white"/>
                  </a:solidFill>
                  <a:latin typeface="Tw Cen MT" panose="020B0602020104020603"/>
                  <a:ea typeface="Calibri" panose="020F0502020204030204" pitchFamily="34" charset="0"/>
                  <a:cs typeface="Times New Roman" panose="02020603050405020304" pitchFamily="18" charset="0"/>
                </a:rPr>
                <a:t>GOOD FRAMEWORK BUT INEFATIVE</a:t>
              </a:r>
              <a:endParaRPr lang="en-ZA" sz="450" kern="1200" dirty="0">
                <a:solidFill>
                  <a:prstClr val="white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lowchart: Decision 15"/>
            <p:cNvSpPr/>
            <p:nvPr/>
          </p:nvSpPr>
          <p:spPr>
            <a:xfrm rot="17091525">
              <a:off x="3991181" y="1376532"/>
              <a:ext cx="1422299" cy="1315085"/>
            </a:xfrm>
            <a:prstGeom prst="flowChartDecisi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525" b="1" kern="1200" dirty="0">
                  <a:solidFill>
                    <a:prstClr val="white"/>
                  </a:solidFill>
                  <a:latin typeface="Tw Cen MT" panose="020B0602020104020603"/>
                  <a:ea typeface="Calibri" panose="020F0502020204030204" pitchFamily="34" charset="0"/>
                  <a:cs typeface="Times New Roman" panose="02020603050405020304" pitchFamily="18" charset="0"/>
                </a:rPr>
                <a:t>GOOD VISSION BUT POOR IMPLEMENTATION</a:t>
              </a:r>
              <a:endParaRPr lang="en-ZA" sz="825" kern="1200" dirty="0">
                <a:solidFill>
                  <a:prstClr val="white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3590925" y="2571750"/>
              <a:ext cx="850789" cy="49298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 rtl="0">
                <a:lnSpc>
                  <a:spcPct val="107000"/>
                </a:lnSpc>
                <a:spcAft>
                  <a:spcPts val="600"/>
                </a:spcAft>
              </a:pPr>
              <a:r>
                <a:rPr lang="en-ZA" sz="825" kern="1200" dirty="0">
                  <a:solidFill>
                    <a:prstClr val="white"/>
                  </a:solidFill>
                  <a:latin typeface="Tw Cen MT" panose="020B0602020104020603"/>
                  <a:ea typeface="Calibri" panose="020F0502020204030204" pitchFamily="34" charset="0"/>
                  <a:cs typeface="Times New Roman" panose="02020603050405020304" pitchFamily="18" charset="0"/>
                </a:rPr>
                <a:t>GEOSS IKIGAI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024" y="857250"/>
            <a:ext cx="329715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342900" rtl="0"/>
            <a:r>
              <a:rPr lang="en-ZA" sz="2400" b="1" kern="1200" dirty="0">
                <a:solidFill>
                  <a:prstClr val="white"/>
                </a:solidFill>
                <a:latin typeface="Tw Cen MT" panose="020B0602020104020603"/>
              </a:rPr>
              <a:t>Reason for the existence of the </a:t>
            </a:r>
            <a:r>
              <a:rPr lang="en-ZA" sz="2400" b="1" kern="1200" dirty="0" smtClean="0">
                <a:solidFill>
                  <a:prstClr val="white"/>
                </a:solidFill>
                <a:latin typeface="Tw Cen MT" panose="020B0602020104020603"/>
              </a:rPr>
              <a:t>regional </a:t>
            </a:r>
            <a:r>
              <a:rPr lang="en-ZA" sz="2400" b="1" kern="1200" dirty="0" smtClean="0">
                <a:solidFill>
                  <a:schemeClr val="tx1"/>
                </a:solidFill>
                <a:latin typeface="Tw Cen MT" panose="020B0602020104020603"/>
              </a:rPr>
              <a:t>GEO</a:t>
            </a:r>
            <a:r>
              <a:rPr lang="en-ZA" sz="2400" b="1" kern="1200" dirty="0" smtClean="0">
                <a:solidFill>
                  <a:schemeClr val="bg2"/>
                </a:solidFill>
                <a:latin typeface="Tw Cen MT" panose="020B0602020104020603"/>
              </a:rPr>
              <a:t> </a:t>
            </a:r>
            <a:r>
              <a:rPr lang="en-ZA" sz="2400" b="1" kern="1200" dirty="0">
                <a:solidFill>
                  <a:schemeClr val="bg2"/>
                </a:solidFill>
                <a:latin typeface="Tw Cen MT" panose="020B0602020104020603"/>
              </a:rPr>
              <a:t>“ GEOs-IKIGAI”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2609" y="1361987"/>
            <a:ext cx="890337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342900" rtl="0"/>
            <a:r>
              <a:rPr lang="en-ZA" sz="1350" b="1" kern="1200" dirty="0">
                <a:solidFill>
                  <a:prstClr val="white"/>
                </a:solidFill>
                <a:latin typeface="Tw Cen MT" panose="020B0602020104020603"/>
              </a:rPr>
              <a:t>PASSION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3141" y="2925812"/>
            <a:ext cx="2078833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342900" rtl="0"/>
            <a:r>
              <a:rPr lang="en-ZA" sz="1350" b="1" kern="1200" dirty="0">
                <a:solidFill>
                  <a:prstClr val="white"/>
                </a:solidFill>
                <a:latin typeface="Tw Cen MT" panose="020B0602020104020603"/>
              </a:rPr>
              <a:t>TECHNICAL CAPABILITIES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9179" y="4968132"/>
            <a:ext cx="944154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342900" rtl="0"/>
            <a:r>
              <a:rPr lang="en-ZA" sz="1350" b="1" kern="1200" dirty="0">
                <a:solidFill>
                  <a:prstClr val="white"/>
                </a:solidFill>
                <a:latin typeface="Tw Cen MT" panose="020B0602020104020603"/>
              </a:rPr>
              <a:t>VALUE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7790" y="2725658"/>
            <a:ext cx="913342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342900" rtl="0"/>
            <a:r>
              <a:rPr lang="en-ZA" sz="1350" b="1" kern="1200" dirty="0">
                <a:solidFill>
                  <a:prstClr val="white"/>
                </a:solidFill>
                <a:latin typeface="Tw Cen MT" panose="020B0602020104020603"/>
              </a:rPr>
              <a:t>IMPACT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30" y="6019800"/>
            <a:ext cx="1781176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tx1"/>
                </a:solidFill>
              </a:rPr>
              <a:t>HOW CAN WE MEASURE PROGRESS? </a:t>
            </a:r>
            <a:endParaRPr lang="en-ZA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45" y="2775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5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2"/>
          <p:cNvGrpSpPr>
            <a:grpSpLocks/>
          </p:cNvGrpSpPr>
          <p:nvPr/>
        </p:nvGrpSpPr>
        <p:grpSpPr bwMode="auto">
          <a:xfrm>
            <a:off x="4861772" y="1349350"/>
            <a:ext cx="4025504" cy="4308872"/>
            <a:chOff x="2547938" y="-11113"/>
            <a:chExt cx="6670675" cy="6948488"/>
          </a:xfrm>
        </p:grpSpPr>
        <p:pic>
          <p:nvPicPr>
            <p:cNvPr id="9220" name="Picture 3" descr="AFRICASA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71"/>
            <a:stretch>
              <a:fillRect/>
            </a:stretch>
          </p:blipFill>
          <p:spPr bwMode="auto">
            <a:xfrm>
              <a:off x="2655888" y="-11113"/>
              <a:ext cx="6494462" cy="694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2547938" y="104775"/>
              <a:ext cx="6670675" cy="6753225"/>
              <a:chOff x="1702" y="207"/>
              <a:chExt cx="4007" cy="4063"/>
            </a:xfrm>
          </p:grpSpPr>
          <p:grpSp>
            <p:nvGrpSpPr>
              <p:cNvPr id="9222" name="Group 6"/>
              <p:cNvGrpSpPr>
                <a:grpSpLocks/>
              </p:cNvGrpSpPr>
              <p:nvPr/>
            </p:nvGrpSpPr>
            <p:grpSpPr bwMode="auto">
              <a:xfrm>
                <a:off x="3246" y="1423"/>
                <a:ext cx="2103" cy="1745"/>
                <a:chOff x="3246" y="1423"/>
                <a:chExt cx="2103" cy="1745"/>
              </a:xfrm>
            </p:grpSpPr>
            <p:grpSp>
              <p:nvGrpSpPr>
                <p:cNvPr id="9243" name="Group 7"/>
                <p:cNvGrpSpPr>
                  <a:grpSpLocks/>
                </p:cNvGrpSpPr>
                <p:nvPr/>
              </p:nvGrpSpPr>
              <p:grpSpPr bwMode="auto">
                <a:xfrm>
                  <a:off x="3246" y="1423"/>
                  <a:ext cx="2103" cy="1745"/>
                  <a:chOff x="3153" y="1410"/>
                  <a:chExt cx="2103" cy="1745"/>
                </a:xfrm>
              </p:grpSpPr>
              <p:sp>
                <p:nvSpPr>
                  <p:cNvPr id="9245" name="Freeform 8"/>
                  <p:cNvSpPr>
                    <a:spLocks/>
                  </p:cNvSpPr>
                  <p:nvPr/>
                </p:nvSpPr>
                <p:spPr bwMode="auto">
                  <a:xfrm>
                    <a:off x="3153" y="2447"/>
                    <a:ext cx="824" cy="708"/>
                  </a:xfrm>
                  <a:custGeom>
                    <a:avLst/>
                    <a:gdLst>
                      <a:gd name="T0" fmla="*/ 51 w 824"/>
                      <a:gd name="T1" fmla="*/ 96 h 708"/>
                      <a:gd name="T2" fmla="*/ 63 w 824"/>
                      <a:gd name="T3" fmla="*/ 132 h 708"/>
                      <a:gd name="T4" fmla="*/ 14 w 824"/>
                      <a:gd name="T5" fmla="*/ 142 h 708"/>
                      <a:gd name="T6" fmla="*/ 3 w 824"/>
                      <a:gd name="T7" fmla="*/ 207 h 708"/>
                      <a:gd name="T8" fmla="*/ 36 w 824"/>
                      <a:gd name="T9" fmla="*/ 265 h 708"/>
                      <a:gd name="T10" fmla="*/ 41 w 824"/>
                      <a:gd name="T11" fmla="*/ 310 h 708"/>
                      <a:gd name="T12" fmla="*/ 38 w 824"/>
                      <a:gd name="T13" fmla="*/ 357 h 708"/>
                      <a:gd name="T14" fmla="*/ 30 w 824"/>
                      <a:gd name="T15" fmla="*/ 403 h 708"/>
                      <a:gd name="T16" fmla="*/ 29 w 824"/>
                      <a:gd name="T17" fmla="*/ 456 h 708"/>
                      <a:gd name="T18" fmla="*/ 38 w 824"/>
                      <a:gd name="T19" fmla="*/ 498 h 708"/>
                      <a:gd name="T20" fmla="*/ 24 w 824"/>
                      <a:gd name="T21" fmla="*/ 549 h 708"/>
                      <a:gd name="T22" fmla="*/ 3 w 824"/>
                      <a:gd name="T23" fmla="*/ 613 h 708"/>
                      <a:gd name="T24" fmla="*/ 3 w 824"/>
                      <a:gd name="T25" fmla="*/ 669 h 708"/>
                      <a:gd name="T26" fmla="*/ 47 w 824"/>
                      <a:gd name="T27" fmla="*/ 676 h 708"/>
                      <a:gd name="T28" fmla="*/ 69 w 824"/>
                      <a:gd name="T29" fmla="*/ 705 h 708"/>
                      <a:gd name="T30" fmla="*/ 116 w 824"/>
                      <a:gd name="T31" fmla="*/ 678 h 708"/>
                      <a:gd name="T32" fmla="*/ 186 w 824"/>
                      <a:gd name="T33" fmla="*/ 667 h 708"/>
                      <a:gd name="T34" fmla="*/ 260 w 824"/>
                      <a:gd name="T35" fmla="*/ 645 h 708"/>
                      <a:gd name="T36" fmla="*/ 311 w 824"/>
                      <a:gd name="T37" fmla="*/ 609 h 708"/>
                      <a:gd name="T38" fmla="*/ 356 w 824"/>
                      <a:gd name="T39" fmla="*/ 583 h 708"/>
                      <a:gd name="T40" fmla="*/ 393 w 824"/>
                      <a:gd name="T41" fmla="*/ 550 h 708"/>
                      <a:gd name="T42" fmla="*/ 417 w 824"/>
                      <a:gd name="T43" fmla="*/ 496 h 708"/>
                      <a:gd name="T44" fmla="*/ 465 w 824"/>
                      <a:gd name="T45" fmla="*/ 499 h 708"/>
                      <a:gd name="T46" fmla="*/ 498 w 824"/>
                      <a:gd name="T47" fmla="*/ 468 h 708"/>
                      <a:gd name="T48" fmla="*/ 522 w 824"/>
                      <a:gd name="T49" fmla="*/ 441 h 708"/>
                      <a:gd name="T50" fmla="*/ 566 w 824"/>
                      <a:gd name="T51" fmla="*/ 445 h 708"/>
                      <a:gd name="T52" fmla="*/ 620 w 824"/>
                      <a:gd name="T53" fmla="*/ 436 h 708"/>
                      <a:gd name="T54" fmla="*/ 690 w 824"/>
                      <a:gd name="T55" fmla="*/ 432 h 708"/>
                      <a:gd name="T56" fmla="*/ 744 w 824"/>
                      <a:gd name="T57" fmla="*/ 402 h 708"/>
                      <a:gd name="T58" fmla="*/ 777 w 824"/>
                      <a:gd name="T59" fmla="*/ 349 h 708"/>
                      <a:gd name="T60" fmla="*/ 822 w 824"/>
                      <a:gd name="T61" fmla="*/ 285 h 708"/>
                      <a:gd name="T62" fmla="*/ 794 w 824"/>
                      <a:gd name="T63" fmla="*/ 226 h 708"/>
                      <a:gd name="T64" fmla="*/ 738 w 824"/>
                      <a:gd name="T65" fmla="*/ 201 h 708"/>
                      <a:gd name="T66" fmla="*/ 692 w 824"/>
                      <a:gd name="T67" fmla="*/ 214 h 708"/>
                      <a:gd name="T68" fmla="*/ 653 w 824"/>
                      <a:gd name="T69" fmla="*/ 241 h 708"/>
                      <a:gd name="T70" fmla="*/ 627 w 824"/>
                      <a:gd name="T71" fmla="*/ 228 h 708"/>
                      <a:gd name="T72" fmla="*/ 651 w 824"/>
                      <a:gd name="T73" fmla="*/ 163 h 708"/>
                      <a:gd name="T74" fmla="*/ 650 w 824"/>
                      <a:gd name="T75" fmla="*/ 100 h 708"/>
                      <a:gd name="T76" fmla="*/ 642 w 824"/>
                      <a:gd name="T77" fmla="*/ 43 h 708"/>
                      <a:gd name="T78" fmla="*/ 627 w 824"/>
                      <a:gd name="T79" fmla="*/ 4 h 708"/>
                      <a:gd name="T80" fmla="*/ 569 w 824"/>
                      <a:gd name="T81" fmla="*/ 16 h 708"/>
                      <a:gd name="T82" fmla="*/ 522 w 824"/>
                      <a:gd name="T83" fmla="*/ 21 h 708"/>
                      <a:gd name="T84" fmla="*/ 486 w 824"/>
                      <a:gd name="T85" fmla="*/ 78 h 708"/>
                      <a:gd name="T86" fmla="*/ 434 w 824"/>
                      <a:gd name="T87" fmla="*/ 133 h 708"/>
                      <a:gd name="T88" fmla="*/ 393 w 824"/>
                      <a:gd name="T89" fmla="*/ 169 h 708"/>
                      <a:gd name="T90" fmla="*/ 410 w 824"/>
                      <a:gd name="T91" fmla="*/ 207 h 708"/>
                      <a:gd name="T92" fmla="*/ 398 w 824"/>
                      <a:gd name="T93" fmla="*/ 268 h 708"/>
                      <a:gd name="T94" fmla="*/ 362 w 824"/>
                      <a:gd name="T95" fmla="*/ 327 h 708"/>
                      <a:gd name="T96" fmla="*/ 293 w 824"/>
                      <a:gd name="T97" fmla="*/ 370 h 708"/>
                      <a:gd name="T98" fmla="*/ 240 w 824"/>
                      <a:gd name="T99" fmla="*/ 417 h 708"/>
                      <a:gd name="T100" fmla="*/ 179 w 824"/>
                      <a:gd name="T101" fmla="*/ 438 h 708"/>
                      <a:gd name="T102" fmla="*/ 135 w 824"/>
                      <a:gd name="T103" fmla="*/ 390 h 708"/>
                      <a:gd name="T104" fmla="*/ 167 w 824"/>
                      <a:gd name="T105" fmla="*/ 351 h 708"/>
                      <a:gd name="T106" fmla="*/ 233 w 824"/>
                      <a:gd name="T107" fmla="*/ 298 h 708"/>
                      <a:gd name="T108" fmla="*/ 288 w 824"/>
                      <a:gd name="T109" fmla="*/ 249 h 708"/>
                      <a:gd name="T110" fmla="*/ 305 w 824"/>
                      <a:gd name="T111" fmla="*/ 168 h 708"/>
                      <a:gd name="T112" fmla="*/ 271 w 824"/>
                      <a:gd name="T113" fmla="*/ 121 h 708"/>
                      <a:gd name="T114" fmla="*/ 207 w 824"/>
                      <a:gd name="T115" fmla="*/ 108 h 708"/>
                      <a:gd name="T116" fmla="*/ 86 w 824"/>
                      <a:gd name="T117" fmla="*/ 88 h 70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24"/>
                      <a:gd name="T178" fmla="*/ 0 h 708"/>
                      <a:gd name="T179" fmla="*/ 824 w 824"/>
                      <a:gd name="T180" fmla="*/ 708 h 70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24" h="708">
                        <a:moveTo>
                          <a:pt x="45" y="69"/>
                        </a:moveTo>
                        <a:lnTo>
                          <a:pt x="45" y="79"/>
                        </a:lnTo>
                        <a:lnTo>
                          <a:pt x="45" y="90"/>
                        </a:lnTo>
                        <a:lnTo>
                          <a:pt x="51" y="96"/>
                        </a:lnTo>
                        <a:lnTo>
                          <a:pt x="54" y="111"/>
                        </a:lnTo>
                        <a:lnTo>
                          <a:pt x="57" y="120"/>
                        </a:lnTo>
                        <a:lnTo>
                          <a:pt x="69" y="118"/>
                        </a:lnTo>
                        <a:lnTo>
                          <a:pt x="63" y="132"/>
                        </a:lnTo>
                        <a:lnTo>
                          <a:pt x="56" y="144"/>
                        </a:lnTo>
                        <a:lnTo>
                          <a:pt x="41" y="148"/>
                        </a:lnTo>
                        <a:lnTo>
                          <a:pt x="29" y="138"/>
                        </a:lnTo>
                        <a:lnTo>
                          <a:pt x="14" y="142"/>
                        </a:lnTo>
                        <a:lnTo>
                          <a:pt x="6" y="154"/>
                        </a:lnTo>
                        <a:lnTo>
                          <a:pt x="6" y="171"/>
                        </a:lnTo>
                        <a:lnTo>
                          <a:pt x="3" y="189"/>
                        </a:lnTo>
                        <a:lnTo>
                          <a:pt x="3" y="207"/>
                        </a:lnTo>
                        <a:lnTo>
                          <a:pt x="9" y="219"/>
                        </a:lnTo>
                        <a:lnTo>
                          <a:pt x="17" y="235"/>
                        </a:lnTo>
                        <a:lnTo>
                          <a:pt x="27" y="250"/>
                        </a:lnTo>
                        <a:lnTo>
                          <a:pt x="36" y="265"/>
                        </a:lnTo>
                        <a:lnTo>
                          <a:pt x="36" y="274"/>
                        </a:lnTo>
                        <a:lnTo>
                          <a:pt x="41" y="286"/>
                        </a:lnTo>
                        <a:lnTo>
                          <a:pt x="41" y="300"/>
                        </a:lnTo>
                        <a:lnTo>
                          <a:pt x="41" y="310"/>
                        </a:lnTo>
                        <a:lnTo>
                          <a:pt x="39" y="322"/>
                        </a:lnTo>
                        <a:lnTo>
                          <a:pt x="32" y="333"/>
                        </a:lnTo>
                        <a:lnTo>
                          <a:pt x="35" y="343"/>
                        </a:lnTo>
                        <a:lnTo>
                          <a:pt x="38" y="357"/>
                        </a:lnTo>
                        <a:lnTo>
                          <a:pt x="41" y="370"/>
                        </a:lnTo>
                        <a:lnTo>
                          <a:pt x="36" y="381"/>
                        </a:lnTo>
                        <a:lnTo>
                          <a:pt x="36" y="393"/>
                        </a:lnTo>
                        <a:lnTo>
                          <a:pt x="30" y="403"/>
                        </a:lnTo>
                        <a:lnTo>
                          <a:pt x="26" y="415"/>
                        </a:lnTo>
                        <a:lnTo>
                          <a:pt x="26" y="427"/>
                        </a:lnTo>
                        <a:lnTo>
                          <a:pt x="26" y="441"/>
                        </a:lnTo>
                        <a:lnTo>
                          <a:pt x="29" y="456"/>
                        </a:lnTo>
                        <a:lnTo>
                          <a:pt x="30" y="468"/>
                        </a:lnTo>
                        <a:lnTo>
                          <a:pt x="36" y="475"/>
                        </a:lnTo>
                        <a:lnTo>
                          <a:pt x="38" y="487"/>
                        </a:lnTo>
                        <a:lnTo>
                          <a:pt x="38" y="498"/>
                        </a:lnTo>
                        <a:lnTo>
                          <a:pt x="41" y="513"/>
                        </a:lnTo>
                        <a:lnTo>
                          <a:pt x="38" y="529"/>
                        </a:lnTo>
                        <a:lnTo>
                          <a:pt x="33" y="543"/>
                        </a:lnTo>
                        <a:lnTo>
                          <a:pt x="24" y="549"/>
                        </a:lnTo>
                        <a:lnTo>
                          <a:pt x="21" y="561"/>
                        </a:lnTo>
                        <a:lnTo>
                          <a:pt x="14" y="577"/>
                        </a:lnTo>
                        <a:lnTo>
                          <a:pt x="9" y="594"/>
                        </a:lnTo>
                        <a:lnTo>
                          <a:pt x="3" y="613"/>
                        </a:lnTo>
                        <a:lnTo>
                          <a:pt x="0" y="630"/>
                        </a:lnTo>
                        <a:lnTo>
                          <a:pt x="2" y="645"/>
                        </a:lnTo>
                        <a:lnTo>
                          <a:pt x="5" y="657"/>
                        </a:lnTo>
                        <a:lnTo>
                          <a:pt x="3" y="669"/>
                        </a:lnTo>
                        <a:lnTo>
                          <a:pt x="6" y="676"/>
                        </a:lnTo>
                        <a:lnTo>
                          <a:pt x="17" y="678"/>
                        </a:lnTo>
                        <a:lnTo>
                          <a:pt x="30" y="678"/>
                        </a:lnTo>
                        <a:lnTo>
                          <a:pt x="47" y="676"/>
                        </a:lnTo>
                        <a:lnTo>
                          <a:pt x="62" y="676"/>
                        </a:lnTo>
                        <a:lnTo>
                          <a:pt x="68" y="682"/>
                        </a:lnTo>
                        <a:lnTo>
                          <a:pt x="65" y="694"/>
                        </a:lnTo>
                        <a:lnTo>
                          <a:pt x="69" y="705"/>
                        </a:lnTo>
                        <a:lnTo>
                          <a:pt x="84" y="708"/>
                        </a:lnTo>
                        <a:lnTo>
                          <a:pt x="98" y="702"/>
                        </a:lnTo>
                        <a:lnTo>
                          <a:pt x="110" y="690"/>
                        </a:lnTo>
                        <a:lnTo>
                          <a:pt x="116" y="678"/>
                        </a:lnTo>
                        <a:lnTo>
                          <a:pt x="122" y="669"/>
                        </a:lnTo>
                        <a:lnTo>
                          <a:pt x="141" y="670"/>
                        </a:lnTo>
                        <a:lnTo>
                          <a:pt x="159" y="669"/>
                        </a:lnTo>
                        <a:lnTo>
                          <a:pt x="186" y="667"/>
                        </a:lnTo>
                        <a:lnTo>
                          <a:pt x="209" y="667"/>
                        </a:lnTo>
                        <a:lnTo>
                          <a:pt x="231" y="661"/>
                        </a:lnTo>
                        <a:lnTo>
                          <a:pt x="249" y="652"/>
                        </a:lnTo>
                        <a:lnTo>
                          <a:pt x="260" y="645"/>
                        </a:lnTo>
                        <a:lnTo>
                          <a:pt x="261" y="631"/>
                        </a:lnTo>
                        <a:lnTo>
                          <a:pt x="273" y="619"/>
                        </a:lnTo>
                        <a:lnTo>
                          <a:pt x="291" y="612"/>
                        </a:lnTo>
                        <a:lnTo>
                          <a:pt x="311" y="609"/>
                        </a:lnTo>
                        <a:lnTo>
                          <a:pt x="323" y="598"/>
                        </a:lnTo>
                        <a:lnTo>
                          <a:pt x="332" y="588"/>
                        </a:lnTo>
                        <a:lnTo>
                          <a:pt x="344" y="586"/>
                        </a:lnTo>
                        <a:lnTo>
                          <a:pt x="356" y="583"/>
                        </a:lnTo>
                        <a:lnTo>
                          <a:pt x="365" y="576"/>
                        </a:lnTo>
                        <a:lnTo>
                          <a:pt x="377" y="567"/>
                        </a:lnTo>
                        <a:lnTo>
                          <a:pt x="384" y="558"/>
                        </a:lnTo>
                        <a:lnTo>
                          <a:pt x="393" y="550"/>
                        </a:lnTo>
                        <a:lnTo>
                          <a:pt x="399" y="537"/>
                        </a:lnTo>
                        <a:lnTo>
                          <a:pt x="401" y="522"/>
                        </a:lnTo>
                        <a:lnTo>
                          <a:pt x="407" y="505"/>
                        </a:lnTo>
                        <a:lnTo>
                          <a:pt x="417" y="496"/>
                        </a:lnTo>
                        <a:lnTo>
                          <a:pt x="431" y="495"/>
                        </a:lnTo>
                        <a:lnTo>
                          <a:pt x="446" y="501"/>
                        </a:lnTo>
                        <a:lnTo>
                          <a:pt x="456" y="501"/>
                        </a:lnTo>
                        <a:lnTo>
                          <a:pt x="465" y="499"/>
                        </a:lnTo>
                        <a:lnTo>
                          <a:pt x="471" y="490"/>
                        </a:lnTo>
                        <a:lnTo>
                          <a:pt x="483" y="487"/>
                        </a:lnTo>
                        <a:lnTo>
                          <a:pt x="489" y="477"/>
                        </a:lnTo>
                        <a:lnTo>
                          <a:pt x="498" y="468"/>
                        </a:lnTo>
                        <a:lnTo>
                          <a:pt x="503" y="460"/>
                        </a:lnTo>
                        <a:lnTo>
                          <a:pt x="506" y="448"/>
                        </a:lnTo>
                        <a:lnTo>
                          <a:pt x="510" y="435"/>
                        </a:lnTo>
                        <a:lnTo>
                          <a:pt x="522" y="441"/>
                        </a:lnTo>
                        <a:lnTo>
                          <a:pt x="534" y="448"/>
                        </a:lnTo>
                        <a:lnTo>
                          <a:pt x="543" y="451"/>
                        </a:lnTo>
                        <a:lnTo>
                          <a:pt x="555" y="450"/>
                        </a:lnTo>
                        <a:lnTo>
                          <a:pt x="566" y="445"/>
                        </a:lnTo>
                        <a:lnTo>
                          <a:pt x="578" y="442"/>
                        </a:lnTo>
                        <a:lnTo>
                          <a:pt x="593" y="436"/>
                        </a:lnTo>
                        <a:lnTo>
                          <a:pt x="606" y="435"/>
                        </a:lnTo>
                        <a:lnTo>
                          <a:pt x="620" y="436"/>
                        </a:lnTo>
                        <a:lnTo>
                          <a:pt x="636" y="435"/>
                        </a:lnTo>
                        <a:lnTo>
                          <a:pt x="653" y="436"/>
                        </a:lnTo>
                        <a:lnTo>
                          <a:pt x="677" y="432"/>
                        </a:lnTo>
                        <a:lnTo>
                          <a:pt x="690" y="432"/>
                        </a:lnTo>
                        <a:lnTo>
                          <a:pt x="704" y="427"/>
                        </a:lnTo>
                        <a:lnTo>
                          <a:pt x="723" y="418"/>
                        </a:lnTo>
                        <a:lnTo>
                          <a:pt x="732" y="412"/>
                        </a:lnTo>
                        <a:lnTo>
                          <a:pt x="744" y="402"/>
                        </a:lnTo>
                        <a:lnTo>
                          <a:pt x="756" y="391"/>
                        </a:lnTo>
                        <a:lnTo>
                          <a:pt x="771" y="379"/>
                        </a:lnTo>
                        <a:lnTo>
                          <a:pt x="773" y="364"/>
                        </a:lnTo>
                        <a:lnTo>
                          <a:pt x="777" y="349"/>
                        </a:lnTo>
                        <a:lnTo>
                          <a:pt x="794" y="331"/>
                        </a:lnTo>
                        <a:lnTo>
                          <a:pt x="804" y="315"/>
                        </a:lnTo>
                        <a:lnTo>
                          <a:pt x="819" y="301"/>
                        </a:lnTo>
                        <a:lnTo>
                          <a:pt x="822" y="285"/>
                        </a:lnTo>
                        <a:lnTo>
                          <a:pt x="824" y="268"/>
                        </a:lnTo>
                        <a:lnTo>
                          <a:pt x="818" y="255"/>
                        </a:lnTo>
                        <a:lnTo>
                          <a:pt x="806" y="240"/>
                        </a:lnTo>
                        <a:lnTo>
                          <a:pt x="794" y="226"/>
                        </a:lnTo>
                        <a:lnTo>
                          <a:pt x="782" y="210"/>
                        </a:lnTo>
                        <a:lnTo>
                          <a:pt x="771" y="204"/>
                        </a:lnTo>
                        <a:lnTo>
                          <a:pt x="756" y="199"/>
                        </a:lnTo>
                        <a:lnTo>
                          <a:pt x="738" y="201"/>
                        </a:lnTo>
                        <a:lnTo>
                          <a:pt x="725" y="199"/>
                        </a:lnTo>
                        <a:lnTo>
                          <a:pt x="714" y="202"/>
                        </a:lnTo>
                        <a:lnTo>
                          <a:pt x="701" y="208"/>
                        </a:lnTo>
                        <a:lnTo>
                          <a:pt x="692" y="214"/>
                        </a:lnTo>
                        <a:lnTo>
                          <a:pt x="681" y="217"/>
                        </a:lnTo>
                        <a:lnTo>
                          <a:pt x="671" y="222"/>
                        </a:lnTo>
                        <a:lnTo>
                          <a:pt x="660" y="228"/>
                        </a:lnTo>
                        <a:lnTo>
                          <a:pt x="653" y="241"/>
                        </a:lnTo>
                        <a:lnTo>
                          <a:pt x="644" y="252"/>
                        </a:lnTo>
                        <a:lnTo>
                          <a:pt x="635" y="252"/>
                        </a:lnTo>
                        <a:lnTo>
                          <a:pt x="629" y="241"/>
                        </a:lnTo>
                        <a:lnTo>
                          <a:pt x="627" y="228"/>
                        </a:lnTo>
                        <a:lnTo>
                          <a:pt x="632" y="216"/>
                        </a:lnTo>
                        <a:lnTo>
                          <a:pt x="639" y="199"/>
                        </a:lnTo>
                        <a:lnTo>
                          <a:pt x="647" y="181"/>
                        </a:lnTo>
                        <a:lnTo>
                          <a:pt x="651" y="163"/>
                        </a:lnTo>
                        <a:lnTo>
                          <a:pt x="653" y="147"/>
                        </a:lnTo>
                        <a:lnTo>
                          <a:pt x="653" y="130"/>
                        </a:lnTo>
                        <a:lnTo>
                          <a:pt x="651" y="115"/>
                        </a:lnTo>
                        <a:lnTo>
                          <a:pt x="650" y="100"/>
                        </a:lnTo>
                        <a:lnTo>
                          <a:pt x="642" y="88"/>
                        </a:lnTo>
                        <a:lnTo>
                          <a:pt x="639" y="70"/>
                        </a:lnTo>
                        <a:lnTo>
                          <a:pt x="642" y="58"/>
                        </a:lnTo>
                        <a:lnTo>
                          <a:pt x="642" y="43"/>
                        </a:lnTo>
                        <a:lnTo>
                          <a:pt x="644" y="30"/>
                        </a:lnTo>
                        <a:lnTo>
                          <a:pt x="644" y="15"/>
                        </a:lnTo>
                        <a:lnTo>
                          <a:pt x="639" y="7"/>
                        </a:lnTo>
                        <a:lnTo>
                          <a:pt x="627" y="4"/>
                        </a:lnTo>
                        <a:lnTo>
                          <a:pt x="612" y="0"/>
                        </a:lnTo>
                        <a:lnTo>
                          <a:pt x="591" y="1"/>
                        </a:lnTo>
                        <a:lnTo>
                          <a:pt x="582" y="9"/>
                        </a:lnTo>
                        <a:lnTo>
                          <a:pt x="569" y="16"/>
                        </a:lnTo>
                        <a:lnTo>
                          <a:pt x="561" y="12"/>
                        </a:lnTo>
                        <a:lnTo>
                          <a:pt x="551" y="6"/>
                        </a:lnTo>
                        <a:lnTo>
                          <a:pt x="540" y="12"/>
                        </a:lnTo>
                        <a:lnTo>
                          <a:pt x="522" y="21"/>
                        </a:lnTo>
                        <a:lnTo>
                          <a:pt x="509" y="34"/>
                        </a:lnTo>
                        <a:lnTo>
                          <a:pt x="497" y="49"/>
                        </a:lnTo>
                        <a:lnTo>
                          <a:pt x="494" y="64"/>
                        </a:lnTo>
                        <a:lnTo>
                          <a:pt x="486" y="78"/>
                        </a:lnTo>
                        <a:lnTo>
                          <a:pt x="473" y="97"/>
                        </a:lnTo>
                        <a:lnTo>
                          <a:pt x="464" y="108"/>
                        </a:lnTo>
                        <a:lnTo>
                          <a:pt x="455" y="121"/>
                        </a:lnTo>
                        <a:lnTo>
                          <a:pt x="434" y="133"/>
                        </a:lnTo>
                        <a:lnTo>
                          <a:pt x="416" y="136"/>
                        </a:lnTo>
                        <a:lnTo>
                          <a:pt x="404" y="142"/>
                        </a:lnTo>
                        <a:lnTo>
                          <a:pt x="398" y="156"/>
                        </a:lnTo>
                        <a:lnTo>
                          <a:pt x="393" y="169"/>
                        </a:lnTo>
                        <a:lnTo>
                          <a:pt x="390" y="180"/>
                        </a:lnTo>
                        <a:lnTo>
                          <a:pt x="392" y="190"/>
                        </a:lnTo>
                        <a:lnTo>
                          <a:pt x="402" y="196"/>
                        </a:lnTo>
                        <a:lnTo>
                          <a:pt x="410" y="207"/>
                        </a:lnTo>
                        <a:lnTo>
                          <a:pt x="411" y="219"/>
                        </a:lnTo>
                        <a:lnTo>
                          <a:pt x="405" y="235"/>
                        </a:lnTo>
                        <a:lnTo>
                          <a:pt x="398" y="249"/>
                        </a:lnTo>
                        <a:lnTo>
                          <a:pt x="398" y="268"/>
                        </a:lnTo>
                        <a:lnTo>
                          <a:pt x="387" y="285"/>
                        </a:lnTo>
                        <a:lnTo>
                          <a:pt x="383" y="301"/>
                        </a:lnTo>
                        <a:lnTo>
                          <a:pt x="374" y="316"/>
                        </a:lnTo>
                        <a:lnTo>
                          <a:pt x="362" y="327"/>
                        </a:lnTo>
                        <a:lnTo>
                          <a:pt x="344" y="337"/>
                        </a:lnTo>
                        <a:lnTo>
                          <a:pt x="324" y="346"/>
                        </a:lnTo>
                        <a:lnTo>
                          <a:pt x="311" y="352"/>
                        </a:lnTo>
                        <a:lnTo>
                          <a:pt x="293" y="370"/>
                        </a:lnTo>
                        <a:lnTo>
                          <a:pt x="278" y="379"/>
                        </a:lnTo>
                        <a:lnTo>
                          <a:pt x="261" y="390"/>
                        </a:lnTo>
                        <a:lnTo>
                          <a:pt x="252" y="402"/>
                        </a:lnTo>
                        <a:lnTo>
                          <a:pt x="240" y="417"/>
                        </a:lnTo>
                        <a:lnTo>
                          <a:pt x="228" y="424"/>
                        </a:lnTo>
                        <a:lnTo>
                          <a:pt x="212" y="435"/>
                        </a:lnTo>
                        <a:lnTo>
                          <a:pt x="194" y="442"/>
                        </a:lnTo>
                        <a:lnTo>
                          <a:pt x="179" y="438"/>
                        </a:lnTo>
                        <a:lnTo>
                          <a:pt x="168" y="423"/>
                        </a:lnTo>
                        <a:lnTo>
                          <a:pt x="164" y="412"/>
                        </a:lnTo>
                        <a:lnTo>
                          <a:pt x="155" y="394"/>
                        </a:lnTo>
                        <a:lnTo>
                          <a:pt x="135" y="390"/>
                        </a:lnTo>
                        <a:lnTo>
                          <a:pt x="140" y="379"/>
                        </a:lnTo>
                        <a:lnTo>
                          <a:pt x="147" y="370"/>
                        </a:lnTo>
                        <a:lnTo>
                          <a:pt x="153" y="363"/>
                        </a:lnTo>
                        <a:lnTo>
                          <a:pt x="167" y="351"/>
                        </a:lnTo>
                        <a:lnTo>
                          <a:pt x="182" y="339"/>
                        </a:lnTo>
                        <a:lnTo>
                          <a:pt x="203" y="324"/>
                        </a:lnTo>
                        <a:lnTo>
                          <a:pt x="221" y="310"/>
                        </a:lnTo>
                        <a:lnTo>
                          <a:pt x="233" y="298"/>
                        </a:lnTo>
                        <a:lnTo>
                          <a:pt x="248" y="285"/>
                        </a:lnTo>
                        <a:lnTo>
                          <a:pt x="272" y="279"/>
                        </a:lnTo>
                        <a:lnTo>
                          <a:pt x="284" y="265"/>
                        </a:lnTo>
                        <a:lnTo>
                          <a:pt x="288" y="249"/>
                        </a:lnTo>
                        <a:lnTo>
                          <a:pt x="297" y="232"/>
                        </a:lnTo>
                        <a:lnTo>
                          <a:pt x="308" y="210"/>
                        </a:lnTo>
                        <a:lnTo>
                          <a:pt x="309" y="189"/>
                        </a:lnTo>
                        <a:lnTo>
                          <a:pt x="305" y="168"/>
                        </a:lnTo>
                        <a:lnTo>
                          <a:pt x="291" y="151"/>
                        </a:lnTo>
                        <a:lnTo>
                          <a:pt x="278" y="141"/>
                        </a:lnTo>
                        <a:lnTo>
                          <a:pt x="281" y="124"/>
                        </a:lnTo>
                        <a:lnTo>
                          <a:pt x="271" y="121"/>
                        </a:lnTo>
                        <a:lnTo>
                          <a:pt x="263" y="111"/>
                        </a:lnTo>
                        <a:lnTo>
                          <a:pt x="248" y="114"/>
                        </a:lnTo>
                        <a:lnTo>
                          <a:pt x="234" y="109"/>
                        </a:lnTo>
                        <a:lnTo>
                          <a:pt x="207" y="108"/>
                        </a:lnTo>
                        <a:lnTo>
                          <a:pt x="177" y="108"/>
                        </a:lnTo>
                        <a:lnTo>
                          <a:pt x="138" y="106"/>
                        </a:lnTo>
                        <a:lnTo>
                          <a:pt x="102" y="103"/>
                        </a:lnTo>
                        <a:lnTo>
                          <a:pt x="86" y="88"/>
                        </a:lnTo>
                        <a:lnTo>
                          <a:pt x="74" y="73"/>
                        </a:lnTo>
                        <a:lnTo>
                          <a:pt x="60" y="67"/>
                        </a:lnTo>
                        <a:lnTo>
                          <a:pt x="45" y="69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195"/>
                    </a:srgbClr>
                  </a:solidFill>
                  <a:ln w="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  <p:sp>
                <p:nvSpPr>
                  <p:cNvPr id="9246" name="Freeform 9"/>
                  <p:cNvSpPr>
                    <a:spLocks/>
                  </p:cNvSpPr>
                  <p:nvPr/>
                </p:nvSpPr>
                <p:spPr bwMode="auto">
                  <a:xfrm>
                    <a:off x="4469" y="2675"/>
                    <a:ext cx="243" cy="165"/>
                  </a:xfrm>
                  <a:custGeom>
                    <a:avLst/>
                    <a:gdLst>
                      <a:gd name="T0" fmla="*/ 91 w 243"/>
                      <a:gd name="T1" fmla="*/ 0 h 165"/>
                      <a:gd name="T2" fmla="*/ 81 w 243"/>
                      <a:gd name="T3" fmla="*/ 4 h 165"/>
                      <a:gd name="T4" fmla="*/ 81 w 243"/>
                      <a:gd name="T5" fmla="*/ 13 h 165"/>
                      <a:gd name="T6" fmla="*/ 78 w 243"/>
                      <a:gd name="T7" fmla="*/ 24 h 165"/>
                      <a:gd name="T8" fmla="*/ 66 w 243"/>
                      <a:gd name="T9" fmla="*/ 25 h 165"/>
                      <a:gd name="T10" fmla="*/ 60 w 243"/>
                      <a:gd name="T11" fmla="*/ 25 h 165"/>
                      <a:gd name="T12" fmla="*/ 58 w 243"/>
                      <a:gd name="T13" fmla="*/ 37 h 165"/>
                      <a:gd name="T14" fmla="*/ 55 w 243"/>
                      <a:gd name="T15" fmla="*/ 46 h 165"/>
                      <a:gd name="T16" fmla="*/ 43 w 243"/>
                      <a:gd name="T17" fmla="*/ 46 h 165"/>
                      <a:gd name="T18" fmla="*/ 37 w 243"/>
                      <a:gd name="T19" fmla="*/ 55 h 165"/>
                      <a:gd name="T20" fmla="*/ 28 w 243"/>
                      <a:gd name="T21" fmla="*/ 61 h 165"/>
                      <a:gd name="T22" fmla="*/ 16 w 243"/>
                      <a:gd name="T23" fmla="*/ 64 h 165"/>
                      <a:gd name="T24" fmla="*/ 6 w 243"/>
                      <a:gd name="T25" fmla="*/ 73 h 165"/>
                      <a:gd name="T26" fmla="*/ 4 w 243"/>
                      <a:gd name="T27" fmla="*/ 82 h 165"/>
                      <a:gd name="T28" fmla="*/ 0 w 243"/>
                      <a:gd name="T29" fmla="*/ 94 h 165"/>
                      <a:gd name="T30" fmla="*/ 0 w 243"/>
                      <a:gd name="T31" fmla="*/ 108 h 165"/>
                      <a:gd name="T32" fmla="*/ 3 w 243"/>
                      <a:gd name="T33" fmla="*/ 121 h 165"/>
                      <a:gd name="T34" fmla="*/ 12 w 243"/>
                      <a:gd name="T35" fmla="*/ 130 h 165"/>
                      <a:gd name="T36" fmla="*/ 18 w 243"/>
                      <a:gd name="T37" fmla="*/ 142 h 165"/>
                      <a:gd name="T38" fmla="*/ 30 w 243"/>
                      <a:gd name="T39" fmla="*/ 153 h 165"/>
                      <a:gd name="T40" fmla="*/ 39 w 243"/>
                      <a:gd name="T41" fmla="*/ 154 h 165"/>
                      <a:gd name="T42" fmla="*/ 49 w 243"/>
                      <a:gd name="T43" fmla="*/ 159 h 165"/>
                      <a:gd name="T44" fmla="*/ 61 w 243"/>
                      <a:gd name="T45" fmla="*/ 165 h 165"/>
                      <a:gd name="T46" fmla="*/ 73 w 243"/>
                      <a:gd name="T47" fmla="*/ 165 h 165"/>
                      <a:gd name="T48" fmla="*/ 85 w 243"/>
                      <a:gd name="T49" fmla="*/ 163 h 165"/>
                      <a:gd name="T50" fmla="*/ 99 w 243"/>
                      <a:gd name="T51" fmla="*/ 162 h 165"/>
                      <a:gd name="T52" fmla="*/ 108 w 243"/>
                      <a:gd name="T53" fmla="*/ 157 h 165"/>
                      <a:gd name="T54" fmla="*/ 120 w 243"/>
                      <a:gd name="T55" fmla="*/ 156 h 165"/>
                      <a:gd name="T56" fmla="*/ 132 w 243"/>
                      <a:gd name="T57" fmla="*/ 153 h 165"/>
                      <a:gd name="T58" fmla="*/ 139 w 243"/>
                      <a:gd name="T59" fmla="*/ 162 h 165"/>
                      <a:gd name="T60" fmla="*/ 148 w 243"/>
                      <a:gd name="T61" fmla="*/ 160 h 165"/>
                      <a:gd name="T62" fmla="*/ 154 w 243"/>
                      <a:gd name="T63" fmla="*/ 150 h 165"/>
                      <a:gd name="T64" fmla="*/ 147 w 243"/>
                      <a:gd name="T65" fmla="*/ 142 h 165"/>
                      <a:gd name="T66" fmla="*/ 147 w 243"/>
                      <a:gd name="T67" fmla="*/ 132 h 165"/>
                      <a:gd name="T68" fmla="*/ 151 w 243"/>
                      <a:gd name="T69" fmla="*/ 121 h 165"/>
                      <a:gd name="T70" fmla="*/ 166 w 243"/>
                      <a:gd name="T71" fmla="*/ 123 h 165"/>
                      <a:gd name="T72" fmla="*/ 183 w 243"/>
                      <a:gd name="T73" fmla="*/ 124 h 165"/>
                      <a:gd name="T74" fmla="*/ 177 w 243"/>
                      <a:gd name="T75" fmla="*/ 115 h 165"/>
                      <a:gd name="T76" fmla="*/ 175 w 243"/>
                      <a:gd name="T77" fmla="*/ 103 h 165"/>
                      <a:gd name="T78" fmla="*/ 187 w 243"/>
                      <a:gd name="T79" fmla="*/ 100 h 165"/>
                      <a:gd name="T80" fmla="*/ 204 w 243"/>
                      <a:gd name="T81" fmla="*/ 103 h 165"/>
                      <a:gd name="T82" fmla="*/ 214 w 243"/>
                      <a:gd name="T83" fmla="*/ 109 h 165"/>
                      <a:gd name="T84" fmla="*/ 229 w 243"/>
                      <a:gd name="T85" fmla="*/ 109 h 165"/>
                      <a:gd name="T86" fmla="*/ 240 w 243"/>
                      <a:gd name="T87" fmla="*/ 108 h 165"/>
                      <a:gd name="T88" fmla="*/ 243 w 243"/>
                      <a:gd name="T89" fmla="*/ 96 h 165"/>
                      <a:gd name="T90" fmla="*/ 243 w 243"/>
                      <a:gd name="T91" fmla="*/ 84 h 165"/>
                      <a:gd name="T92" fmla="*/ 238 w 243"/>
                      <a:gd name="T93" fmla="*/ 72 h 165"/>
                      <a:gd name="T94" fmla="*/ 232 w 243"/>
                      <a:gd name="T95" fmla="*/ 63 h 165"/>
                      <a:gd name="T96" fmla="*/ 223 w 243"/>
                      <a:gd name="T97" fmla="*/ 54 h 165"/>
                      <a:gd name="T98" fmla="*/ 214 w 243"/>
                      <a:gd name="T99" fmla="*/ 48 h 165"/>
                      <a:gd name="T100" fmla="*/ 201 w 243"/>
                      <a:gd name="T101" fmla="*/ 42 h 165"/>
                      <a:gd name="T102" fmla="*/ 189 w 243"/>
                      <a:gd name="T103" fmla="*/ 40 h 165"/>
                      <a:gd name="T104" fmla="*/ 177 w 243"/>
                      <a:gd name="T105" fmla="*/ 36 h 165"/>
                      <a:gd name="T106" fmla="*/ 163 w 243"/>
                      <a:gd name="T107" fmla="*/ 31 h 165"/>
                      <a:gd name="T108" fmla="*/ 148 w 243"/>
                      <a:gd name="T109" fmla="*/ 25 h 165"/>
                      <a:gd name="T110" fmla="*/ 132 w 243"/>
                      <a:gd name="T111" fmla="*/ 19 h 165"/>
                      <a:gd name="T112" fmla="*/ 118 w 243"/>
                      <a:gd name="T113" fmla="*/ 9 h 165"/>
                      <a:gd name="T114" fmla="*/ 103 w 243"/>
                      <a:gd name="T115" fmla="*/ 4 h 165"/>
                      <a:gd name="T116" fmla="*/ 91 w 243"/>
                      <a:gd name="T117" fmla="*/ 0 h 16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43"/>
                      <a:gd name="T178" fmla="*/ 0 h 165"/>
                      <a:gd name="T179" fmla="*/ 243 w 243"/>
                      <a:gd name="T180" fmla="*/ 165 h 16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43" h="165">
                        <a:moveTo>
                          <a:pt x="91" y="0"/>
                        </a:moveTo>
                        <a:lnTo>
                          <a:pt x="81" y="4"/>
                        </a:lnTo>
                        <a:lnTo>
                          <a:pt x="81" y="13"/>
                        </a:lnTo>
                        <a:lnTo>
                          <a:pt x="78" y="24"/>
                        </a:lnTo>
                        <a:lnTo>
                          <a:pt x="66" y="25"/>
                        </a:lnTo>
                        <a:lnTo>
                          <a:pt x="60" y="25"/>
                        </a:lnTo>
                        <a:lnTo>
                          <a:pt x="58" y="37"/>
                        </a:lnTo>
                        <a:lnTo>
                          <a:pt x="55" y="46"/>
                        </a:lnTo>
                        <a:lnTo>
                          <a:pt x="43" y="46"/>
                        </a:lnTo>
                        <a:lnTo>
                          <a:pt x="37" y="55"/>
                        </a:lnTo>
                        <a:lnTo>
                          <a:pt x="28" y="61"/>
                        </a:lnTo>
                        <a:lnTo>
                          <a:pt x="16" y="64"/>
                        </a:lnTo>
                        <a:lnTo>
                          <a:pt x="6" y="73"/>
                        </a:lnTo>
                        <a:lnTo>
                          <a:pt x="4" y="82"/>
                        </a:lnTo>
                        <a:lnTo>
                          <a:pt x="0" y="94"/>
                        </a:lnTo>
                        <a:lnTo>
                          <a:pt x="0" y="108"/>
                        </a:lnTo>
                        <a:lnTo>
                          <a:pt x="3" y="121"/>
                        </a:lnTo>
                        <a:lnTo>
                          <a:pt x="12" y="130"/>
                        </a:lnTo>
                        <a:lnTo>
                          <a:pt x="18" y="142"/>
                        </a:lnTo>
                        <a:lnTo>
                          <a:pt x="30" y="153"/>
                        </a:lnTo>
                        <a:lnTo>
                          <a:pt x="39" y="154"/>
                        </a:lnTo>
                        <a:lnTo>
                          <a:pt x="49" y="159"/>
                        </a:lnTo>
                        <a:lnTo>
                          <a:pt x="61" y="165"/>
                        </a:lnTo>
                        <a:lnTo>
                          <a:pt x="73" y="165"/>
                        </a:lnTo>
                        <a:lnTo>
                          <a:pt x="85" y="163"/>
                        </a:lnTo>
                        <a:lnTo>
                          <a:pt x="99" y="162"/>
                        </a:lnTo>
                        <a:lnTo>
                          <a:pt x="108" y="157"/>
                        </a:lnTo>
                        <a:lnTo>
                          <a:pt x="120" y="156"/>
                        </a:lnTo>
                        <a:lnTo>
                          <a:pt x="132" y="153"/>
                        </a:lnTo>
                        <a:lnTo>
                          <a:pt x="139" y="162"/>
                        </a:lnTo>
                        <a:lnTo>
                          <a:pt x="148" y="160"/>
                        </a:lnTo>
                        <a:lnTo>
                          <a:pt x="154" y="150"/>
                        </a:lnTo>
                        <a:lnTo>
                          <a:pt x="147" y="142"/>
                        </a:lnTo>
                        <a:lnTo>
                          <a:pt x="147" y="132"/>
                        </a:lnTo>
                        <a:lnTo>
                          <a:pt x="151" y="121"/>
                        </a:lnTo>
                        <a:lnTo>
                          <a:pt x="166" y="123"/>
                        </a:lnTo>
                        <a:lnTo>
                          <a:pt x="183" y="124"/>
                        </a:lnTo>
                        <a:lnTo>
                          <a:pt x="177" y="115"/>
                        </a:lnTo>
                        <a:lnTo>
                          <a:pt x="175" y="103"/>
                        </a:lnTo>
                        <a:lnTo>
                          <a:pt x="187" y="100"/>
                        </a:lnTo>
                        <a:lnTo>
                          <a:pt x="204" y="103"/>
                        </a:lnTo>
                        <a:lnTo>
                          <a:pt x="214" y="109"/>
                        </a:lnTo>
                        <a:lnTo>
                          <a:pt x="229" y="109"/>
                        </a:lnTo>
                        <a:lnTo>
                          <a:pt x="240" y="108"/>
                        </a:lnTo>
                        <a:lnTo>
                          <a:pt x="243" y="96"/>
                        </a:lnTo>
                        <a:lnTo>
                          <a:pt x="243" y="84"/>
                        </a:lnTo>
                        <a:lnTo>
                          <a:pt x="238" y="72"/>
                        </a:lnTo>
                        <a:lnTo>
                          <a:pt x="232" y="63"/>
                        </a:lnTo>
                        <a:lnTo>
                          <a:pt x="223" y="54"/>
                        </a:lnTo>
                        <a:lnTo>
                          <a:pt x="214" y="48"/>
                        </a:lnTo>
                        <a:lnTo>
                          <a:pt x="201" y="42"/>
                        </a:lnTo>
                        <a:lnTo>
                          <a:pt x="189" y="40"/>
                        </a:lnTo>
                        <a:lnTo>
                          <a:pt x="177" y="36"/>
                        </a:lnTo>
                        <a:lnTo>
                          <a:pt x="163" y="31"/>
                        </a:lnTo>
                        <a:lnTo>
                          <a:pt x="148" y="25"/>
                        </a:lnTo>
                        <a:lnTo>
                          <a:pt x="132" y="19"/>
                        </a:lnTo>
                        <a:lnTo>
                          <a:pt x="118" y="9"/>
                        </a:lnTo>
                        <a:lnTo>
                          <a:pt x="103" y="4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195"/>
                    </a:srgbClr>
                  </a:solidFill>
                  <a:ln w="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  <p:sp>
                <p:nvSpPr>
                  <p:cNvPr id="9247" name="Freeform 10"/>
                  <p:cNvSpPr>
                    <a:spLocks/>
                  </p:cNvSpPr>
                  <p:nvPr/>
                </p:nvSpPr>
                <p:spPr bwMode="auto">
                  <a:xfrm>
                    <a:off x="4242" y="2471"/>
                    <a:ext cx="396" cy="450"/>
                  </a:xfrm>
                  <a:custGeom>
                    <a:avLst/>
                    <a:gdLst>
                      <a:gd name="T0" fmla="*/ 77 w 396"/>
                      <a:gd name="T1" fmla="*/ 70 h 450"/>
                      <a:gd name="T2" fmla="*/ 90 w 396"/>
                      <a:gd name="T3" fmla="*/ 100 h 450"/>
                      <a:gd name="T4" fmla="*/ 87 w 396"/>
                      <a:gd name="T5" fmla="*/ 144 h 450"/>
                      <a:gd name="T6" fmla="*/ 74 w 396"/>
                      <a:gd name="T7" fmla="*/ 190 h 450"/>
                      <a:gd name="T8" fmla="*/ 74 w 396"/>
                      <a:gd name="T9" fmla="*/ 225 h 450"/>
                      <a:gd name="T10" fmla="*/ 74 w 396"/>
                      <a:gd name="T11" fmla="*/ 261 h 450"/>
                      <a:gd name="T12" fmla="*/ 72 w 396"/>
                      <a:gd name="T13" fmla="*/ 301 h 450"/>
                      <a:gd name="T14" fmla="*/ 45 w 396"/>
                      <a:gd name="T15" fmla="*/ 324 h 450"/>
                      <a:gd name="T16" fmla="*/ 17 w 396"/>
                      <a:gd name="T17" fmla="*/ 334 h 450"/>
                      <a:gd name="T18" fmla="*/ 29 w 396"/>
                      <a:gd name="T19" fmla="*/ 358 h 450"/>
                      <a:gd name="T20" fmla="*/ 44 w 396"/>
                      <a:gd name="T21" fmla="*/ 384 h 450"/>
                      <a:gd name="T22" fmla="*/ 9 w 396"/>
                      <a:gd name="T23" fmla="*/ 402 h 450"/>
                      <a:gd name="T24" fmla="*/ 21 w 396"/>
                      <a:gd name="T25" fmla="*/ 426 h 450"/>
                      <a:gd name="T26" fmla="*/ 54 w 396"/>
                      <a:gd name="T27" fmla="*/ 450 h 450"/>
                      <a:gd name="T28" fmla="*/ 74 w 396"/>
                      <a:gd name="T29" fmla="*/ 421 h 450"/>
                      <a:gd name="T30" fmla="*/ 107 w 396"/>
                      <a:gd name="T31" fmla="*/ 412 h 450"/>
                      <a:gd name="T32" fmla="*/ 123 w 396"/>
                      <a:gd name="T33" fmla="*/ 373 h 450"/>
                      <a:gd name="T34" fmla="*/ 143 w 396"/>
                      <a:gd name="T35" fmla="*/ 336 h 450"/>
                      <a:gd name="T36" fmla="*/ 173 w 396"/>
                      <a:gd name="T37" fmla="*/ 322 h 450"/>
                      <a:gd name="T38" fmla="*/ 155 w 396"/>
                      <a:gd name="T39" fmla="*/ 295 h 450"/>
                      <a:gd name="T40" fmla="*/ 137 w 396"/>
                      <a:gd name="T41" fmla="*/ 268 h 450"/>
                      <a:gd name="T42" fmla="*/ 149 w 396"/>
                      <a:gd name="T43" fmla="*/ 237 h 450"/>
                      <a:gd name="T44" fmla="*/ 165 w 396"/>
                      <a:gd name="T45" fmla="*/ 208 h 450"/>
                      <a:gd name="T46" fmla="*/ 209 w 396"/>
                      <a:gd name="T47" fmla="*/ 199 h 450"/>
                      <a:gd name="T48" fmla="*/ 242 w 396"/>
                      <a:gd name="T49" fmla="*/ 220 h 450"/>
                      <a:gd name="T50" fmla="*/ 252 w 396"/>
                      <a:gd name="T51" fmla="*/ 196 h 450"/>
                      <a:gd name="T52" fmla="*/ 287 w 396"/>
                      <a:gd name="T53" fmla="*/ 183 h 450"/>
                      <a:gd name="T54" fmla="*/ 308 w 396"/>
                      <a:gd name="T55" fmla="*/ 165 h 450"/>
                      <a:gd name="T56" fmla="*/ 282 w 396"/>
                      <a:gd name="T57" fmla="*/ 141 h 450"/>
                      <a:gd name="T58" fmla="*/ 282 w 396"/>
                      <a:gd name="T59" fmla="*/ 132 h 450"/>
                      <a:gd name="T60" fmla="*/ 327 w 396"/>
                      <a:gd name="T61" fmla="*/ 138 h 450"/>
                      <a:gd name="T62" fmla="*/ 378 w 396"/>
                      <a:gd name="T63" fmla="*/ 132 h 450"/>
                      <a:gd name="T64" fmla="*/ 386 w 396"/>
                      <a:gd name="T65" fmla="*/ 117 h 450"/>
                      <a:gd name="T66" fmla="*/ 353 w 396"/>
                      <a:gd name="T67" fmla="*/ 103 h 450"/>
                      <a:gd name="T68" fmla="*/ 314 w 396"/>
                      <a:gd name="T69" fmla="*/ 90 h 450"/>
                      <a:gd name="T70" fmla="*/ 281 w 396"/>
                      <a:gd name="T71" fmla="*/ 81 h 450"/>
                      <a:gd name="T72" fmla="*/ 243 w 396"/>
                      <a:gd name="T73" fmla="*/ 81 h 450"/>
                      <a:gd name="T74" fmla="*/ 221 w 396"/>
                      <a:gd name="T75" fmla="*/ 61 h 450"/>
                      <a:gd name="T76" fmla="*/ 200 w 396"/>
                      <a:gd name="T77" fmla="*/ 31 h 450"/>
                      <a:gd name="T78" fmla="*/ 183 w 396"/>
                      <a:gd name="T79" fmla="*/ 1 h 450"/>
                      <a:gd name="T80" fmla="*/ 152 w 396"/>
                      <a:gd name="T81" fmla="*/ 0 h 450"/>
                      <a:gd name="T82" fmla="*/ 129 w 396"/>
                      <a:gd name="T83" fmla="*/ 27 h 450"/>
                      <a:gd name="T84" fmla="*/ 98 w 396"/>
                      <a:gd name="T85" fmla="*/ 42 h 450"/>
                      <a:gd name="T86" fmla="*/ 72 w 396"/>
                      <a:gd name="T87" fmla="*/ 51 h 45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96"/>
                      <a:gd name="T133" fmla="*/ 0 h 450"/>
                      <a:gd name="T134" fmla="*/ 396 w 396"/>
                      <a:gd name="T135" fmla="*/ 450 h 45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96" h="450">
                        <a:moveTo>
                          <a:pt x="72" y="51"/>
                        </a:moveTo>
                        <a:lnTo>
                          <a:pt x="74" y="61"/>
                        </a:lnTo>
                        <a:lnTo>
                          <a:pt x="77" y="70"/>
                        </a:lnTo>
                        <a:lnTo>
                          <a:pt x="86" y="79"/>
                        </a:lnTo>
                        <a:lnTo>
                          <a:pt x="93" y="88"/>
                        </a:lnTo>
                        <a:lnTo>
                          <a:pt x="90" y="100"/>
                        </a:lnTo>
                        <a:lnTo>
                          <a:pt x="90" y="114"/>
                        </a:lnTo>
                        <a:lnTo>
                          <a:pt x="90" y="129"/>
                        </a:lnTo>
                        <a:lnTo>
                          <a:pt x="87" y="144"/>
                        </a:lnTo>
                        <a:lnTo>
                          <a:pt x="86" y="160"/>
                        </a:lnTo>
                        <a:lnTo>
                          <a:pt x="83" y="175"/>
                        </a:lnTo>
                        <a:lnTo>
                          <a:pt x="74" y="190"/>
                        </a:lnTo>
                        <a:lnTo>
                          <a:pt x="62" y="201"/>
                        </a:lnTo>
                        <a:lnTo>
                          <a:pt x="68" y="216"/>
                        </a:lnTo>
                        <a:lnTo>
                          <a:pt x="74" y="225"/>
                        </a:lnTo>
                        <a:lnTo>
                          <a:pt x="74" y="235"/>
                        </a:lnTo>
                        <a:lnTo>
                          <a:pt x="75" y="247"/>
                        </a:lnTo>
                        <a:lnTo>
                          <a:pt x="74" y="261"/>
                        </a:lnTo>
                        <a:lnTo>
                          <a:pt x="71" y="274"/>
                        </a:lnTo>
                        <a:lnTo>
                          <a:pt x="72" y="286"/>
                        </a:lnTo>
                        <a:lnTo>
                          <a:pt x="72" y="301"/>
                        </a:lnTo>
                        <a:lnTo>
                          <a:pt x="69" y="313"/>
                        </a:lnTo>
                        <a:lnTo>
                          <a:pt x="59" y="319"/>
                        </a:lnTo>
                        <a:lnTo>
                          <a:pt x="45" y="324"/>
                        </a:lnTo>
                        <a:lnTo>
                          <a:pt x="35" y="330"/>
                        </a:lnTo>
                        <a:lnTo>
                          <a:pt x="24" y="331"/>
                        </a:lnTo>
                        <a:lnTo>
                          <a:pt x="17" y="334"/>
                        </a:lnTo>
                        <a:lnTo>
                          <a:pt x="14" y="343"/>
                        </a:lnTo>
                        <a:lnTo>
                          <a:pt x="17" y="352"/>
                        </a:lnTo>
                        <a:lnTo>
                          <a:pt x="29" y="358"/>
                        </a:lnTo>
                        <a:lnTo>
                          <a:pt x="33" y="367"/>
                        </a:lnTo>
                        <a:lnTo>
                          <a:pt x="45" y="373"/>
                        </a:lnTo>
                        <a:lnTo>
                          <a:pt x="44" y="384"/>
                        </a:lnTo>
                        <a:lnTo>
                          <a:pt x="33" y="390"/>
                        </a:lnTo>
                        <a:lnTo>
                          <a:pt x="23" y="394"/>
                        </a:lnTo>
                        <a:lnTo>
                          <a:pt x="9" y="402"/>
                        </a:lnTo>
                        <a:lnTo>
                          <a:pt x="0" y="409"/>
                        </a:lnTo>
                        <a:lnTo>
                          <a:pt x="9" y="420"/>
                        </a:lnTo>
                        <a:lnTo>
                          <a:pt x="21" y="426"/>
                        </a:lnTo>
                        <a:lnTo>
                          <a:pt x="32" y="435"/>
                        </a:lnTo>
                        <a:lnTo>
                          <a:pt x="41" y="442"/>
                        </a:lnTo>
                        <a:lnTo>
                          <a:pt x="54" y="450"/>
                        </a:lnTo>
                        <a:lnTo>
                          <a:pt x="57" y="441"/>
                        </a:lnTo>
                        <a:lnTo>
                          <a:pt x="63" y="429"/>
                        </a:lnTo>
                        <a:lnTo>
                          <a:pt x="74" y="421"/>
                        </a:lnTo>
                        <a:lnTo>
                          <a:pt x="84" y="415"/>
                        </a:lnTo>
                        <a:lnTo>
                          <a:pt x="96" y="411"/>
                        </a:lnTo>
                        <a:lnTo>
                          <a:pt x="107" y="412"/>
                        </a:lnTo>
                        <a:lnTo>
                          <a:pt x="113" y="402"/>
                        </a:lnTo>
                        <a:lnTo>
                          <a:pt x="119" y="387"/>
                        </a:lnTo>
                        <a:lnTo>
                          <a:pt x="123" y="373"/>
                        </a:lnTo>
                        <a:lnTo>
                          <a:pt x="126" y="355"/>
                        </a:lnTo>
                        <a:lnTo>
                          <a:pt x="135" y="345"/>
                        </a:lnTo>
                        <a:lnTo>
                          <a:pt x="143" y="336"/>
                        </a:lnTo>
                        <a:lnTo>
                          <a:pt x="152" y="330"/>
                        </a:lnTo>
                        <a:lnTo>
                          <a:pt x="165" y="330"/>
                        </a:lnTo>
                        <a:lnTo>
                          <a:pt x="173" y="322"/>
                        </a:lnTo>
                        <a:lnTo>
                          <a:pt x="176" y="307"/>
                        </a:lnTo>
                        <a:lnTo>
                          <a:pt x="162" y="303"/>
                        </a:lnTo>
                        <a:lnTo>
                          <a:pt x="155" y="295"/>
                        </a:lnTo>
                        <a:lnTo>
                          <a:pt x="143" y="292"/>
                        </a:lnTo>
                        <a:lnTo>
                          <a:pt x="138" y="280"/>
                        </a:lnTo>
                        <a:lnTo>
                          <a:pt x="137" y="268"/>
                        </a:lnTo>
                        <a:lnTo>
                          <a:pt x="138" y="258"/>
                        </a:lnTo>
                        <a:lnTo>
                          <a:pt x="143" y="244"/>
                        </a:lnTo>
                        <a:lnTo>
                          <a:pt x="149" y="237"/>
                        </a:lnTo>
                        <a:lnTo>
                          <a:pt x="152" y="225"/>
                        </a:lnTo>
                        <a:lnTo>
                          <a:pt x="155" y="214"/>
                        </a:lnTo>
                        <a:lnTo>
                          <a:pt x="165" y="208"/>
                        </a:lnTo>
                        <a:lnTo>
                          <a:pt x="182" y="202"/>
                        </a:lnTo>
                        <a:lnTo>
                          <a:pt x="195" y="193"/>
                        </a:lnTo>
                        <a:lnTo>
                          <a:pt x="209" y="199"/>
                        </a:lnTo>
                        <a:lnTo>
                          <a:pt x="219" y="205"/>
                        </a:lnTo>
                        <a:lnTo>
                          <a:pt x="228" y="211"/>
                        </a:lnTo>
                        <a:lnTo>
                          <a:pt x="242" y="220"/>
                        </a:lnTo>
                        <a:lnTo>
                          <a:pt x="254" y="219"/>
                        </a:lnTo>
                        <a:lnTo>
                          <a:pt x="258" y="208"/>
                        </a:lnTo>
                        <a:lnTo>
                          <a:pt x="252" y="196"/>
                        </a:lnTo>
                        <a:lnTo>
                          <a:pt x="257" y="184"/>
                        </a:lnTo>
                        <a:lnTo>
                          <a:pt x="273" y="181"/>
                        </a:lnTo>
                        <a:lnTo>
                          <a:pt x="287" y="183"/>
                        </a:lnTo>
                        <a:lnTo>
                          <a:pt x="293" y="172"/>
                        </a:lnTo>
                        <a:lnTo>
                          <a:pt x="302" y="168"/>
                        </a:lnTo>
                        <a:lnTo>
                          <a:pt x="308" y="165"/>
                        </a:lnTo>
                        <a:lnTo>
                          <a:pt x="299" y="153"/>
                        </a:lnTo>
                        <a:lnTo>
                          <a:pt x="291" y="147"/>
                        </a:lnTo>
                        <a:lnTo>
                          <a:pt x="282" y="141"/>
                        </a:lnTo>
                        <a:lnTo>
                          <a:pt x="272" y="132"/>
                        </a:lnTo>
                        <a:lnTo>
                          <a:pt x="272" y="126"/>
                        </a:lnTo>
                        <a:lnTo>
                          <a:pt x="282" y="132"/>
                        </a:lnTo>
                        <a:lnTo>
                          <a:pt x="296" y="129"/>
                        </a:lnTo>
                        <a:lnTo>
                          <a:pt x="308" y="136"/>
                        </a:lnTo>
                        <a:lnTo>
                          <a:pt x="327" y="138"/>
                        </a:lnTo>
                        <a:lnTo>
                          <a:pt x="348" y="135"/>
                        </a:lnTo>
                        <a:lnTo>
                          <a:pt x="363" y="132"/>
                        </a:lnTo>
                        <a:lnTo>
                          <a:pt x="378" y="132"/>
                        </a:lnTo>
                        <a:lnTo>
                          <a:pt x="390" y="132"/>
                        </a:lnTo>
                        <a:lnTo>
                          <a:pt x="396" y="121"/>
                        </a:lnTo>
                        <a:lnTo>
                          <a:pt x="386" y="117"/>
                        </a:lnTo>
                        <a:lnTo>
                          <a:pt x="377" y="114"/>
                        </a:lnTo>
                        <a:lnTo>
                          <a:pt x="366" y="109"/>
                        </a:lnTo>
                        <a:lnTo>
                          <a:pt x="353" y="103"/>
                        </a:lnTo>
                        <a:lnTo>
                          <a:pt x="342" y="102"/>
                        </a:lnTo>
                        <a:lnTo>
                          <a:pt x="329" y="96"/>
                        </a:lnTo>
                        <a:lnTo>
                          <a:pt x="314" y="90"/>
                        </a:lnTo>
                        <a:lnTo>
                          <a:pt x="306" y="81"/>
                        </a:lnTo>
                        <a:lnTo>
                          <a:pt x="294" y="78"/>
                        </a:lnTo>
                        <a:lnTo>
                          <a:pt x="281" y="81"/>
                        </a:lnTo>
                        <a:lnTo>
                          <a:pt x="266" y="81"/>
                        </a:lnTo>
                        <a:lnTo>
                          <a:pt x="254" y="82"/>
                        </a:lnTo>
                        <a:lnTo>
                          <a:pt x="243" y="81"/>
                        </a:lnTo>
                        <a:lnTo>
                          <a:pt x="233" y="78"/>
                        </a:lnTo>
                        <a:lnTo>
                          <a:pt x="228" y="69"/>
                        </a:lnTo>
                        <a:lnTo>
                          <a:pt x="221" y="61"/>
                        </a:lnTo>
                        <a:lnTo>
                          <a:pt x="212" y="52"/>
                        </a:lnTo>
                        <a:lnTo>
                          <a:pt x="204" y="42"/>
                        </a:lnTo>
                        <a:lnTo>
                          <a:pt x="200" y="31"/>
                        </a:lnTo>
                        <a:lnTo>
                          <a:pt x="194" y="22"/>
                        </a:lnTo>
                        <a:lnTo>
                          <a:pt x="189" y="10"/>
                        </a:lnTo>
                        <a:lnTo>
                          <a:pt x="183" y="1"/>
                        </a:lnTo>
                        <a:lnTo>
                          <a:pt x="173" y="1"/>
                        </a:lnTo>
                        <a:lnTo>
                          <a:pt x="162" y="0"/>
                        </a:lnTo>
                        <a:lnTo>
                          <a:pt x="152" y="0"/>
                        </a:lnTo>
                        <a:lnTo>
                          <a:pt x="143" y="9"/>
                        </a:lnTo>
                        <a:lnTo>
                          <a:pt x="135" y="15"/>
                        </a:lnTo>
                        <a:lnTo>
                          <a:pt x="129" y="27"/>
                        </a:lnTo>
                        <a:lnTo>
                          <a:pt x="119" y="34"/>
                        </a:lnTo>
                        <a:lnTo>
                          <a:pt x="110" y="40"/>
                        </a:lnTo>
                        <a:lnTo>
                          <a:pt x="98" y="42"/>
                        </a:lnTo>
                        <a:lnTo>
                          <a:pt x="87" y="42"/>
                        </a:lnTo>
                        <a:lnTo>
                          <a:pt x="78" y="39"/>
                        </a:lnTo>
                        <a:lnTo>
                          <a:pt x="72" y="51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195"/>
                    </a:srgbClr>
                  </a:solidFill>
                  <a:ln w="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  <p:sp>
                <p:nvSpPr>
                  <p:cNvPr id="9248" name="Freeform 11"/>
                  <p:cNvSpPr>
                    <a:spLocks/>
                  </p:cNvSpPr>
                  <p:nvPr/>
                </p:nvSpPr>
                <p:spPr bwMode="auto">
                  <a:xfrm>
                    <a:off x="3347" y="1410"/>
                    <a:ext cx="1909" cy="1170"/>
                  </a:xfrm>
                  <a:custGeom>
                    <a:avLst/>
                    <a:gdLst>
                      <a:gd name="T0" fmla="*/ 484 w 1909"/>
                      <a:gd name="T1" fmla="*/ 51 h 1170"/>
                      <a:gd name="T2" fmla="*/ 442 w 1909"/>
                      <a:gd name="T3" fmla="*/ 125 h 1170"/>
                      <a:gd name="T4" fmla="*/ 289 w 1909"/>
                      <a:gd name="T5" fmla="*/ 68 h 1170"/>
                      <a:gd name="T6" fmla="*/ 211 w 1909"/>
                      <a:gd name="T7" fmla="*/ 132 h 1170"/>
                      <a:gd name="T8" fmla="*/ 97 w 1909"/>
                      <a:gd name="T9" fmla="*/ 219 h 1170"/>
                      <a:gd name="T10" fmla="*/ 0 w 1909"/>
                      <a:gd name="T11" fmla="*/ 312 h 1170"/>
                      <a:gd name="T12" fmla="*/ 52 w 1909"/>
                      <a:gd name="T13" fmla="*/ 414 h 1170"/>
                      <a:gd name="T14" fmla="*/ 105 w 1909"/>
                      <a:gd name="T15" fmla="*/ 512 h 1170"/>
                      <a:gd name="T16" fmla="*/ 34 w 1909"/>
                      <a:gd name="T17" fmla="*/ 623 h 1170"/>
                      <a:gd name="T18" fmla="*/ 6 w 1909"/>
                      <a:gd name="T19" fmla="*/ 776 h 1170"/>
                      <a:gd name="T20" fmla="*/ 46 w 1909"/>
                      <a:gd name="T21" fmla="*/ 881 h 1170"/>
                      <a:gd name="T22" fmla="*/ 124 w 1909"/>
                      <a:gd name="T23" fmla="*/ 1002 h 1170"/>
                      <a:gd name="T24" fmla="*/ 199 w 1909"/>
                      <a:gd name="T25" fmla="*/ 945 h 1170"/>
                      <a:gd name="T26" fmla="*/ 307 w 1909"/>
                      <a:gd name="T27" fmla="*/ 887 h 1170"/>
                      <a:gd name="T28" fmla="*/ 424 w 1909"/>
                      <a:gd name="T29" fmla="*/ 941 h 1170"/>
                      <a:gd name="T30" fmla="*/ 529 w 1909"/>
                      <a:gd name="T31" fmla="*/ 978 h 1170"/>
                      <a:gd name="T32" fmla="*/ 604 w 1909"/>
                      <a:gd name="T33" fmla="*/ 1055 h 1170"/>
                      <a:gd name="T34" fmla="*/ 582 w 1909"/>
                      <a:gd name="T35" fmla="*/ 1155 h 1170"/>
                      <a:gd name="T36" fmla="*/ 640 w 1909"/>
                      <a:gd name="T37" fmla="*/ 1083 h 1170"/>
                      <a:gd name="T38" fmla="*/ 696 w 1909"/>
                      <a:gd name="T39" fmla="*/ 1055 h 1170"/>
                      <a:gd name="T40" fmla="*/ 826 w 1909"/>
                      <a:gd name="T41" fmla="*/ 1035 h 1170"/>
                      <a:gd name="T42" fmla="*/ 981 w 1909"/>
                      <a:gd name="T43" fmla="*/ 1052 h 1170"/>
                      <a:gd name="T44" fmla="*/ 1056 w 1909"/>
                      <a:gd name="T45" fmla="*/ 1017 h 1170"/>
                      <a:gd name="T46" fmla="*/ 1138 w 1909"/>
                      <a:gd name="T47" fmla="*/ 1038 h 1170"/>
                      <a:gd name="T48" fmla="*/ 1198 w 1909"/>
                      <a:gd name="T49" fmla="*/ 1080 h 1170"/>
                      <a:gd name="T50" fmla="*/ 1284 w 1909"/>
                      <a:gd name="T51" fmla="*/ 1107 h 1170"/>
                      <a:gd name="T52" fmla="*/ 1272 w 1909"/>
                      <a:gd name="T53" fmla="*/ 1011 h 1170"/>
                      <a:gd name="T54" fmla="*/ 1341 w 1909"/>
                      <a:gd name="T55" fmla="*/ 881 h 1170"/>
                      <a:gd name="T56" fmla="*/ 1447 w 1909"/>
                      <a:gd name="T57" fmla="*/ 867 h 1170"/>
                      <a:gd name="T58" fmla="*/ 1542 w 1909"/>
                      <a:gd name="T59" fmla="*/ 947 h 1170"/>
                      <a:gd name="T60" fmla="*/ 1630 w 1909"/>
                      <a:gd name="T61" fmla="*/ 1023 h 1170"/>
                      <a:gd name="T62" fmla="*/ 1741 w 1909"/>
                      <a:gd name="T63" fmla="*/ 998 h 1170"/>
                      <a:gd name="T64" fmla="*/ 1828 w 1909"/>
                      <a:gd name="T65" fmla="*/ 900 h 1170"/>
                      <a:gd name="T66" fmla="*/ 1858 w 1909"/>
                      <a:gd name="T67" fmla="*/ 833 h 1170"/>
                      <a:gd name="T68" fmla="*/ 1888 w 1909"/>
                      <a:gd name="T69" fmla="*/ 765 h 1170"/>
                      <a:gd name="T70" fmla="*/ 1828 w 1909"/>
                      <a:gd name="T71" fmla="*/ 690 h 1170"/>
                      <a:gd name="T72" fmla="*/ 1735 w 1909"/>
                      <a:gd name="T73" fmla="*/ 611 h 1170"/>
                      <a:gd name="T74" fmla="*/ 1602 w 1909"/>
                      <a:gd name="T75" fmla="*/ 564 h 1170"/>
                      <a:gd name="T76" fmla="*/ 1492 w 1909"/>
                      <a:gd name="T77" fmla="*/ 642 h 1170"/>
                      <a:gd name="T78" fmla="*/ 1341 w 1909"/>
                      <a:gd name="T79" fmla="*/ 648 h 1170"/>
                      <a:gd name="T80" fmla="*/ 1258 w 1909"/>
                      <a:gd name="T81" fmla="*/ 674 h 1170"/>
                      <a:gd name="T82" fmla="*/ 1135 w 1909"/>
                      <a:gd name="T83" fmla="*/ 641 h 1170"/>
                      <a:gd name="T84" fmla="*/ 1014 w 1909"/>
                      <a:gd name="T85" fmla="*/ 621 h 1170"/>
                      <a:gd name="T86" fmla="*/ 946 w 1909"/>
                      <a:gd name="T87" fmla="*/ 555 h 1170"/>
                      <a:gd name="T88" fmla="*/ 921 w 1909"/>
                      <a:gd name="T89" fmla="*/ 402 h 1170"/>
                      <a:gd name="T90" fmla="*/ 861 w 1909"/>
                      <a:gd name="T91" fmla="*/ 284 h 1170"/>
                      <a:gd name="T92" fmla="*/ 862 w 1909"/>
                      <a:gd name="T93" fmla="*/ 167 h 1170"/>
                      <a:gd name="T94" fmla="*/ 795 w 1909"/>
                      <a:gd name="T95" fmla="*/ 174 h 1170"/>
                      <a:gd name="T96" fmla="*/ 736 w 1909"/>
                      <a:gd name="T97" fmla="*/ 221 h 1170"/>
                      <a:gd name="T98" fmla="*/ 733 w 1909"/>
                      <a:gd name="T99" fmla="*/ 261 h 1170"/>
                      <a:gd name="T100" fmla="*/ 775 w 1909"/>
                      <a:gd name="T101" fmla="*/ 332 h 1170"/>
                      <a:gd name="T102" fmla="*/ 802 w 1909"/>
                      <a:gd name="T103" fmla="*/ 435 h 1170"/>
                      <a:gd name="T104" fmla="*/ 832 w 1909"/>
                      <a:gd name="T105" fmla="*/ 543 h 1170"/>
                      <a:gd name="T106" fmla="*/ 795 w 1909"/>
                      <a:gd name="T107" fmla="*/ 603 h 1170"/>
                      <a:gd name="T108" fmla="*/ 703 w 1909"/>
                      <a:gd name="T109" fmla="*/ 522 h 1170"/>
                      <a:gd name="T110" fmla="*/ 672 w 1909"/>
                      <a:gd name="T111" fmla="*/ 386 h 1170"/>
                      <a:gd name="T112" fmla="*/ 634 w 1909"/>
                      <a:gd name="T113" fmla="*/ 230 h 1170"/>
                      <a:gd name="T114" fmla="*/ 630 w 1909"/>
                      <a:gd name="T115" fmla="*/ 77 h 1170"/>
                      <a:gd name="T116" fmla="*/ 546 w 1909"/>
                      <a:gd name="T117" fmla="*/ 5 h 117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909"/>
                      <a:gd name="T178" fmla="*/ 0 h 1170"/>
                      <a:gd name="T179" fmla="*/ 1909 w 1909"/>
                      <a:gd name="T180" fmla="*/ 1170 h 117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909" h="1170">
                        <a:moveTo>
                          <a:pt x="525" y="0"/>
                        </a:moveTo>
                        <a:lnTo>
                          <a:pt x="522" y="11"/>
                        </a:lnTo>
                        <a:lnTo>
                          <a:pt x="516" y="18"/>
                        </a:lnTo>
                        <a:lnTo>
                          <a:pt x="507" y="24"/>
                        </a:lnTo>
                        <a:lnTo>
                          <a:pt x="499" y="17"/>
                        </a:lnTo>
                        <a:lnTo>
                          <a:pt x="496" y="9"/>
                        </a:lnTo>
                        <a:lnTo>
                          <a:pt x="484" y="14"/>
                        </a:lnTo>
                        <a:lnTo>
                          <a:pt x="483" y="21"/>
                        </a:lnTo>
                        <a:lnTo>
                          <a:pt x="483" y="36"/>
                        </a:lnTo>
                        <a:lnTo>
                          <a:pt x="484" y="51"/>
                        </a:lnTo>
                        <a:lnTo>
                          <a:pt x="487" y="65"/>
                        </a:lnTo>
                        <a:lnTo>
                          <a:pt x="495" y="72"/>
                        </a:lnTo>
                        <a:lnTo>
                          <a:pt x="495" y="84"/>
                        </a:lnTo>
                        <a:lnTo>
                          <a:pt x="501" y="89"/>
                        </a:lnTo>
                        <a:lnTo>
                          <a:pt x="499" y="99"/>
                        </a:lnTo>
                        <a:lnTo>
                          <a:pt x="489" y="107"/>
                        </a:lnTo>
                        <a:lnTo>
                          <a:pt x="477" y="107"/>
                        </a:lnTo>
                        <a:lnTo>
                          <a:pt x="468" y="108"/>
                        </a:lnTo>
                        <a:lnTo>
                          <a:pt x="456" y="116"/>
                        </a:lnTo>
                        <a:lnTo>
                          <a:pt x="442" y="125"/>
                        </a:lnTo>
                        <a:lnTo>
                          <a:pt x="424" y="117"/>
                        </a:lnTo>
                        <a:lnTo>
                          <a:pt x="409" y="114"/>
                        </a:lnTo>
                        <a:lnTo>
                          <a:pt x="397" y="108"/>
                        </a:lnTo>
                        <a:lnTo>
                          <a:pt x="384" y="104"/>
                        </a:lnTo>
                        <a:lnTo>
                          <a:pt x="369" y="99"/>
                        </a:lnTo>
                        <a:lnTo>
                          <a:pt x="352" y="96"/>
                        </a:lnTo>
                        <a:lnTo>
                          <a:pt x="330" y="89"/>
                        </a:lnTo>
                        <a:lnTo>
                          <a:pt x="318" y="83"/>
                        </a:lnTo>
                        <a:lnTo>
                          <a:pt x="304" y="77"/>
                        </a:lnTo>
                        <a:lnTo>
                          <a:pt x="289" y="68"/>
                        </a:lnTo>
                        <a:lnTo>
                          <a:pt x="273" y="59"/>
                        </a:lnTo>
                        <a:lnTo>
                          <a:pt x="253" y="57"/>
                        </a:lnTo>
                        <a:lnTo>
                          <a:pt x="237" y="56"/>
                        </a:lnTo>
                        <a:lnTo>
                          <a:pt x="219" y="59"/>
                        </a:lnTo>
                        <a:lnTo>
                          <a:pt x="211" y="69"/>
                        </a:lnTo>
                        <a:lnTo>
                          <a:pt x="208" y="83"/>
                        </a:lnTo>
                        <a:lnTo>
                          <a:pt x="213" y="92"/>
                        </a:lnTo>
                        <a:lnTo>
                          <a:pt x="214" y="105"/>
                        </a:lnTo>
                        <a:lnTo>
                          <a:pt x="213" y="117"/>
                        </a:lnTo>
                        <a:lnTo>
                          <a:pt x="211" y="132"/>
                        </a:lnTo>
                        <a:lnTo>
                          <a:pt x="208" y="144"/>
                        </a:lnTo>
                        <a:lnTo>
                          <a:pt x="195" y="156"/>
                        </a:lnTo>
                        <a:lnTo>
                          <a:pt x="186" y="168"/>
                        </a:lnTo>
                        <a:lnTo>
                          <a:pt x="171" y="176"/>
                        </a:lnTo>
                        <a:lnTo>
                          <a:pt x="165" y="183"/>
                        </a:lnTo>
                        <a:lnTo>
                          <a:pt x="159" y="195"/>
                        </a:lnTo>
                        <a:lnTo>
                          <a:pt x="144" y="204"/>
                        </a:lnTo>
                        <a:lnTo>
                          <a:pt x="130" y="213"/>
                        </a:lnTo>
                        <a:lnTo>
                          <a:pt x="112" y="216"/>
                        </a:lnTo>
                        <a:lnTo>
                          <a:pt x="97" y="219"/>
                        </a:lnTo>
                        <a:lnTo>
                          <a:pt x="88" y="230"/>
                        </a:lnTo>
                        <a:lnTo>
                          <a:pt x="81" y="236"/>
                        </a:lnTo>
                        <a:lnTo>
                          <a:pt x="72" y="249"/>
                        </a:lnTo>
                        <a:lnTo>
                          <a:pt x="58" y="258"/>
                        </a:lnTo>
                        <a:lnTo>
                          <a:pt x="46" y="267"/>
                        </a:lnTo>
                        <a:lnTo>
                          <a:pt x="33" y="278"/>
                        </a:lnTo>
                        <a:lnTo>
                          <a:pt x="21" y="285"/>
                        </a:lnTo>
                        <a:lnTo>
                          <a:pt x="12" y="291"/>
                        </a:lnTo>
                        <a:lnTo>
                          <a:pt x="1" y="297"/>
                        </a:lnTo>
                        <a:lnTo>
                          <a:pt x="0" y="312"/>
                        </a:lnTo>
                        <a:lnTo>
                          <a:pt x="0" y="329"/>
                        </a:lnTo>
                        <a:lnTo>
                          <a:pt x="9" y="336"/>
                        </a:lnTo>
                        <a:lnTo>
                          <a:pt x="18" y="341"/>
                        </a:lnTo>
                        <a:lnTo>
                          <a:pt x="28" y="345"/>
                        </a:lnTo>
                        <a:lnTo>
                          <a:pt x="37" y="353"/>
                        </a:lnTo>
                        <a:lnTo>
                          <a:pt x="40" y="362"/>
                        </a:lnTo>
                        <a:lnTo>
                          <a:pt x="43" y="372"/>
                        </a:lnTo>
                        <a:lnTo>
                          <a:pt x="45" y="387"/>
                        </a:lnTo>
                        <a:lnTo>
                          <a:pt x="46" y="402"/>
                        </a:lnTo>
                        <a:lnTo>
                          <a:pt x="52" y="414"/>
                        </a:lnTo>
                        <a:lnTo>
                          <a:pt x="57" y="423"/>
                        </a:lnTo>
                        <a:lnTo>
                          <a:pt x="66" y="431"/>
                        </a:lnTo>
                        <a:lnTo>
                          <a:pt x="75" y="440"/>
                        </a:lnTo>
                        <a:lnTo>
                          <a:pt x="81" y="450"/>
                        </a:lnTo>
                        <a:lnTo>
                          <a:pt x="90" y="456"/>
                        </a:lnTo>
                        <a:lnTo>
                          <a:pt x="102" y="462"/>
                        </a:lnTo>
                        <a:lnTo>
                          <a:pt x="108" y="473"/>
                        </a:lnTo>
                        <a:lnTo>
                          <a:pt x="111" y="485"/>
                        </a:lnTo>
                        <a:lnTo>
                          <a:pt x="111" y="500"/>
                        </a:lnTo>
                        <a:lnTo>
                          <a:pt x="105" y="512"/>
                        </a:lnTo>
                        <a:lnTo>
                          <a:pt x="96" y="522"/>
                        </a:lnTo>
                        <a:lnTo>
                          <a:pt x="94" y="533"/>
                        </a:lnTo>
                        <a:lnTo>
                          <a:pt x="90" y="545"/>
                        </a:lnTo>
                        <a:lnTo>
                          <a:pt x="84" y="557"/>
                        </a:lnTo>
                        <a:lnTo>
                          <a:pt x="75" y="569"/>
                        </a:lnTo>
                        <a:lnTo>
                          <a:pt x="70" y="582"/>
                        </a:lnTo>
                        <a:lnTo>
                          <a:pt x="63" y="593"/>
                        </a:lnTo>
                        <a:lnTo>
                          <a:pt x="49" y="602"/>
                        </a:lnTo>
                        <a:lnTo>
                          <a:pt x="40" y="611"/>
                        </a:lnTo>
                        <a:lnTo>
                          <a:pt x="34" y="623"/>
                        </a:lnTo>
                        <a:lnTo>
                          <a:pt x="31" y="635"/>
                        </a:lnTo>
                        <a:lnTo>
                          <a:pt x="28" y="651"/>
                        </a:lnTo>
                        <a:lnTo>
                          <a:pt x="27" y="671"/>
                        </a:lnTo>
                        <a:lnTo>
                          <a:pt x="25" y="687"/>
                        </a:lnTo>
                        <a:lnTo>
                          <a:pt x="25" y="705"/>
                        </a:lnTo>
                        <a:lnTo>
                          <a:pt x="25" y="720"/>
                        </a:lnTo>
                        <a:lnTo>
                          <a:pt x="24" y="735"/>
                        </a:lnTo>
                        <a:lnTo>
                          <a:pt x="19" y="750"/>
                        </a:lnTo>
                        <a:lnTo>
                          <a:pt x="12" y="764"/>
                        </a:lnTo>
                        <a:lnTo>
                          <a:pt x="6" y="776"/>
                        </a:lnTo>
                        <a:lnTo>
                          <a:pt x="0" y="791"/>
                        </a:lnTo>
                        <a:lnTo>
                          <a:pt x="3" y="801"/>
                        </a:lnTo>
                        <a:lnTo>
                          <a:pt x="12" y="810"/>
                        </a:lnTo>
                        <a:lnTo>
                          <a:pt x="19" y="818"/>
                        </a:lnTo>
                        <a:lnTo>
                          <a:pt x="30" y="825"/>
                        </a:lnTo>
                        <a:lnTo>
                          <a:pt x="37" y="834"/>
                        </a:lnTo>
                        <a:lnTo>
                          <a:pt x="45" y="840"/>
                        </a:lnTo>
                        <a:lnTo>
                          <a:pt x="51" y="849"/>
                        </a:lnTo>
                        <a:lnTo>
                          <a:pt x="51" y="864"/>
                        </a:lnTo>
                        <a:lnTo>
                          <a:pt x="46" y="881"/>
                        </a:lnTo>
                        <a:lnTo>
                          <a:pt x="39" y="893"/>
                        </a:lnTo>
                        <a:lnTo>
                          <a:pt x="39" y="908"/>
                        </a:lnTo>
                        <a:lnTo>
                          <a:pt x="40" y="917"/>
                        </a:lnTo>
                        <a:lnTo>
                          <a:pt x="51" y="932"/>
                        </a:lnTo>
                        <a:lnTo>
                          <a:pt x="67" y="942"/>
                        </a:lnTo>
                        <a:lnTo>
                          <a:pt x="85" y="950"/>
                        </a:lnTo>
                        <a:lnTo>
                          <a:pt x="105" y="960"/>
                        </a:lnTo>
                        <a:lnTo>
                          <a:pt x="115" y="971"/>
                        </a:lnTo>
                        <a:lnTo>
                          <a:pt x="118" y="987"/>
                        </a:lnTo>
                        <a:lnTo>
                          <a:pt x="124" y="1002"/>
                        </a:lnTo>
                        <a:lnTo>
                          <a:pt x="130" y="1017"/>
                        </a:lnTo>
                        <a:lnTo>
                          <a:pt x="145" y="1017"/>
                        </a:lnTo>
                        <a:lnTo>
                          <a:pt x="153" y="1025"/>
                        </a:lnTo>
                        <a:lnTo>
                          <a:pt x="160" y="1031"/>
                        </a:lnTo>
                        <a:lnTo>
                          <a:pt x="169" y="1023"/>
                        </a:lnTo>
                        <a:lnTo>
                          <a:pt x="177" y="1010"/>
                        </a:lnTo>
                        <a:lnTo>
                          <a:pt x="190" y="999"/>
                        </a:lnTo>
                        <a:lnTo>
                          <a:pt x="195" y="981"/>
                        </a:lnTo>
                        <a:lnTo>
                          <a:pt x="201" y="963"/>
                        </a:lnTo>
                        <a:lnTo>
                          <a:pt x="199" y="945"/>
                        </a:lnTo>
                        <a:lnTo>
                          <a:pt x="190" y="930"/>
                        </a:lnTo>
                        <a:lnTo>
                          <a:pt x="201" y="924"/>
                        </a:lnTo>
                        <a:lnTo>
                          <a:pt x="208" y="914"/>
                        </a:lnTo>
                        <a:lnTo>
                          <a:pt x="208" y="902"/>
                        </a:lnTo>
                        <a:lnTo>
                          <a:pt x="220" y="894"/>
                        </a:lnTo>
                        <a:lnTo>
                          <a:pt x="237" y="891"/>
                        </a:lnTo>
                        <a:lnTo>
                          <a:pt x="255" y="888"/>
                        </a:lnTo>
                        <a:lnTo>
                          <a:pt x="271" y="884"/>
                        </a:lnTo>
                        <a:lnTo>
                          <a:pt x="291" y="885"/>
                        </a:lnTo>
                        <a:lnTo>
                          <a:pt x="307" y="887"/>
                        </a:lnTo>
                        <a:lnTo>
                          <a:pt x="321" y="894"/>
                        </a:lnTo>
                        <a:lnTo>
                          <a:pt x="327" y="903"/>
                        </a:lnTo>
                        <a:lnTo>
                          <a:pt x="331" y="908"/>
                        </a:lnTo>
                        <a:lnTo>
                          <a:pt x="343" y="911"/>
                        </a:lnTo>
                        <a:lnTo>
                          <a:pt x="349" y="918"/>
                        </a:lnTo>
                        <a:lnTo>
                          <a:pt x="361" y="921"/>
                        </a:lnTo>
                        <a:lnTo>
                          <a:pt x="376" y="930"/>
                        </a:lnTo>
                        <a:lnTo>
                          <a:pt x="390" y="935"/>
                        </a:lnTo>
                        <a:lnTo>
                          <a:pt x="408" y="942"/>
                        </a:lnTo>
                        <a:lnTo>
                          <a:pt x="424" y="941"/>
                        </a:lnTo>
                        <a:lnTo>
                          <a:pt x="439" y="936"/>
                        </a:lnTo>
                        <a:lnTo>
                          <a:pt x="454" y="929"/>
                        </a:lnTo>
                        <a:lnTo>
                          <a:pt x="465" y="921"/>
                        </a:lnTo>
                        <a:lnTo>
                          <a:pt x="474" y="923"/>
                        </a:lnTo>
                        <a:lnTo>
                          <a:pt x="478" y="935"/>
                        </a:lnTo>
                        <a:lnTo>
                          <a:pt x="486" y="945"/>
                        </a:lnTo>
                        <a:lnTo>
                          <a:pt x="496" y="954"/>
                        </a:lnTo>
                        <a:lnTo>
                          <a:pt x="507" y="960"/>
                        </a:lnTo>
                        <a:lnTo>
                          <a:pt x="519" y="969"/>
                        </a:lnTo>
                        <a:lnTo>
                          <a:pt x="529" y="978"/>
                        </a:lnTo>
                        <a:lnTo>
                          <a:pt x="540" y="984"/>
                        </a:lnTo>
                        <a:lnTo>
                          <a:pt x="550" y="986"/>
                        </a:lnTo>
                        <a:lnTo>
                          <a:pt x="562" y="990"/>
                        </a:lnTo>
                        <a:lnTo>
                          <a:pt x="571" y="1001"/>
                        </a:lnTo>
                        <a:lnTo>
                          <a:pt x="576" y="1007"/>
                        </a:lnTo>
                        <a:lnTo>
                          <a:pt x="579" y="1014"/>
                        </a:lnTo>
                        <a:lnTo>
                          <a:pt x="583" y="1026"/>
                        </a:lnTo>
                        <a:lnTo>
                          <a:pt x="589" y="1038"/>
                        </a:lnTo>
                        <a:lnTo>
                          <a:pt x="594" y="1047"/>
                        </a:lnTo>
                        <a:lnTo>
                          <a:pt x="604" y="1055"/>
                        </a:lnTo>
                        <a:lnTo>
                          <a:pt x="610" y="1062"/>
                        </a:lnTo>
                        <a:lnTo>
                          <a:pt x="612" y="1074"/>
                        </a:lnTo>
                        <a:lnTo>
                          <a:pt x="606" y="1085"/>
                        </a:lnTo>
                        <a:lnTo>
                          <a:pt x="595" y="1094"/>
                        </a:lnTo>
                        <a:lnTo>
                          <a:pt x="582" y="1101"/>
                        </a:lnTo>
                        <a:lnTo>
                          <a:pt x="580" y="1112"/>
                        </a:lnTo>
                        <a:lnTo>
                          <a:pt x="579" y="1124"/>
                        </a:lnTo>
                        <a:lnTo>
                          <a:pt x="577" y="1134"/>
                        </a:lnTo>
                        <a:lnTo>
                          <a:pt x="577" y="1146"/>
                        </a:lnTo>
                        <a:lnTo>
                          <a:pt x="582" y="1155"/>
                        </a:lnTo>
                        <a:lnTo>
                          <a:pt x="586" y="1167"/>
                        </a:lnTo>
                        <a:lnTo>
                          <a:pt x="600" y="1170"/>
                        </a:lnTo>
                        <a:lnTo>
                          <a:pt x="612" y="1169"/>
                        </a:lnTo>
                        <a:lnTo>
                          <a:pt x="624" y="1163"/>
                        </a:lnTo>
                        <a:lnTo>
                          <a:pt x="631" y="1152"/>
                        </a:lnTo>
                        <a:lnTo>
                          <a:pt x="637" y="1140"/>
                        </a:lnTo>
                        <a:lnTo>
                          <a:pt x="639" y="1130"/>
                        </a:lnTo>
                        <a:lnTo>
                          <a:pt x="640" y="1116"/>
                        </a:lnTo>
                        <a:lnTo>
                          <a:pt x="643" y="1100"/>
                        </a:lnTo>
                        <a:lnTo>
                          <a:pt x="640" y="1083"/>
                        </a:lnTo>
                        <a:lnTo>
                          <a:pt x="633" y="1070"/>
                        </a:lnTo>
                        <a:lnTo>
                          <a:pt x="628" y="1056"/>
                        </a:lnTo>
                        <a:lnTo>
                          <a:pt x="625" y="1040"/>
                        </a:lnTo>
                        <a:lnTo>
                          <a:pt x="627" y="1026"/>
                        </a:lnTo>
                        <a:lnTo>
                          <a:pt x="633" y="1016"/>
                        </a:lnTo>
                        <a:lnTo>
                          <a:pt x="646" y="1019"/>
                        </a:lnTo>
                        <a:lnTo>
                          <a:pt x="657" y="1029"/>
                        </a:lnTo>
                        <a:lnTo>
                          <a:pt x="666" y="1038"/>
                        </a:lnTo>
                        <a:lnTo>
                          <a:pt x="682" y="1049"/>
                        </a:lnTo>
                        <a:lnTo>
                          <a:pt x="696" y="1055"/>
                        </a:lnTo>
                        <a:lnTo>
                          <a:pt x="715" y="1061"/>
                        </a:lnTo>
                        <a:lnTo>
                          <a:pt x="729" y="1068"/>
                        </a:lnTo>
                        <a:lnTo>
                          <a:pt x="748" y="1077"/>
                        </a:lnTo>
                        <a:lnTo>
                          <a:pt x="769" y="1083"/>
                        </a:lnTo>
                        <a:lnTo>
                          <a:pt x="780" y="1083"/>
                        </a:lnTo>
                        <a:lnTo>
                          <a:pt x="793" y="1076"/>
                        </a:lnTo>
                        <a:lnTo>
                          <a:pt x="801" y="1068"/>
                        </a:lnTo>
                        <a:lnTo>
                          <a:pt x="804" y="1056"/>
                        </a:lnTo>
                        <a:lnTo>
                          <a:pt x="810" y="1043"/>
                        </a:lnTo>
                        <a:lnTo>
                          <a:pt x="826" y="1035"/>
                        </a:lnTo>
                        <a:lnTo>
                          <a:pt x="844" y="1034"/>
                        </a:lnTo>
                        <a:lnTo>
                          <a:pt x="861" y="1034"/>
                        </a:lnTo>
                        <a:lnTo>
                          <a:pt x="880" y="1035"/>
                        </a:lnTo>
                        <a:lnTo>
                          <a:pt x="895" y="1034"/>
                        </a:lnTo>
                        <a:lnTo>
                          <a:pt x="907" y="1037"/>
                        </a:lnTo>
                        <a:lnTo>
                          <a:pt x="924" y="1038"/>
                        </a:lnTo>
                        <a:lnTo>
                          <a:pt x="939" y="1038"/>
                        </a:lnTo>
                        <a:lnTo>
                          <a:pt x="952" y="1043"/>
                        </a:lnTo>
                        <a:lnTo>
                          <a:pt x="964" y="1046"/>
                        </a:lnTo>
                        <a:lnTo>
                          <a:pt x="981" y="1052"/>
                        </a:lnTo>
                        <a:lnTo>
                          <a:pt x="994" y="1055"/>
                        </a:lnTo>
                        <a:lnTo>
                          <a:pt x="1011" y="1059"/>
                        </a:lnTo>
                        <a:lnTo>
                          <a:pt x="1026" y="1053"/>
                        </a:lnTo>
                        <a:lnTo>
                          <a:pt x="1038" y="1053"/>
                        </a:lnTo>
                        <a:lnTo>
                          <a:pt x="1048" y="1052"/>
                        </a:lnTo>
                        <a:lnTo>
                          <a:pt x="1056" y="1046"/>
                        </a:lnTo>
                        <a:lnTo>
                          <a:pt x="1065" y="1043"/>
                        </a:lnTo>
                        <a:lnTo>
                          <a:pt x="1066" y="1031"/>
                        </a:lnTo>
                        <a:lnTo>
                          <a:pt x="1062" y="1022"/>
                        </a:lnTo>
                        <a:lnTo>
                          <a:pt x="1056" y="1017"/>
                        </a:lnTo>
                        <a:lnTo>
                          <a:pt x="1047" y="1017"/>
                        </a:lnTo>
                        <a:lnTo>
                          <a:pt x="1042" y="1010"/>
                        </a:lnTo>
                        <a:lnTo>
                          <a:pt x="1060" y="1008"/>
                        </a:lnTo>
                        <a:lnTo>
                          <a:pt x="1078" y="1002"/>
                        </a:lnTo>
                        <a:lnTo>
                          <a:pt x="1083" y="1011"/>
                        </a:lnTo>
                        <a:lnTo>
                          <a:pt x="1095" y="1016"/>
                        </a:lnTo>
                        <a:lnTo>
                          <a:pt x="1107" y="1023"/>
                        </a:lnTo>
                        <a:lnTo>
                          <a:pt x="1117" y="1025"/>
                        </a:lnTo>
                        <a:lnTo>
                          <a:pt x="1129" y="1028"/>
                        </a:lnTo>
                        <a:lnTo>
                          <a:pt x="1138" y="1038"/>
                        </a:lnTo>
                        <a:lnTo>
                          <a:pt x="1149" y="1044"/>
                        </a:lnTo>
                        <a:lnTo>
                          <a:pt x="1158" y="1053"/>
                        </a:lnTo>
                        <a:lnTo>
                          <a:pt x="1165" y="1061"/>
                        </a:lnTo>
                        <a:lnTo>
                          <a:pt x="1168" y="1073"/>
                        </a:lnTo>
                        <a:lnTo>
                          <a:pt x="1176" y="1080"/>
                        </a:lnTo>
                        <a:lnTo>
                          <a:pt x="1180" y="1091"/>
                        </a:lnTo>
                        <a:lnTo>
                          <a:pt x="1189" y="1095"/>
                        </a:lnTo>
                        <a:lnTo>
                          <a:pt x="1200" y="1101"/>
                        </a:lnTo>
                        <a:lnTo>
                          <a:pt x="1200" y="1091"/>
                        </a:lnTo>
                        <a:lnTo>
                          <a:pt x="1198" y="1080"/>
                        </a:lnTo>
                        <a:lnTo>
                          <a:pt x="1200" y="1071"/>
                        </a:lnTo>
                        <a:lnTo>
                          <a:pt x="1206" y="1058"/>
                        </a:lnTo>
                        <a:lnTo>
                          <a:pt x="1221" y="1056"/>
                        </a:lnTo>
                        <a:lnTo>
                          <a:pt x="1231" y="1050"/>
                        </a:lnTo>
                        <a:lnTo>
                          <a:pt x="1245" y="1059"/>
                        </a:lnTo>
                        <a:lnTo>
                          <a:pt x="1255" y="1067"/>
                        </a:lnTo>
                        <a:lnTo>
                          <a:pt x="1260" y="1077"/>
                        </a:lnTo>
                        <a:lnTo>
                          <a:pt x="1267" y="1088"/>
                        </a:lnTo>
                        <a:lnTo>
                          <a:pt x="1278" y="1097"/>
                        </a:lnTo>
                        <a:lnTo>
                          <a:pt x="1284" y="1107"/>
                        </a:lnTo>
                        <a:lnTo>
                          <a:pt x="1296" y="1109"/>
                        </a:lnTo>
                        <a:lnTo>
                          <a:pt x="1305" y="1110"/>
                        </a:lnTo>
                        <a:lnTo>
                          <a:pt x="1305" y="1095"/>
                        </a:lnTo>
                        <a:lnTo>
                          <a:pt x="1303" y="1080"/>
                        </a:lnTo>
                        <a:lnTo>
                          <a:pt x="1300" y="1070"/>
                        </a:lnTo>
                        <a:lnTo>
                          <a:pt x="1296" y="1059"/>
                        </a:lnTo>
                        <a:lnTo>
                          <a:pt x="1290" y="1049"/>
                        </a:lnTo>
                        <a:lnTo>
                          <a:pt x="1285" y="1037"/>
                        </a:lnTo>
                        <a:lnTo>
                          <a:pt x="1278" y="1022"/>
                        </a:lnTo>
                        <a:lnTo>
                          <a:pt x="1272" y="1011"/>
                        </a:lnTo>
                        <a:lnTo>
                          <a:pt x="1269" y="995"/>
                        </a:lnTo>
                        <a:lnTo>
                          <a:pt x="1276" y="980"/>
                        </a:lnTo>
                        <a:lnTo>
                          <a:pt x="1278" y="966"/>
                        </a:lnTo>
                        <a:lnTo>
                          <a:pt x="1273" y="950"/>
                        </a:lnTo>
                        <a:lnTo>
                          <a:pt x="1275" y="935"/>
                        </a:lnTo>
                        <a:lnTo>
                          <a:pt x="1284" y="924"/>
                        </a:lnTo>
                        <a:lnTo>
                          <a:pt x="1299" y="914"/>
                        </a:lnTo>
                        <a:lnTo>
                          <a:pt x="1315" y="900"/>
                        </a:lnTo>
                        <a:lnTo>
                          <a:pt x="1330" y="888"/>
                        </a:lnTo>
                        <a:lnTo>
                          <a:pt x="1341" y="881"/>
                        </a:lnTo>
                        <a:lnTo>
                          <a:pt x="1353" y="867"/>
                        </a:lnTo>
                        <a:lnTo>
                          <a:pt x="1360" y="852"/>
                        </a:lnTo>
                        <a:lnTo>
                          <a:pt x="1372" y="843"/>
                        </a:lnTo>
                        <a:lnTo>
                          <a:pt x="1383" y="831"/>
                        </a:lnTo>
                        <a:lnTo>
                          <a:pt x="1396" y="827"/>
                        </a:lnTo>
                        <a:lnTo>
                          <a:pt x="1407" y="836"/>
                        </a:lnTo>
                        <a:lnTo>
                          <a:pt x="1417" y="845"/>
                        </a:lnTo>
                        <a:lnTo>
                          <a:pt x="1428" y="854"/>
                        </a:lnTo>
                        <a:lnTo>
                          <a:pt x="1438" y="858"/>
                        </a:lnTo>
                        <a:lnTo>
                          <a:pt x="1447" y="867"/>
                        </a:lnTo>
                        <a:lnTo>
                          <a:pt x="1456" y="875"/>
                        </a:lnTo>
                        <a:lnTo>
                          <a:pt x="1464" y="885"/>
                        </a:lnTo>
                        <a:lnTo>
                          <a:pt x="1473" y="893"/>
                        </a:lnTo>
                        <a:lnTo>
                          <a:pt x="1486" y="903"/>
                        </a:lnTo>
                        <a:lnTo>
                          <a:pt x="1501" y="915"/>
                        </a:lnTo>
                        <a:lnTo>
                          <a:pt x="1509" y="923"/>
                        </a:lnTo>
                        <a:lnTo>
                          <a:pt x="1518" y="926"/>
                        </a:lnTo>
                        <a:lnTo>
                          <a:pt x="1524" y="935"/>
                        </a:lnTo>
                        <a:lnTo>
                          <a:pt x="1533" y="939"/>
                        </a:lnTo>
                        <a:lnTo>
                          <a:pt x="1542" y="947"/>
                        </a:lnTo>
                        <a:lnTo>
                          <a:pt x="1548" y="954"/>
                        </a:lnTo>
                        <a:lnTo>
                          <a:pt x="1557" y="959"/>
                        </a:lnTo>
                        <a:lnTo>
                          <a:pt x="1564" y="974"/>
                        </a:lnTo>
                        <a:lnTo>
                          <a:pt x="1576" y="977"/>
                        </a:lnTo>
                        <a:lnTo>
                          <a:pt x="1585" y="983"/>
                        </a:lnTo>
                        <a:lnTo>
                          <a:pt x="1593" y="992"/>
                        </a:lnTo>
                        <a:lnTo>
                          <a:pt x="1602" y="1001"/>
                        </a:lnTo>
                        <a:lnTo>
                          <a:pt x="1603" y="1013"/>
                        </a:lnTo>
                        <a:lnTo>
                          <a:pt x="1620" y="1014"/>
                        </a:lnTo>
                        <a:lnTo>
                          <a:pt x="1630" y="1023"/>
                        </a:lnTo>
                        <a:lnTo>
                          <a:pt x="1641" y="1031"/>
                        </a:lnTo>
                        <a:lnTo>
                          <a:pt x="1654" y="1040"/>
                        </a:lnTo>
                        <a:lnTo>
                          <a:pt x="1663" y="1053"/>
                        </a:lnTo>
                        <a:lnTo>
                          <a:pt x="1672" y="1046"/>
                        </a:lnTo>
                        <a:lnTo>
                          <a:pt x="1684" y="1035"/>
                        </a:lnTo>
                        <a:lnTo>
                          <a:pt x="1698" y="1026"/>
                        </a:lnTo>
                        <a:lnTo>
                          <a:pt x="1708" y="1013"/>
                        </a:lnTo>
                        <a:lnTo>
                          <a:pt x="1717" y="1001"/>
                        </a:lnTo>
                        <a:lnTo>
                          <a:pt x="1728" y="999"/>
                        </a:lnTo>
                        <a:lnTo>
                          <a:pt x="1741" y="998"/>
                        </a:lnTo>
                        <a:lnTo>
                          <a:pt x="1753" y="998"/>
                        </a:lnTo>
                        <a:lnTo>
                          <a:pt x="1765" y="998"/>
                        </a:lnTo>
                        <a:lnTo>
                          <a:pt x="1770" y="984"/>
                        </a:lnTo>
                        <a:lnTo>
                          <a:pt x="1777" y="975"/>
                        </a:lnTo>
                        <a:lnTo>
                          <a:pt x="1780" y="962"/>
                        </a:lnTo>
                        <a:lnTo>
                          <a:pt x="1783" y="947"/>
                        </a:lnTo>
                        <a:lnTo>
                          <a:pt x="1792" y="935"/>
                        </a:lnTo>
                        <a:lnTo>
                          <a:pt x="1804" y="924"/>
                        </a:lnTo>
                        <a:lnTo>
                          <a:pt x="1818" y="911"/>
                        </a:lnTo>
                        <a:lnTo>
                          <a:pt x="1828" y="900"/>
                        </a:lnTo>
                        <a:lnTo>
                          <a:pt x="1842" y="887"/>
                        </a:lnTo>
                        <a:lnTo>
                          <a:pt x="1851" y="872"/>
                        </a:lnTo>
                        <a:lnTo>
                          <a:pt x="1854" y="882"/>
                        </a:lnTo>
                        <a:lnTo>
                          <a:pt x="1863" y="888"/>
                        </a:lnTo>
                        <a:lnTo>
                          <a:pt x="1873" y="884"/>
                        </a:lnTo>
                        <a:lnTo>
                          <a:pt x="1878" y="878"/>
                        </a:lnTo>
                        <a:lnTo>
                          <a:pt x="1873" y="867"/>
                        </a:lnTo>
                        <a:lnTo>
                          <a:pt x="1864" y="852"/>
                        </a:lnTo>
                        <a:lnTo>
                          <a:pt x="1858" y="845"/>
                        </a:lnTo>
                        <a:lnTo>
                          <a:pt x="1858" y="833"/>
                        </a:lnTo>
                        <a:lnTo>
                          <a:pt x="1866" y="822"/>
                        </a:lnTo>
                        <a:lnTo>
                          <a:pt x="1870" y="809"/>
                        </a:lnTo>
                        <a:lnTo>
                          <a:pt x="1879" y="804"/>
                        </a:lnTo>
                        <a:lnTo>
                          <a:pt x="1887" y="803"/>
                        </a:lnTo>
                        <a:lnTo>
                          <a:pt x="1894" y="798"/>
                        </a:lnTo>
                        <a:lnTo>
                          <a:pt x="1899" y="789"/>
                        </a:lnTo>
                        <a:lnTo>
                          <a:pt x="1908" y="788"/>
                        </a:lnTo>
                        <a:lnTo>
                          <a:pt x="1909" y="774"/>
                        </a:lnTo>
                        <a:lnTo>
                          <a:pt x="1899" y="768"/>
                        </a:lnTo>
                        <a:lnTo>
                          <a:pt x="1888" y="765"/>
                        </a:lnTo>
                        <a:lnTo>
                          <a:pt x="1887" y="758"/>
                        </a:lnTo>
                        <a:lnTo>
                          <a:pt x="1875" y="753"/>
                        </a:lnTo>
                        <a:lnTo>
                          <a:pt x="1870" y="747"/>
                        </a:lnTo>
                        <a:lnTo>
                          <a:pt x="1870" y="740"/>
                        </a:lnTo>
                        <a:lnTo>
                          <a:pt x="1860" y="741"/>
                        </a:lnTo>
                        <a:lnTo>
                          <a:pt x="1848" y="740"/>
                        </a:lnTo>
                        <a:lnTo>
                          <a:pt x="1840" y="734"/>
                        </a:lnTo>
                        <a:lnTo>
                          <a:pt x="1836" y="720"/>
                        </a:lnTo>
                        <a:lnTo>
                          <a:pt x="1830" y="707"/>
                        </a:lnTo>
                        <a:lnTo>
                          <a:pt x="1828" y="690"/>
                        </a:lnTo>
                        <a:lnTo>
                          <a:pt x="1819" y="681"/>
                        </a:lnTo>
                        <a:lnTo>
                          <a:pt x="1822" y="663"/>
                        </a:lnTo>
                        <a:lnTo>
                          <a:pt x="1816" y="650"/>
                        </a:lnTo>
                        <a:lnTo>
                          <a:pt x="1807" y="641"/>
                        </a:lnTo>
                        <a:lnTo>
                          <a:pt x="1795" y="633"/>
                        </a:lnTo>
                        <a:lnTo>
                          <a:pt x="1783" y="629"/>
                        </a:lnTo>
                        <a:lnTo>
                          <a:pt x="1770" y="627"/>
                        </a:lnTo>
                        <a:lnTo>
                          <a:pt x="1758" y="626"/>
                        </a:lnTo>
                        <a:lnTo>
                          <a:pt x="1749" y="620"/>
                        </a:lnTo>
                        <a:lnTo>
                          <a:pt x="1735" y="611"/>
                        </a:lnTo>
                        <a:lnTo>
                          <a:pt x="1723" y="603"/>
                        </a:lnTo>
                        <a:lnTo>
                          <a:pt x="1708" y="596"/>
                        </a:lnTo>
                        <a:lnTo>
                          <a:pt x="1696" y="590"/>
                        </a:lnTo>
                        <a:lnTo>
                          <a:pt x="1681" y="582"/>
                        </a:lnTo>
                        <a:lnTo>
                          <a:pt x="1672" y="575"/>
                        </a:lnTo>
                        <a:lnTo>
                          <a:pt x="1662" y="567"/>
                        </a:lnTo>
                        <a:lnTo>
                          <a:pt x="1653" y="561"/>
                        </a:lnTo>
                        <a:lnTo>
                          <a:pt x="1638" y="560"/>
                        </a:lnTo>
                        <a:lnTo>
                          <a:pt x="1618" y="564"/>
                        </a:lnTo>
                        <a:lnTo>
                          <a:pt x="1602" y="564"/>
                        </a:lnTo>
                        <a:lnTo>
                          <a:pt x="1587" y="567"/>
                        </a:lnTo>
                        <a:lnTo>
                          <a:pt x="1567" y="575"/>
                        </a:lnTo>
                        <a:lnTo>
                          <a:pt x="1551" y="576"/>
                        </a:lnTo>
                        <a:lnTo>
                          <a:pt x="1534" y="579"/>
                        </a:lnTo>
                        <a:lnTo>
                          <a:pt x="1524" y="585"/>
                        </a:lnTo>
                        <a:lnTo>
                          <a:pt x="1509" y="590"/>
                        </a:lnTo>
                        <a:lnTo>
                          <a:pt x="1501" y="602"/>
                        </a:lnTo>
                        <a:lnTo>
                          <a:pt x="1495" y="618"/>
                        </a:lnTo>
                        <a:lnTo>
                          <a:pt x="1494" y="632"/>
                        </a:lnTo>
                        <a:lnTo>
                          <a:pt x="1492" y="642"/>
                        </a:lnTo>
                        <a:lnTo>
                          <a:pt x="1477" y="645"/>
                        </a:lnTo>
                        <a:lnTo>
                          <a:pt x="1465" y="647"/>
                        </a:lnTo>
                        <a:lnTo>
                          <a:pt x="1446" y="645"/>
                        </a:lnTo>
                        <a:lnTo>
                          <a:pt x="1428" y="651"/>
                        </a:lnTo>
                        <a:lnTo>
                          <a:pt x="1407" y="654"/>
                        </a:lnTo>
                        <a:lnTo>
                          <a:pt x="1393" y="650"/>
                        </a:lnTo>
                        <a:lnTo>
                          <a:pt x="1380" y="654"/>
                        </a:lnTo>
                        <a:lnTo>
                          <a:pt x="1365" y="648"/>
                        </a:lnTo>
                        <a:lnTo>
                          <a:pt x="1353" y="650"/>
                        </a:lnTo>
                        <a:lnTo>
                          <a:pt x="1341" y="648"/>
                        </a:lnTo>
                        <a:lnTo>
                          <a:pt x="1335" y="651"/>
                        </a:lnTo>
                        <a:lnTo>
                          <a:pt x="1327" y="660"/>
                        </a:lnTo>
                        <a:lnTo>
                          <a:pt x="1318" y="663"/>
                        </a:lnTo>
                        <a:lnTo>
                          <a:pt x="1311" y="653"/>
                        </a:lnTo>
                        <a:lnTo>
                          <a:pt x="1303" y="650"/>
                        </a:lnTo>
                        <a:lnTo>
                          <a:pt x="1297" y="650"/>
                        </a:lnTo>
                        <a:lnTo>
                          <a:pt x="1287" y="650"/>
                        </a:lnTo>
                        <a:lnTo>
                          <a:pt x="1278" y="653"/>
                        </a:lnTo>
                        <a:lnTo>
                          <a:pt x="1267" y="662"/>
                        </a:lnTo>
                        <a:lnTo>
                          <a:pt x="1258" y="674"/>
                        </a:lnTo>
                        <a:lnTo>
                          <a:pt x="1249" y="681"/>
                        </a:lnTo>
                        <a:lnTo>
                          <a:pt x="1239" y="689"/>
                        </a:lnTo>
                        <a:lnTo>
                          <a:pt x="1228" y="689"/>
                        </a:lnTo>
                        <a:lnTo>
                          <a:pt x="1210" y="689"/>
                        </a:lnTo>
                        <a:lnTo>
                          <a:pt x="1195" y="686"/>
                        </a:lnTo>
                        <a:lnTo>
                          <a:pt x="1182" y="680"/>
                        </a:lnTo>
                        <a:lnTo>
                          <a:pt x="1168" y="671"/>
                        </a:lnTo>
                        <a:lnTo>
                          <a:pt x="1158" y="665"/>
                        </a:lnTo>
                        <a:lnTo>
                          <a:pt x="1146" y="648"/>
                        </a:lnTo>
                        <a:lnTo>
                          <a:pt x="1135" y="641"/>
                        </a:lnTo>
                        <a:lnTo>
                          <a:pt x="1126" y="633"/>
                        </a:lnTo>
                        <a:lnTo>
                          <a:pt x="1116" y="627"/>
                        </a:lnTo>
                        <a:lnTo>
                          <a:pt x="1105" y="626"/>
                        </a:lnTo>
                        <a:lnTo>
                          <a:pt x="1092" y="627"/>
                        </a:lnTo>
                        <a:lnTo>
                          <a:pt x="1075" y="627"/>
                        </a:lnTo>
                        <a:lnTo>
                          <a:pt x="1059" y="629"/>
                        </a:lnTo>
                        <a:lnTo>
                          <a:pt x="1051" y="623"/>
                        </a:lnTo>
                        <a:lnTo>
                          <a:pt x="1041" y="618"/>
                        </a:lnTo>
                        <a:lnTo>
                          <a:pt x="1027" y="620"/>
                        </a:lnTo>
                        <a:lnTo>
                          <a:pt x="1014" y="621"/>
                        </a:lnTo>
                        <a:lnTo>
                          <a:pt x="999" y="620"/>
                        </a:lnTo>
                        <a:lnTo>
                          <a:pt x="987" y="618"/>
                        </a:lnTo>
                        <a:lnTo>
                          <a:pt x="978" y="624"/>
                        </a:lnTo>
                        <a:lnTo>
                          <a:pt x="970" y="620"/>
                        </a:lnTo>
                        <a:lnTo>
                          <a:pt x="963" y="617"/>
                        </a:lnTo>
                        <a:lnTo>
                          <a:pt x="958" y="608"/>
                        </a:lnTo>
                        <a:lnTo>
                          <a:pt x="960" y="599"/>
                        </a:lnTo>
                        <a:lnTo>
                          <a:pt x="960" y="584"/>
                        </a:lnTo>
                        <a:lnTo>
                          <a:pt x="954" y="572"/>
                        </a:lnTo>
                        <a:lnTo>
                          <a:pt x="946" y="555"/>
                        </a:lnTo>
                        <a:lnTo>
                          <a:pt x="940" y="537"/>
                        </a:lnTo>
                        <a:lnTo>
                          <a:pt x="934" y="521"/>
                        </a:lnTo>
                        <a:lnTo>
                          <a:pt x="940" y="512"/>
                        </a:lnTo>
                        <a:lnTo>
                          <a:pt x="939" y="492"/>
                        </a:lnTo>
                        <a:lnTo>
                          <a:pt x="933" y="474"/>
                        </a:lnTo>
                        <a:lnTo>
                          <a:pt x="928" y="459"/>
                        </a:lnTo>
                        <a:lnTo>
                          <a:pt x="925" y="444"/>
                        </a:lnTo>
                        <a:lnTo>
                          <a:pt x="924" y="428"/>
                        </a:lnTo>
                        <a:lnTo>
                          <a:pt x="921" y="416"/>
                        </a:lnTo>
                        <a:lnTo>
                          <a:pt x="921" y="402"/>
                        </a:lnTo>
                        <a:lnTo>
                          <a:pt x="918" y="392"/>
                        </a:lnTo>
                        <a:lnTo>
                          <a:pt x="913" y="377"/>
                        </a:lnTo>
                        <a:lnTo>
                          <a:pt x="903" y="365"/>
                        </a:lnTo>
                        <a:lnTo>
                          <a:pt x="897" y="351"/>
                        </a:lnTo>
                        <a:lnTo>
                          <a:pt x="891" y="342"/>
                        </a:lnTo>
                        <a:lnTo>
                          <a:pt x="888" y="330"/>
                        </a:lnTo>
                        <a:lnTo>
                          <a:pt x="882" y="320"/>
                        </a:lnTo>
                        <a:lnTo>
                          <a:pt x="876" y="309"/>
                        </a:lnTo>
                        <a:lnTo>
                          <a:pt x="868" y="299"/>
                        </a:lnTo>
                        <a:lnTo>
                          <a:pt x="861" y="284"/>
                        </a:lnTo>
                        <a:lnTo>
                          <a:pt x="853" y="273"/>
                        </a:lnTo>
                        <a:lnTo>
                          <a:pt x="847" y="261"/>
                        </a:lnTo>
                        <a:lnTo>
                          <a:pt x="841" y="248"/>
                        </a:lnTo>
                        <a:lnTo>
                          <a:pt x="838" y="237"/>
                        </a:lnTo>
                        <a:lnTo>
                          <a:pt x="835" y="225"/>
                        </a:lnTo>
                        <a:lnTo>
                          <a:pt x="838" y="213"/>
                        </a:lnTo>
                        <a:lnTo>
                          <a:pt x="844" y="203"/>
                        </a:lnTo>
                        <a:lnTo>
                          <a:pt x="847" y="192"/>
                        </a:lnTo>
                        <a:lnTo>
                          <a:pt x="853" y="182"/>
                        </a:lnTo>
                        <a:lnTo>
                          <a:pt x="862" y="167"/>
                        </a:lnTo>
                        <a:lnTo>
                          <a:pt x="865" y="156"/>
                        </a:lnTo>
                        <a:lnTo>
                          <a:pt x="864" y="146"/>
                        </a:lnTo>
                        <a:lnTo>
                          <a:pt x="853" y="147"/>
                        </a:lnTo>
                        <a:lnTo>
                          <a:pt x="849" y="156"/>
                        </a:lnTo>
                        <a:lnTo>
                          <a:pt x="840" y="164"/>
                        </a:lnTo>
                        <a:lnTo>
                          <a:pt x="832" y="168"/>
                        </a:lnTo>
                        <a:lnTo>
                          <a:pt x="823" y="167"/>
                        </a:lnTo>
                        <a:lnTo>
                          <a:pt x="813" y="171"/>
                        </a:lnTo>
                        <a:lnTo>
                          <a:pt x="802" y="171"/>
                        </a:lnTo>
                        <a:lnTo>
                          <a:pt x="795" y="174"/>
                        </a:lnTo>
                        <a:lnTo>
                          <a:pt x="783" y="180"/>
                        </a:lnTo>
                        <a:lnTo>
                          <a:pt x="775" y="186"/>
                        </a:lnTo>
                        <a:lnTo>
                          <a:pt x="780" y="198"/>
                        </a:lnTo>
                        <a:lnTo>
                          <a:pt x="780" y="206"/>
                        </a:lnTo>
                        <a:lnTo>
                          <a:pt x="781" y="218"/>
                        </a:lnTo>
                        <a:lnTo>
                          <a:pt x="778" y="230"/>
                        </a:lnTo>
                        <a:lnTo>
                          <a:pt x="772" y="237"/>
                        </a:lnTo>
                        <a:lnTo>
                          <a:pt x="759" y="236"/>
                        </a:lnTo>
                        <a:lnTo>
                          <a:pt x="747" y="228"/>
                        </a:lnTo>
                        <a:lnTo>
                          <a:pt x="736" y="221"/>
                        </a:lnTo>
                        <a:lnTo>
                          <a:pt x="727" y="212"/>
                        </a:lnTo>
                        <a:lnTo>
                          <a:pt x="720" y="203"/>
                        </a:lnTo>
                        <a:lnTo>
                          <a:pt x="714" y="207"/>
                        </a:lnTo>
                        <a:lnTo>
                          <a:pt x="705" y="212"/>
                        </a:lnTo>
                        <a:lnTo>
                          <a:pt x="703" y="222"/>
                        </a:lnTo>
                        <a:lnTo>
                          <a:pt x="706" y="231"/>
                        </a:lnTo>
                        <a:lnTo>
                          <a:pt x="712" y="242"/>
                        </a:lnTo>
                        <a:lnTo>
                          <a:pt x="720" y="246"/>
                        </a:lnTo>
                        <a:lnTo>
                          <a:pt x="724" y="257"/>
                        </a:lnTo>
                        <a:lnTo>
                          <a:pt x="733" y="261"/>
                        </a:lnTo>
                        <a:lnTo>
                          <a:pt x="742" y="269"/>
                        </a:lnTo>
                        <a:lnTo>
                          <a:pt x="751" y="273"/>
                        </a:lnTo>
                        <a:lnTo>
                          <a:pt x="759" y="282"/>
                        </a:lnTo>
                        <a:lnTo>
                          <a:pt x="763" y="296"/>
                        </a:lnTo>
                        <a:lnTo>
                          <a:pt x="766" y="306"/>
                        </a:lnTo>
                        <a:lnTo>
                          <a:pt x="762" y="314"/>
                        </a:lnTo>
                        <a:lnTo>
                          <a:pt x="754" y="315"/>
                        </a:lnTo>
                        <a:lnTo>
                          <a:pt x="756" y="323"/>
                        </a:lnTo>
                        <a:lnTo>
                          <a:pt x="765" y="327"/>
                        </a:lnTo>
                        <a:lnTo>
                          <a:pt x="775" y="332"/>
                        </a:lnTo>
                        <a:lnTo>
                          <a:pt x="786" y="336"/>
                        </a:lnTo>
                        <a:lnTo>
                          <a:pt x="787" y="350"/>
                        </a:lnTo>
                        <a:lnTo>
                          <a:pt x="792" y="360"/>
                        </a:lnTo>
                        <a:lnTo>
                          <a:pt x="793" y="371"/>
                        </a:lnTo>
                        <a:lnTo>
                          <a:pt x="795" y="381"/>
                        </a:lnTo>
                        <a:lnTo>
                          <a:pt x="804" y="386"/>
                        </a:lnTo>
                        <a:lnTo>
                          <a:pt x="799" y="395"/>
                        </a:lnTo>
                        <a:lnTo>
                          <a:pt x="798" y="405"/>
                        </a:lnTo>
                        <a:lnTo>
                          <a:pt x="804" y="420"/>
                        </a:lnTo>
                        <a:lnTo>
                          <a:pt x="802" y="435"/>
                        </a:lnTo>
                        <a:lnTo>
                          <a:pt x="807" y="449"/>
                        </a:lnTo>
                        <a:lnTo>
                          <a:pt x="811" y="461"/>
                        </a:lnTo>
                        <a:lnTo>
                          <a:pt x="816" y="474"/>
                        </a:lnTo>
                        <a:lnTo>
                          <a:pt x="820" y="489"/>
                        </a:lnTo>
                        <a:lnTo>
                          <a:pt x="826" y="500"/>
                        </a:lnTo>
                        <a:lnTo>
                          <a:pt x="832" y="509"/>
                        </a:lnTo>
                        <a:lnTo>
                          <a:pt x="841" y="515"/>
                        </a:lnTo>
                        <a:lnTo>
                          <a:pt x="849" y="524"/>
                        </a:lnTo>
                        <a:lnTo>
                          <a:pt x="844" y="537"/>
                        </a:lnTo>
                        <a:lnTo>
                          <a:pt x="832" y="543"/>
                        </a:lnTo>
                        <a:lnTo>
                          <a:pt x="822" y="552"/>
                        </a:lnTo>
                        <a:lnTo>
                          <a:pt x="811" y="561"/>
                        </a:lnTo>
                        <a:lnTo>
                          <a:pt x="811" y="576"/>
                        </a:lnTo>
                        <a:lnTo>
                          <a:pt x="811" y="590"/>
                        </a:lnTo>
                        <a:lnTo>
                          <a:pt x="813" y="603"/>
                        </a:lnTo>
                        <a:lnTo>
                          <a:pt x="816" y="618"/>
                        </a:lnTo>
                        <a:lnTo>
                          <a:pt x="819" y="635"/>
                        </a:lnTo>
                        <a:lnTo>
                          <a:pt x="810" y="624"/>
                        </a:lnTo>
                        <a:lnTo>
                          <a:pt x="798" y="617"/>
                        </a:lnTo>
                        <a:lnTo>
                          <a:pt x="795" y="603"/>
                        </a:lnTo>
                        <a:lnTo>
                          <a:pt x="786" y="588"/>
                        </a:lnTo>
                        <a:lnTo>
                          <a:pt x="780" y="578"/>
                        </a:lnTo>
                        <a:lnTo>
                          <a:pt x="769" y="566"/>
                        </a:lnTo>
                        <a:lnTo>
                          <a:pt x="766" y="551"/>
                        </a:lnTo>
                        <a:lnTo>
                          <a:pt x="762" y="539"/>
                        </a:lnTo>
                        <a:lnTo>
                          <a:pt x="754" y="530"/>
                        </a:lnTo>
                        <a:lnTo>
                          <a:pt x="741" y="527"/>
                        </a:lnTo>
                        <a:lnTo>
                          <a:pt x="729" y="521"/>
                        </a:lnTo>
                        <a:lnTo>
                          <a:pt x="715" y="522"/>
                        </a:lnTo>
                        <a:lnTo>
                          <a:pt x="703" y="522"/>
                        </a:lnTo>
                        <a:lnTo>
                          <a:pt x="699" y="509"/>
                        </a:lnTo>
                        <a:lnTo>
                          <a:pt x="705" y="498"/>
                        </a:lnTo>
                        <a:lnTo>
                          <a:pt x="708" y="482"/>
                        </a:lnTo>
                        <a:lnTo>
                          <a:pt x="712" y="467"/>
                        </a:lnTo>
                        <a:lnTo>
                          <a:pt x="712" y="450"/>
                        </a:lnTo>
                        <a:lnTo>
                          <a:pt x="712" y="438"/>
                        </a:lnTo>
                        <a:lnTo>
                          <a:pt x="705" y="423"/>
                        </a:lnTo>
                        <a:lnTo>
                          <a:pt x="693" y="410"/>
                        </a:lnTo>
                        <a:lnTo>
                          <a:pt x="684" y="398"/>
                        </a:lnTo>
                        <a:lnTo>
                          <a:pt x="672" y="386"/>
                        </a:lnTo>
                        <a:lnTo>
                          <a:pt x="666" y="375"/>
                        </a:lnTo>
                        <a:lnTo>
                          <a:pt x="654" y="360"/>
                        </a:lnTo>
                        <a:lnTo>
                          <a:pt x="642" y="344"/>
                        </a:lnTo>
                        <a:lnTo>
                          <a:pt x="636" y="323"/>
                        </a:lnTo>
                        <a:lnTo>
                          <a:pt x="630" y="308"/>
                        </a:lnTo>
                        <a:lnTo>
                          <a:pt x="625" y="293"/>
                        </a:lnTo>
                        <a:lnTo>
                          <a:pt x="624" y="278"/>
                        </a:lnTo>
                        <a:lnTo>
                          <a:pt x="622" y="260"/>
                        </a:lnTo>
                        <a:lnTo>
                          <a:pt x="624" y="243"/>
                        </a:lnTo>
                        <a:lnTo>
                          <a:pt x="634" y="230"/>
                        </a:lnTo>
                        <a:lnTo>
                          <a:pt x="648" y="216"/>
                        </a:lnTo>
                        <a:lnTo>
                          <a:pt x="654" y="204"/>
                        </a:lnTo>
                        <a:lnTo>
                          <a:pt x="654" y="188"/>
                        </a:lnTo>
                        <a:lnTo>
                          <a:pt x="651" y="170"/>
                        </a:lnTo>
                        <a:lnTo>
                          <a:pt x="643" y="159"/>
                        </a:lnTo>
                        <a:lnTo>
                          <a:pt x="640" y="144"/>
                        </a:lnTo>
                        <a:lnTo>
                          <a:pt x="640" y="122"/>
                        </a:lnTo>
                        <a:lnTo>
                          <a:pt x="640" y="104"/>
                        </a:lnTo>
                        <a:lnTo>
                          <a:pt x="637" y="92"/>
                        </a:lnTo>
                        <a:lnTo>
                          <a:pt x="630" y="77"/>
                        </a:lnTo>
                        <a:lnTo>
                          <a:pt x="627" y="59"/>
                        </a:lnTo>
                        <a:lnTo>
                          <a:pt x="618" y="56"/>
                        </a:lnTo>
                        <a:lnTo>
                          <a:pt x="604" y="53"/>
                        </a:lnTo>
                        <a:lnTo>
                          <a:pt x="592" y="53"/>
                        </a:lnTo>
                        <a:lnTo>
                          <a:pt x="580" y="44"/>
                        </a:lnTo>
                        <a:lnTo>
                          <a:pt x="570" y="38"/>
                        </a:lnTo>
                        <a:lnTo>
                          <a:pt x="565" y="27"/>
                        </a:lnTo>
                        <a:lnTo>
                          <a:pt x="559" y="17"/>
                        </a:lnTo>
                        <a:lnTo>
                          <a:pt x="552" y="12"/>
                        </a:lnTo>
                        <a:lnTo>
                          <a:pt x="546" y="5"/>
                        </a:lnTo>
                        <a:lnTo>
                          <a:pt x="535" y="0"/>
                        </a:lnTo>
                        <a:lnTo>
                          <a:pt x="525" y="0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195"/>
                    </a:srgbClr>
                  </a:solidFill>
                  <a:ln w="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</p:grpSp>
            <p:sp>
              <p:nvSpPr>
                <p:cNvPr id="924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745" y="2054"/>
                  <a:ext cx="590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8100" rIns="0" bIns="81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ahoma" charset="0"/>
                      <a:cs typeface="Arial" charset="0"/>
                    </a:rPr>
                    <a:t>Europe</a:t>
                  </a:r>
                  <a:endParaRPr lang="en-GB" sz="120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</p:grpSp>
          <p:grpSp>
            <p:nvGrpSpPr>
              <p:cNvPr id="9223" name="Group 13"/>
              <p:cNvGrpSpPr>
                <a:grpSpLocks/>
              </p:cNvGrpSpPr>
              <p:nvPr/>
            </p:nvGrpSpPr>
            <p:grpSpPr bwMode="auto">
              <a:xfrm>
                <a:off x="3405" y="2805"/>
                <a:ext cx="1562" cy="1465"/>
                <a:chOff x="3405" y="2805"/>
                <a:chExt cx="1562" cy="1465"/>
              </a:xfrm>
            </p:grpSpPr>
            <p:sp>
              <p:nvSpPr>
                <p:cNvPr id="9241" name="Freeform 14"/>
                <p:cNvSpPr>
                  <a:spLocks/>
                </p:cNvSpPr>
                <p:nvPr/>
              </p:nvSpPr>
              <p:spPr bwMode="auto">
                <a:xfrm>
                  <a:off x="3405" y="2805"/>
                  <a:ext cx="1562" cy="1465"/>
                </a:xfrm>
                <a:custGeom>
                  <a:avLst/>
                  <a:gdLst>
                    <a:gd name="T0" fmla="*/ 359 w 1562"/>
                    <a:gd name="T1" fmla="*/ 162 h 1465"/>
                    <a:gd name="T2" fmla="*/ 270 w 1562"/>
                    <a:gd name="T3" fmla="*/ 229 h 1465"/>
                    <a:gd name="T4" fmla="*/ 225 w 1562"/>
                    <a:gd name="T5" fmla="*/ 297 h 1465"/>
                    <a:gd name="T6" fmla="*/ 174 w 1562"/>
                    <a:gd name="T7" fmla="*/ 379 h 1465"/>
                    <a:gd name="T8" fmla="*/ 137 w 1562"/>
                    <a:gd name="T9" fmla="*/ 463 h 1465"/>
                    <a:gd name="T10" fmla="*/ 98 w 1562"/>
                    <a:gd name="T11" fmla="*/ 543 h 1465"/>
                    <a:gd name="T12" fmla="*/ 105 w 1562"/>
                    <a:gd name="T13" fmla="*/ 594 h 1465"/>
                    <a:gd name="T14" fmla="*/ 150 w 1562"/>
                    <a:gd name="T15" fmla="*/ 664 h 1465"/>
                    <a:gd name="T16" fmla="*/ 104 w 1562"/>
                    <a:gd name="T17" fmla="*/ 697 h 1465"/>
                    <a:gd name="T18" fmla="*/ 143 w 1562"/>
                    <a:gd name="T19" fmla="*/ 837 h 1465"/>
                    <a:gd name="T20" fmla="*/ 83 w 1562"/>
                    <a:gd name="T21" fmla="*/ 925 h 1465"/>
                    <a:gd name="T22" fmla="*/ 0 w 1562"/>
                    <a:gd name="T23" fmla="*/ 988 h 1465"/>
                    <a:gd name="T24" fmla="*/ 107 w 1562"/>
                    <a:gd name="T25" fmla="*/ 969 h 1465"/>
                    <a:gd name="T26" fmla="*/ 198 w 1562"/>
                    <a:gd name="T27" fmla="*/ 1014 h 1465"/>
                    <a:gd name="T28" fmla="*/ 180 w 1562"/>
                    <a:gd name="T29" fmla="*/ 1063 h 1465"/>
                    <a:gd name="T30" fmla="*/ 153 w 1562"/>
                    <a:gd name="T31" fmla="*/ 1095 h 1465"/>
                    <a:gd name="T32" fmla="*/ 249 w 1562"/>
                    <a:gd name="T33" fmla="*/ 1116 h 1465"/>
                    <a:gd name="T34" fmla="*/ 269 w 1562"/>
                    <a:gd name="T35" fmla="*/ 1186 h 1465"/>
                    <a:gd name="T36" fmla="*/ 231 w 1562"/>
                    <a:gd name="T37" fmla="*/ 1258 h 1465"/>
                    <a:gd name="T38" fmla="*/ 153 w 1562"/>
                    <a:gd name="T39" fmla="*/ 1327 h 1465"/>
                    <a:gd name="T40" fmla="*/ 110 w 1562"/>
                    <a:gd name="T41" fmla="*/ 1405 h 1465"/>
                    <a:gd name="T42" fmla="*/ 164 w 1562"/>
                    <a:gd name="T43" fmla="*/ 1456 h 1465"/>
                    <a:gd name="T44" fmla="*/ 261 w 1562"/>
                    <a:gd name="T45" fmla="*/ 1405 h 1465"/>
                    <a:gd name="T46" fmla="*/ 363 w 1562"/>
                    <a:gd name="T47" fmla="*/ 1425 h 1465"/>
                    <a:gd name="T48" fmla="*/ 467 w 1562"/>
                    <a:gd name="T49" fmla="*/ 1444 h 1465"/>
                    <a:gd name="T50" fmla="*/ 485 w 1562"/>
                    <a:gd name="T51" fmla="*/ 1357 h 1465"/>
                    <a:gd name="T52" fmla="*/ 567 w 1562"/>
                    <a:gd name="T53" fmla="*/ 1288 h 1465"/>
                    <a:gd name="T54" fmla="*/ 704 w 1562"/>
                    <a:gd name="T55" fmla="*/ 1267 h 1465"/>
                    <a:gd name="T56" fmla="*/ 809 w 1562"/>
                    <a:gd name="T57" fmla="*/ 1242 h 1465"/>
                    <a:gd name="T58" fmla="*/ 917 w 1562"/>
                    <a:gd name="T59" fmla="*/ 1246 h 1465"/>
                    <a:gd name="T60" fmla="*/ 1028 w 1562"/>
                    <a:gd name="T61" fmla="*/ 1242 h 1465"/>
                    <a:gd name="T62" fmla="*/ 1131 w 1562"/>
                    <a:gd name="T63" fmla="*/ 1269 h 1465"/>
                    <a:gd name="T64" fmla="*/ 1209 w 1562"/>
                    <a:gd name="T65" fmla="*/ 1275 h 1465"/>
                    <a:gd name="T66" fmla="*/ 1292 w 1562"/>
                    <a:gd name="T67" fmla="*/ 1278 h 1465"/>
                    <a:gd name="T68" fmla="*/ 1395 w 1562"/>
                    <a:gd name="T69" fmla="*/ 1206 h 1465"/>
                    <a:gd name="T70" fmla="*/ 1379 w 1562"/>
                    <a:gd name="T71" fmla="*/ 1116 h 1465"/>
                    <a:gd name="T72" fmla="*/ 1449 w 1562"/>
                    <a:gd name="T73" fmla="*/ 1096 h 1465"/>
                    <a:gd name="T74" fmla="*/ 1556 w 1562"/>
                    <a:gd name="T75" fmla="*/ 1045 h 1465"/>
                    <a:gd name="T76" fmla="*/ 1542 w 1562"/>
                    <a:gd name="T77" fmla="*/ 958 h 1465"/>
                    <a:gd name="T78" fmla="*/ 1463 w 1562"/>
                    <a:gd name="T79" fmla="*/ 918 h 1465"/>
                    <a:gd name="T80" fmla="*/ 1376 w 1562"/>
                    <a:gd name="T81" fmla="*/ 862 h 1465"/>
                    <a:gd name="T82" fmla="*/ 1302 w 1562"/>
                    <a:gd name="T83" fmla="*/ 801 h 1465"/>
                    <a:gd name="T84" fmla="*/ 1296 w 1562"/>
                    <a:gd name="T85" fmla="*/ 694 h 1465"/>
                    <a:gd name="T86" fmla="*/ 1278 w 1562"/>
                    <a:gd name="T87" fmla="*/ 552 h 1465"/>
                    <a:gd name="T88" fmla="*/ 1353 w 1562"/>
                    <a:gd name="T89" fmla="*/ 459 h 1465"/>
                    <a:gd name="T90" fmla="*/ 1392 w 1562"/>
                    <a:gd name="T91" fmla="*/ 348 h 1465"/>
                    <a:gd name="T92" fmla="*/ 1395 w 1562"/>
                    <a:gd name="T93" fmla="*/ 264 h 1465"/>
                    <a:gd name="T94" fmla="*/ 1373 w 1562"/>
                    <a:gd name="T95" fmla="*/ 231 h 1465"/>
                    <a:gd name="T96" fmla="*/ 1335 w 1562"/>
                    <a:gd name="T97" fmla="*/ 168 h 1465"/>
                    <a:gd name="T98" fmla="*/ 1283 w 1562"/>
                    <a:gd name="T99" fmla="*/ 105 h 1465"/>
                    <a:gd name="T100" fmla="*/ 1202 w 1562"/>
                    <a:gd name="T101" fmla="*/ 129 h 1465"/>
                    <a:gd name="T102" fmla="*/ 1095 w 1562"/>
                    <a:gd name="T103" fmla="*/ 135 h 1465"/>
                    <a:gd name="T104" fmla="*/ 989 w 1562"/>
                    <a:gd name="T105" fmla="*/ 153 h 1465"/>
                    <a:gd name="T106" fmla="*/ 899 w 1562"/>
                    <a:gd name="T107" fmla="*/ 102 h 1465"/>
                    <a:gd name="T108" fmla="*/ 807 w 1562"/>
                    <a:gd name="T109" fmla="*/ 66 h 1465"/>
                    <a:gd name="T110" fmla="*/ 746 w 1562"/>
                    <a:gd name="T111" fmla="*/ 1 h 1465"/>
                    <a:gd name="T112" fmla="*/ 678 w 1562"/>
                    <a:gd name="T113" fmla="*/ 58 h 1465"/>
                    <a:gd name="T114" fmla="*/ 554 w 1562"/>
                    <a:gd name="T115" fmla="*/ 90 h 1465"/>
                    <a:gd name="T116" fmla="*/ 462 w 1562"/>
                    <a:gd name="T117" fmla="*/ 138 h 146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62"/>
                    <a:gd name="T178" fmla="*/ 0 h 1465"/>
                    <a:gd name="T179" fmla="*/ 1562 w 1562"/>
                    <a:gd name="T180" fmla="*/ 1465 h 146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62" h="1465">
                      <a:moveTo>
                        <a:pt x="462" y="138"/>
                      </a:moveTo>
                      <a:lnTo>
                        <a:pt x="441" y="141"/>
                      </a:lnTo>
                      <a:lnTo>
                        <a:pt x="423" y="141"/>
                      </a:lnTo>
                      <a:lnTo>
                        <a:pt x="407" y="142"/>
                      </a:lnTo>
                      <a:lnTo>
                        <a:pt x="398" y="145"/>
                      </a:lnTo>
                      <a:lnTo>
                        <a:pt x="384" y="150"/>
                      </a:lnTo>
                      <a:lnTo>
                        <a:pt x="371" y="154"/>
                      </a:lnTo>
                      <a:lnTo>
                        <a:pt x="359" y="162"/>
                      </a:lnTo>
                      <a:lnTo>
                        <a:pt x="345" y="172"/>
                      </a:lnTo>
                      <a:lnTo>
                        <a:pt x="330" y="184"/>
                      </a:lnTo>
                      <a:lnTo>
                        <a:pt x="315" y="192"/>
                      </a:lnTo>
                      <a:lnTo>
                        <a:pt x="302" y="202"/>
                      </a:lnTo>
                      <a:lnTo>
                        <a:pt x="297" y="208"/>
                      </a:lnTo>
                      <a:lnTo>
                        <a:pt x="287" y="210"/>
                      </a:lnTo>
                      <a:lnTo>
                        <a:pt x="275" y="220"/>
                      </a:lnTo>
                      <a:lnTo>
                        <a:pt x="270" y="229"/>
                      </a:lnTo>
                      <a:lnTo>
                        <a:pt x="260" y="240"/>
                      </a:lnTo>
                      <a:lnTo>
                        <a:pt x="251" y="246"/>
                      </a:lnTo>
                      <a:lnTo>
                        <a:pt x="242" y="253"/>
                      </a:lnTo>
                      <a:lnTo>
                        <a:pt x="234" y="261"/>
                      </a:lnTo>
                      <a:lnTo>
                        <a:pt x="234" y="271"/>
                      </a:lnTo>
                      <a:lnTo>
                        <a:pt x="230" y="277"/>
                      </a:lnTo>
                      <a:lnTo>
                        <a:pt x="225" y="286"/>
                      </a:lnTo>
                      <a:lnTo>
                        <a:pt x="225" y="297"/>
                      </a:lnTo>
                      <a:lnTo>
                        <a:pt x="224" y="309"/>
                      </a:lnTo>
                      <a:lnTo>
                        <a:pt x="222" y="322"/>
                      </a:lnTo>
                      <a:lnTo>
                        <a:pt x="216" y="337"/>
                      </a:lnTo>
                      <a:lnTo>
                        <a:pt x="209" y="351"/>
                      </a:lnTo>
                      <a:lnTo>
                        <a:pt x="201" y="360"/>
                      </a:lnTo>
                      <a:lnTo>
                        <a:pt x="191" y="364"/>
                      </a:lnTo>
                      <a:lnTo>
                        <a:pt x="180" y="373"/>
                      </a:lnTo>
                      <a:lnTo>
                        <a:pt x="174" y="379"/>
                      </a:lnTo>
                      <a:lnTo>
                        <a:pt x="170" y="385"/>
                      </a:lnTo>
                      <a:lnTo>
                        <a:pt x="167" y="396"/>
                      </a:lnTo>
                      <a:lnTo>
                        <a:pt x="165" y="409"/>
                      </a:lnTo>
                      <a:lnTo>
                        <a:pt x="162" y="421"/>
                      </a:lnTo>
                      <a:lnTo>
                        <a:pt x="159" y="435"/>
                      </a:lnTo>
                      <a:lnTo>
                        <a:pt x="153" y="445"/>
                      </a:lnTo>
                      <a:lnTo>
                        <a:pt x="149" y="456"/>
                      </a:lnTo>
                      <a:lnTo>
                        <a:pt x="137" y="463"/>
                      </a:lnTo>
                      <a:lnTo>
                        <a:pt x="128" y="472"/>
                      </a:lnTo>
                      <a:lnTo>
                        <a:pt x="117" y="480"/>
                      </a:lnTo>
                      <a:lnTo>
                        <a:pt x="107" y="487"/>
                      </a:lnTo>
                      <a:lnTo>
                        <a:pt x="98" y="498"/>
                      </a:lnTo>
                      <a:lnTo>
                        <a:pt x="95" y="510"/>
                      </a:lnTo>
                      <a:lnTo>
                        <a:pt x="92" y="522"/>
                      </a:lnTo>
                      <a:lnTo>
                        <a:pt x="92" y="535"/>
                      </a:lnTo>
                      <a:lnTo>
                        <a:pt x="98" y="543"/>
                      </a:lnTo>
                      <a:lnTo>
                        <a:pt x="104" y="549"/>
                      </a:lnTo>
                      <a:lnTo>
                        <a:pt x="113" y="555"/>
                      </a:lnTo>
                      <a:lnTo>
                        <a:pt x="125" y="553"/>
                      </a:lnTo>
                      <a:lnTo>
                        <a:pt x="131" y="561"/>
                      </a:lnTo>
                      <a:lnTo>
                        <a:pt x="140" y="570"/>
                      </a:lnTo>
                      <a:lnTo>
                        <a:pt x="131" y="580"/>
                      </a:lnTo>
                      <a:lnTo>
                        <a:pt x="122" y="589"/>
                      </a:lnTo>
                      <a:lnTo>
                        <a:pt x="105" y="594"/>
                      </a:lnTo>
                      <a:lnTo>
                        <a:pt x="98" y="600"/>
                      </a:lnTo>
                      <a:lnTo>
                        <a:pt x="99" y="609"/>
                      </a:lnTo>
                      <a:lnTo>
                        <a:pt x="102" y="615"/>
                      </a:lnTo>
                      <a:lnTo>
                        <a:pt x="117" y="622"/>
                      </a:lnTo>
                      <a:lnTo>
                        <a:pt x="123" y="631"/>
                      </a:lnTo>
                      <a:lnTo>
                        <a:pt x="131" y="643"/>
                      </a:lnTo>
                      <a:lnTo>
                        <a:pt x="138" y="652"/>
                      </a:lnTo>
                      <a:lnTo>
                        <a:pt x="150" y="664"/>
                      </a:lnTo>
                      <a:lnTo>
                        <a:pt x="141" y="673"/>
                      </a:lnTo>
                      <a:lnTo>
                        <a:pt x="137" y="684"/>
                      </a:lnTo>
                      <a:lnTo>
                        <a:pt x="129" y="693"/>
                      </a:lnTo>
                      <a:lnTo>
                        <a:pt x="125" y="682"/>
                      </a:lnTo>
                      <a:lnTo>
                        <a:pt x="113" y="679"/>
                      </a:lnTo>
                      <a:lnTo>
                        <a:pt x="101" y="678"/>
                      </a:lnTo>
                      <a:lnTo>
                        <a:pt x="98" y="688"/>
                      </a:lnTo>
                      <a:lnTo>
                        <a:pt x="104" y="697"/>
                      </a:lnTo>
                      <a:lnTo>
                        <a:pt x="108" y="712"/>
                      </a:lnTo>
                      <a:lnTo>
                        <a:pt x="113" y="732"/>
                      </a:lnTo>
                      <a:lnTo>
                        <a:pt x="114" y="753"/>
                      </a:lnTo>
                      <a:lnTo>
                        <a:pt x="120" y="768"/>
                      </a:lnTo>
                      <a:lnTo>
                        <a:pt x="125" y="784"/>
                      </a:lnTo>
                      <a:lnTo>
                        <a:pt x="126" y="805"/>
                      </a:lnTo>
                      <a:lnTo>
                        <a:pt x="132" y="823"/>
                      </a:lnTo>
                      <a:lnTo>
                        <a:pt x="143" y="837"/>
                      </a:lnTo>
                      <a:lnTo>
                        <a:pt x="146" y="852"/>
                      </a:lnTo>
                      <a:lnTo>
                        <a:pt x="144" y="867"/>
                      </a:lnTo>
                      <a:lnTo>
                        <a:pt x="138" y="880"/>
                      </a:lnTo>
                      <a:lnTo>
                        <a:pt x="126" y="888"/>
                      </a:lnTo>
                      <a:lnTo>
                        <a:pt x="116" y="904"/>
                      </a:lnTo>
                      <a:lnTo>
                        <a:pt x="105" y="915"/>
                      </a:lnTo>
                      <a:lnTo>
                        <a:pt x="90" y="921"/>
                      </a:lnTo>
                      <a:lnTo>
                        <a:pt x="83" y="925"/>
                      </a:lnTo>
                      <a:lnTo>
                        <a:pt x="69" y="928"/>
                      </a:lnTo>
                      <a:lnTo>
                        <a:pt x="59" y="930"/>
                      </a:lnTo>
                      <a:lnTo>
                        <a:pt x="47" y="939"/>
                      </a:lnTo>
                      <a:lnTo>
                        <a:pt x="35" y="946"/>
                      </a:lnTo>
                      <a:lnTo>
                        <a:pt x="26" y="958"/>
                      </a:lnTo>
                      <a:lnTo>
                        <a:pt x="12" y="969"/>
                      </a:lnTo>
                      <a:lnTo>
                        <a:pt x="5" y="978"/>
                      </a:lnTo>
                      <a:lnTo>
                        <a:pt x="0" y="988"/>
                      </a:lnTo>
                      <a:lnTo>
                        <a:pt x="5" y="994"/>
                      </a:lnTo>
                      <a:lnTo>
                        <a:pt x="21" y="994"/>
                      </a:lnTo>
                      <a:lnTo>
                        <a:pt x="35" y="996"/>
                      </a:lnTo>
                      <a:lnTo>
                        <a:pt x="54" y="994"/>
                      </a:lnTo>
                      <a:lnTo>
                        <a:pt x="74" y="991"/>
                      </a:lnTo>
                      <a:lnTo>
                        <a:pt x="87" y="988"/>
                      </a:lnTo>
                      <a:lnTo>
                        <a:pt x="93" y="976"/>
                      </a:lnTo>
                      <a:lnTo>
                        <a:pt x="107" y="969"/>
                      </a:lnTo>
                      <a:lnTo>
                        <a:pt x="122" y="964"/>
                      </a:lnTo>
                      <a:lnTo>
                        <a:pt x="135" y="963"/>
                      </a:lnTo>
                      <a:lnTo>
                        <a:pt x="147" y="970"/>
                      </a:lnTo>
                      <a:lnTo>
                        <a:pt x="162" y="976"/>
                      </a:lnTo>
                      <a:lnTo>
                        <a:pt x="171" y="985"/>
                      </a:lnTo>
                      <a:lnTo>
                        <a:pt x="180" y="994"/>
                      </a:lnTo>
                      <a:lnTo>
                        <a:pt x="191" y="1006"/>
                      </a:lnTo>
                      <a:lnTo>
                        <a:pt x="198" y="1014"/>
                      </a:lnTo>
                      <a:lnTo>
                        <a:pt x="206" y="1021"/>
                      </a:lnTo>
                      <a:lnTo>
                        <a:pt x="216" y="1027"/>
                      </a:lnTo>
                      <a:lnTo>
                        <a:pt x="221" y="1032"/>
                      </a:lnTo>
                      <a:lnTo>
                        <a:pt x="225" y="1047"/>
                      </a:lnTo>
                      <a:lnTo>
                        <a:pt x="225" y="1062"/>
                      </a:lnTo>
                      <a:lnTo>
                        <a:pt x="213" y="1063"/>
                      </a:lnTo>
                      <a:lnTo>
                        <a:pt x="197" y="1063"/>
                      </a:lnTo>
                      <a:lnTo>
                        <a:pt x="180" y="1063"/>
                      </a:lnTo>
                      <a:lnTo>
                        <a:pt x="162" y="1068"/>
                      </a:lnTo>
                      <a:lnTo>
                        <a:pt x="147" y="1074"/>
                      </a:lnTo>
                      <a:lnTo>
                        <a:pt x="138" y="1081"/>
                      </a:lnTo>
                      <a:lnTo>
                        <a:pt x="134" y="1089"/>
                      </a:lnTo>
                      <a:lnTo>
                        <a:pt x="129" y="1101"/>
                      </a:lnTo>
                      <a:lnTo>
                        <a:pt x="140" y="1102"/>
                      </a:lnTo>
                      <a:lnTo>
                        <a:pt x="147" y="1102"/>
                      </a:lnTo>
                      <a:lnTo>
                        <a:pt x="153" y="1095"/>
                      </a:lnTo>
                      <a:lnTo>
                        <a:pt x="164" y="1095"/>
                      </a:lnTo>
                      <a:lnTo>
                        <a:pt x="173" y="1102"/>
                      </a:lnTo>
                      <a:lnTo>
                        <a:pt x="182" y="1108"/>
                      </a:lnTo>
                      <a:lnTo>
                        <a:pt x="189" y="1111"/>
                      </a:lnTo>
                      <a:lnTo>
                        <a:pt x="204" y="1114"/>
                      </a:lnTo>
                      <a:lnTo>
                        <a:pt x="219" y="1116"/>
                      </a:lnTo>
                      <a:lnTo>
                        <a:pt x="234" y="1117"/>
                      </a:lnTo>
                      <a:lnTo>
                        <a:pt x="249" y="1116"/>
                      </a:lnTo>
                      <a:lnTo>
                        <a:pt x="261" y="1117"/>
                      </a:lnTo>
                      <a:lnTo>
                        <a:pt x="275" y="1117"/>
                      </a:lnTo>
                      <a:lnTo>
                        <a:pt x="276" y="1131"/>
                      </a:lnTo>
                      <a:lnTo>
                        <a:pt x="276" y="1144"/>
                      </a:lnTo>
                      <a:lnTo>
                        <a:pt x="276" y="1155"/>
                      </a:lnTo>
                      <a:lnTo>
                        <a:pt x="282" y="1165"/>
                      </a:lnTo>
                      <a:lnTo>
                        <a:pt x="279" y="1177"/>
                      </a:lnTo>
                      <a:lnTo>
                        <a:pt x="269" y="1186"/>
                      </a:lnTo>
                      <a:lnTo>
                        <a:pt x="255" y="1194"/>
                      </a:lnTo>
                      <a:lnTo>
                        <a:pt x="255" y="1206"/>
                      </a:lnTo>
                      <a:lnTo>
                        <a:pt x="263" y="1215"/>
                      </a:lnTo>
                      <a:lnTo>
                        <a:pt x="264" y="1225"/>
                      </a:lnTo>
                      <a:lnTo>
                        <a:pt x="263" y="1234"/>
                      </a:lnTo>
                      <a:lnTo>
                        <a:pt x="257" y="1246"/>
                      </a:lnTo>
                      <a:lnTo>
                        <a:pt x="245" y="1252"/>
                      </a:lnTo>
                      <a:lnTo>
                        <a:pt x="231" y="1258"/>
                      </a:lnTo>
                      <a:lnTo>
                        <a:pt x="224" y="1263"/>
                      </a:lnTo>
                      <a:lnTo>
                        <a:pt x="213" y="1272"/>
                      </a:lnTo>
                      <a:lnTo>
                        <a:pt x="203" y="1278"/>
                      </a:lnTo>
                      <a:lnTo>
                        <a:pt x="191" y="1285"/>
                      </a:lnTo>
                      <a:lnTo>
                        <a:pt x="180" y="1299"/>
                      </a:lnTo>
                      <a:lnTo>
                        <a:pt x="173" y="1309"/>
                      </a:lnTo>
                      <a:lnTo>
                        <a:pt x="162" y="1320"/>
                      </a:lnTo>
                      <a:lnTo>
                        <a:pt x="153" y="1327"/>
                      </a:lnTo>
                      <a:lnTo>
                        <a:pt x="146" y="1333"/>
                      </a:lnTo>
                      <a:lnTo>
                        <a:pt x="143" y="1348"/>
                      </a:lnTo>
                      <a:lnTo>
                        <a:pt x="134" y="1357"/>
                      </a:lnTo>
                      <a:lnTo>
                        <a:pt x="125" y="1365"/>
                      </a:lnTo>
                      <a:lnTo>
                        <a:pt x="116" y="1372"/>
                      </a:lnTo>
                      <a:lnTo>
                        <a:pt x="111" y="1383"/>
                      </a:lnTo>
                      <a:lnTo>
                        <a:pt x="111" y="1396"/>
                      </a:lnTo>
                      <a:lnTo>
                        <a:pt x="110" y="1405"/>
                      </a:lnTo>
                      <a:lnTo>
                        <a:pt x="110" y="1419"/>
                      </a:lnTo>
                      <a:lnTo>
                        <a:pt x="111" y="1431"/>
                      </a:lnTo>
                      <a:lnTo>
                        <a:pt x="117" y="1441"/>
                      </a:lnTo>
                      <a:lnTo>
                        <a:pt x="122" y="1449"/>
                      </a:lnTo>
                      <a:lnTo>
                        <a:pt x="129" y="1458"/>
                      </a:lnTo>
                      <a:lnTo>
                        <a:pt x="141" y="1462"/>
                      </a:lnTo>
                      <a:lnTo>
                        <a:pt x="153" y="1465"/>
                      </a:lnTo>
                      <a:lnTo>
                        <a:pt x="164" y="1456"/>
                      </a:lnTo>
                      <a:lnTo>
                        <a:pt x="174" y="1443"/>
                      </a:lnTo>
                      <a:lnTo>
                        <a:pt x="188" y="1438"/>
                      </a:lnTo>
                      <a:lnTo>
                        <a:pt x="200" y="1438"/>
                      </a:lnTo>
                      <a:lnTo>
                        <a:pt x="216" y="1440"/>
                      </a:lnTo>
                      <a:lnTo>
                        <a:pt x="233" y="1438"/>
                      </a:lnTo>
                      <a:lnTo>
                        <a:pt x="242" y="1428"/>
                      </a:lnTo>
                      <a:lnTo>
                        <a:pt x="249" y="1414"/>
                      </a:lnTo>
                      <a:lnTo>
                        <a:pt x="261" y="1405"/>
                      </a:lnTo>
                      <a:lnTo>
                        <a:pt x="276" y="1398"/>
                      </a:lnTo>
                      <a:lnTo>
                        <a:pt x="288" y="1395"/>
                      </a:lnTo>
                      <a:lnTo>
                        <a:pt x="305" y="1395"/>
                      </a:lnTo>
                      <a:lnTo>
                        <a:pt x="317" y="1399"/>
                      </a:lnTo>
                      <a:lnTo>
                        <a:pt x="330" y="1402"/>
                      </a:lnTo>
                      <a:lnTo>
                        <a:pt x="341" y="1411"/>
                      </a:lnTo>
                      <a:lnTo>
                        <a:pt x="351" y="1417"/>
                      </a:lnTo>
                      <a:lnTo>
                        <a:pt x="363" y="1425"/>
                      </a:lnTo>
                      <a:lnTo>
                        <a:pt x="372" y="1432"/>
                      </a:lnTo>
                      <a:lnTo>
                        <a:pt x="389" y="1441"/>
                      </a:lnTo>
                      <a:lnTo>
                        <a:pt x="402" y="1447"/>
                      </a:lnTo>
                      <a:lnTo>
                        <a:pt x="417" y="1453"/>
                      </a:lnTo>
                      <a:lnTo>
                        <a:pt x="429" y="1455"/>
                      </a:lnTo>
                      <a:lnTo>
                        <a:pt x="444" y="1455"/>
                      </a:lnTo>
                      <a:lnTo>
                        <a:pt x="459" y="1453"/>
                      </a:lnTo>
                      <a:lnTo>
                        <a:pt x="467" y="1444"/>
                      </a:lnTo>
                      <a:lnTo>
                        <a:pt x="474" y="1434"/>
                      </a:lnTo>
                      <a:lnTo>
                        <a:pt x="480" y="1420"/>
                      </a:lnTo>
                      <a:lnTo>
                        <a:pt x="477" y="1410"/>
                      </a:lnTo>
                      <a:lnTo>
                        <a:pt x="479" y="1393"/>
                      </a:lnTo>
                      <a:lnTo>
                        <a:pt x="477" y="1381"/>
                      </a:lnTo>
                      <a:lnTo>
                        <a:pt x="476" y="1371"/>
                      </a:lnTo>
                      <a:lnTo>
                        <a:pt x="476" y="1363"/>
                      </a:lnTo>
                      <a:lnTo>
                        <a:pt x="485" y="1357"/>
                      </a:lnTo>
                      <a:lnTo>
                        <a:pt x="497" y="1354"/>
                      </a:lnTo>
                      <a:lnTo>
                        <a:pt x="498" y="1339"/>
                      </a:lnTo>
                      <a:lnTo>
                        <a:pt x="504" y="1327"/>
                      </a:lnTo>
                      <a:lnTo>
                        <a:pt x="519" y="1329"/>
                      </a:lnTo>
                      <a:lnTo>
                        <a:pt x="531" y="1318"/>
                      </a:lnTo>
                      <a:lnTo>
                        <a:pt x="545" y="1309"/>
                      </a:lnTo>
                      <a:lnTo>
                        <a:pt x="558" y="1300"/>
                      </a:lnTo>
                      <a:lnTo>
                        <a:pt x="567" y="1288"/>
                      </a:lnTo>
                      <a:lnTo>
                        <a:pt x="582" y="1281"/>
                      </a:lnTo>
                      <a:lnTo>
                        <a:pt x="597" y="1275"/>
                      </a:lnTo>
                      <a:lnTo>
                        <a:pt x="615" y="1270"/>
                      </a:lnTo>
                      <a:lnTo>
                        <a:pt x="630" y="1269"/>
                      </a:lnTo>
                      <a:lnTo>
                        <a:pt x="648" y="1266"/>
                      </a:lnTo>
                      <a:lnTo>
                        <a:pt x="660" y="1270"/>
                      </a:lnTo>
                      <a:lnTo>
                        <a:pt x="677" y="1267"/>
                      </a:lnTo>
                      <a:lnTo>
                        <a:pt x="704" y="1267"/>
                      </a:lnTo>
                      <a:lnTo>
                        <a:pt x="716" y="1261"/>
                      </a:lnTo>
                      <a:lnTo>
                        <a:pt x="734" y="1255"/>
                      </a:lnTo>
                      <a:lnTo>
                        <a:pt x="746" y="1249"/>
                      </a:lnTo>
                      <a:lnTo>
                        <a:pt x="755" y="1246"/>
                      </a:lnTo>
                      <a:lnTo>
                        <a:pt x="767" y="1242"/>
                      </a:lnTo>
                      <a:lnTo>
                        <a:pt x="782" y="1240"/>
                      </a:lnTo>
                      <a:lnTo>
                        <a:pt x="797" y="1240"/>
                      </a:lnTo>
                      <a:lnTo>
                        <a:pt x="809" y="1242"/>
                      </a:lnTo>
                      <a:lnTo>
                        <a:pt x="818" y="1245"/>
                      </a:lnTo>
                      <a:lnTo>
                        <a:pt x="828" y="1246"/>
                      </a:lnTo>
                      <a:lnTo>
                        <a:pt x="842" y="1246"/>
                      </a:lnTo>
                      <a:lnTo>
                        <a:pt x="857" y="1251"/>
                      </a:lnTo>
                      <a:lnTo>
                        <a:pt x="872" y="1252"/>
                      </a:lnTo>
                      <a:lnTo>
                        <a:pt x="884" y="1252"/>
                      </a:lnTo>
                      <a:lnTo>
                        <a:pt x="903" y="1251"/>
                      </a:lnTo>
                      <a:lnTo>
                        <a:pt x="917" y="1246"/>
                      </a:lnTo>
                      <a:lnTo>
                        <a:pt x="932" y="1243"/>
                      </a:lnTo>
                      <a:lnTo>
                        <a:pt x="941" y="1236"/>
                      </a:lnTo>
                      <a:lnTo>
                        <a:pt x="953" y="1230"/>
                      </a:lnTo>
                      <a:lnTo>
                        <a:pt x="966" y="1234"/>
                      </a:lnTo>
                      <a:lnTo>
                        <a:pt x="981" y="1234"/>
                      </a:lnTo>
                      <a:lnTo>
                        <a:pt x="996" y="1236"/>
                      </a:lnTo>
                      <a:lnTo>
                        <a:pt x="1013" y="1239"/>
                      </a:lnTo>
                      <a:lnTo>
                        <a:pt x="1028" y="1242"/>
                      </a:lnTo>
                      <a:lnTo>
                        <a:pt x="1041" y="1239"/>
                      </a:lnTo>
                      <a:lnTo>
                        <a:pt x="1055" y="1243"/>
                      </a:lnTo>
                      <a:lnTo>
                        <a:pt x="1068" y="1245"/>
                      </a:lnTo>
                      <a:lnTo>
                        <a:pt x="1083" y="1248"/>
                      </a:lnTo>
                      <a:lnTo>
                        <a:pt x="1097" y="1249"/>
                      </a:lnTo>
                      <a:lnTo>
                        <a:pt x="1106" y="1260"/>
                      </a:lnTo>
                      <a:lnTo>
                        <a:pt x="1119" y="1264"/>
                      </a:lnTo>
                      <a:lnTo>
                        <a:pt x="1131" y="1269"/>
                      </a:lnTo>
                      <a:lnTo>
                        <a:pt x="1145" y="1273"/>
                      </a:lnTo>
                      <a:lnTo>
                        <a:pt x="1158" y="1270"/>
                      </a:lnTo>
                      <a:lnTo>
                        <a:pt x="1167" y="1267"/>
                      </a:lnTo>
                      <a:lnTo>
                        <a:pt x="1170" y="1272"/>
                      </a:lnTo>
                      <a:lnTo>
                        <a:pt x="1179" y="1275"/>
                      </a:lnTo>
                      <a:lnTo>
                        <a:pt x="1188" y="1275"/>
                      </a:lnTo>
                      <a:lnTo>
                        <a:pt x="1197" y="1273"/>
                      </a:lnTo>
                      <a:lnTo>
                        <a:pt x="1209" y="1275"/>
                      </a:lnTo>
                      <a:lnTo>
                        <a:pt x="1223" y="1275"/>
                      </a:lnTo>
                      <a:lnTo>
                        <a:pt x="1233" y="1275"/>
                      </a:lnTo>
                      <a:lnTo>
                        <a:pt x="1244" y="1272"/>
                      </a:lnTo>
                      <a:lnTo>
                        <a:pt x="1254" y="1266"/>
                      </a:lnTo>
                      <a:lnTo>
                        <a:pt x="1262" y="1279"/>
                      </a:lnTo>
                      <a:lnTo>
                        <a:pt x="1269" y="1281"/>
                      </a:lnTo>
                      <a:lnTo>
                        <a:pt x="1281" y="1282"/>
                      </a:lnTo>
                      <a:lnTo>
                        <a:pt x="1292" y="1278"/>
                      </a:lnTo>
                      <a:lnTo>
                        <a:pt x="1295" y="1267"/>
                      </a:lnTo>
                      <a:lnTo>
                        <a:pt x="1304" y="1251"/>
                      </a:lnTo>
                      <a:lnTo>
                        <a:pt x="1317" y="1248"/>
                      </a:lnTo>
                      <a:lnTo>
                        <a:pt x="1331" y="1245"/>
                      </a:lnTo>
                      <a:lnTo>
                        <a:pt x="1347" y="1234"/>
                      </a:lnTo>
                      <a:lnTo>
                        <a:pt x="1364" y="1227"/>
                      </a:lnTo>
                      <a:lnTo>
                        <a:pt x="1380" y="1216"/>
                      </a:lnTo>
                      <a:lnTo>
                        <a:pt x="1395" y="1206"/>
                      </a:lnTo>
                      <a:lnTo>
                        <a:pt x="1409" y="1191"/>
                      </a:lnTo>
                      <a:lnTo>
                        <a:pt x="1413" y="1179"/>
                      </a:lnTo>
                      <a:lnTo>
                        <a:pt x="1413" y="1168"/>
                      </a:lnTo>
                      <a:lnTo>
                        <a:pt x="1413" y="1156"/>
                      </a:lnTo>
                      <a:lnTo>
                        <a:pt x="1407" y="1144"/>
                      </a:lnTo>
                      <a:lnTo>
                        <a:pt x="1401" y="1137"/>
                      </a:lnTo>
                      <a:lnTo>
                        <a:pt x="1389" y="1126"/>
                      </a:lnTo>
                      <a:lnTo>
                        <a:pt x="1379" y="1116"/>
                      </a:lnTo>
                      <a:lnTo>
                        <a:pt x="1371" y="1111"/>
                      </a:lnTo>
                      <a:lnTo>
                        <a:pt x="1367" y="1108"/>
                      </a:lnTo>
                      <a:lnTo>
                        <a:pt x="1365" y="1101"/>
                      </a:lnTo>
                      <a:lnTo>
                        <a:pt x="1379" y="1101"/>
                      </a:lnTo>
                      <a:lnTo>
                        <a:pt x="1394" y="1101"/>
                      </a:lnTo>
                      <a:lnTo>
                        <a:pt x="1410" y="1101"/>
                      </a:lnTo>
                      <a:lnTo>
                        <a:pt x="1433" y="1099"/>
                      </a:lnTo>
                      <a:lnTo>
                        <a:pt x="1449" y="1096"/>
                      </a:lnTo>
                      <a:lnTo>
                        <a:pt x="1463" y="1096"/>
                      </a:lnTo>
                      <a:lnTo>
                        <a:pt x="1478" y="1089"/>
                      </a:lnTo>
                      <a:lnTo>
                        <a:pt x="1491" y="1087"/>
                      </a:lnTo>
                      <a:lnTo>
                        <a:pt x="1505" y="1077"/>
                      </a:lnTo>
                      <a:lnTo>
                        <a:pt x="1521" y="1072"/>
                      </a:lnTo>
                      <a:lnTo>
                        <a:pt x="1533" y="1065"/>
                      </a:lnTo>
                      <a:lnTo>
                        <a:pt x="1544" y="1057"/>
                      </a:lnTo>
                      <a:lnTo>
                        <a:pt x="1556" y="1045"/>
                      </a:lnTo>
                      <a:lnTo>
                        <a:pt x="1562" y="1033"/>
                      </a:lnTo>
                      <a:lnTo>
                        <a:pt x="1556" y="1023"/>
                      </a:lnTo>
                      <a:lnTo>
                        <a:pt x="1551" y="1014"/>
                      </a:lnTo>
                      <a:lnTo>
                        <a:pt x="1548" y="1003"/>
                      </a:lnTo>
                      <a:lnTo>
                        <a:pt x="1539" y="1000"/>
                      </a:lnTo>
                      <a:lnTo>
                        <a:pt x="1538" y="990"/>
                      </a:lnTo>
                      <a:lnTo>
                        <a:pt x="1541" y="973"/>
                      </a:lnTo>
                      <a:lnTo>
                        <a:pt x="1542" y="958"/>
                      </a:lnTo>
                      <a:lnTo>
                        <a:pt x="1535" y="951"/>
                      </a:lnTo>
                      <a:lnTo>
                        <a:pt x="1530" y="943"/>
                      </a:lnTo>
                      <a:lnTo>
                        <a:pt x="1524" y="939"/>
                      </a:lnTo>
                      <a:lnTo>
                        <a:pt x="1509" y="936"/>
                      </a:lnTo>
                      <a:lnTo>
                        <a:pt x="1496" y="928"/>
                      </a:lnTo>
                      <a:lnTo>
                        <a:pt x="1487" y="921"/>
                      </a:lnTo>
                      <a:lnTo>
                        <a:pt x="1476" y="918"/>
                      </a:lnTo>
                      <a:lnTo>
                        <a:pt x="1463" y="918"/>
                      </a:lnTo>
                      <a:lnTo>
                        <a:pt x="1449" y="912"/>
                      </a:lnTo>
                      <a:lnTo>
                        <a:pt x="1437" y="903"/>
                      </a:lnTo>
                      <a:lnTo>
                        <a:pt x="1427" y="898"/>
                      </a:lnTo>
                      <a:lnTo>
                        <a:pt x="1418" y="891"/>
                      </a:lnTo>
                      <a:lnTo>
                        <a:pt x="1410" y="883"/>
                      </a:lnTo>
                      <a:lnTo>
                        <a:pt x="1397" y="877"/>
                      </a:lnTo>
                      <a:lnTo>
                        <a:pt x="1386" y="870"/>
                      </a:lnTo>
                      <a:lnTo>
                        <a:pt x="1376" y="862"/>
                      </a:lnTo>
                      <a:lnTo>
                        <a:pt x="1367" y="853"/>
                      </a:lnTo>
                      <a:lnTo>
                        <a:pt x="1361" y="844"/>
                      </a:lnTo>
                      <a:lnTo>
                        <a:pt x="1356" y="829"/>
                      </a:lnTo>
                      <a:lnTo>
                        <a:pt x="1353" y="816"/>
                      </a:lnTo>
                      <a:lnTo>
                        <a:pt x="1344" y="805"/>
                      </a:lnTo>
                      <a:lnTo>
                        <a:pt x="1335" y="804"/>
                      </a:lnTo>
                      <a:lnTo>
                        <a:pt x="1317" y="804"/>
                      </a:lnTo>
                      <a:lnTo>
                        <a:pt x="1302" y="801"/>
                      </a:lnTo>
                      <a:lnTo>
                        <a:pt x="1289" y="798"/>
                      </a:lnTo>
                      <a:lnTo>
                        <a:pt x="1274" y="790"/>
                      </a:lnTo>
                      <a:lnTo>
                        <a:pt x="1262" y="783"/>
                      </a:lnTo>
                      <a:lnTo>
                        <a:pt x="1256" y="771"/>
                      </a:lnTo>
                      <a:lnTo>
                        <a:pt x="1263" y="753"/>
                      </a:lnTo>
                      <a:lnTo>
                        <a:pt x="1274" y="730"/>
                      </a:lnTo>
                      <a:lnTo>
                        <a:pt x="1283" y="715"/>
                      </a:lnTo>
                      <a:lnTo>
                        <a:pt x="1296" y="694"/>
                      </a:lnTo>
                      <a:lnTo>
                        <a:pt x="1307" y="669"/>
                      </a:lnTo>
                      <a:lnTo>
                        <a:pt x="1311" y="645"/>
                      </a:lnTo>
                      <a:lnTo>
                        <a:pt x="1307" y="633"/>
                      </a:lnTo>
                      <a:lnTo>
                        <a:pt x="1296" y="621"/>
                      </a:lnTo>
                      <a:lnTo>
                        <a:pt x="1287" y="606"/>
                      </a:lnTo>
                      <a:lnTo>
                        <a:pt x="1281" y="586"/>
                      </a:lnTo>
                      <a:lnTo>
                        <a:pt x="1278" y="570"/>
                      </a:lnTo>
                      <a:lnTo>
                        <a:pt x="1278" y="552"/>
                      </a:lnTo>
                      <a:lnTo>
                        <a:pt x="1280" y="537"/>
                      </a:lnTo>
                      <a:lnTo>
                        <a:pt x="1286" y="528"/>
                      </a:lnTo>
                      <a:lnTo>
                        <a:pt x="1298" y="523"/>
                      </a:lnTo>
                      <a:lnTo>
                        <a:pt x="1310" y="513"/>
                      </a:lnTo>
                      <a:lnTo>
                        <a:pt x="1322" y="499"/>
                      </a:lnTo>
                      <a:lnTo>
                        <a:pt x="1337" y="480"/>
                      </a:lnTo>
                      <a:lnTo>
                        <a:pt x="1347" y="468"/>
                      </a:lnTo>
                      <a:lnTo>
                        <a:pt x="1353" y="459"/>
                      </a:lnTo>
                      <a:lnTo>
                        <a:pt x="1352" y="438"/>
                      </a:lnTo>
                      <a:lnTo>
                        <a:pt x="1350" y="418"/>
                      </a:lnTo>
                      <a:lnTo>
                        <a:pt x="1352" y="400"/>
                      </a:lnTo>
                      <a:lnTo>
                        <a:pt x="1353" y="379"/>
                      </a:lnTo>
                      <a:lnTo>
                        <a:pt x="1355" y="363"/>
                      </a:lnTo>
                      <a:lnTo>
                        <a:pt x="1370" y="349"/>
                      </a:lnTo>
                      <a:lnTo>
                        <a:pt x="1380" y="349"/>
                      </a:lnTo>
                      <a:lnTo>
                        <a:pt x="1392" y="348"/>
                      </a:lnTo>
                      <a:lnTo>
                        <a:pt x="1401" y="340"/>
                      </a:lnTo>
                      <a:lnTo>
                        <a:pt x="1406" y="325"/>
                      </a:lnTo>
                      <a:lnTo>
                        <a:pt x="1401" y="312"/>
                      </a:lnTo>
                      <a:lnTo>
                        <a:pt x="1400" y="301"/>
                      </a:lnTo>
                      <a:lnTo>
                        <a:pt x="1397" y="289"/>
                      </a:lnTo>
                      <a:lnTo>
                        <a:pt x="1389" y="280"/>
                      </a:lnTo>
                      <a:lnTo>
                        <a:pt x="1385" y="271"/>
                      </a:lnTo>
                      <a:lnTo>
                        <a:pt x="1395" y="264"/>
                      </a:lnTo>
                      <a:lnTo>
                        <a:pt x="1406" y="267"/>
                      </a:lnTo>
                      <a:lnTo>
                        <a:pt x="1418" y="261"/>
                      </a:lnTo>
                      <a:lnTo>
                        <a:pt x="1424" y="252"/>
                      </a:lnTo>
                      <a:lnTo>
                        <a:pt x="1421" y="244"/>
                      </a:lnTo>
                      <a:lnTo>
                        <a:pt x="1410" y="241"/>
                      </a:lnTo>
                      <a:lnTo>
                        <a:pt x="1397" y="240"/>
                      </a:lnTo>
                      <a:lnTo>
                        <a:pt x="1388" y="237"/>
                      </a:lnTo>
                      <a:lnTo>
                        <a:pt x="1373" y="231"/>
                      </a:lnTo>
                      <a:lnTo>
                        <a:pt x="1356" y="225"/>
                      </a:lnTo>
                      <a:lnTo>
                        <a:pt x="1346" y="217"/>
                      </a:lnTo>
                      <a:lnTo>
                        <a:pt x="1332" y="208"/>
                      </a:lnTo>
                      <a:lnTo>
                        <a:pt x="1332" y="196"/>
                      </a:lnTo>
                      <a:lnTo>
                        <a:pt x="1329" y="189"/>
                      </a:lnTo>
                      <a:lnTo>
                        <a:pt x="1323" y="183"/>
                      </a:lnTo>
                      <a:lnTo>
                        <a:pt x="1331" y="178"/>
                      </a:lnTo>
                      <a:lnTo>
                        <a:pt x="1335" y="168"/>
                      </a:lnTo>
                      <a:lnTo>
                        <a:pt x="1341" y="154"/>
                      </a:lnTo>
                      <a:lnTo>
                        <a:pt x="1341" y="144"/>
                      </a:lnTo>
                      <a:lnTo>
                        <a:pt x="1334" y="133"/>
                      </a:lnTo>
                      <a:lnTo>
                        <a:pt x="1323" y="123"/>
                      </a:lnTo>
                      <a:lnTo>
                        <a:pt x="1314" y="117"/>
                      </a:lnTo>
                      <a:lnTo>
                        <a:pt x="1305" y="109"/>
                      </a:lnTo>
                      <a:lnTo>
                        <a:pt x="1293" y="108"/>
                      </a:lnTo>
                      <a:lnTo>
                        <a:pt x="1283" y="105"/>
                      </a:lnTo>
                      <a:lnTo>
                        <a:pt x="1272" y="106"/>
                      </a:lnTo>
                      <a:lnTo>
                        <a:pt x="1262" y="105"/>
                      </a:lnTo>
                      <a:lnTo>
                        <a:pt x="1248" y="106"/>
                      </a:lnTo>
                      <a:lnTo>
                        <a:pt x="1236" y="108"/>
                      </a:lnTo>
                      <a:lnTo>
                        <a:pt x="1224" y="106"/>
                      </a:lnTo>
                      <a:lnTo>
                        <a:pt x="1215" y="111"/>
                      </a:lnTo>
                      <a:lnTo>
                        <a:pt x="1214" y="123"/>
                      </a:lnTo>
                      <a:lnTo>
                        <a:pt x="1202" y="129"/>
                      </a:lnTo>
                      <a:lnTo>
                        <a:pt x="1196" y="129"/>
                      </a:lnTo>
                      <a:lnTo>
                        <a:pt x="1184" y="127"/>
                      </a:lnTo>
                      <a:lnTo>
                        <a:pt x="1170" y="126"/>
                      </a:lnTo>
                      <a:lnTo>
                        <a:pt x="1158" y="127"/>
                      </a:lnTo>
                      <a:lnTo>
                        <a:pt x="1143" y="130"/>
                      </a:lnTo>
                      <a:lnTo>
                        <a:pt x="1127" y="132"/>
                      </a:lnTo>
                      <a:lnTo>
                        <a:pt x="1110" y="139"/>
                      </a:lnTo>
                      <a:lnTo>
                        <a:pt x="1095" y="135"/>
                      </a:lnTo>
                      <a:lnTo>
                        <a:pt x="1083" y="138"/>
                      </a:lnTo>
                      <a:lnTo>
                        <a:pt x="1070" y="142"/>
                      </a:lnTo>
                      <a:lnTo>
                        <a:pt x="1056" y="148"/>
                      </a:lnTo>
                      <a:lnTo>
                        <a:pt x="1040" y="154"/>
                      </a:lnTo>
                      <a:lnTo>
                        <a:pt x="1023" y="157"/>
                      </a:lnTo>
                      <a:lnTo>
                        <a:pt x="1013" y="157"/>
                      </a:lnTo>
                      <a:lnTo>
                        <a:pt x="1002" y="151"/>
                      </a:lnTo>
                      <a:lnTo>
                        <a:pt x="989" y="153"/>
                      </a:lnTo>
                      <a:lnTo>
                        <a:pt x="977" y="150"/>
                      </a:lnTo>
                      <a:lnTo>
                        <a:pt x="965" y="148"/>
                      </a:lnTo>
                      <a:lnTo>
                        <a:pt x="950" y="142"/>
                      </a:lnTo>
                      <a:lnTo>
                        <a:pt x="938" y="136"/>
                      </a:lnTo>
                      <a:lnTo>
                        <a:pt x="927" y="129"/>
                      </a:lnTo>
                      <a:lnTo>
                        <a:pt x="920" y="120"/>
                      </a:lnTo>
                      <a:lnTo>
                        <a:pt x="909" y="112"/>
                      </a:lnTo>
                      <a:lnTo>
                        <a:pt x="899" y="102"/>
                      </a:lnTo>
                      <a:lnTo>
                        <a:pt x="891" y="91"/>
                      </a:lnTo>
                      <a:lnTo>
                        <a:pt x="879" y="85"/>
                      </a:lnTo>
                      <a:lnTo>
                        <a:pt x="867" y="78"/>
                      </a:lnTo>
                      <a:lnTo>
                        <a:pt x="858" y="76"/>
                      </a:lnTo>
                      <a:lnTo>
                        <a:pt x="845" y="72"/>
                      </a:lnTo>
                      <a:lnTo>
                        <a:pt x="831" y="70"/>
                      </a:lnTo>
                      <a:lnTo>
                        <a:pt x="818" y="69"/>
                      </a:lnTo>
                      <a:lnTo>
                        <a:pt x="807" y="66"/>
                      </a:lnTo>
                      <a:lnTo>
                        <a:pt x="798" y="58"/>
                      </a:lnTo>
                      <a:lnTo>
                        <a:pt x="788" y="52"/>
                      </a:lnTo>
                      <a:lnTo>
                        <a:pt x="780" y="42"/>
                      </a:lnTo>
                      <a:lnTo>
                        <a:pt x="780" y="30"/>
                      </a:lnTo>
                      <a:lnTo>
                        <a:pt x="776" y="15"/>
                      </a:lnTo>
                      <a:lnTo>
                        <a:pt x="768" y="6"/>
                      </a:lnTo>
                      <a:lnTo>
                        <a:pt x="756" y="0"/>
                      </a:lnTo>
                      <a:lnTo>
                        <a:pt x="746" y="1"/>
                      </a:lnTo>
                      <a:lnTo>
                        <a:pt x="740" y="10"/>
                      </a:lnTo>
                      <a:lnTo>
                        <a:pt x="741" y="22"/>
                      </a:lnTo>
                      <a:lnTo>
                        <a:pt x="741" y="39"/>
                      </a:lnTo>
                      <a:lnTo>
                        <a:pt x="738" y="48"/>
                      </a:lnTo>
                      <a:lnTo>
                        <a:pt x="726" y="54"/>
                      </a:lnTo>
                      <a:lnTo>
                        <a:pt x="713" y="52"/>
                      </a:lnTo>
                      <a:lnTo>
                        <a:pt x="698" y="57"/>
                      </a:lnTo>
                      <a:lnTo>
                        <a:pt x="678" y="58"/>
                      </a:lnTo>
                      <a:lnTo>
                        <a:pt x="657" y="64"/>
                      </a:lnTo>
                      <a:lnTo>
                        <a:pt x="639" y="70"/>
                      </a:lnTo>
                      <a:lnTo>
                        <a:pt x="618" y="76"/>
                      </a:lnTo>
                      <a:lnTo>
                        <a:pt x="606" y="76"/>
                      </a:lnTo>
                      <a:lnTo>
                        <a:pt x="593" y="79"/>
                      </a:lnTo>
                      <a:lnTo>
                        <a:pt x="581" y="82"/>
                      </a:lnTo>
                      <a:lnTo>
                        <a:pt x="570" y="87"/>
                      </a:lnTo>
                      <a:lnTo>
                        <a:pt x="554" y="90"/>
                      </a:lnTo>
                      <a:lnTo>
                        <a:pt x="540" y="97"/>
                      </a:lnTo>
                      <a:lnTo>
                        <a:pt x="530" y="105"/>
                      </a:lnTo>
                      <a:lnTo>
                        <a:pt x="524" y="115"/>
                      </a:lnTo>
                      <a:lnTo>
                        <a:pt x="513" y="120"/>
                      </a:lnTo>
                      <a:lnTo>
                        <a:pt x="501" y="127"/>
                      </a:lnTo>
                      <a:lnTo>
                        <a:pt x="489" y="132"/>
                      </a:lnTo>
                      <a:lnTo>
                        <a:pt x="476" y="136"/>
                      </a:lnTo>
                      <a:lnTo>
                        <a:pt x="462" y="138"/>
                      </a:lnTo>
                      <a:close/>
                    </a:path>
                  </a:pathLst>
                </a:custGeom>
                <a:solidFill>
                  <a:srgbClr val="CCFFCC">
                    <a:alpha val="50195"/>
                  </a:srgbClr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3750"/>
                </a:p>
              </p:txBody>
            </p:sp>
            <p:sp>
              <p:nvSpPr>
                <p:cNvPr id="92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49" y="3398"/>
                  <a:ext cx="386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8100" rIns="0" bIns="81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ahoma" charset="0"/>
                      <a:cs typeface="Arial" charset="0"/>
                    </a:rPr>
                    <a:t>China</a:t>
                  </a:r>
                  <a:endParaRPr lang="en-GB" sz="120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</p:grpSp>
          <p:grpSp>
            <p:nvGrpSpPr>
              <p:cNvPr id="9224" name="Group 16"/>
              <p:cNvGrpSpPr>
                <a:grpSpLocks/>
              </p:cNvGrpSpPr>
              <p:nvPr/>
            </p:nvGrpSpPr>
            <p:grpSpPr bwMode="auto">
              <a:xfrm>
                <a:off x="1702" y="1107"/>
                <a:ext cx="1773" cy="1074"/>
                <a:chOff x="1702" y="1107"/>
                <a:chExt cx="1773" cy="1074"/>
              </a:xfrm>
            </p:grpSpPr>
            <p:sp>
              <p:nvSpPr>
                <p:cNvPr id="9239" name="Freeform 17"/>
                <p:cNvSpPr>
                  <a:spLocks/>
                </p:cNvSpPr>
                <p:nvPr/>
              </p:nvSpPr>
              <p:spPr bwMode="auto">
                <a:xfrm>
                  <a:off x="1702" y="1107"/>
                  <a:ext cx="1773" cy="1074"/>
                </a:xfrm>
                <a:custGeom>
                  <a:avLst/>
                  <a:gdLst>
                    <a:gd name="T0" fmla="*/ 424 w 1773"/>
                    <a:gd name="T1" fmla="*/ 63 h 1074"/>
                    <a:gd name="T2" fmla="*/ 459 w 1773"/>
                    <a:gd name="T3" fmla="*/ 137 h 1074"/>
                    <a:gd name="T4" fmla="*/ 388 w 1773"/>
                    <a:gd name="T5" fmla="*/ 189 h 1074"/>
                    <a:gd name="T6" fmla="*/ 318 w 1773"/>
                    <a:gd name="T7" fmla="*/ 146 h 1074"/>
                    <a:gd name="T8" fmla="*/ 237 w 1773"/>
                    <a:gd name="T9" fmla="*/ 236 h 1074"/>
                    <a:gd name="T10" fmla="*/ 172 w 1773"/>
                    <a:gd name="T11" fmla="*/ 312 h 1074"/>
                    <a:gd name="T12" fmla="*/ 85 w 1773"/>
                    <a:gd name="T13" fmla="*/ 374 h 1074"/>
                    <a:gd name="T14" fmla="*/ 46 w 1773"/>
                    <a:gd name="T15" fmla="*/ 447 h 1074"/>
                    <a:gd name="T16" fmla="*/ 22 w 1773"/>
                    <a:gd name="T17" fmla="*/ 509 h 1074"/>
                    <a:gd name="T18" fmla="*/ 7 w 1773"/>
                    <a:gd name="T19" fmla="*/ 602 h 1074"/>
                    <a:gd name="T20" fmla="*/ 75 w 1773"/>
                    <a:gd name="T21" fmla="*/ 594 h 1074"/>
                    <a:gd name="T22" fmla="*/ 132 w 1773"/>
                    <a:gd name="T23" fmla="*/ 669 h 1074"/>
                    <a:gd name="T24" fmla="*/ 217 w 1773"/>
                    <a:gd name="T25" fmla="*/ 687 h 1074"/>
                    <a:gd name="T26" fmla="*/ 307 w 1773"/>
                    <a:gd name="T27" fmla="*/ 725 h 1074"/>
                    <a:gd name="T28" fmla="*/ 397 w 1773"/>
                    <a:gd name="T29" fmla="*/ 779 h 1074"/>
                    <a:gd name="T30" fmla="*/ 496 w 1773"/>
                    <a:gd name="T31" fmla="*/ 807 h 1074"/>
                    <a:gd name="T32" fmla="*/ 597 w 1773"/>
                    <a:gd name="T33" fmla="*/ 819 h 1074"/>
                    <a:gd name="T34" fmla="*/ 720 w 1773"/>
                    <a:gd name="T35" fmla="*/ 825 h 1074"/>
                    <a:gd name="T36" fmla="*/ 786 w 1773"/>
                    <a:gd name="T37" fmla="*/ 863 h 1074"/>
                    <a:gd name="T38" fmla="*/ 876 w 1773"/>
                    <a:gd name="T39" fmla="*/ 885 h 1074"/>
                    <a:gd name="T40" fmla="*/ 979 w 1773"/>
                    <a:gd name="T41" fmla="*/ 914 h 1074"/>
                    <a:gd name="T42" fmla="*/ 1060 w 1773"/>
                    <a:gd name="T43" fmla="*/ 933 h 1074"/>
                    <a:gd name="T44" fmla="*/ 1164 w 1773"/>
                    <a:gd name="T45" fmla="*/ 959 h 1074"/>
                    <a:gd name="T46" fmla="*/ 1245 w 1773"/>
                    <a:gd name="T47" fmla="*/ 963 h 1074"/>
                    <a:gd name="T48" fmla="*/ 1303 w 1773"/>
                    <a:gd name="T49" fmla="*/ 965 h 1074"/>
                    <a:gd name="T50" fmla="*/ 1404 w 1773"/>
                    <a:gd name="T51" fmla="*/ 983 h 1074"/>
                    <a:gd name="T52" fmla="*/ 1507 w 1773"/>
                    <a:gd name="T53" fmla="*/ 1023 h 1074"/>
                    <a:gd name="T54" fmla="*/ 1621 w 1773"/>
                    <a:gd name="T55" fmla="*/ 1073 h 1074"/>
                    <a:gd name="T56" fmla="*/ 1710 w 1773"/>
                    <a:gd name="T57" fmla="*/ 1055 h 1074"/>
                    <a:gd name="T58" fmla="*/ 1744 w 1773"/>
                    <a:gd name="T59" fmla="*/ 962 h 1074"/>
                    <a:gd name="T60" fmla="*/ 1731 w 1773"/>
                    <a:gd name="T61" fmla="*/ 924 h 1074"/>
                    <a:gd name="T62" fmla="*/ 1660 w 1773"/>
                    <a:gd name="T63" fmla="*/ 888 h 1074"/>
                    <a:gd name="T64" fmla="*/ 1609 w 1773"/>
                    <a:gd name="T65" fmla="*/ 840 h 1074"/>
                    <a:gd name="T66" fmla="*/ 1572 w 1773"/>
                    <a:gd name="T67" fmla="*/ 761 h 1074"/>
                    <a:gd name="T68" fmla="*/ 1500 w 1773"/>
                    <a:gd name="T69" fmla="*/ 768 h 1074"/>
                    <a:gd name="T70" fmla="*/ 1416 w 1773"/>
                    <a:gd name="T71" fmla="*/ 792 h 1074"/>
                    <a:gd name="T72" fmla="*/ 1378 w 1773"/>
                    <a:gd name="T73" fmla="*/ 713 h 1074"/>
                    <a:gd name="T74" fmla="*/ 1314 w 1773"/>
                    <a:gd name="T75" fmla="*/ 681 h 1074"/>
                    <a:gd name="T76" fmla="*/ 1278 w 1773"/>
                    <a:gd name="T77" fmla="*/ 623 h 1074"/>
                    <a:gd name="T78" fmla="*/ 1255 w 1773"/>
                    <a:gd name="T79" fmla="*/ 593 h 1074"/>
                    <a:gd name="T80" fmla="*/ 1198 w 1773"/>
                    <a:gd name="T81" fmla="*/ 662 h 1074"/>
                    <a:gd name="T82" fmla="*/ 1125 w 1773"/>
                    <a:gd name="T83" fmla="*/ 635 h 1074"/>
                    <a:gd name="T84" fmla="*/ 1176 w 1773"/>
                    <a:gd name="T85" fmla="*/ 570 h 1074"/>
                    <a:gd name="T86" fmla="*/ 1183 w 1773"/>
                    <a:gd name="T87" fmla="*/ 506 h 1074"/>
                    <a:gd name="T88" fmla="*/ 1116 w 1773"/>
                    <a:gd name="T89" fmla="*/ 477 h 1074"/>
                    <a:gd name="T90" fmla="*/ 1150 w 1773"/>
                    <a:gd name="T91" fmla="*/ 405 h 1074"/>
                    <a:gd name="T92" fmla="*/ 1158 w 1773"/>
                    <a:gd name="T93" fmla="*/ 321 h 1074"/>
                    <a:gd name="T94" fmla="*/ 1113 w 1773"/>
                    <a:gd name="T95" fmla="*/ 261 h 1074"/>
                    <a:gd name="T96" fmla="*/ 1029 w 1773"/>
                    <a:gd name="T97" fmla="*/ 231 h 1074"/>
                    <a:gd name="T98" fmla="*/ 934 w 1773"/>
                    <a:gd name="T99" fmla="*/ 279 h 1074"/>
                    <a:gd name="T100" fmla="*/ 855 w 1773"/>
                    <a:gd name="T101" fmla="*/ 291 h 1074"/>
                    <a:gd name="T102" fmla="*/ 778 w 1773"/>
                    <a:gd name="T103" fmla="*/ 255 h 1074"/>
                    <a:gd name="T104" fmla="*/ 694 w 1773"/>
                    <a:gd name="T105" fmla="*/ 233 h 1074"/>
                    <a:gd name="T106" fmla="*/ 625 w 1773"/>
                    <a:gd name="T107" fmla="*/ 222 h 1074"/>
                    <a:gd name="T108" fmla="*/ 562 w 1773"/>
                    <a:gd name="T109" fmla="*/ 168 h 1074"/>
                    <a:gd name="T110" fmla="*/ 483 w 1773"/>
                    <a:gd name="T111" fmla="*/ 95 h 1074"/>
                    <a:gd name="T112" fmla="*/ 439 w 1773"/>
                    <a:gd name="T113" fmla="*/ 9 h 1074"/>
                    <a:gd name="T114" fmla="*/ 367 w 1773"/>
                    <a:gd name="T115" fmla="*/ 18 h 10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73"/>
                    <a:gd name="T175" fmla="*/ 0 h 1074"/>
                    <a:gd name="T176" fmla="*/ 1773 w 1773"/>
                    <a:gd name="T177" fmla="*/ 1074 h 107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73" h="1074">
                      <a:moveTo>
                        <a:pt x="364" y="27"/>
                      </a:moveTo>
                      <a:lnTo>
                        <a:pt x="373" y="27"/>
                      </a:lnTo>
                      <a:lnTo>
                        <a:pt x="379" y="38"/>
                      </a:lnTo>
                      <a:lnTo>
                        <a:pt x="390" y="41"/>
                      </a:lnTo>
                      <a:lnTo>
                        <a:pt x="400" y="50"/>
                      </a:lnTo>
                      <a:lnTo>
                        <a:pt x="411" y="60"/>
                      </a:lnTo>
                      <a:lnTo>
                        <a:pt x="424" y="63"/>
                      </a:lnTo>
                      <a:lnTo>
                        <a:pt x="433" y="72"/>
                      </a:lnTo>
                      <a:lnTo>
                        <a:pt x="439" y="83"/>
                      </a:lnTo>
                      <a:lnTo>
                        <a:pt x="444" y="92"/>
                      </a:lnTo>
                      <a:lnTo>
                        <a:pt x="451" y="101"/>
                      </a:lnTo>
                      <a:lnTo>
                        <a:pt x="454" y="110"/>
                      </a:lnTo>
                      <a:lnTo>
                        <a:pt x="457" y="122"/>
                      </a:lnTo>
                      <a:lnTo>
                        <a:pt x="459" y="137"/>
                      </a:lnTo>
                      <a:lnTo>
                        <a:pt x="453" y="147"/>
                      </a:lnTo>
                      <a:lnTo>
                        <a:pt x="447" y="158"/>
                      </a:lnTo>
                      <a:lnTo>
                        <a:pt x="442" y="168"/>
                      </a:lnTo>
                      <a:lnTo>
                        <a:pt x="432" y="174"/>
                      </a:lnTo>
                      <a:lnTo>
                        <a:pt x="421" y="182"/>
                      </a:lnTo>
                      <a:lnTo>
                        <a:pt x="402" y="191"/>
                      </a:lnTo>
                      <a:lnTo>
                        <a:pt x="388" y="189"/>
                      </a:lnTo>
                      <a:lnTo>
                        <a:pt x="369" y="186"/>
                      </a:lnTo>
                      <a:lnTo>
                        <a:pt x="358" y="177"/>
                      </a:lnTo>
                      <a:lnTo>
                        <a:pt x="352" y="168"/>
                      </a:lnTo>
                      <a:lnTo>
                        <a:pt x="345" y="161"/>
                      </a:lnTo>
                      <a:lnTo>
                        <a:pt x="337" y="153"/>
                      </a:lnTo>
                      <a:lnTo>
                        <a:pt x="330" y="144"/>
                      </a:lnTo>
                      <a:lnTo>
                        <a:pt x="318" y="146"/>
                      </a:lnTo>
                      <a:lnTo>
                        <a:pt x="304" y="152"/>
                      </a:lnTo>
                      <a:lnTo>
                        <a:pt x="300" y="161"/>
                      </a:lnTo>
                      <a:lnTo>
                        <a:pt x="289" y="180"/>
                      </a:lnTo>
                      <a:lnTo>
                        <a:pt x="274" y="198"/>
                      </a:lnTo>
                      <a:lnTo>
                        <a:pt x="261" y="212"/>
                      </a:lnTo>
                      <a:lnTo>
                        <a:pt x="247" y="222"/>
                      </a:lnTo>
                      <a:lnTo>
                        <a:pt x="237" y="236"/>
                      </a:lnTo>
                      <a:lnTo>
                        <a:pt x="228" y="252"/>
                      </a:lnTo>
                      <a:lnTo>
                        <a:pt x="216" y="263"/>
                      </a:lnTo>
                      <a:lnTo>
                        <a:pt x="205" y="273"/>
                      </a:lnTo>
                      <a:lnTo>
                        <a:pt x="202" y="288"/>
                      </a:lnTo>
                      <a:lnTo>
                        <a:pt x="196" y="299"/>
                      </a:lnTo>
                      <a:lnTo>
                        <a:pt x="187" y="308"/>
                      </a:lnTo>
                      <a:lnTo>
                        <a:pt x="172" y="312"/>
                      </a:lnTo>
                      <a:lnTo>
                        <a:pt x="160" y="327"/>
                      </a:lnTo>
                      <a:lnTo>
                        <a:pt x="148" y="335"/>
                      </a:lnTo>
                      <a:lnTo>
                        <a:pt x="135" y="342"/>
                      </a:lnTo>
                      <a:lnTo>
                        <a:pt x="126" y="353"/>
                      </a:lnTo>
                      <a:lnTo>
                        <a:pt x="112" y="356"/>
                      </a:lnTo>
                      <a:lnTo>
                        <a:pt x="100" y="362"/>
                      </a:lnTo>
                      <a:lnTo>
                        <a:pt x="85" y="374"/>
                      </a:lnTo>
                      <a:lnTo>
                        <a:pt x="75" y="383"/>
                      </a:lnTo>
                      <a:lnTo>
                        <a:pt x="64" y="393"/>
                      </a:lnTo>
                      <a:lnTo>
                        <a:pt x="52" y="405"/>
                      </a:lnTo>
                      <a:lnTo>
                        <a:pt x="40" y="413"/>
                      </a:lnTo>
                      <a:lnTo>
                        <a:pt x="40" y="425"/>
                      </a:lnTo>
                      <a:lnTo>
                        <a:pt x="42" y="434"/>
                      </a:lnTo>
                      <a:lnTo>
                        <a:pt x="46" y="447"/>
                      </a:lnTo>
                      <a:lnTo>
                        <a:pt x="55" y="456"/>
                      </a:lnTo>
                      <a:lnTo>
                        <a:pt x="61" y="465"/>
                      </a:lnTo>
                      <a:lnTo>
                        <a:pt x="60" y="474"/>
                      </a:lnTo>
                      <a:lnTo>
                        <a:pt x="54" y="485"/>
                      </a:lnTo>
                      <a:lnTo>
                        <a:pt x="43" y="491"/>
                      </a:lnTo>
                      <a:lnTo>
                        <a:pt x="30" y="500"/>
                      </a:lnTo>
                      <a:lnTo>
                        <a:pt x="22" y="509"/>
                      </a:lnTo>
                      <a:lnTo>
                        <a:pt x="13" y="522"/>
                      </a:lnTo>
                      <a:lnTo>
                        <a:pt x="4" y="531"/>
                      </a:lnTo>
                      <a:lnTo>
                        <a:pt x="1" y="542"/>
                      </a:lnTo>
                      <a:lnTo>
                        <a:pt x="0" y="555"/>
                      </a:lnTo>
                      <a:lnTo>
                        <a:pt x="4" y="570"/>
                      </a:lnTo>
                      <a:lnTo>
                        <a:pt x="7" y="581"/>
                      </a:lnTo>
                      <a:lnTo>
                        <a:pt x="7" y="602"/>
                      </a:lnTo>
                      <a:lnTo>
                        <a:pt x="19" y="606"/>
                      </a:lnTo>
                      <a:lnTo>
                        <a:pt x="30" y="614"/>
                      </a:lnTo>
                      <a:lnTo>
                        <a:pt x="36" y="615"/>
                      </a:lnTo>
                      <a:lnTo>
                        <a:pt x="48" y="617"/>
                      </a:lnTo>
                      <a:lnTo>
                        <a:pt x="55" y="602"/>
                      </a:lnTo>
                      <a:lnTo>
                        <a:pt x="63" y="593"/>
                      </a:lnTo>
                      <a:lnTo>
                        <a:pt x="75" y="594"/>
                      </a:lnTo>
                      <a:lnTo>
                        <a:pt x="85" y="599"/>
                      </a:lnTo>
                      <a:lnTo>
                        <a:pt x="94" y="608"/>
                      </a:lnTo>
                      <a:lnTo>
                        <a:pt x="102" y="618"/>
                      </a:lnTo>
                      <a:lnTo>
                        <a:pt x="108" y="632"/>
                      </a:lnTo>
                      <a:lnTo>
                        <a:pt x="117" y="644"/>
                      </a:lnTo>
                      <a:lnTo>
                        <a:pt x="123" y="656"/>
                      </a:lnTo>
                      <a:lnTo>
                        <a:pt x="132" y="669"/>
                      </a:lnTo>
                      <a:lnTo>
                        <a:pt x="141" y="678"/>
                      </a:lnTo>
                      <a:lnTo>
                        <a:pt x="156" y="677"/>
                      </a:lnTo>
                      <a:lnTo>
                        <a:pt x="168" y="677"/>
                      </a:lnTo>
                      <a:lnTo>
                        <a:pt x="178" y="683"/>
                      </a:lnTo>
                      <a:lnTo>
                        <a:pt x="190" y="689"/>
                      </a:lnTo>
                      <a:lnTo>
                        <a:pt x="204" y="690"/>
                      </a:lnTo>
                      <a:lnTo>
                        <a:pt x="217" y="687"/>
                      </a:lnTo>
                      <a:lnTo>
                        <a:pt x="229" y="695"/>
                      </a:lnTo>
                      <a:lnTo>
                        <a:pt x="244" y="699"/>
                      </a:lnTo>
                      <a:lnTo>
                        <a:pt x="256" y="698"/>
                      </a:lnTo>
                      <a:lnTo>
                        <a:pt x="270" y="701"/>
                      </a:lnTo>
                      <a:lnTo>
                        <a:pt x="283" y="707"/>
                      </a:lnTo>
                      <a:lnTo>
                        <a:pt x="295" y="717"/>
                      </a:lnTo>
                      <a:lnTo>
                        <a:pt x="307" y="725"/>
                      </a:lnTo>
                      <a:lnTo>
                        <a:pt x="316" y="737"/>
                      </a:lnTo>
                      <a:lnTo>
                        <a:pt x="327" y="747"/>
                      </a:lnTo>
                      <a:lnTo>
                        <a:pt x="339" y="755"/>
                      </a:lnTo>
                      <a:lnTo>
                        <a:pt x="349" y="765"/>
                      </a:lnTo>
                      <a:lnTo>
                        <a:pt x="364" y="773"/>
                      </a:lnTo>
                      <a:lnTo>
                        <a:pt x="381" y="777"/>
                      </a:lnTo>
                      <a:lnTo>
                        <a:pt x="397" y="779"/>
                      </a:lnTo>
                      <a:lnTo>
                        <a:pt x="412" y="780"/>
                      </a:lnTo>
                      <a:lnTo>
                        <a:pt x="427" y="780"/>
                      </a:lnTo>
                      <a:lnTo>
                        <a:pt x="441" y="786"/>
                      </a:lnTo>
                      <a:lnTo>
                        <a:pt x="454" y="792"/>
                      </a:lnTo>
                      <a:lnTo>
                        <a:pt x="465" y="798"/>
                      </a:lnTo>
                      <a:lnTo>
                        <a:pt x="478" y="804"/>
                      </a:lnTo>
                      <a:lnTo>
                        <a:pt x="496" y="807"/>
                      </a:lnTo>
                      <a:lnTo>
                        <a:pt x="507" y="807"/>
                      </a:lnTo>
                      <a:lnTo>
                        <a:pt x="520" y="813"/>
                      </a:lnTo>
                      <a:lnTo>
                        <a:pt x="534" y="815"/>
                      </a:lnTo>
                      <a:lnTo>
                        <a:pt x="546" y="821"/>
                      </a:lnTo>
                      <a:lnTo>
                        <a:pt x="565" y="825"/>
                      </a:lnTo>
                      <a:lnTo>
                        <a:pt x="583" y="818"/>
                      </a:lnTo>
                      <a:lnTo>
                        <a:pt x="597" y="819"/>
                      </a:lnTo>
                      <a:lnTo>
                        <a:pt x="613" y="813"/>
                      </a:lnTo>
                      <a:lnTo>
                        <a:pt x="633" y="807"/>
                      </a:lnTo>
                      <a:lnTo>
                        <a:pt x="649" y="804"/>
                      </a:lnTo>
                      <a:lnTo>
                        <a:pt x="670" y="806"/>
                      </a:lnTo>
                      <a:lnTo>
                        <a:pt x="684" y="807"/>
                      </a:lnTo>
                      <a:lnTo>
                        <a:pt x="705" y="816"/>
                      </a:lnTo>
                      <a:lnTo>
                        <a:pt x="720" y="825"/>
                      </a:lnTo>
                      <a:lnTo>
                        <a:pt x="730" y="834"/>
                      </a:lnTo>
                      <a:lnTo>
                        <a:pt x="744" y="831"/>
                      </a:lnTo>
                      <a:lnTo>
                        <a:pt x="751" y="834"/>
                      </a:lnTo>
                      <a:lnTo>
                        <a:pt x="762" y="840"/>
                      </a:lnTo>
                      <a:lnTo>
                        <a:pt x="771" y="848"/>
                      </a:lnTo>
                      <a:lnTo>
                        <a:pt x="778" y="855"/>
                      </a:lnTo>
                      <a:lnTo>
                        <a:pt x="786" y="863"/>
                      </a:lnTo>
                      <a:lnTo>
                        <a:pt x="799" y="866"/>
                      </a:lnTo>
                      <a:lnTo>
                        <a:pt x="813" y="872"/>
                      </a:lnTo>
                      <a:lnTo>
                        <a:pt x="822" y="878"/>
                      </a:lnTo>
                      <a:lnTo>
                        <a:pt x="837" y="879"/>
                      </a:lnTo>
                      <a:lnTo>
                        <a:pt x="847" y="881"/>
                      </a:lnTo>
                      <a:lnTo>
                        <a:pt x="861" y="884"/>
                      </a:lnTo>
                      <a:lnTo>
                        <a:pt x="876" y="885"/>
                      </a:lnTo>
                      <a:lnTo>
                        <a:pt x="891" y="890"/>
                      </a:lnTo>
                      <a:lnTo>
                        <a:pt x="906" y="890"/>
                      </a:lnTo>
                      <a:lnTo>
                        <a:pt x="918" y="893"/>
                      </a:lnTo>
                      <a:lnTo>
                        <a:pt x="931" y="894"/>
                      </a:lnTo>
                      <a:lnTo>
                        <a:pt x="948" y="897"/>
                      </a:lnTo>
                      <a:lnTo>
                        <a:pt x="963" y="903"/>
                      </a:lnTo>
                      <a:lnTo>
                        <a:pt x="979" y="914"/>
                      </a:lnTo>
                      <a:lnTo>
                        <a:pt x="991" y="924"/>
                      </a:lnTo>
                      <a:lnTo>
                        <a:pt x="1000" y="926"/>
                      </a:lnTo>
                      <a:lnTo>
                        <a:pt x="1011" y="924"/>
                      </a:lnTo>
                      <a:lnTo>
                        <a:pt x="1018" y="929"/>
                      </a:lnTo>
                      <a:lnTo>
                        <a:pt x="1029" y="930"/>
                      </a:lnTo>
                      <a:lnTo>
                        <a:pt x="1045" y="932"/>
                      </a:lnTo>
                      <a:lnTo>
                        <a:pt x="1060" y="933"/>
                      </a:lnTo>
                      <a:lnTo>
                        <a:pt x="1077" y="939"/>
                      </a:lnTo>
                      <a:lnTo>
                        <a:pt x="1084" y="942"/>
                      </a:lnTo>
                      <a:lnTo>
                        <a:pt x="1098" y="948"/>
                      </a:lnTo>
                      <a:lnTo>
                        <a:pt x="1114" y="951"/>
                      </a:lnTo>
                      <a:lnTo>
                        <a:pt x="1131" y="951"/>
                      </a:lnTo>
                      <a:lnTo>
                        <a:pt x="1150" y="953"/>
                      </a:lnTo>
                      <a:lnTo>
                        <a:pt x="1164" y="959"/>
                      </a:lnTo>
                      <a:lnTo>
                        <a:pt x="1179" y="963"/>
                      </a:lnTo>
                      <a:lnTo>
                        <a:pt x="1188" y="969"/>
                      </a:lnTo>
                      <a:lnTo>
                        <a:pt x="1203" y="975"/>
                      </a:lnTo>
                      <a:lnTo>
                        <a:pt x="1219" y="977"/>
                      </a:lnTo>
                      <a:lnTo>
                        <a:pt x="1227" y="977"/>
                      </a:lnTo>
                      <a:lnTo>
                        <a:pt x="1237" y="974"/>
                      </a:lnTo>
                      <a:lnTo>
                        <a:pt x="1245" y="963"/>
                      </a:lnTo>
                      <a:lnTo>
                        <a:pt x="1255" y="950"/>
                      </a:lnTo>
                      <a:lnTo>
                        <a:pt x="1258" y="938"/>
                      </a:lnTo>
                      <a:lnTo>
                        <a:pt x="1269" y="936"/>
                      </a:lnTo>
                      <a:lnTo>
                        <a:pt x="1282" y="939"/>
                      </a:lnTo>
                      <a:lnTo>
                        <a:pt x="1293" y="948"/>
                      </a:lnTo>
                      <a:lnTo>
                        <a:pt x="1296" y="960"/>
                      </a:lnTo>
                      <a:lnTo>
                        <a:pt x="1303" y="965"/>
                      </a:lnTo>
                      <a:lnTo>
                        <a:pt x="1318" y="971"/>
                      </a:lnTo>
                      <a:lnTo>
                        <a:pt x="1335" y="975"/>
                      </a:lnTo>
                      <a:lnTo>
                        <a:pt x="1350" y="975"/>
                      </a:lnTo>
                      <a:lnTo>
                        <a:pt x="1363" y="978"/>
                      </a:lnTo>
                      <a:lnTo>
                        <a:pt x="1378" y="980"/>
                      </a:lnTo>
                      <a:lnTo>
                        <a:pt x="1390" y="980"/>
                      </a:lnTo>
                      <a:lnTo>
                        <a:pt x="1404" y="983"/>
                      </a:lnTo>
                      <a:lnTo>
                        <a:pt x="1422" y="989"/>
                      </a:lnTo>
                      <a:lnTo>
                        <a:pt x="1432" y="999"/>
                      </a:lnTo>
                      <a:lnTo>
                        <a:pt x="1443" y="1008"/>
                      </a:lnTo>
                      <a:lnTo>
                        <a:pt x="1459" y="1008"/>
                      </a:lnTo>
                      <a:lnTo>
                        <a:pt x="1479" y="1019"/>
                      </a:lnTo>
                      <a:lnTo>
                        <a:pt x="1488" y="1026"/>
                      </a:lnTo>
                      <a:lnTo>
                        <a:pt x="1507" y="1023"/>
                      </a:lnTo>
                      <a:lnTo>
                        <a:pt x="1525" y="1029"/>
                      </a:lnTo>
                      <a:lnTo>
                        <a:pt x="1540" y="1037"/>
                      </a:lnTo>
                      <a:lnTo>
                        <a:pt x="1555" y="1047"/>
                      </a:lnTo>
                      <a:lnTo>
                        <a:pt x="1569" y="1058"/>
                      </a:lnTo>
                      <a:lnTo>
                        <a:pt x="1582" y="1067"/>
                      </a:lnTo>
                      <a:lnTo>
                        <a:pt x="1596" y="1074"/>
                      </a:lnTo>
                      <a:lnTo>
                        <a:pt x="1621" y="1073"/>
                      </a:lnTo>
                      <a:lnTo>
                        <a:pt x="1638" y="1068"/>
                      </a:lnTo>
                      <a:lnTo>
                        <a:pt x="1651" y="1061"/>
                      </a:lnTo>
                      <a:lnTo>
                        <a:pt x="1662" y="1047"/>
                      </a:lnTo>
                      <a:lnTo>
                        <a:pt x="1677" y="1046"/>
                      </a:lnTo>
                      <a:lnTo>
                        <a:pt x="1689" y="1047"/>
                      </a:lnTo>
                      <a:lnTo>
                        <a:pt x="1698" y="1052"/>
                      </a:lnTo>
                      <a:lnTo>
                        <a:pt x="1710" y="1055"/>
                      </a:lnTo>
                      <a:lnTo>
                        <a:pt x="1717" y="1040"/>
                      </a:lnTo>
                      <a:lnTo>
                        <a:pt x="1714" y="1026"/>
                      </a:lnTo>
                      <a:lnTo>
                        <a:pt x="1714" y="1013"/>
                      </a:lnTo>
                      <a:lnTo>
                        <a:pt x="1717" y="995"/>
                      </a:lnTo>
                      <a:lnTo>
                        <a:pt x="1723" y="981"/>
                      </a:lnTo>
                      <a:lnTo>
                        <a:pt x="1732" y="968"/>
                      </a:lnTo>
                      <a:lnTo>
                        <a:pt x="1744" y="962"/>
                      </a:lnTo>
                      <a:lnTo>
                        <a:pt x="1756" y="953"/>
                      </a:lnTo>
                      <a:lnTo>
                        <a:pt x="1764" y="942"/>
                      </a:lnTo>
                      <a:lnTo>
                        <a:pt x="1773" y="935"/>
                      </a:lnTo>
                      <a:lnTo>
                        <a:pt x="1768" y="926"/>
                      </a:lnTo>
                      <a:lnTo>
                        <a:pt x="1756" y="927"/>
                      </a:lnTo>
                      <a:lnTo>
                        <a:pt x="1740" y="924"/>
                      </a:lnTo>
                      <a:lnTo>
                        <a:pt x="1731" y="924"/>
                      </a:lnTo>
                      <a:lnTo>
                        <a:pt x="1717" y="920"/>
                      </a:lnTo>
                      <a:lnTo>
                        <a:pt x="1704" y="920"/>
                      </a:lnTo>
                      <a:lnTo>
                        <a:pt x="1692" y="917"/>
                      </a:lnTo>
                      <a:lnTo>
                        <a:pt x="1680" y="914"/>
                      </a:lnTo>
                      <a:lnTo>
                        <a:pt x="1668" y="908"/>
                      </a:lnTo>
                      <a:lnTo>
                        <a:pt x="1659" y="900"/>
                      </a:lnTo>
                      <a:lnTo>
                        <a:pt x="1660" y="888"/>
                      </a:lnTo>
                      <a:lnTo>
                        <a:pt x="1659" y="878"/>
                      </a:lnTo>
                      <a:lnTo>
                        <a:pt x="1654" y="875"/>
                      </a:lnTo>
                      <a:lnTo>
                        <a:pt x="1647" y="870"/>
                      </a:lnTo>
                      <a:lnTo>
                        <a:pt x="1636" y="866"/>
                      </a:lnTo>
                      <a:lnTo>
                        <a:pt x="1626" y="858"/>
                      </a:lnTo>
                      <a:lnTo>
                        <a:pt x="1615" y="848"/>
                      </a:lnTo>
                      <a:lnTo>
                        <a:pt x="1609" y="840"/>
                      </a:lnTo>
                      <a:lnTo>
                        <a:pt x="1599" y="828"/>
                      </a:lnTo>
                      <a:lnTo>
                        <a:pt x="1593" y="821"/>
                      </a:lnTo>
                      <a:lnTo>
                        <a:pt x="1588" y="807"/>
                      </a:lnTo>
                      <a:lnTo>
                        <a:pt x="1581" y="797"/>
                      </a:lnTo>
                      <a:lnTo>
                        <a:pt x="1579" y="782"/>
                      </a:lnTo>
                      <a:lnTo>
                        <a:pt x="1572" y="771"/>
                      </a:lnTo>
                      <a:lnTo>
                        <a:pt x="1572" y="761"/>
                      </a:lnTo>
                      <a:lnTo>
                        <a:pt x="1564" y="756"/>
                      </a:lnTo>
                      <a:lnTo>
                        <a:pt x="1555" y="750"/>
                      </a:lnTo>
                      <a:lnTo>
                        <a:pt x="1542" y="749"/>
                      </a:lnTo>
                      <a:lnTo>
                        <a:pt x="1531" y="744"/>
                      </a:lnTo>
                      <a:lnTo>
                        <a:pt x="1521" y="755"/>
                      </a:lnTo>
                      <a:lnTo>
                        <a:pt x="1512" y="761"/>
                      </a:lnTo>
                      <a:lnTo>
                        <a:pt x="1500" y="768"/>
                      </a:lnTo>
                      <a:lnTo>
                        <a:pt x="1488" y="780"/>
                      </a:lnTo>
                      <a:lnTo>
                        <a:pt x="1482" y="791"/>
                      </a:lnTo>
                      <a:lnTo>
                        <a:pt x="1465" y="792"/>
                      </a:lnTo>
                      <a:lnTo>
                        <a:pt x="1453" y="800"/>
                      </a:lnTo>
                      <a:lnTo>
                        <a:pt x="1440" y="800"/>
                      </a:lnTo>
                      <a:lnTo>
                        <a:pt x="1428" y="797"/>
                      </a:lnTo>
                      <a:lnTo>
                        <a:pt x="1416" y="792"/>
                      </a:lnTo>
                      <a:lnTo>
                        <a:pt x="1405" y="785"/>
                      </a:lnTo>
                      <a:lnTo>
                        <a:pt x="1398" y="771"/>
                      </a:lnTo>
                      <a:lnTo>
                        <a:pt x="1389" y="762"/>
                      </a:lnTo>
                      <a:lnTo>
                        <a:pt x="1387" y="747"/>
                      </a:lnTo>
                      <a:lnTo>
                        <a:pt x="1387" y="734"/>
                      </a:lnTo>
                      <a:lnTo>
                        <a:pt x="1381" y="722"/>
                      </a:lnTo>
                      <a:lnTo>
                        <a:pt x="1378" y="713"/>
                      </a:lnTo>
                      <a:lnTo>
                        <a:pt x="1374" y="707"/>
                      </a:lnTo>
                      <a:lnTo>
                        <a:pt x="1362" y="704"/>
                      </a:lnTo>
                      <a:lnTo>
                        <a:pt x="1351" y="701"/>
                      </a:lnTo>
                      <a:lnTo>
                        <a:pt x="1345" y="695"/>
                      </a:lnTo>
                      <a:lnTo>
                        <a:pt x="1335" y="690"/>
                      </a:lnTo>
                      <a:lnTo>
                        <a:pt x="1324" y="686"/>
                      </a:lnTo>
                      <a:lnTo>
                        <a:pt x="1314" y="681"/>
                      </a:lnTo>
                      <a:lnTo>
                        <a:pt x="1300" y="678"/>
                      </a:lnTo>
                      <a:lnTo>
                        <a:pt x="1300" y="668"/>
                      </a:lnTo>
                      <a:lnTo>
                        <a:pt x="1294" y="662"/>
                      </a:lnTo>
                      <a:lnTo>
                        <a:pt x="1284" y="651"/>
                      </a:lnTo>
                      <a:lnTo>
                        <a:pt x="1273" y="644"/>
                      </a:lnTo>
                      <a:lnTo>
                        <a:pt x="1276" y="632"/>
                      </a:lnTo>
                      <a:lnTo>
                        <a:pt x="1278" y="623"/>
                      </a:lnTo>
                      <a:lnTo>
                        <a:pt x="1284" y="609"/>
                      </a:lnTo>
                      <a:lnTo>
                        <a:pt x="1290" y="597"/>
                      </a:lnTo>
                      <a:lnTo>
                        <a:pt x="1288" y="585"/>
                      </a:lnTo>
                      <a:lnTo>
                        <a:pt x="1287" y="579"/>
                      </a:lnTo>
                      <a:lnTo>
                        <a:pt x="1278" y="579"/>
                      </a:lnTo>
                      <a:lnTo>
                        <a:pt x="1264" y="584"/>
                      </a:lnTo>
                      <a:lnTo>
                        <a:pt x="1255" y="593"/>
                      </a:lnTo>
                      <a:lnTo>
                        <a:pt x="1248" y="606"/>
                      </a:lnTo>
                      <a:lnTo>
                        <a:pt x="1245" y="618"/>
                      </a:lnTo>
                      <a:lnTo>
                        <a:pt x="1239" y="635"/>
                      </a:lnTo>
                      <a:lnTo>
                        <a:pt x="1230" y="641"/>
                      </a:lnTo>
                      <a:lnTo>
                        <a:pt x="1219" y="648"/>
                      </a:lnTo>
                      <a:lnTo>
                        <a:pt x="1209" y="659"/>
                      </a:lnTo>
                      <a:lnTo>
                        <a:pt x="1198" y="662"/>
                      </a:lnTo>
                      <a:lnTo>
                        <a:pt x="1188" y="660"/>
                      </a:lnTo>
                      <a:lnTo>
                        <a:pt x="1177" y="659"/>
                      </a:lnTo>
                      <a:lnTo>
                        <a:pt x="1162" y="656"/>
                      </a:lnTo>
                      <a:lnTo>
                        <a:pt x="1150" y="650"/>
                      </a:lnTo>
                      <a:lnTo>
                        <a:pt x="1135" y="653"/>
                      </a:lnTo>
                      <a:lnTo>
                        <a:pt x="1125" y="647"/>
                      </a:lnTo>
                      <a:lnTo>
                        <a:pt x="1125" y="635"/>
                      </a:lnTo>
                      <a:lnTo>
                        <a:pt x="1134" y="630"/>
                      </a:lnTo>
                      <a:lnTo>
                        <a:pt x="1141" y="618"/>
                      </a:lnTo>
                      <a:lnTo>
                        <a:pt x="1150" y="612"/>
                      </a:lnTo>
                      <a:lnTo>
                        <a:pt x="1158" y="600"/>
                      </a:lnTo>
                      <a:lnTo>
                        <a:pt x="1165" y="593"/>
                      </a:lnTo>
                      <a:lnTo>
                        <a:pt x="1170" y="582"/>
                      </a:lnTo>
                      <a:lnTo>
                        <a:pt x="1176" y="570"/>
                      </a:lnTo>
                      <a:lnTo>
                        <a:pt x="1179" y="563"/>
                      </a:lnTo>
                      <a:lnTo>
                        <a:pt x="1180" y="554"/>
                      </a:lnTo>
                      <a:lnTo>
                        <a:pt x="1186" y="543"/>
                      </a:lnTo>
                      <a:lnTo>
                        <a:pt x="1188" y="534"/>
                      </a:lnTo>
                      <a:lnTo>
                        <a:pt x="1188" y="522"/>
                      </a:lnTo>
                      <a:lnTo>
                        <a:pt x="1185" y="513"/>
                      </a:lnTo>
                      <a:lnTo>
                        <a:pt x="1183" y="506"/>
                      </a:lnTo>
                      <a:lnTo>
                        <a:pt x="1179" y="500"/>
                      </a:lnTo>
                      <a:lnTo>
                        <a:pt x="1173" y="489"/>
                      </a:lnTo>
                      <a:lnTo>
                        <a:pt x="1164" y="483"/>
                      </a:lnTo>
                      <a:lnTo>
                        <a:pt x="1155" y="480"/>
                      </a:lnTo>
                      <a:lnTo>
                        <a:pt x="1138" y="480"/>
                      </a:lnTo>
                      <a:lnTo>
                        <a:pt x="1126" y="479"/>
                      </a:lnTo>
                      <a:lnTo>
                        <a:pt x="1116" y="477"/>
                      </a:lnTo>
                      <a:lnTo>
                        <a:pt x="1110" y="470"/>
                      </a:lnTo>
                      <a:lnTo>
                        <a:pt x="1117" y="461"/>
                      </a:lnTo>
                      <a:lnTo>
                        <a:pt x="1129" y="450"/>
                      </a:lnTo>
                      <a:lnTo>
                        <a:pt x="1140" y="441"/>
                      </a:lnTo>
                      <a:lnTo>
                        <a:pt x="1147" y="426"/>
                      </a:lnTo>
                      <a:lnTo>
                        <a:pt x="1150" y="420"/>
                      </a:lnTo>
                      <a:lnTo>
                        <a:pt x="1150" y="405"/>
                      </a:lnTo>
                      <a:lnTo>
                        <a:pt x="1153" y="390"/>
                      </a:lnTo>
                      <a:lnTo>
                        <a:pt x="1156" y="377"/>
                      </a:lnTo>
                      <a:lnTo>
                        <a:pt x="1156" y="365"/>
                      </a:lnTo>
                      <a:lnTo>
                        <a:pt x="1159" y="353"/>
                      </a:lnTo>
                      <a:lnTo>
                        <a:pt x="1153" y="342"/>
                      </a:lnTo>
                      <a:lnTo>
                        <a:pt x="1162" y="333"/>
                      </a:lnTo>
                      <a:lnTo>
                        <a:pt x="1158" y="321"/>
                      </a:lnTo>
                      <a:lnTo>
                        <a:pt x="1158" y="309"/>
                      </a:lnTo>
                      <a:lnTo>
                        <a:pt x="1153" y="297"/>
                      </a:lnTo>
                      <a:lnTo>
                        <a:pt x="1144" y="293"/>
                      </a:lnTo>
                      <a:lnTo>
                        <a:pt x="1134" y="287"/>
                      </a:lnTo>
                      <a:lnTo>
                        <a:pt x="1131" y="272"/>
                      </a:lnTo>
                      <a:lnTo>
                        <a:pt x="1122" y="267"/>
                      </a:lnTo>
                      <a:lnTo>
                        <a:pt x="1113" y="261"/>
                      </a:lnTo>
                      <a:lnTo>
                        <a:pt x="1095" y="264"/>
                      </a:lnTo>
                      <a:lnTo>
                        <a:pt x="1086" y="261"/>
                      </a:lnTo>
                      <a:lnTo>
                        <a:pt x="1081" y="249"/>
                      </a:lnTo>
                      <a:lnTo>
                        <a:pt x="1071" y="239"/>
                      </a:lnTo>
                      <a:lnTo>
                        <a:pt x="1059" y="231"/>
                      </a:lnTo>
                      <a:lnTo>
                        <a:pt x="1042" y="228"/>
                      </a:lnTo>
                      <a:lnTo>
                        <a:pt x="1029" y="231"/>
                      </a:lnTo>
                      <a:lnTo>
                        <a:pt x="1018" y="236"/>
                      </a:lnTo>
                      <a:lnTo>
                        <a:pt x="1006" y="243"/>
                      </a:lnTo>
                      <a:lnTo>
                        <a:pt x="994" y="252"/>
                      </a:lnTo>
                      <a:lnTo>
                        <a:pt x="978" y="255"/>
                      </a:lnTo>
                      <a:lnTo>
                        <a:pt x="958" y="260"/>
                      </a:lnTo>
                      <a:lnTo>
                        <a:pt x="946" y="270"/>
                      </a:lnTo>
                      <a:lnTo>
                        <a:pt x="934" y="279"/>
                      </a:lnTo>
                      <a:lnTo>
                        <a:pt x="922" y="290"/>
                      </a:lnTo>
                      <a:lnTo>
                        <a:pt x="912" y="297"/>
                      </a:lnTo>
                      <a:lnTo>
                        <a:pt x="906" y="306"/>
                      </a:lnTo>
                      <a:lnTo>
                        <a:pt x="889" y="306"/>
                      </a:lnTo>
                      <a:lnTo>
                        <a:pt x="877" y="303"/>
                      </a:lnTo>
                      <a:lnTo>
                        <a:pt x="868" y="297"/>
                      </a:lnTo>
                      <a:lnTo>
                        <a:pt x="855" y="291"/>
                      </a:lnTo>
                      <a:lnTo>
                        <a:pt x="844" y="287"/>
                      </a:lnTo>
                      <a:lnTo>
                        <a:pt x="834" y="281"/>
                      </a:lnTo>
                      <a:lnTo>
                        <a:pt x="822" y="275"/>
                      </a:lnTo>
                      <a:lnTo>
                        <a:pt x="811" y="272"/>
                      </a:lnTo>
                      <a:lnTo>
                        <a:pt x="799" y="269"/>
                      </a:lnTo>
                      <a:lnTo>
                        <a:pt x="789" y="258"/>
                      </a:lnTo>
                      <a:lnTo>
                        <a:pt x="778" y="255"/>
                      </a:lnTo>
                      <a:lnTo>
                        <a:pt x="766" y="249"/>
                      </a:lnTo>
                      <a:lnTo>
                        <a:pt x="756" y="246"/>
                      </a:lnTo>
                      <a:lnTo>
                        <a:pt x="745" y="243"/>
                      </a:lnTo>
                      <a:lnTo>
                        <a:pt x="736" y="243"/>
                      </a:lnTo>
                      <a:lnTo>
                        <a:pt x="721" y="240"/>
                      </a:lnTo>
                      <a:lnTo>
                        <a:pt x="708" y="237"/>
                      </a:lnTo>
                      <a:lnTo>
                        <a:pt x="694" y="233"/>
                      </a:lnTo>
                      <a:lnTo>
                        <a:pt x="682" y="231"/>
                      </a:lnTo>
                      <a:lnTo>
                        <a:pt x="673" y="227"/>
                      </a:lnTo>
                      <a:lnTo>
                        <a:pt x="672" y="218"/>
                      </a:lnTo>
                      <a:lnTo>
                        <a:pt x="661" y="221"/>
                      </a:lnTo>
                      <a:lnTo>
                        <a:pt x="648" y="221"/>
                      </a:lnTo>
                      <a:lnTo>
                        <a:pt x="639" y="221"/>
                      </a:lnTo>
                      <a:lnTo>
                        <a:pt x="625" y="222"/>
                      </a:lnTo>
                      <a:lnTo>
                        <a:pt x="616" y="219"/>
                      </a:lnTo>
                      <a:lnTo>
                        <a:pt x="604" y="216"/>
                      </a:lnTo>
                      <a:lnTo>
                        <a:pt x="600" y="204"/>
                      </a:lnTo>
                      <a:lnTo>
                        <a:pt x="588" y="197"/>
                      </a:lnTo>
                      <a:lnTo>
                        <a:pt x="579" y="186"/>
                      </a:lnTo>
                      <a:lnTo>
                        <a:pt x="571" y="179"/>
                      </a:lnTo>
                      <a:lnTo>
                        <a:pt x="562" y="168"/>
                      </a:lnTo>
                      <a:lnTo>
                        <a:pt x="552" y="158"/>
                      </a:lnTo>
                      <a:lnTo>
                        <a:pt x="537" y="153"/>
                      </a:lnTo>
                      <a:lnTo>
                        <a:pt x="526" y="141"/>
                      </a:lnTo>
                      <a:lnTo>
                        <a:pt x="513" y="131"/>
                      </a:lnTo>
                      <a:lnTo>
                        <a:pt x="499" y="120"/>
                      </a:lnTo>
                      <a:lnTo>
                        <a:pt x="492" y="110"/>
                      </a:lnTo>
                      <a:lnTo>
                        <a:pt x="483" y="95"/>
                      </a:lnTo>
                      <a:lnTo>
                        <a:pt x="480" y="81"/>
                      </a:lnTo>
                      <a:lnTo>
                        <a:pt x="475" y="72"/>
                      </a:lnTo>
                      <a:lnTo>
                        <a:pt x="471" y="57"/>
                      </a:lnTo>
                      <a:lnTo>
                        <a:pt x="469" y="45"/>
                      </a:lnTo>
                      <a:lnTo>
                        <a:pt x="462" y="33"/>
                      </a:lnTo>
                      <a:lnTo>
                        <a:pt x="451" y="20"/>
                      </a:lnTo>
                      <a:lnTo>
                        <a:pt x="439" y="9"/>
                      </a:lnTo>
                      <a:lnTo>
                        <a:pt x="429" y="3"/>
                      </a:lnTo>
                      <a:lnTo>
                        <a:pt x="418" y="3"/>
                      </a:lnTo>
                      <a:lnTo>
                        <a:pt x="405" y="2"/>
                      </a:lnTo>
                      <a:lnTo>
                        <a:pt x="393" y="2"/>
                      </a:lnTo>
                      <a:lnTo>
                        <a:pt x="384" y="0"/>
                      </a:lnTo>
                      <a:lnTo>
                        <a:pt x="378" y="9"/>
                      </a:lnTo>
                      <a:lnTo>
                        <a:pt x="367" y="18"/>
                      </a:lnTo>
                      <a:lnTo>
                        <a:pt x="364" y="27"/>
                      </a:lnTo>
                      <a:close/>
                    </a:path>
                  </a:pathLst>
                </a:custGeom>
                <a:solidFill>
                  <a:srgbClr val="CCFFCC">
                    <a:alpha val="50195"/>
                  </a:srgbClr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3750"/>
                </a:p>
              </p:txBody>
            </p:sp>
            <p:sp>
              <p:nvSpPr>
                <p:cNvPr id="924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48" y="1551"/>
                  <a:ext cx="883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8100" rIns="0" bIns="81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ahoma" charset="0"/>
                      <a:cs typeface="Arial" charset="0"/>
                    </a:rPr>
                    <a:t>Argentina</a:t>
                  </a:r>
                  <a:endParaRPr lang="en-GB" sz="120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</p:grpSp>
          <p:grpSp>
            <p:nvGrpSpPr>
              <p:cNvPr id="9225" name="Group 19"/>
              <p:cNvGrpSpPr>
                <a:grpSpLocks/>
              </p:cNvGrpSpPr>
              <p:nvPr/>
            </p:nvGrpSpPr>
            <p:grpSpPr bwMode="auto">
              <a:xfrm>
                <a:off x="4150" y="659"/>
                <a:ext cx="1524" cy="1577"/>
                <a:chOff x="4150" y="659"/>
                <a:chExt cx="1524" cy="1577"/>
              </a:xfrm>
            </p:grpSpPr>
            <p:sp>
              <p:nvSpPr>
                <p:cNvPr id="9237" name="Freeform 20"/>
                <p:cNvSpPr>
                  <a:spLocks/>
                </p:cNvSpPr>
                <p:nvPr/>
              </p:nvSpPr>
              <p:spPr bwMode="auto">
                <a:xfrm>
                  <a:off x="4150" y="659"/>
                  <a:ext cx="1524" cy="1577"/>
                </a:xfrm>
                <a:custGeom>
                  <a:avLst/>
                  <a:gdLst>
                    <a:gd name="T0" fmla="*/ 281 w 1524"/>
                    <a:gd name="T1" fmla="*/ 81 h 1577"/>
                    <a:gd name="T2" fmla="*/ 212 w 1524"/>
                    <a:gd name="T3" fmla="*/ 147 h 1577"/>
                    <a:gd name="T4" fmla="*/ 182 w 1524"/>
                    <a:gd name="T5" fmla="*/ 231 h 1577"/>
                    <a:gd name="T6" fmla="*/ 159 w 1524"/>
                    <a:gd name="T7" fmla="*/ 341 h 1577"/>
                    <a:gd name="T8" fmla="*/ 74 w 1524"/>
                    <a:gd name="T9" fmla="*/ 405 h 1577"/>
                    <a:gd name="T10" fmla="*/ 8 w 1524"/>
                    <a:gd name="T11" fmla="*/ 480 h 1577"/>
                    <a:gd name="T12" fmla="*/ 9 w 1524"/>
                    <a:gd name="T13" fmla="*/ 570 h 1577"/>
                    <a:gd name="T14" fmla="*/ 29 w 1524"/>
                    <a:gd name="T15" fmla="*/ 644 h 1577"/>
                    <a:gd name="T16" fmla="*/ 74 w 1524"/>
                    <a:gd name="T17" fmla="*/ 693 h 1577"/>
                    <a:gd name="T18" fmla="*/ 96 w 1524"/>
                    <a:gd name="T19" fmla="*/ 735 h 1577"/>
                    <a:gd name="T20" fmla="*/ 107 w 1524"/>
                    <a:gd name="T21" fmla="*/ 797 h 1577"/>
                    <a:gd name="T22" fmla="*/ 218 w 1524"/>
                    <a:gd name="T23" fmla="*/ 810 h 1577"/>
                    <a:gd name="T24" fmla="*/ 282 w 1524"/>
                    <a:gd name="T25" fmla="*/ 794 h 1577"/>
                    <a:gd name="T26" fmla="*/ 282 w 1524"/>
                    <a:gd name="T27" fmla="*/ 887 h 1577"/>
                    <a:gd name="T28" fmla="*/ 293 w 1524"/>
                    <a:gd name="T29" fmla="*/ 969 h 1577"/>
                    <a:gd name="T30" fmla="*/ 284 w 1524"/>
                    <a:gd name="T31" fmla="*/ 1061 h 1577"/>
                    <a:gd name="T32" fmla="*/ 318 w 1524"/>
                    <a:gd name="T33" fmla="*/ 1164 h 1577"/>
                    <a:gd name="T34" fmla="*/ 350 w 1524"/>
                    <a:gd name="T35" fmla="*/ 1268 h 1577"/>
                    <a:gd name="T36" fmla="*/ 383 w 1524"/>
                    <a:gd name="T37" fmla="*/ 1359 h 1577"/>
                    <a:gd name="T38" fmla="*/ 422 w 1524"/>
                    <a:gd name="T39" fmla="*/ 1451 h 1577"/>
                    <a:gd name="T40" fmla="*/ 473 w 1524"/>
                    <a:gd name="T41" fmla="*/ 1565 h 1577"/>
                    <a:gd name="T42" fmla="*/ 560 w 1524"/>
                    <a:gd name="T43" fmla="*/ 1530 h 1577"/>
                    <a:gd name="T44" fmla="*/ 642 w 1524"/>
                    <a:gd name="T45" fmla="*/ 1440 h 1577"/>
                    <a:gd name="T46" fmla="*/ 672 w 1524"/>
                    <a:gd name="T47" fmla="*/ 1334 h 1577"/>
                    <a:gd name="T48" fmla="*/ 687 w 1524"/>
                    <a:gd name="T49" fmla="*/ 1223 h 1577"/>
                    <a:gd name="T50" fmla="*/ 747 w 1524"/>
                    <a:gd name="T51" fmla="*/ 1148 h 1577"/>
                    <a:gd name="T52" fmla="*/ 836 w 1524"/>
                    <a:gd name="T53" fmla="*/ 1064 h 1577"/>
                    <a:gd name="T54" fmla="*/ 917 w 1524"/>
                    <a:gd name="T55" fmla="*/ 999 h 1577"/>
                    <a:gd name="T56" fmla="*/ 971 w 1524"/>
                    <a:gd name="T57" fmla="*/ 950 h 1577"/>
                    <a:gd name="T58" fmla="*/ 1034 w 1524"/>
                    <a:gd name="T59" fmla="*/ 899 h 1577"/>
                    <a:gd name="T60" fmla="*/ 1074 w 1524"/>
                    <a:gd name="T61" fmla="*/ 822 h 1577"/>
                    <a:gd name="T62" fmla="*/ 1139 w 1524"/>
                    <a:gd name="T63" fmla="*/ 792 h 1577"/>
                    <a:gd name="T64" fmla="*/ 1196 w 1524"/>
                    <a:gd name="T65" fmla="*/ 774 h 1577"/>
                    <a:gd name="T66" fmla="*/ 1266 w 1524"/>
                    <a:gd name="T67" fmla="*/ 753 h 1577"/>
                    <a:gd name="T68" fmla="*/ 1316 w 1524"/>
                    <a:gd name="T69" fmla="*/ 752 h 1577"/>
                    <a:gd name="T70" fmla="*/ 1374 w 1524"/>
                    <a:gd name="T71" fmla="*/ 806 h 1577"/>
                    <a:gd name="T72" fmla="*/ 1377 w 1524"/>
                    <a:gd name="T73" fmla="*/ 707 h 1577"/>
                    <a:gd name="T74" fmla="*/ 1412 w 1524"/>
                    <a:gd name="T75" fmla="*/ 635 h 1577"/>
                    <a:gd name="T76" fmla="*/ 1457 w 1524"/>
                    <a:gd name="T77" fmla="*/ 554 h 1577"/>
                    <a:gd name="T78" fmla="*/ 1515 w 1524"/>
                    <a:gd name="T79" fmla="*/ 468 h 1577"/>
                    <a:gd name="T80" fmla="*/ 1505 w 1524"/>
                    <a:gd name="T81" fmla="*/ 329 h 1577"/>
                    <a:gd name="T82" fmla="*/ 1421 w 1524"/>
                    <a:gd name="T83" fmla="*/ 368 h 1577"/>
                    <a:gd name="T84" fmla="*/ 1367 w 1524"/>
                    <a:gd name="T85" fmla="*/ 435 h 1577"/>
                    <a:gd name="T86" fmla="*/ 1296 w 1524"/>
                    <a:gd name="T87" fmla="*/ 488 h 1577"/>
                    <a:gd name="T88" fmla="*/ 1205 w 1524"/>
                    <a:gd name="T89" fmla="*/ 509 h 1577"/>
                    <a:gd name="T90" fmla="*/ 1139 w 1524"/>
                    <a:gd name="T91" fmla="*/ 459 h 1577"/>
                    <a:gd name="T92" fmla="*/ 1091 w 1524"/>
                    <a:gd name="T93" fmla="*/ 524 h 1577"/>
                    <a:gd name="T94" fmla="*/ 993 w 1524"/>
                    <a:gd name="T95" fmla="*/ 524 h 1577"/>
                    <a:gd name="T96" fmla="*/ 900 w 1524"/>
                    <a:gd name="T97" fmla="*/ 492 h 1577"/>
                    <a:gd name="T98" fmla="*/ 813 w 1524"/>
                    <a:gd name="T99" fmla="*/ 473 h 1577"/>
                    <a:gd name="T100" fmla="*/ 740 w 1524"/>
                    <a:gd name="T101" fmla="*/ 438 h 1577"/>
                    <a:gd name="T102" fmla="*/ 689 w 1524"/>
                    <a:gd name="T103" fmla="*/ 377 h 1577"/>
                    <a:gd name="T104" fmla="*/ 659 w 1524"/>
                    <a:gd name="T105" fmla="*/ 296 h 1577"/>
                    <a:gd name="T106" fmla="*/ 606 w 1524"/>
                    <a:gd name="T107" fmla="*/ 225 h 1577"/>
                    <a:gd name="T108" fmla="*/ 585 w 1524"/>
                    <a:gd name="T109" fmla="*/ 167 h 1577"/>
                    <a:gd name="T110" fmla="*/ 524 w 1524"/>
                    <a:gd name="T111" fmla="*/ 99 h 1577"/>
                    <a:gd name="T112" fmla="*/ 450 w 1524"/>
                    <a:gd name="T113" fmla="*/ 9 h 1577"/>
                    <a:gd name="T114" fmla="*/ 338 w 1524"/>
                    <a:gd name="T115" fmla="*/ 11 h 157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24"/>
                    <a:gd name="T175" fmla="*/ 0 h 1577"/>
                    <a:gd name="T176" fmla="*/ 1524 w 1524"/>
                    <a:gd name="T177" fmla="*/ 1577 h 157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24" h="1577">
                      <a:moveTo>
                        <a:pt x="338" y="11"/>
                      </a:moveTo>
                      <a:lnTo>
                        <a:pt x="326" y="23"/>
                      </a:lnTo>
                      <a:lnTo>
                        <a:pt x="315" y="35"/>
                      </a:lnTo>
                      <a:lnTo>
                        <a:pt x="312" y="45"/>
                      </a:lnTo>
                      <a:lnTo>
                        <a:pt x="302" y="59"/>
                      </a:lnTo>
                      <a:lnTo>
                        <a:pt x="296" y="72"/>
                      </a:lnTo>
                      <a:lnTo>
                        <a:pt x="281" y="81"/>
                      </a:lnTo>
                      <a:lnTo>
                        <a:pt x="272" y="95"/>
                      </a:lnTo>
                      <a:lnTo>
                        <a:pt x="260" y="101"/>
                      </a:lnTo>
                      <a:lnTo>
                        <a:pt x="246" y="108"/>
                      </a:lnTo>
                      <a:lnTo>
                        <a:pt x="236" y="116"/>
                      </a:lnTo>
                      <a:lnTo>
                        <a:pt x="228" y="125"/>
                      </a:lnTo>
                      <a:lnTo>
                        <a:pt x="219" y="135"/>
                      </a:lnTo>
                      <a:lnTo>
                        <a:pt x="212" y="147"/>
                      </a:lnTo>
                      <a:lnTo>
                        <a:pt x="203" y="161"/>
                      </a:lnTo>
                      <a:lnTo>
                        <a:pt x="200" y="171"/>
                      </a:lnTo>
                      <a:lnTo>
                        <a:pt x="195" y="186"/>
                      </a:lnTo>
                      <a:lnTo>
                        <a:pt x="192" y="200"/>
                      </a:lnTo>
                      <a:lnTo>
                        <a:pt x="189" y="210"/>
                      </a:lnTo>
                      <a:lnTo>
                        <a:pt x="185" y="219"/>
                      </a:lnTo>
                      <a:lnTo>
                        <a:pt x="182" y="231"/>
                      </a:lnTo>
                      <a:lnTo>
                        <a:pt x="183" y="243"/>
                      </a:lnTo>
                      <a:lnTo>
                        <a:pt x="180" y="260"/>
                      </a:lnTo>
                      <a:lnTo>
                        <a:pt x="177" y="278"/>
                      </a:lnTo>
                      <a:lnTo>
                        <a:pt x="177" y="293"/>
                      </a:lnTo>
                      <a:lnTo>
                        <a:pt x="173" y="309"/>
                      </a:lnTo>
                      <a:lnTo>
                        <a:pt x="168" y="324"/>
                      </a:lnTo>
                      <a:lnTo>
                        <a:pt x="159" y="341"/>
                      </a:lnTo>
                      <a:lnTo>
                        <a:pt x="149" y="353"/>
                      </a:lnTo>
                      <a:lnTo>
                        <a:pt x="137" y="365"/>
                      </a:lnTo>
                      <a:lnTo>
                        <a:pt x="123" y="374"/>
                      </a:lnTo>
                      <a:lnTo>
                        <a:pt x="110" y="384"/>
                      </a:lnTo>
                      <a:lnTo>
                        <a:pt x="99" y="393"/>
                      </a:lnTo>
                      <a:lnTo>
                        <a:pt x="89" y="399"/>
                      </a:lnTo>
                      <a:lnTo>
                        <a:pt x="74" y="405"/>
                      </a:lnTo>
                      <a:lnTo>
                        <a:pt x="59" y="417"/>
                      </a:lnTo>
                      <a:lnTo>
                        <a:pt x="47" y="425"/>
                      </a:lnTo>
                      <a:lnTo>
                        <a:pt x="36" y="432"/>
                      </a:lnTo>
                      <a:lnTo>
                        <a:pt x="21" y="446"/>
                      </a:lnTo>
                      <a:lnTo>
                        <a:pt x="14" y="456"/>
                      </a:lnTo>
                      <a:lnTo>
                        <a:pt x="8" y="467"/>
                      </a:lnTo>
                      <a:lnTo>
                        <a:pt x="8" y="480"/>
                      </a:lnTo>
                      <a:lnTo>
                        <a:pt x="8" y="497"/>
                      </a:lnTo>
                      <a:lnTo>
                        <a:pt x="14" y="501"/>
                      </a:lnTo>
                      <a:lnTo>
                        <a:pt x="21" y="515"/>
                      </a:lnTo>
                      <a:lnTo>
                        <a:pt x="23" y="528"/>
                      </a:lnTo>
                      <a:lnTo>
                        <a:pt x="20" y="542"/>
                      </a:lnTo>
                      <a:lnTo>
                        <a:pt x="12" y="555"/>
                      </a:lnTo>
                      <a:lnTo>
                        <a:pt x="9" y="570"/>
                      </a:lnTo>
                      <a:lnTo>
                        <a:pt x="5" y="585"/>
                      </a:lnTo>
                      <a:lnTo>
                        <a:pt x="0" y="600"/>
                      </a:lnTo>
                      <a:lnTo>
                        <a:pt x="2" y="617"/>
                      </a:lnTo>
                      <a:lnTo>
                        <a:pt x="2" y="629"/>
                      </a:lnTo>
                      <a:lnTo>
                        <a:pt x="6" y="641"/>
                      </a:lnTo>
                      <a:lnTo>
                        <a:pt x="15" y="644"/>
                      </a:lnTo>
                      <a:lnTo>
                        <a:pt x="29" y="644"/>
                      </a:lnTo>
                      <a:lnTo>
                        <a:pt x="42" y="647"/>
                      </a:lnTo>
                      <a:lnTo>
                        <a:pt x="48" y="651"/>
                      </a:lnTo>
                      <a:lnTo>
                        <a:pt x="50" y="659"/>
                      </a:lnTo>
                      <a:lnTo>
                        <a:pt x="48" y="669"/>
                      </a:lnTo>
                      <a:lnTo>
                        <a:pt x="51" y="681"/>
                      </a:lnTo>
                      <a:lnTo>
                        <a:pt x="65" y="686"/>
                      </a:lnTo>
                      <a:lnTo>
                        <a:pt x="74" y="693"/>
                      </a:lnTo>
                      <a:lnTo>
                        <a:pt x="90" y="696"/>
                      </a:lnTo>
                      <a:lnTo>
                        <a:pt x="107" y="699"/>
                      </a:lnTo>
                      <a:lnTo>
                        <a:pt x="125" y="702"/>
                      </a:lnTo>
                      <a:lnTo>
                        <a:pt x="125" y="713"/>
                      </a:lnTo>
                      <a:lnTo>
                        <a:pt x="117" y="720"/>
                      </a:lnTo>
                      <a:lnTo>
                        <a:pt x="108" y="729"/>
                      </a:lnTo>
                      <a:lnTo>
                        <a:pt x="96" y="735"/>
                      </a:lnTo>
                      <a:lnTo>
                        <a:pt x="80" y="743"/>
                      </a:lnTo>
                      <a:lnTo>
                        <a:pt x="72" y="750"/>
                      </a:lnTo>
                      <a:lnTo>
                        <a:pt x="77" y="759"/>
                      </a:lnTo>
                      <a:lnTo>
                        <a:pt x="84" y="767"/>
                      </a:lnTo>
                      <a:lnTo>
                        <a:pt x="90" y="776"/>
                      </a:lnTo>
                      <a:lnTo>
                        <a:pt x="98" y="785"/>
                      </a:lnTo>
                      <a:lnTo>
                        <a:pt x="107" y="797"/>
                      </a:lnTo>
                      <a:lnTo>
                        <a:pt x="123" y="804"/>
                      </a:lnTo>
                      <a:lnTo>
                        <a:pt x="138" y="816"/>
                      </a:lnTo>
                      <a:lnTo>
                        <a:pt x="150" y="822"/>
                      </a:lnTo>
                      <a:lnTo>
                        <a:pt x="165" y="825"/>
                      </a:lnTo>
                      <a:lnTo>
                        <a:pt x="186" y="822"/>
                      </a:lnTo>
                      <a:lnTo>
                        <a:pt x="203" y="822"/>
                      </a:lnTo>
                      <a:lnTo>
                        <a:pt x="218" y="810"/>
                      </a:lnTo>
                      <a:lnTo>
                        <a:pt x="231" y="803"/>
                      </a:lnTo>
                      <a:lnTo>
                        <a:pt x="237" y="792"/>
                      </a:lnTo>
                      <a:lnTo>
                        <a:pt x="246" y="780"/>
                      </a:lnTo>
                      <a:lnTo>
                        <a:pt x="257" y="768"/>
                      </a:lnTo>
                      <a:lnTo>
                        <a:pt x="269" y="770"/>
                      </a:lnTo>
                      <a:lnTo>
                        <a:pt x="279" y="777"/>
                      </a:lnTo>
                      <a:lnTo>
                        <a:pt x="282" y="794"/>
                      </a:lnTo>
                      <a:lnTo>
                        <a:pt x="281" y="812"/>
                      </a:lnTo>
                      <a:lnTo>
                        <a:pt x="281" y="824"/>
                      </a:lnTo>
                      <a:lnTo>
                        <a:pt x="284" y="836"/>
                      </a:lnTo>
                      <a:lnTo>
                        <a:pt x="285" y="854"/>
                      </a:lnTo>
                      <a:lnTo>
                        <a:pt x="288" y="869"/>
                      </a:lnTo>
                      <a:lnTo>
                        <a:pt x="282" y="875"/>
                      </a:lnTo>
                      <a:lnTo>
                        <a:pt x="282" y="887"/>
                      </a:lnTo>
                      <a:lnTo>
                        <a:pt x="284" y="903"/>
                      </a:lnTo>
                      <a:lnTo>
                        <a:pt x="287" y="914"/>
                      </a:lnTo>
                      <a:lnTo>
                        <a:pt x="293" y="921"/>
                      </a:lnTo>
                      <a:lnTo>
                        <a:pt x="296" y="933"/>
                      </a:lnTo>
                      <a:lnTo>
                        <a:pt x="300" y="945"/>
                      </a:lnTo>
                      <a:lnTo>
                        <a:pt x="297" y="957"/>
                      </a:lnTo>
                      <a:lnTo>
                        <a:pt x="293" y="969"/>
                      </a:lnTo>
                      <a:lnTo>
                        <a:pt x="287" y="978"/>
                      </a:lnTo>
                      <a:lnTo>
                        <a:pt x="284" y="993"/>
                      </a:lnTo>
                      <a:lnTo>
                        <a:pt x="281" y="1002"/>
                      </a:lnTo>
                      <a:lnTo>
                        <a:pt x="282" y="1016"/>
                      </a:lnTo>
                      <a:lnTo>
                        <a:pt x="281" y="1034"/>
                      </a:lnTo>
                      <a:lnTo>
                        <a:pt x="285" y="1049"/>
                      </a:lnTo>
                      <a:lnTo>
                        <a:pt x="284" y="1061"/>
                      </a:lnTo>
                      <a:lnTo>
                        <a:pt x="287" y="1074"/>
                      </a:lnTo>
                      <a:lnTo>
                        <a:pt x="287" y="1089"/>
                      </a:lnTo>
                      <a:lnTo>
                        <a:pt x="297" y="1103"/>
                      </a:lnTo>
                      <a:lnTo>
                        <a:pt x="300" y="1116"/>
                      </a:lnTo>
                      <a:lnTo>
                        <a:pt x="308" y="1136"/>
                      </a:lnTo>
                      <a:lnTo>
                        <a:pt x="314" y="1148"/>
                      </a:lnTo>
                      <a:lnTo>
                        <a:pt x="318" y="1164"/>
                      </a:lnTo>
                      <a:lnTo>
                        <a:pt x="326" y="1179"/>
                      </a:lnTo>
                      <a:lnTo>
                        <a:pt x="326" y="1193"/>
                      </a:lnTo>
                      <a:lnTo>
                        <a:pt x="330" y="1209"/>
                      </a:lnTo>
                      <a:lnTo>
                        <a:pt x="336" y="1223"/>
                      </a:lnTo>
                      <a:lnTo>
                        <a:pt x="344" y="1236"/>
                      </a:lnTo>
                      <a:lnTo>
                        <a:pt x="341" y="1253"/>
                      </a:lnTo>
                      <a:lnTo>
                        <a:pt x="350" y="1268"/>
                      </a:lnTo>
                      <a:lnTo>
                        <a:pt x="356" y="1283"/>
                      </a:lnTo>
                      <a:lnTo>
                        <a:pt x="360" y="1298"/>
                      </a:lnTo>
                      <a:lnTo>
                        <a:pt x="368" y="1311"/>
                      </a:lnTo>
                      <a:lnTo>
                        <a:pt x="369" y="1325"/>
                      </a:lnTo>
                      <a:lnTo>
                        <a:pt x="377" y="1337"/>
                      </a:lnTo>
                      <a:lnTo>
                        <a:pt x="381" y="1350"/>
                      </a:lnTo>
                      <a:lnTo>
                        <a:pt x="383" y="1359"/>
                      </a:lnTo>
                      <a:lnTo>
                        <a:pt x="389" y="1368"/>
                      </a:lnTo>
                      <a:lnTo>
                        <a:pt x="393" y="1377"/>
                      </a:lnTo>
                      <a:lnTo>
                        <a:pt x="401" y="1397"/>
                      </a:lnTo>
                      <a:lnTo>
                        <a:pt x="407" y="1404"/>
                      </a:lnTo>
                      <a:lnTo>
                        <a:pt x="413" y="1419"/>
                      </a:lnTo>
                      <a:lnTo>
                        <a:pt x="417" y="1431"/>
                      </a:lnTo>
                      <a:lnTo>
                        <a:pt x="422" y="1451"/>
                      </a:lnTo>
                      <a:lnTo>
                        <a:pt x="423" y="1467"/>
                      </a:lnTo>
                      <a:lnTo>
                        <a:pt x="432" y="1478"/>
                      </a:lnTo>
                      <a:lnTo>
                        <a:pt x="435" y="1496"/>
                      </a:lnTo>
                      <a:lnTo>
                        <a:pt x="450" y="1512"/>
                      </a:lnTo>
                      <a:lnTo>
                        <a:pt x="458" y="1530"/>
                      </a:lnTo>
                      <a:lnTo>
                        <a:pt x="465" y="1551"/>
                      </a:lnTo>
                      <a:lnTo>
                        <a:pt x="473" y="1565"/>
                      </a:lnTo>
                      <a:lnTo>
                        <a:pt x="480" y="1577"/>
                      </a:lnTo>
                      <a:lnTo>
                        <a:pt x="495" y="1575"/>
                      </a:lnTo>
                      <a:lnTo>
                        <a:pt x="510" y="1569"/>
                      </a:lnTo>
                      <a:lnTo>
                        <a:pt x="521" y="1562"/>
                      </a:lnTo>
                      <a:lnTo>
                        <a:pt x="534" y="1550"/>
                      </a:lnTo>
                      <a:lnTo>
                        <a:pt x="546" y="1539"/>
                      </a:lnTo>
                      <a:lnTo>
                        <a:pt x="560" y="1530"/>
                      </a:lnTo>
                      <a:lnTo>
                        <a:pt x="575" y="1520"/>
                      </a:lnTo>
                      <a:lnTo>
                        <a:pt x="587" y="1506"/>
                      </a:lnTo>
                      <a:lnTo>
                        <a:pt x="594" y="1494"/>
                      </a:lnTo>
                      <a:lnTo>
                        <a:pt x="608" y="1481"/>
                      </a:lnTo>
                      <a:lnTo>
                        <a:pt x="617" y="1470"/>
                      </a:lnTo>
                      <a:lnTo>
                        <a:pt x="627" y="1457"/>
                      </a:lnTo>
                      <a:lnTo>
                        <a:pt x="642" y="1440"/>
                      </a:lnTo>
                      <a:lnTo>
                        <a:pt x="645" y="1425"/>
                      </a:lnTo>
                      <a:lnTo>
                        <a:pt x="650" y="1415"/>
                      </a:lnTo>
                      <a:lnTo>
                        <a:pt x="656" y="1398"/>
                      </a:lnTo>
                      <a:lnTo>
                        <a:pt x="660" y="1379"/>
                      </a:lnTo>
                      <a:lnTo>
                        <a:pt x="666" y="1362"/>
                      </a:lnTo>
                      <a:lnTo>
                        <a:pt x="671" y="1350"/>
                      </a:lnTo>
                      <a:lnTo>
                        <a:pt x="672" y="1334"/>
                      </a:lnTo>
                      <a:lnTo>
                        <a:pt x="675" y="1319"/>
                      </a:lnTo>
                      <a:lnTo>
                        <a:pt x="678" y="1302"/>
                      </a:lnTo>
                      <a:lnTo>
                        <a:pt x="681" y="1284"/>
                      </a:lnTo>
                      <a:lnTo>
                        <a:pt x="684" y="1269"/>
                      </a:lnTo>
                      <a:lnTo>
                        <a:pt x="686" y="1253"/>
                      </a:lnTo>
                      <a:lnTo>
                        <a:pt x="686" y="1238"/>
                      </a:lnTo>
                      <a:lnTo>
                        <a:pt x="687" y="1223"/>
                      </a:lnTo>
                      <a:lnTo>
                        <a:pt x="689" y="1208"/>
                      </a:lnTo>
                      <a:lnTo>
                        <a:pt x="690" y="1194"/>
                      </a:lnTo>
                      <a:lnTo>
                        <a:pt x="693" y="1184"/>
                      </a:lnTo>
                      <a:lnTo>
                        <a:pt x="707" y="1173"/>
                      </a:lnTo>
                      <a:lnTo>
                        <a:pt x="722" y="1163"/>
                      </a:lnTo>
                      <a:lnTo>
                        <a:pt x="734" y="1157"/>
                      </a:lnTo>
                      <a:lnTo>
                        <a:pt x="747" y="1148"/>
                      </a:lnTo>
                      <a:lnTo>
                        <a:pt x="759" y="1137"/>
                      </a:lnTo>
                      <a:lnTo>
                        <a:pt x="777" y="1125"/>
                      </a:lnTo>
                      <a:lnTo>
                        <a:pt x="792" y="1110"/>
                      </a:lnTo>
                      <a:lnTo>
                        <a:pt x="810" y="1097"/>
                      </a:lnTo>
                      <a:lnTo>
                        <a:pt x="819" y="1086"/>
                      </a:lnTo>
                      <a:lnTo>
                        <a:pt x="828" y="1076"/>
                      </a:lnTo>
                      <a:lnTo>
                        <a:pt x="836" y="1064"/>
                      </a:lnTo>
                      <a:lnTo>
                        <a:pt x="848" y="1053"/>
                      </a:lnTo>
                      <a:lnTo>
                        <a:pt x="860" y="1041"/>
                      </a:lnTo>
                      <a:lnTo>
                        <a:pt x="875" y="1032"/>
                      </a:lnTo>
                      <a:lnTo>
                        <a:pt x="884" y="1020"/>
                      </a:lnTo>
                      <a:lnTo>
                        <a:pt x="893" y="1014"/>
                      </a:lnTo>
                      <a:lnTo>
                        <a:pt x="909" y="1005"/>
                      </a:lnTo>
                      <a:lnTo>
                        <a:pt x="917" y="999"/>
                      </a:lnTo>
                      <a:lnTo>
                        <a:pt x="927" y="990"/>
                      </a:lnTo>
                      <a:lnTo>
                        <a:pt x="938" y="986"/>
                      </a:lnTo>
                      <a:lnTo>
                        <a:pt x="945" y="975"/>
                      </a:lnTo>
                      <a:lnTo>
                        <a:pt x="954" y="966"/>
                      </a:lnTo>
                      <a:lnTo>
                        <a:pt x="963" y="966"/>
                      </a:lnTo>
                      <a:lnTo>
                        <a:pt x="971" y="960"/>
                      </a:lnTo>
                      <a:lnTo>
                        <a:pt x="971" y="950"/>
                      </a:lnTo>
                      <a:lnTo>
                        <a:pt x="975" y="936"/>
                      </a:lnTo>
                      <a:lnTo>
                        <a:pt x="983" y="921"/>
                      </a:lnTo>
                      <a:lnTo>
                        <a:pt x="989" y="905"/>
                      </a:lnTo>
                      <a:lnTo>
                        <a:pt x="996" y="903"/>
                      </a:lnTo>
                      <a:lnTo>
                        <a:pt x="1011" y="902"/>
                      </a:lnTo>
                      <a:lnTo>
                        <a:pt x="1023" y="900"/>
                      </a:lnTo>
                      <a:lnTo>
                        <a:pt x="1034" y="899"/>
                      </a:lnTo>
                      <a:lnTo>
                        <a:pt x="1043" y="890"/>
                      </a:lnTo>
                      <a:lnTo>
                        <a:pt x="1043" y="878"/>
                      </a:lnTo>
                      <a:lnTo>
                        <a:pt x="1044" y="860"/>
                      </a:lnTo>
                      <a:lnTo>
                        <a:pt x="1046" y="846"/>
                      </a:lnTo>
                      <a:lnTo>
                        <a:pt x="1055" y="839"/>
                      </a:lnTo>
                      <a:lnTo>
                        <a:pt x="1065" y="834"/>
                      </a:lnTo>
                      <a:lnTo>
                        <a:pt x="1074" y="822"/>
                      </a:lnTo>
                      <a:lnTo>
                        <a:pt x="1085" y="815"/>
                      </a:lnTo>
                      <a:lnTo>
                        <a:pt x="1095" y="809"/>
                      </a:lnTo>
                      <a:lnTo>
                        <a:pt x="1106" y="810"/>
                      </a:lnTo>
                      <a:lnTo>
                        <a:pt x="1116" y="803"/>
                      </a:lnTo>
                      <a:lnTo>
                        <a:pt x="1125" y="794"/>
                      </a:lnTo>
                      <a:lnTo>
                        <a:pt x="1133" y="791"/>
                      </a:lnTo>
                      <a:lnTo>
                        <a:pt x="1139" y="792"/>
                      </a:lnTo>
                      <a:lnTo>
                        <a:pt x="1145" y="801"/>
                      </a:lnTo>
                      <a:lnTo>
                        <a:pt x="1155" y="807"/>
                      </a:lnTo>
                      <a:lnTo>
                        <a:pt x="1163" y="807"/>
                      </a:lnTo>
                      <a:lnTo>
                        <a:pt x="1173" y="803"/>
                      </a:lnTo>
                      <a:lnTo>
                        <a:pt x="1188" y="801"/>
                      </a:lnTo>
                      <a:lnTo>
                        <a:pt x="1188" y="783"/>
                      </a:lnTo>
                      <a:lnTo>
                        <a:pt x="1196" y="774"/>
                      </a:lnTo>
                      <a:lnTo>
                        <a:pt x="1208" y="768"/>
                      </a:lnTo>
                      <a:lnTo>
                        <a:pt x="1223" y="764"/>
                      </a:lnTo>
                      <a:lnTo>
                        <a:pt x="1236" y="768"/>
                      </a:lnTo>
                      <a:lnTo>
                        <a:pt x="1250" y="771"/>
                      </a:lnTo>
                      <a:lnTo>
                        <a:pt x="1259" y="768"/>
                      </a:lnTo>
                      <a:lnTo>
                        <a:pt x="1271" y="768"/>
                      </a:lnTo>
                      <a:lnTo>
                        <a:pt x="1266" y="753"/>
                      </a:lnTo>
                      <a:lnTo>
                        <a:pt x="1260" y="740"/>
                      </a:lnTo>
                      <a:lnTo>
                        <a:pt x="1263" y="729"/>
                      </a:lnTo>
                      <a:lnTo>
                        <a:pt x="1271" y="719"/>
                      </a:lnTo>
                      <a:lnTo>
                        <a:pt x="1286" y="710"/>
                      </a:lnTo>
                      <a:lnTo>
                        <a:pt x="1295" y="720"/>
                      </a:lnTo>
                      <a:lnTo>
                        <a:pt x="1308" y="735"/>
                      </a:lnTo>
                      <a:lnTo>
                        <a:pt x="1316" y="752"/>
                      </a:lnTo>
                      <a:lnTo>
                        <a:pt x="1325" y="761"/>
                      </a:lnTo>
                      <a:lnTo>
                        <a:pt x="1331" y="777"/>
                      </a:lnTo>
                      <a:lnTo>
                        <a:pt x="1338" y="788"/>
                      </a:lnTo>
                      <a:lnTo>
                        <a:pt x="1344" y="795"/>
                      </a:lnTo>
                      <a:lnTo>
                        <a:pt x="1352" y="800"/>
                      </a:lnTo>
                      <a:lnTo>
                        <a:pt x="1364" y="804"/>
                      </a:lnTo>
                      <a:lnTo>
                        <a:pt x="1374" y="806"/>
                      </a:lnTo>
                      <a:lnTo>
                        <a:pt x="1374" y="791"/>
                      </a:lnTo>
                      <a:lnTo>
                        <a:pt x="1377" y="774"/>
                      </a:lnTo>
                      <a:lnTo>
                        <a:pt x="1377" y="758"/>
                      </a:lnTo>
                      <a:lnTo>
                        <a:pt x="1377" y="744"/>
                      </a:lnTo>
                      <a:lnTo>
                        <a:pt x="1379" y="732"/>
                      </a:lnTo>
                      <a:lnTo>
                        <a:pt x="1377" y="720"/>
                      </a:lnTo>
                      <a:lnTo>
                        <a:pt x="1377" y="707"/>
                      </a:lnTo>
                      <a:lnTo>
                        <a:pt x="1382" y="692"/>
                      </a:lnTo>
                      <a:lnTo>
                        <a:pt x="1377" y="680"/>
                      </a:lnTo>
                      <a:lnTo>
                        <a:pt x="1377" y="668"/>
                      </a:lnTo>
                      <a:lnTo>
                        <a:pt x="1374" y="657"/>
                      </a:lnTo>
                      <a:lnTo>
                        <a:pt x="1388" y="653"/>
                      </a:lnTo>
                      <a:lnTo>
                        <a:pt x="1403" y="648"/>
                      </a:lnTo>
                      <a:lnTo>
                        <a:pt x="1412" y="635"/>
                      </a:lnTo>
                      <a:lnTo>
                        <a:pt x="1415" y="620"/>
                      </a:lnTo>
                      <a:lnTo>
                        <a:pt x="1422" y="611"/>
                      </a:lnTo>
                      <a:lnTo>
                        <a:pt x="1431" y="596"/>
                      </a:lnTo>
                      <a:lnTo>
                        <a:pt x="1439" y="584"/>
                      </a:lnTo>
                      <a:lnTo>
                        <a:pt x="1446" y="573"/>
                      </a:lnTo>
                      <a:lnTo>
                        <a:pt x="1451" y="563"/>
                      </a:lnTo>
                      <a:lnTo>
                        <a:pt x="1457" y="554"/>
                      </a:lnTo>
                      <a:lnTo>
                        <a:pt x="1464" y="539"/>
                      </a:lnTo>
                      <a:lnTo>
                        <a:pt x="1472" y="522"/>
                      </a:lnTo>
                      <a:lnTo>
                        <a:pt x="1479" y="506"/>
                      </a:lnTo>
                      <a:lnTo>
                        <a:pt x="1485" y="495"/>
                      </a:lnTo>
                      <a:lnTo>
                        <a:pt x="1496" y="486"/>
                      </a:lnTo>
                      <a:lnTo>
                        <a:pt x="1508" y="477"/>
                      </a:lnTo>
                      <a:lnTo>
                        <a:pt x="1515" y="468"/>
                      </a:lnTo>
                      <a:lnTo>
                        <a:pt x="1518" y="449"/>
                      </a:lnTo>
                      <a:lnTo>
                        <a:pt x="1518" y="425"/>
                      </a:lnTo>
                      <a:lnTo>
                        <a:pt x="1518" y="396"/>
                      </a:lnTo>
                      <a:lnTo>
                        <a:pt x="1524" y="360"/>
                      </a:lnTo>
                      <a:lnTo>
                        <a:pt x="1523" y="341"/>
                      </a:lnTo>
                      <a:lnTo>
                        <a:pt x="1517" y="327"/>
                      </a:lnTo>
                      <a:lnTo>
                        <a:pt x="1505" y="329"/>
                      </a:lnTo>
                      <a:lnTo>
                        <a:pt x="1497" y="327"/>
                      </a:lnTo>
                      <a:lnTo>
                        <a:pt x="1490" y="336"/>
                      </a:lnTo>
                      <a:lnTo>
                        <a:pt x="1482" y="344"/>
                      </a:lnTo>
                      <a:lnTo>
                        <a:pt x="1470" y="348"/>
                      </a:lnTo>
                      <a:lnTo>
                        <a:pt x="1454" y="356"/>
                      </a:lnTo>
                      <a:lnTo>
                        <a:pt x="1440" y="360"/>
                      </a:lnTo>
                      <a:lnTo>
                        <a:pt x="1421" y="368"/>
                      </a:lnTo>
                      <a:lnTo>
                        <a:pt x="1403" y="374"/>
                      </a:lnTo>
                      <a:lnTo>
                        <a:pt x="1391" y="374"/>
                      </a:lnTo>
                      <a:lnTo>
                        <a:pt x="1386" y="387"/>
                      </a:lnTo>
                      <a:lnTo>
                        <a:pt x="1380" y="398"/>
                      </a:lnTo>
                      <a:lnTo>
                        <a:pt x="1374" y="411"/>
                      </a:lnTo>
                      <a:lnTo>
                        <a:pt x="1371" y="422"/>
                      </a:lnTo>
                      <a:lnTo>
                        <a:pt x="1367" y="435"/>
                      </a:lnTo>
                      <a:lnTo>
                        <a:pt x="1365" y="450"/>
                      </a:lnTo>
                      <a:lnTo>
                        <a:pt x="1358" y="462"/>
                      </a:lnTo>
                      <a:lnTo>
                        <a:pt x="1347" y="467"/>
                      </a:lnTo>
                      <a:lnTo>
                        <a:pt x="1335" y="470"/>
                      </a:lnTo>
                      <a:lnTo>
                        <a:pt x="1323" y="477"/>
                      </a:lnTo>
                      <a:lnTo>
                        <a:pt x="1311" y="483"/>
                      </a:lnTo>
                      <a:lnTo>
                        <a:pt x="1296" y="488"/>
                      </a:lnTo>
                      <a:lnTo>
                        <a:pt x="1283" y="492"/>
                      </a:lnTo>
                      <a:lnTo>
                        <a:pt x="1268" y="494"/>
                      </a:lnTo>
                      <a:lnTo>
                        <a:pt x="1257" y="498"/>
                      </a:lnTo>
                      <a:lnTo>
                        <a:pt x="1244" y="501"/>
                      </a:lnTo>
                      <a:lnTo>
                        <a:pt x="1232" y="504"/>
                      </a:lnTo>
                      <a:lnTo>
                        <a:pt x="1220" y="504"/>
                      </a:lnTo>
                      <a:lnTo>
                        <a:pt x="1205" y="509"/>
                      </a:lnTo>
                      <a:lnTo>
                        <a:pt x="1191" y="509"/>
                      </a:lnTo>
                      <a:lnTo>
                        <a:pt x="1181" y="507"/>
                      </a:lnTo>
                      <a:lnTo>
                        <a:pt x="1170" y="503"/>
                      </a:lnTo>
                      <a:lnTo>
                        <a:pt x="1164" y="491"/>
                      </a:lnTo>
                      <a:lnTo>
                        <a:pt x="1158" y="480"/>
                      </a:lnTo>
                      <a:lnTo>
                        <a:pt x="1148" y="465"/>
                      </a:lnTo>
                      <a:lnTo>
                        <a:pt x="1139" y="459"/>
                      </a:lnTo>
                      <a:lnTo>
                        <a:pt x="1128" y="465"/>
                      </a:lnTo>
                      <a:lnTo>
                        <a:pt x="1116" y="471"/>
                      </a:lnTo>
                      <a:lnTo>
                        <a:pt x="1104" y="477"/>
                      </a:lnTo>
                      <a:lnTo>
                        <a:pt x="1100" y="489"/>
                      </a:lnTo>
                      <a:lnTo>
                        <a:pt x="1098" y="501"/>
                      </a:lnTo>
                      <a:lnTo>
                        <a:pt x="1094" y="516"/>
                      </a:lnTo>
                      <a:lnTo>
                        <a:pt x="1091" y="524"/>
                      </a:lnTo>
                      <a:lnTo>
                        <a:pt x="1080" y="530"/>
                      </a:lnTo>
                      <a:lnTo>
                        <a:pt x="1068" y="537"/>
                      </a:lnTo>
                      <a:lnTo>
                        <a:pt x="1053" y="539"/>
                      </a:lnTo>
                      <a:lnTo>
                        <a:pt x="1038" y="537"/>
                      </a:lnTo>
                      <a:lnTo>
                        <a:pt x="1023" y="536"/>
                      </a:lnTo>
                      <a:lnTo>
                        <a:pt x="1007" y="530"/>
                      </a:lnTo>
                      <a:lnTo>
                        <a:pt x="993" y="524"/>
                      </a:lnTo>
                      <a:lnTo>
                        <a:pt x="978" y="519"/>
                      </a:lnTo>
                      <a:lnTo>
                        <a:pt x="960" y="510"/>
                      </a:lnTo>
                      <a:lnTo>
                        <a:pt x="947" y="504"/>
                      </a:lnTo>
                      <a:lnTo>
                        <a:pt x="936" y="501"/>
                      </a:lnTo>
                      <a:lnTo>
                        <a:pt x="924" y="497"/>
                      </a:lnTo>
                      <a:lnTo>
                        <a:pt x="914" y="497"/>
                      </a:lnTo>
                      <a:lnTo>
                        <a:pt x="900" y="492"/>
                      </a:lnTo>
                      <a:lnTo>
                        <a:pt x="885" y="485"/>
                      </a:lnTo>
                      <a:lnTo>
                        <a:pt x="875" y="480"/>
                      </a:lnTo>
                      <a:lnTo>
                        <a:pt x="864" y="479"/>
                      </a:lnTo>
                      <a:lnTo>
                        <a:pt x="851" y="480"/>
                      </a:lnTo>
                      <a:lnTo>
                        <a:pt x="836" y="477"/>
                      </a:lnTo>
                      <a:lnTo>
                        <a:pt x="822" y="479"/>
                      </a:lnTo>
                      <a:lnTo>
                        <a:pt x="813" y="473"/>
                      </a:lnTo>
                      <a:lnTo>
                        <a:pt x="804" y="470"/>
                      </a:lnTo>
                      <a:lnTo>
                        <a:pt x="794" y="464"/>
                      </a:lnTo>
                      <a:lnTo>
                        <a:pt x="785" y="456"/>
                      </a:lnTo>
                      <a:lnTo>
                        <a:pt x="771" y="455"/>
                      </a:lnTo>
                      <a:lnTo>
                        <a:pt x="761" y="450"/>
                      </a:lnTo>
                      <a:lnTo>
                        <a:pt x="749" y="447"/>
                      </a:lnTo>
                      <a:lnTo>
                        <a:pt x="740" y="438"/>
                      </a:lnTo>
                      <a:lnTo>
                        <a:pt x="726" y="435"/>
                      </a:lnTo>
                      <a:lnTo>
                        <a:pt x="717" y="431"/>
                      </a:lnTo>
                      <a:lnTo>
                        <a:pt x="704" y="426"/>
                      </a:lnTo>
                      <a:lnTo>
                        <a:pt x="689" y="417"/>
                      </a:lnTo>
                      <a:lnTo>
                        <a:pt x="686" y="407"/>
                      </a:lnTo>
                      <a:lnTo>
                        <a:pt x="684" y="392"/>
                      </a:lnTo>
                      <a:lnTo>
                        <a:pt x="689" y="377"/>
                      </a:lnTo>
                      <a:lnTo>
                        <a:pt x="695" y="363"/>
                      </a:lnTo>
                      <a:lnTo>
                        <a:pt x="699" y="347"/>
                      </a:lnTo>
                      <a:lnTo>
                        <a:pt x="698" y="335"/>
                      </a:lnTo>
                      <a:lnTo>
                        <a:pt x="690" y="326"/>
                      </a:lnTo>
                      <a:lnTo>
                        <a:pt x="680" y="314"/>
                      </a:lnTo>
                      <a:lnTo>
                        <a:pt x="669" y="303"/>
                      </a:lnTo>
                      <a:lnTo>
                        <a:pt x="659" y="296"/>
                      </a:lnTo>
                      <a:lnTo>
                        <a:pt x="650" y="287"/>
                      </a:lnTo>
                      <a:lnTo>
                        <a:pt x="639" y="278"/>
                      </a:lnTo>
                      <a:lnTo>
                        <a:pt x="630" y="269"/>
                      </a:lnTo>
                      <a:lnTo>
                        <a:pt x="621" y="260"/>
                      </a:lnTo>
                      <a:lnTo>
                        <a:pt x="614" y="252"/>
                      </a:lnTo>
                      <a:lnTo>
                        <a:pt x="608" y="240"/>
                      </a:lnTo>
                      <a:lnTo>
                        <a:pt x="606" y="225"/>
                      </a:lnTo>
                      <a:lnTo>
                        <a:pt x="608" y="213"/>
                      </a:lnTo>
                      <a:lnTo>
                        <a:pt x="612" y="201"/>
                      </a:lnTo>
                      <a:lnTo>
                        <a:pt x="621" y="188"/>
                      </a:lnTo>
                      <a:lnTo>
                        <a:pt x="611" y="183"/>
                      </a:lnTo>
                      <a:lnTo>
                        <a:pt x="605" y="177"/>
                      </a:lnTo>
                      <a:lnTo>
                        <a:pt x="593" y="171"/>
                      </a:lnTo>
                      <a:lnTo>
                        <a:pt x="585" y="167"/>
                      </a:lnTo>
                      <a:lnTo>
                        <a:pt x="575" y="156"/>
                      </a:lnTo>
                      <a:lnTo>
                        <a:pt x="564" y="147"/>
                      </a:lnTo>
                      <a:lnTo>
                        <a:pt x="558" y="140"/>
                      </a:lnTo>
                      <a:lnTo>
                        <a:pt x="549" y="132"/>
                      </a:lnTo>
                      <a:lnTo>
                        <a:pt x="540" y="122"/>
                      </a:lnTo>
                      <a:lnTo>
                        <a:pt x="528" y="113"/>
                      </a:lnTo>
                      <a:lnTo>
                        <a:pt x="524" y="99"/>
                      </a:lnTo>
                      <a:lnTo>
                        <a:pt x="516" y="84"/>
                      </a:lnTo>
                      <a:lnTo>
                        <a:pt x="507" y="75"/>
                      </a:lnTo>
                      <a:lnTo>
                        <a:pt x="501" y="60"/>
                      </a:lnTo>
                      <a:lnTo>
                        <a:pt x="495" y="45"/>
                      </a:lnTo>
                      <a:lnTo>
                        <a:pt x="479" y="36"/>
                      </a:lnTo>
                      <a:lnTo>
                        <a:pt x="462" y="18"/>
                      </a:lnTo>
                      <a:lnTo>
                        <a:pt x="450" y="9"/>
                      </a:lnTo>
                      <a:lnTo>
                        <a:pt x="431" y="0"/>
                      </a:lnTo>
                      <a:lnTo>
                        <a:pt x="419" y="0"/>
                      </a:lnTo>
                      <a:lnTo>
                        <a:pt x="402" y="5"/>
                      </a:lnTo>
                      <a:lnTo>
                        <a:pt x="383" y="3"/>
                      </a:lnTo>
                      <a:lnTo>
                        <a:pt x="366" y="9"/>
                      </a:lnTo>
                      <a:lnTo>
                        <a:pt x="351" y="9"/>
                      </a:lnTo>
                      <a:lnTo>
                        <a:pt x="338" y="11"/>
                      </a:lnTo>
                      <a:close/>
                    </a:path>
                  </a:pathLst>
                </a:custGeom>
                <a:solidFill>
                  <a:srgbClr val="CCFFCC">
                    <a:alpha val="50195"/>
                  </a:srgbClr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3750"/>
                </a:p>
              </p:txBody>
            </p:sp>
            <p:sp>
              <p:nvSpPr>
                <p:cNvPr id="923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562" y="1339"/>
                  <a:ext cx="35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8100" rIns="0" bIns="81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ahoma" charset="0"/>
                      <a:cs typeface="Arial" charset="0"/>
                    </a:rPr>
                    <a:t>India</a:t>
                  </a:r>
                  <a:endParaRPr lang="en-GB" sz="120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</p:grpSp>
          <p:grpSp>
            <p:nvGrpSpPr>
              <p:cNvPr id="9226" name="Group 22"/>
              <p:cNvGrpSpPr>
                <a:grpSpLocks/>
              </p:cNvGrpSpPr>
              <p:nvPr/>
            </p:nvGrpSpPr>
            <p:grpSpPr bwMode="auto">
              <a:xfrm>
                <a:off x="1850" y="207"/>
                <a:ext cx="2682" cy="1438"/>
                <a:chOff x="1850" y="207"/>
                <a:chExt cx="2682" cy="1438"/>
              </a:xfrm>
            </p:grpSpPr>
            <p:sp>
              <p:nvSpPr>
                <p:cNvPr id="9235" name="Freeform 23"/>
                <p:cNvSpPr>
                  <a:spLocks/>
                </p:cNvSpPr>
                <p:nvPr/>
              </p:nvSpPr>
              <p:spPr bwMode="auto">
                <a:xfrm>
                  <a:off x="1850" y="207"/>
                  <a:ext cx="2682" cy="1438"/>
                </a:xfrm>
                <a:custGeom>
                  <a:avLst/>
                  <a:gdLst>
                    <a:gd name="T0" fmla="*/ 61 w 2682"/>
                    <a:gd name="T1" fmla="*/ 330 h 1438"/>
                    <a:gd name="T2" fmla="*/ 126 w 2682"/>
                    <a:gd name="T3" fmla="*/ 241 h 1438"/>
                    <a:gd name="T4" fmla="*/ 105 w 2682"/>
                    <a:gd name="T5" fmla="*/ 139 h 1438"/>
                    <a:gd name="T6" fmla="*/ 169 w 2682"/>
                    <a:gd name="T7" fmla="*/ 130 h 1438"/>
                    <a:gd name="T8" fmla="*/ 199 w 2682"/>
                    <a:gd name="T9" fmla="*/ 124 h 1438"/>
                    <a:gd name="T10" fmla="*/ 432 w 2682"/>
                    <a:gd name="T11" fmla="*/ 120 h 1438"/>
                    <a:gd name="T12" fmla="*/ 742 w 2682"/>
                    <a:gd name="T13" fmla="*/ 159 h 1438"/>
                    <a:gd name="T14" fmla="*/ 1156 w 2682"/>
                    <a:gd name="T15" fmla="*/ 172 h 1438"/>
                    <a:gd name="T16" fmla="*/ 1354 w 2682"/>
                    <a:gd name="T17" fmla="*/ 165 h 1438"/>
                    <a:gd name="T18" fmla="*/ 1555 w 2682"/>
                    <a:gd name="T19" fmla="*/ 166 h 1438"/>
                    <a:gd name="T20" fmla="*/ 1666 w 2682"/>
                    <a:gd name="T21" fmla="*/ 210 h 1438"/>
                    <a:gd name="T22" fmla="*/ 1581 w 2682"/>
                    <a:gd name="T23" fmla="*/ 280 h 1438"/>
                    <a:gd name="T24" fmla="*/ 1699 w 2682"/>
                    <a:gd name="T25" fmla="*/ 268 h 1438"/>
                    <a:gd name="T26" fmla="*/ 1801 w 2682"/>
                    <a:gd name="T27" fmla="*/ 265 h 1438"/>
                    <a:gd name="T28" fmla="*/ 1858 w 2682"/>
                    <a:gd name="T29" fmla="*/ 282 h 1438"/>
                    <a:gd name="T30" fmla="*/ 1791 w 2682"/>
                    <a:gd name="T31" fmla="*/ 354 h 1438"/>
                    <a:gd name="T32" fmla="*/ 1831 w 2682"/>
                    <a:gd name="T33" fmla="*/ 490 h 1438"/>
                    <a:gd name="T34" fmla="*/ 1878 w 2682"/>
                    <a:gd name="T35" fmla="*/ 322 h 1438"/>
                    <a:gd name="T36" fmla="*/ 1969 w 2682"/>
                    <a:gd name="T37" fmla="*/ 351 h 1438"/>
                    <a:gd name="T38" fmla="*/ 2017 w 2682"/>
                    <a:gd name="T39" fmla="*/ 382 h 1438"/>
                    <a:gd name="T40" fmla="*/ 2014 w 2682"/>
                    <a:gd name="T41" fmla="*/ 489 h 1438"/>
                    <a:gd name="T42" fmla="*/ 2161 w 2682"/>
                    <a:gd name="T43" fmla="*/ 450 h 1438"/>
                    <a:gd name="T44" fmla="*/ 2224 w 2682"/>
                    <a:gd name="T45" fmla="*/ 355 h 1438"/>
                    <a:gd name="T46" fmla="*/ 2356 w 2682"/>
                    <a:gd name="T47" fmla="*/ 226 h 1438"/>
                    <a:gd name="T48" fmla="*/ 2536 w 2682"/>
                    <a:gd name="T49" fmla="*/ 159 h 1438"/>
                    <a:gd name="T50" fmla="*/ 2590 w 2682"/>
                    <a:gd name="T51" fmla="*/ 9 h 1438"/>
                    <a:gd name="T52" fmla="*/ 2680 w 2682"/>
                    <a:gd name="T53" fmla="*/ 93 h 1438"/>
                    <a:gd name="T54" fmla="*/ 2614 w 2682"/>
                    <a:gd name="T55" fmla="*/ 193 h 1438"/>
                    <a:gd name="T56" fmla="*/ 2593 w 2682"/>
                    <a:gd name="T57" fmla="*/ 318 h 1438"/>
                    <a:gd name="T58" fmla="*/ 2524 w 2682"/>
                    <a:gd name="T59" fmla="*/ 384 h 1438"/>
                    <a:gd name="T60" fmla="*/ 2478 w 2682"/>
                    <a:gd name="T61" fmla="*/ 511 h 1438"/>
                    <a:gd name="T62" fmla="*/ 2463 w 2682"/>
                    <a:gd name="T63" fmla="*/ 607 h 1438"/>
                    <a:gd name="T64" fmla="*/ 2404 w 2682"/>
                    <a:gd name="T65" fmla="*/ 541 h 1438"/>
                    <a:gd name="T66" fmla="*/ 2367 w 2682"/>
                    <a:gd name="T67" fmla="*/ 598 h 1438"/>
                    <a:gd name="T68" fmla="*/ 2371 w 2682"/>
                    <a:gd name="T69" fmla="*/ 643 h 1438"/>
                    <a:gd name="T70" fmla="*/ 2461 w 2682"/>
                    <a:gd name="T71" fmla="*/ 729 h 1438"/>
                    <a:gd name="T72" fmla="*/ 2356 w 2682"/>
                    <a:gd name="T73" fmla="*/ 853 h 1438"/>
                    <a:gd name="T74" fmla="*/ 2245 w 2682"/>
                    <a:gd name="T75" fmla="*/ 984 h 1438"/>
                    <a:gd name="T76" fmla="*/ 2254 w 2682"/>
                    <a:gd name="T77" fmla="*/ 1105 h 1438"/>
                    <a:gd name="T78" fmla="*/ 2347 w 2682"/>
                    <a:gd name="T79" fmla="*/ 1237 h 1438"/>
                    <a:gd name="T80" fmla="*/ 2341 w 2682"/>
                    <a:gd name="T81" fmla="*/ 1348 h 1438"/>
                    <a:gd name="T82" fmla="*/ 2223 w 2682"/>
                    <a:gd name="T83" fmla="*/ 1254 h 1438"/>
                    <a:gd name="T84" fmla="*/ 2155 w 2682"/>
                    <a:gd name="T85" fmla="*/ 1138 h 1438"/>
                    <a:gd name="T86" fmla="*/ 2011 w 2682"/>
                    <a:gd name="T87" fmla="*/ 1137 h 1438"/>
                    <a:gd name="T88" fmla="*/ 1843 w 2682"/>
                    <a:gd name="T89" fmla="*/ 1123 h 1438"/>
                    <a:gd name="T90" fmla="*/ 1803 w 2682"/>
                    <a:gd name="T91" fmla="*/ 1215 h 1438"/>
                    <a:gd name="T92" fmla="*/ 1657 w 2682"/>
                    <a:gd name="T93" fmla="*/ 1195 h 1438"/>
                    <a:gd name="T94" fmla="*/ 1492 w 2682"/>
                    <a:gd name="T95" fmla="*/ 1266 h 1438"/>
                    <a:gd name="T96" fmla="*/ 1452 w 2682"/>
                    <a:gd name="T97" fmla="*/ 1377 h 1438"/>
                    <a:gd name="T98" fmla="*/ 1410 w 2682"/>
                    <a:gd name="T99" fmla="*/ 1410 h 1438"/>
                    <a:gd name="T100" fmla="*/ 1294 w 2682"/>
                    <a:gd name="T101" fmla="*/ 1318 h 1438"/>
                    <a:gd name="T102" fmla="*/ 1174 w 2682"/>
                    <a:gd name="T103" fmla="*/ 1243 h 1438"/>
                    <a:gd name="T104" fmla="*/ 1030 w 2682"/>
                    <a:gd name="T105" fmla="*/ 1216 h 1438"/>
                    <a:gd name="T106" fmla="*/ 927 w 2682"/>
                    <a:gd name="T107" fmla="*/ 1117 h 1438"/>
                    <a:gd name="T108" fmla="*/ 784 w 2682"/>
                    <a:gd name="T109" fmla="*/ 1132 h 1438"/>
                    <a:gd name="T110" fmla="*/ 634 w 2682"/>
                    <a:gd name="T111" fmla="*/ 1090 h 1438"/>
                    <a:gd name="T112" fmla="*/ 529 w 2682"/>
                    <a:gd name="T113" fmla="*/ 1024 h 1438"/>
                    <a:gd name="T114" fmla="*/ 373 w 2682"/>
                    <a:gd name="T115" fmla="*/ 1000 h 1438"/>
                    <a:gd name="T116" fmla="*/ 303 w 2682"/>
                    <a:gd name="T117" fmla="*/ 888 h 1438"/>
                    <a:gd name="T118" fmla="*/ 219 w 2682"/>
                    <a:gd name="T119" fmla="*/ 825 h 1438"/>
                    <a:gd name="T120" fmla="*/ 132 w 2682"/>
                    <a:gd name="T121" fmla="*/ 730 h 1438"/>
                    <a:gd name="T122" fmla="*/ 37 w 2682"/>
                    <a:gd name="T123" fmla="*/ 601 h 1438"/>
                    <a:gd name="T124" fmla="*/ 18 w 2682"/>
                    <a:gd name="T125" fmla="*/ 460 h 143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82"/>
                    <a:gd name="T190" fmla="*/ 0 h 1438"/>
                    <a:gd name="T191" fmla="*/ 2682 w 2682"/>
                    <a:gd name="T192" fmla="*/ 1438 h 14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82" h="1438">
                      <a:moveTo>
                        <a:pt x="27" y="445"/>
                      </a:moveTo>
                      <a:lnTo>
                        <a:pt x="27" y="429"/>
                      </a:lnTo>
                      <a:lnTo>
                        <a:pt x="27" y="412"/>
                      </a:lnTo>
                      <a:lnTo>
                        <a:pt x="28" y="397"/>
                      </a:lnTo>
                      <a:lnTo>
                        <a:pt x="37" y="381"/>
                      </a:lnTo>
                      <a:lnTo>
                        <a:pt x="42" y="367"/>
                      </a:lnTo>
                      <a:lnTo>
                        <a:pt x="46" y="360"/>
                      </a:lnTo>
                      <a:lnTo>
                        <a:pt x="51" y="346"/>
                      </a:lnTo>
                      <a:lnTo>
                        <a:pt x="58" y="340"/>
                      </a:lnTo>
                      <a:lnTo>
                        <a:pt x="61" y="330"/>
                      </a:lnTo>
                      <a:lnTo>
                        <a:pt x="75" y="319"/>
                      </a:lnTo>
                      <a:lnTo>
                        <a:pt x="79" y="303"/>
                      </a:lnTo>
                      <a:lnTo>
                        <a:pt x="88" y="294"/>
                      </a:lnTo>
                      <a:lnTo>
                        <a:pt x="97" y="283"/>
                      </a:lnTo>
                      <a:lnTo>
                        <a:pt x="112" y="279"/>
                      </a:lnTo>
                      <a:lnTo>
                        <a:pt x="123" y="274"/>
                      </a:lnTo>
                      <a:lnTo>
                        <a:pt x="132" y="270"/>
                      </a:lnTo>
                      <a:lnTo>
                        <a:pt x="136" y="259"/>
                      </a:lnTo>
                      <a:lnTo>
                        <a:pt x="129" y="250"/>
                      </a:lnTo>
                      <a:lnTo>
                        <a:pt x="126" y="241"/>
                      </a:lnTo>
                      <a:lnTo>
                        <a:pt x="114" y="237"/>
                      </a:lnTo>
                      <a:lnTo>
                        <a:pt x="103" y="234"/>
                      </a:lnTo>
                      <a:lnTo>
                        <a:pt x="99" y="223"/>
                      </a:lnTo>
                      <a:lnTo>
                        <a:pt x="97" y="214"/>
                      </a:lnTo>
                      <a:lnTo>
                        <a:pt x="91" y="199"/>
                      </a:lnTo>
                      <a:lnTo>
                        <a:pt x="94" y="192"/>
                      </a:lnTo>
                      <a:lnTo>
                        <a:pt x="96" y="178"/>
                      </a:lnTo>
                      <a:lnTo>
                        <a:pt x="99" y="165"/>
                      </a:lnTo>
                      <a:lnTo>
                        <a:pt x="100" y="151"/>
                      </a:lnTo>
                      <a:lnTo>
                        <a:pt x="105" y="139"/>
                      </a:lnTo>
                      <a:lnTo>
                        <a:pt x="109" y="124"/>
                      </a:lnTo>
                      <a:lnTo>
                        <a:pt x="112" y="115"/>
                      </a:lnTo>
                      <a:lnTo>
                        <a:pt x="114" y="103"/>
                      </a:lnTo>
                      <a:lnTo>
                        <a:pt x="123" y="109"/>
                      </a:lnTo>
                      <a:lnTo>
                        <a:pt x="129" y="117"/>
                      </a:lnTo>
                      <a:lnTo>
                        <a:pt x="130" y="112"/>
                      </a:lnTo>
                      <a:lnTo>
                        <a:pt x="139" y="106"/>
                      </a:lnTo>
                      <a:lnTo>
                        <a:pt x="151" y="111"/>
                      </a:lnTo>
                      <a:lnTo>
                        <a:pt x="162" y="121"/>
                      </a:lnTo>
                      <a:lnTo>
                        <a:pt x="169" y="130"/>
                      </a:lnTo>
                      <a:lnTo>
                        <a:pt x="163" y="147"/>
                      </a:lnTo>
                      <a:lnTo>
                        <a:pt x="157" y="157"/>
                      </a:lnTo>
                      <a:lnTo>
                        <a:pt x="166" y="160"/>
                      </a:lnTo>
                      <a:lnTo>
                        <a:pt x="180" y="163"/>
                      </a:lnTo>
                      <a:lnTo>
                        <a:pt x="192" y="168"/>
                      </a:lnTo>
                      <a:lnTo>
                        <a:pt x="202" y="166"/>
                      </a:lnTo>
                      <a:lnTo>
                        <a:pt x="204" y="156"/>
                      </a:lnTo>
                      <a:lnTo>
                        <a:pt x="202" y="144"/>
                      </a:lnTo>
                      <a:lnTo>
                        <a:pt x="196" y="136"/>
                      </a:lnTo>
                      <a:lnTo>
                        <a:pt x="199" y="124"/>
                      </a:lnTo>
                      <a:lnTo>
                        <a:pt x="202" y="117"/>
                      </a:lnTo>
                      <a:lnTo>
                        <a:pt x="208" y="100"/>
                      </a:lnTo>
                      <a:lnTo>
                        <a:pt x="211" y="90"/>
                      </a:lnTo>
                      <a:lnTo>
                        <a:pt x="211" y="75"/>
                      </a:lnTo>
                      <a:lnTo>
                        <a:pt x="232" y="84"/>
                      </a:lnTo>
                      <a:lnTo>
                        <a:pt x="288" y="97"/>
                      </a:lnTo>
                      <a:lnTo>
                        <a:pt x="348" y="106"/>
                      </a:lnTo>
                      <a:lnTo>
                        <a:pt x="367" y="105"/>
                      </a:lnTo>
                      <a:lnTo>
                        <a:pt x="405" y="117"/>
                      </a:lnTo>
                      <a:lnTo>
                        <a:pt x="432" y="120"/>
                      </a:lnTo>
                      <a:lnTo>
                        <a:pt x="466" y="127"/>
                      </a:lnTo>
                      <a:lnTo>
                        <a:pt x="501" y="133"/>
                      </a:lnTo>
                      <a:lnTo>
                        <a:pt x="516" y="130"/>
                      </a:lnTo>
                      <a:lnTo>
                        <a:pt x="555" y="142"/>
                      </a:lnTo>
                      <a:lnTo>
                        <a:pt x="582" y="141"/>
                      </a:lnTo>
                      <a:lnTo>
                        <a:pt x="613" y="147"/>
                      </a:lnTo>
                      <a:lnTo>
                        <a:pt x="654" y="150"/>
                      </a:lnTo>
                      <a:lnTo>
                        <a:pt x="694" y="153"/>
                      </a:lnTo>
                      <a:lnTo>
                        <a:pt x="718" y="157"/>
                      </a:lnTo>
                      <a:lnTo>
                        <a:pt x="742" y="159"/>
                      </a:lnTo>
                      <a:lnTo>
                        <a:pt x="783" y="163"/>
                      </a:lnTo>
                      <a:lnTo>
                        <a:pt x="822" y="166"/>
                      </a:lnTo>
                      <a:lnTo>
                        <a:pt x="891" y="166"/>
                      </a:lnTo>
                      <a:lnTo>
                        <a:pt x="924" y="166"/>
                      </a:lnTo>
                      <a:lnTo>
                        <a:pt x="972" y="172"/>
                      </a:lnTo>
                      <a:lnTo>
                        <a:pt x="1014" y="172"/>
                      </a:lnTo>
                      <a:lnTo>
                        <a:pt x="1056" y="174"/>
                      </a:lnTo>
                      <a:lnTo>
                        <a:pt x="1095" y="174"/>
                      </a:lnTo>
                      <a:lnTo>
                        <a:pt x="1137" y="177"/>
                      </a:lnTo>
                      <a:lnTo>
                        <a:pt x="1156" y="172"/>
                      </a:lnTo>
                      <a:lnTo>
                        <a:pt x="1173" y="174"/>
                      </a:lnTo>
                      <a:lnTo>
                        <a:pt x="1195" y="171"/>
                      </a:lnTo>
                      <a:lnTo>
                        <a:pt x="1216" y="169"/>
                      </a:lnTo>
                      <a:lnTo>
                        <a:pt x="1237" y="169"/>
                      </a:lnTo>
                      <a:lnTo>
                        <a:pt x="1257" y="169"/>
                      </a:lnTo>
                      <a:lnTo>
                        <a:pt x="1273" y="172"/>
                      </a:lnTo>
                      <a:lnTo>
                        <a:pt x="1294" y="172"/>
                      </a:lnTo>
                      <a:lnTo>
                        <a:pt x="1315" y="169"/>
                      </a:lnTo>
                      <a:lnTo>
                        <a:pt x="1338" y="168"/>
                      </a:lnTo>
                      <a:lnTo>
                        <a:pt x="1354" y="165"/>
                      </a:lnTo>
                      <a:lnTo>
                        <a:pt x="1371" y="165"/>
                      </a:lnTo>
                      <a:lnTo>
                        <a:pt x="1390" y="163"/>
                      </a:lnTo>
                      <a:lnTo>
                        <a:pt x="1411" y="162"/>
                      </a:lnTo>
                      <a:lnTo>
                        <a:pt x="1435" y="165"/>
                      </a:lnTo>
                      <a:lnTo>
                        <a:pt x="1458" y="163"/>
                      </a:lnTo>
                      <a:lnTo>
                        <a:pt x="1477" y="165"/>
                      </a:lnTo>
                      <a:lnTo>
                        <a:pt x="1498" y="166"/>
                      </a:lnTo>
                      <a:lnTo>
                        <a:pt x="1516" y="168"/>
                      </a:lnTo>
                      <a:lnTo>
                        <a:pt x="1537" y="165"/>
                      </a:lnTo>
                      <a:lnTo>
                        <a:pt x="1555" y="166"/>
                      </a:lnTo>
                      <a:lnTo>
                        <a:pt x="1566" y="172"/>
                      </a:lnTo>
                      <a:lnTo>
                        <a:pt x="1576" y="177"/>
                      </a:lnTo>
                      <a:lnTo>
                        <a:pt x="1588" y="175"/>
                      </a:lnTo>
                      <a:lnTo>
                        <a:pt x="1597" y="177"/>
                      </a:lnTo>
                      <a:lnTo>
                        <a:pt x="1612" y="183"/>
                      </a:lnTo>
                      <a:lnTo>
                        <a:pt x="1624" y="186"/>
                      </a:lnTo>
                      <a:lnTo>
                        <a:pt x="1636" y="190"/>
                      </a:lnTo>
                      <a:lnTo>
                        <a:pt x="1653" y="195"/>
                      </a:lnTo>
                      <a:lnTo>
                        <a:pt x="1659" y="202"/>
                      </a:lnTo>
                      <a:lnTo>
                        <a:pt x="1666" y="210"/>
                      </a:lnTo>
                      <a:lnTo>
                        <a:pt x="1654" y="214"/>
                      </a:lnTo>
                      <a:lnTo>
                        <a:pt x="1642" y="217"/>
                      </a:lnTo>
                      <a:lnTo>
                        <a:pt x="1635" y="229"/>
                      </a:lnTo>
                      <a:lnTo>
                        <a:pt x="1627" y="246"/>
                      </a:lnTo>
                      <a:lnTo>
                        <a:pt x="1614" y="252"/>
                      </a:lnTo>
                      <a:lnTo>
                        <a:pt x="1600" y="259"/>
                      </a:lnTo>
                      <a:lnTo>
                        <a:pt x="1587" y="265"/>
                      </a:lnTo>
                      <a:lnTo>
                        <a:pt x="1572" y="268"/>
                      </a:lnTo>
                      <a:lnTo>
                        <a:pt x="1567" y="279"/>
                      </a:lnTo>
                      <a:lnTo>
                        <a:pt x="1581" y="280"/>
                      </a:lnTo>
                      <a:lnTo>
                        <a:pt x="1591" y="277"/>
                      </a:lnTo>
                      <a:lnTo>
                        <a:pt x="1605" y="277"/>
                      </a:lnTo>
                      <a:lnTo>
                        <a:pt x="1617" y="274"/>
                      </a:lnTo>
                      <a:lnTo>
                        <a:pt x="1627" y="273"/>
                      </a:lnTo>
                      <a:lnTo>
                        <a:pt x="1647" y="271"/>
                      </a:lnTo>
                      <a:lnTo>
                        <a:pt x="1659" y="276"/>
                      </a:lnTo>
                      <a:lnTo>
                        <a:pt x="1671" y="276"/>
                      </a:lnTo>
                      <a:lnTo>
                        <a:pt x="1684" y="276"/>
                      </a:lnTo>
                      <a:lnTo>
                        <a:pt x="1695" y="276"/>
                      </a:lnTo>
                      <a:lnTo>
                        <a:pt x="1699" y="268"/>
                      </a:lnTo>
                      <a:lnTo>
                        <a:pt x="1707" y="261"/>
                      </a:lnTo>
                      <a:lnTo>
                        <a:pt x="1717" y="253"/>
                      </a:lnTo>
                      <a:lnTo>
                        <a:pt x="1729" y="249"/>
                      </a:lnTo>
                      <a:lnTo>
                        <a:pt x="1741" y="240"/>
                      </a:lnTo>
                      <a:lnTo>
                        <a:pt x="1749" y="243"/>
                      </a:lnTo>
                      <a:lnTo>
                        <a:pt x="1759" y="247"/>
                      </a:lnTo>
                      <a:lnTo>
                        <a:pt x="1767" y="255"/>
                      </a:lnTo>
                      <a:lnTo>
                        <a:pt x="1777" y="264"/>
                      </a:lnTo>
                      <a:lnTo>
                        <a:pt x="1785" y="265"/>
                      </a:lnTo>
                      <a:lnTo>
                        <a:pt x="1801" y="265"/>
                      </a:lnTo>
                      <a:lnTo>
                        <a:pt x="1818" y="264"/>
                      </a:lnTo>
                      <a:lnTo>
                        <a:pt x="1833" y="261"/>
                      </a:lnTo>
                      <a:lnTo>
                        <a:pt x="1845" y="259"/>
                      </a:lnTo>
                      <a:lnTo>
                        <a:pt x="1857" y="259"/>
                      </a:lnTo>
                      <a:lnTo>
                        <a:pt x="1870" y="261"/>
                      </a:lnTo>
                      <a:lnTo>
                        <a:pt x="1878" y="262"/>
                      </a:lnTo>
                      <a:lnTo>
                        <a:pt x="1875" y="270"/>
                      </a:lnTo>
                      <a:lnTo>
                        <a:pt x="1875" y="279"/>
                      </a:lnTo>
                      <a:lnTo>
                        <a:pt x="1869" y="279"/>
                      </a:lnTo>
                      <a:lnTo>
                        <a:pt x="1858" y="282"/>
                      </a:lnTo>
                      <a:lnTo>
                        <a:pt x="1848" y="285"/>
                      </a:lnTo>
                      <a:lnTo>
                        <a:pt x="1836" y="289"/>
                      </a:lnTo>
                      <a:lnTo>
                        <a:pt x="1825" y="294"/>
                      </a:lnTo>
                      <a:lnTo>
                        <a:pt x="1813" y="301"/>
                      </a:lnTo>
                      <a:lnTo>
                        <a:pt x="1803" y="312"/>
                      </a:lnTo>
                      <a:lnTo>
                        <a:pt x="1791" y="318"/>
                      </a:lnTo>
                      <a:lnTo>
                        <a:pt x="1783" y="331"/>
                      </a:lnTo>
                      <a:lnTo>
                        <a:pt x="1776" y="342"/>
                      </a:lnTo>
                      <a:lnTo>
                        <a:pt x="1779" y="349"/>
                      </a:lnTo>
                      <a:lnTo>
                        <a:pt x="1791" y="354"/>
                      </a:lnTo>
                      <a:lnTo>
                        <a:pt x="1798" y="361"/>
                      </a:lnTo>
                      <a:lnTo>
                        <a:pt x="1800" y="372"/>
                      </a:lnTo>
                      <a:lnTo>
                        <a:pt x="1800" y="388"/>
                      </a:lnTo>
                      <a:lnTo>
                        <a:pt x="1797" y="408"/>
                      </a:lnTo>
                      <a:lnTo>
                        <a:pt x="1792" y="430"/>
                      </a:lnTo>
                      <a:lnTo>
                        <a:pt x="1789" y="453"/>
                      </a:lnTo>
                      <a:lnTo>
                        <a:pt x="1791" y="465"/>
                      </a:lnTo>
                      <a:lnTo>
                        <a:pt x="1804" y="478"/>
                      </a:lnTo>
                      <a:lnTo>
                        <a:pt x="1815" y="487"/>
                      </a:lnTo>
                      <a:lnTo>
                        <a:pt x="1831" y="490"/>
                      </a:lnTo>
                      <a:lnTo>
                        <a:pt x="1846" y="489"/>
                      </a:lnTo>
                      <a:lnTo>
                        <a:pt x="1852" y="466"/>
                      </a:lnTo>
                      <a:lnTo>
                        <a:pt x="1851" y="442"/>
                      </a:lnTo>
                      <a:lnTo>
                        <a:pt x="1851" y="415"/>
                      </a:lnTo>
                      <a:lnTo>
                        <a:pt x="1854" y="391"/>
                      </a:lnTo>
                      <a:lnTo>
                        <a:pt x="1852" y="375"/>
                      </a:lnTo>
                      <a:lnTo>
                        <a:pt x="1855" y="354"/>
                      </a:lnTo>
                      <a:lnTo>
                        <a:pt x="1860" y="342"/>
                      </a:lnTo>
                      <a:lnTo>
                        <a:pt x="1867" y="331"/>
                      </a:lnTo>
                      <a:lnTo>
                        <a:pt x="1878" y="322"/>
                      </a:lnTo>
                      <a:lnTo>
                        <a:pt x="1891" y="310"/>
                      </a:lnTo>
                      <a:lnTo>
                        <a:pt x="1900" y="300"/>
                      </a:lnTo>
                      <a:lnTo>
                        <a:pt x="1914" y="303"/>
                      </a:lnTo>
                      <a:lnTo>
                        <a:pt x="1927" y="304"/>
                      </a:lnTo>
                      <a:lnTo>
                        <a:pt x="1944" y="304"/>
                      </a:lnTo>
                      <a:lnTo>
                        <a:pt x="1957" y="307"/>
                      </a:lnTo>
                      <a:lnTo>
                        <a:pt x="1963" y="316"/>
                      </a:lnTo>
                      <a:lnTo>
                        <a:pt x="1972" y="325"/>
                      </a:lnTo>
                      <a:lnTo>
                        <a:pt x="1977" y="336"/>
                      </a:lnTo>
                      <a:lnTo>
                        <a:pt x="1969" y="351"/>
                      </a:lnTo>
                      <a:lnTo>
                        <a:pt x="1959" y="361"/>
                      </a:lnTo>
                      <a:lnTo>
                        <a:pt x="1948" y="375"/>
                      </a:lnTo>
                      <a:lnTo>
                        <a:pt x="1947" y="384"/>
                      </a:lnTo>
                      <a:lnTo>
                        <a:pt x="1956" y="391"/>
                      </a:lnTo>
                      <a:lnTo>
                        <a:pt x="1965" y="391"/>
                      </a:lnTo>
                      <a:lnTo>
                        <a:pt x="1971" y="378"/>
                      </a:lnTo>
                      <a:lnTo>
                        <a:pt x="1980" y="372"/>
                      </a:lnTo>
                      <a:lnTo>
                        <a:pt x="1993" y="367"/>
                      </a:lnTo>
                      <a:lnTo>
                        <a:pt x="2005" y="373"/>
                      </a:lnTo>
                      <a:lnTo>
                        <a:pt x="2017" y="382"/>
                      </a:lnTo>
                      <a:lnTo>
                        <a:pt x="2022" y="396"/>
                      </a:lnTo>
                      <a:lnTo>
                        <a:pt x="2035" y="403"/>
                      </a:lnTo>
                      <a:lnTo>
                        <a:pt x="2038" y="415"/>
                      </a:lnTo>
                      <a:lnTo>
                        <a:pt x="2043" y="424"/>
                      </a:lnTo>
                      <a:lnTo>
                        <a:pt x="2046" y="433"/>
                      </a:lnTo>
                      <a:lnTo>
                        <a:pt x="2044" y="442"/>
                      </a:lnTo>
                      <a:lnTo>
                        <a:pt x="2034" y="456"/>
                      </a:lnTo>
                      <a:lnTo>
                        <a:pt x="2019" y="471"/>
                      </a:lnTo>
                      <a:lnTo>
                        <a:pt x="2013" y="478"/>
                      </a:lnTo>
                      <a:lnTo>
                        <a:pt x="2014" y="489"/>
                      </a:lnTo>
                      <a:lnTo>
                        <a:pt x="2028" y="489"/>
                      </a:lnTo>
                      <a:lnTo>
                        <a:pt x="2043" y="489"/>
                      </a:lnTo>
                      <a:lnTo>
                        <a:pt x="2059" y="487"/>
                      </a:lnTo>
                      <a:lnTo>
                        <a:pt x="2073" y="483"/>
                      </a:lnTo>
                      <a:lnTo>
                        <a:pt x="2085" y="481"/>
                      </a:lnTo>
                      <a:lnTo>
                        <a:pt x="2101" y="481"/>
                      </a:lnTo>
                      <a:lnTo>
                        <a:pt x="2115" y="475"/>
                      </a:lnTo>
                      <a:lnTo>
                        <a:pt x="2131" y="466"/>
                      </a:lnTo>
                      <a:lnTo>
                        <a:pt x="2143" y="459"/>
                      </a:lnTo>
                      <a:lnTo>
                        <a:pt x="2161" y="450"/>
                      </a:lnTo>
                      <a:lnTo>
                        <a:pt x="2175" y="439"/>
                      </a:lnTo>
                      <a:lnTo>
                        <a:pt x="2184" y="429"/>
                      </a:lnTo>
                      <a:lnTo>
                        <a:pt x="2194" y="421"/>
                      </a:lnTo>
                      <a:lnTo>
                        <a:pt x="2203" y="408"/>
                      </a:lnTo>
                      <a:lnTo>
                        <a:pt x="2206" y="394"/>
                      </a:lnTo>
                      <a:lnTo>
                        <a:pt x="2199" y="379"/>
                      </a:lnTo>
                      <a:lnTo>
                        <a:pt x="2193" y="370"/>
                      </a:lnTo>
                      <a:lnTo>
                        <a:pt x="2191" y="360"/>
                      </a:lnTo>
                      <a:lnTo>
                        <a:pt x="2209" y="357"/>
                      </a:lnTo>
                      <a:lnTo>
                        <a:pt x="2224" y="355"/>
                      </a:lnTo>
                      <a:lnTo>
                        <a:pt x="2242" y="354"/>
                      </a:lnTo>
                      <a:lnTo>
                        <a:pt x="2268" y="348"/>
                      </a:lnTo>
                      <a:lnTo>
                        <a:pt x="2287" y="339"/>
                      </a:lnTo>
                      <a:lnTo>
                        <a:pt x="2305" y="328"/>
                      </a:lnTo>
                      <a:lnTo>
                        <a:pt x="2319" y="312"/>
                      </a:lnTo>
                      <a:lnTo>
                        <a:pt x="2326" y="294"/>
                      </a:lnTo>
                      <a:lnTo>
                        <a:pt x="2332" y="276"/>
                      </a:lnTo>
                      <a:lnTo>
                        <a:pt x="2340" y="252"/>
                      </a:lnTo>
                      <a:lnTo>
                        <a:pt x="2347" y="238"/>
                      </a:lnTo>
                      <a:lnTo>
                        <a:pt x="2356" y="226"/>
                      </a:lnTo>
                      <a:lnTo>
                        <a:pt x="2371" y="216"/>
                      </a:lnTo>
                      <a:lnTo>
                        <a:pt x="2388" y="208"/>
                      </a:lnTo>
                      <a:lnTo>
                        <a:pt x="2406" y="205"/>
                      </a:lnTo>
                      <a:lnTo>
                        <a:pt x="2425" y="195"/>
                      </a:lnTo>
                      <a:lnTo>
                        <a:pt x="2446" y="187"/>
                      </a:lnTo>
                      <a:lnTo>
                        <a:pt x="2469" y="181"/>
                      </a:lnTo>
                      <a:lnTo>
                        <a:pt x="2485" y="175"/>
                      </a:lnTo>
                      <a:lnTo>
                        <a:pt x="2503" y="172"/>
                      </a:lnTo>
                      <a:lnTo>
                        <a:pt x="2523" y="166"/>
                      </a:lnTo>
                      <a:lnTo>
                        <a:pt x="2536" y="159"/>
                      </a:lnTo>
                      <a:lnTo>
                        <a:pt x="2544" y="147"/>
                      </a:lnTo>
                      <a:lnTo>
                        <a:pt x="2547" y="130"/>
                      </a:lnTo>
                      <a:lnTo>
                        <a:pt x="2547" y="111"/>
                      </a:lnTo>
                      <a:lnTo>
                        <a:pt x="2545" y="87"/>
                      </a:lnTo>
                      <a:lnTo>
                        <a:pt x="2544" y="63"/>
                      </a:lnTo>
                      <a:lnTo>
                        <a:pt x="2544" y="42"/>
                      </a:lnTo>
                      <a:lnTo>
                        <a:pt x="2548" y="33"/>
                      </a:lnTo>
                      <a:lnTo>
                        <a:pt x="2562" y="25"/>
                      </a:lnTo>
                      <a:lnTo>
                        <a:pt x="2580" y="21"/>
                      </a:lnTo>
                      <a:lnTo>
                        <a:pt x="2590" y="9"/>
                      </a:lnTo>
                      <a:lnTo>
                        <a:pt x="2599" y="0"/>
                      </a:lnTo>
                      <a:lnTo>
                        <a:pt x="2610" y="6"/>
                      </a:lnTo>
                      <a:lnTo>
                        <a:pt x="2622" y="15"/>
                      </a:lnTo>
                      <a:lnTo>
                        <a:pt x="2634" y="22"/>
                      </a:lnTo>
                      <a:lnTo>
                        <a:pt x="2641" y="34"/>
                      </a:lnTo>
                      <a:lnTo>
                        <a:pt x="2646" y="49"/>
                      </a:lnTo>
                      <a:lnTo>
                        <a:pt x="2649" y="69"/>
                      </a:lnTo>
                      <a:lnTo>
                        <a:pt x="2653" y="79"/>
                      </a:lnTo>
                      <a:lnTo>
                        <a:pt x="2664" y="88"/>
                      </a:lnTo>
                      <a:lnTo>
                        <a:pt x="2680" y="93"/>
                      </a:lnTo>
                      <a:lnTo>
                        <a:pt x="2682" y="106"/>
                      </a:lnTo>
                      <a:lnTo>
                        <a:pt x="2679" y="118"/>
                      </a:lnTo>
                      <a:lnTo>
                        <a:pt x="2677" y="132"/>
                      </a:lnTo>
                      <a:lnTo>
                        <a:pt x="2677" y="144"/>
                      </a:lnTo>
                      <a:lnTo>
                        <a:pt x="2665" y="154"/>
                      </a:lnTo>
                      <a:lnTo>
                        <a:pt x="2656" y="165"/>
                      </a:lnTo>
                      <a:lnTo>
                        <a:pt x="2643" y="171"/>
                      </a:lnTo>
                      <a:lnTo>
                        <a:pt x="2634" y="177"/>
                      </a:lnTo>
                      <a:lnTo>
                        <a:pt x="2622" y="184"/>
                      </a:lnTo>
                      <a:lnTo>
                        <a:pt x="2614" y="193"/>
                      </a:lnTo>
                      <a:lnTo>
                        <a:pt x="2607" y="202"/>
                      </a:lnTo>
                      <a:lnTo>
                        <a:pt x="2604" y="211"/>
                      </a:lnTo>
                      <a:lnTo>
                        <a:pt x="2593" y="234"/>
                      </a:lnTo>
                      <a:lnTo>
                        <a:pt x="2587" y="249"/>
                      </a:lnTo>
                      <a:lnTo>
                        <a:pt x="2586" y="265"/>
                      </a:lnTo>
                      <a:lnTo>
                        <a:pt x="2580" y="283"/>
                      </a:lnTo>
                      <a:lnTo>
                        <a:pt x="2577" y="298"/>
                      </a:lnTo>
                      <a:lnTo>
                        <a:pt x="2578" y="310"/>
                      </a:lnTo>
                      <a:lnTo>
                        <a:pt x="2583" y="316"/>
                      </a:lnTo>
                      <a:lnTo>
                        <a:pt x="2593" y="318"/>
                      </a:lnTo>
                      <a:lnTo>
                        <a:pt x="2601" y="325"/>
                      </a:lnTo>
                      <a:lnTo>
                        <a:pt x="2611" y="333"/>
                      </a:lnTo>
                      <a:lnTo>
                        <a:pt x="2599" y="339"/>
                      </a:lnTo>
                      <a:lnTo>
                        <a:pt x="2587" y="345"/>
                      </a:lnTo>
                      <a:lnTo>
                        <a:pt x="2580" y="348"/>
                      </a:lnTo>
                      <a:lnTo>
                        <a:pt x="2568" y="355"/>
                      </a:lnTo>
                      <a:lnTo>
                        <a:pt x="2554" y="360"/>
                      </a:lnTo>
                      <a:lnTo>
                        <a:pt x="2544" y="370"/>
                      </a:lnTo>
                      <a:lnTo>
                        <a:pt x="2530" y="376"/>
                      </a:lnTo>
                      <a:lnTo>
                        <a:pt x="2524" y="384"/>
                      </a:lnTo>
                      <a:lnTo>
                        <a:pt x="2515" y="394"/>
                      </a:lnTo>
                      <a:lnTo>
                        <a:pt x="2505" y="406"/>
                      </a:lnTo>
                      <a:lnTo>
                        <a:pt x="2500" y="420"/>
                      </a:lnTo>
                      <a:lnTo>
                        <a:pt x="2494" y="435"/>
                      </a:lnTo>
                      <a:lnTo>
                        <a:pt x="2490" y="451"/>
                      </a:lnTo>
                      <a:lnTo>
                        <a:pt x="2491" y="465"/>
                      </a:lnTo>
                      <a:lnTo>
                        <a:pt x="2491" y="478"/>
                      </a:lnTo>
                      <a:lnTo>
                        <a:pt x="2496" y="492"/>
                      </a:lnTo>
                      <a:lnTo>
                        <a:pt x="2488" y="502"/>
                      </a:lnTo>
                      <a:lnTo>
                        <a:pt x="2478" y="511"/>
                      </a:lnTo>
                      <a:lnTo>
                        <a:pt x="2461" y="519"/>
                      </a:lnTo>
                      <a:lnTo>
                        <a:pt x="2451" y="528"/>
                      </a:lnTo>
                      <a:lnTo>
                        <a:pt x="2460" y="537"/>
                      </a:lnTo>
                      <a:lnTo>
                        <a:pt x="2458" y="544"/>
                      </a:lnTo>
                      <a:lnTo>
                        <a:pt x="2461" y="555"/>
                      </a:lnTo>
                      <a:lnTo>
                        <a:pt x="2469" y="567"/>
                      </a:lnTo>
                      <a:lnTo>
                        <a:pt x="2476" y="571"/>
                      </a:lnTo>
                      <a:lnTo>
                        <a:pt x="2475" y="582"/>
                      </a:lnTo>
                      <a:lnTo>
                        <a:pt x="2472" y="595"/>
                      </a:lnTo>
                      <a:lnTo>
                        <a:pt x="2463" y="607"/>
                      </a:lnTo>
                      <a:lnTo>
                        <a:pt x="2454" y="622"/>
                      </a:lnTo>
                      <a:lnTo>
                        <a:pt x="2445" y="624"/>
                      </a:lnTo>
                      <a:lnTo>
                        <a:pt x="2434" y="621"/>
                      </a:lnTo>
                      <a:lnTo>
                        <a:pt x="2431" y="610"/>
                      </a:lnTo>
                      <a:lnTo>
                        <a:pt x="2430" y="600"/>
                      </a:lnTo>
                      <a:lnTo>
                        <a:pt x="2421" y="589"/>
                      </a:lnTo>
                      <a:lnTo>
                        <a:pt x="2418" y="577"/>
                      </a:lnTo>
                      <a:lnTo>
                        <a:pt x="2416" y="564"/>
                      </a:lnTo>
                      <a:lnTo>
                        <a:pt x="2409" y="553"/>
                      </a:lnTo>
                      <a:lnTo>
                        <a:pt x="2404" y="541"/>
                      </a:lnTo>
                      <a:lnTo>
                        <a:pt x="2398" y="534"/>
                      </a:lnTo>
                      <a:lnTo>
                        <a:pt x="2386" y="532"/>
                      </a:lnTo>
                      <a:lnTo>
                        <a:pt x="2380" y="543"/>
                      </a:lnTo>
                      <a:lnTo>
                        <a:pt x="2379" y="552"/>
                      </a:lnTo>
                      <a:lnTo>
                        <a:pt x="2382" y="568"/>
                      </a:lnTo>
                      <a:lnTo>
                        <a:pt x="2385" y="585"/>
                      </a:lnTo>
                      <a:lnTo>
                        <a:pt x="2385" y="601"/>
                      </a:lnTo>
                      <a:lnTo>
                        <a:pt x="2382" y="616"/>
                      </a:lnTo>
                      <a:lnTo>
                        <a:pt x="2373" y="607"/>
                      </a:lnTo>
                      <a:lnTo>
                        <a:pt x="2367" y="598"/>
                      </a:lnTo>
                      <a:lnTo>
                        <a:pt x="2356" y="589"/>
                      </a:lnTo>
                      <a:lnTo>
                        <a:pt x="2346" y="576"/>
                      </a:lnTo>
                      <a:lnTo>
                        <a:pt x="2338" y="568"/>
                      </a:lnTo>
                      <a:lnTo>
                        <a:pt x="2329" y="576"/>
                      </a:lnTo>
                      <a:lnTo>
                        <a:pt x="2325" y="586"/>
                      </a:lnTo>
                      <a:lnTo>
                        <a:pt x="2332" y="598"/>
                      </a:lnTo>
                      <a:lnTo>
                        <a:pt x="2344" y="609"/>
                      </a:lnTo>
                      <a:lnTo>
                        <a:pt x="2352" y="621"/>
                      </a:lnTo>
                      <a:lnTo>
                        <a:pt x="2365" y="631"/>
                      </a:lnTo>
                      <a:lnTo>
                        <a:pt x="2371" y="643"/>
                      </a:lnTo>
                      <a:lnTo>
                        <a:pt x="2377" y="655"/>
                      </a:lnTo>
                      <a:lnTo>
                        <a:pt x="2386" y="660"/>
                      </a:lnTo>
                      <a:lnTo>
                        <a:pt x="2391" y="672"/>
                      </a:lnTo>
                      <a:lnTo>
                        <a:pt x="2401" y="678"/>
                      </a:lnTo>
                      <a:lnTo>
                        <a:pt x="2416" y="682"/>
                      </a:lnTo>
                      <a:lnTo>
                        <a:pt x="2428" y="691"/>
                      </a:lnTo>
                      <a:lnTo>
                        <a:pt x="2437" y="702"/>
                      </a:lnTo>
                      <a:lnTo>
                        <a:pt x="2448" y="711"/>
                      </a:lnTo>
                      <a:lnTo>
                        <a:pt x="2458" y="718"/>
                      </a:lnTo>
                      <a:lnTo>
                        <a:pt x="2461" y="729"/>
                      </a:lnTo>
                      <a:lnTo>
                        <a:pt x="2460" y="742"/>
                      </a:lnTo>
                      <a:lnTo>
                        <a:pt x="2446" y="760"/>
                      </a:lnTo>
                      <a:lnTo>
                        <a:pt x="2431" y="771"/>
                      </a:lnTo>
                      <a:lnTo>
                        <a:pt x="2416" y="784"/>
                      </a:lnTo>
                      <a:lnTo>
                        <a:pt x="2406" y="795"/>
                      </a:lnTo>
                      <a:lnTo>
                        <a:pt x="2394" y="799"/>
                      </a:lnTo>
                      <a:lnTo>
                        <a:pt x="2383" y="813"/>
                      </a:lnTo>
                      <a:lnTo>
                        <a:pt x="2377" y="828"/>
                      </a:lnTo>
                      <a:lnTo>
                        <a:pt x="2362" y="840"/>
                      </a:lnTo>
                      <a:lnTo>
                        <a:pt x="2356" y="853"/>
                      </a:lnTo>
                      <a:lnTo>
                        <a:pt x="2343" y="868"/>
                      </a:lnTo>
                      <a:lnTo>
                        <a:pt x="2332" y="874"/>
                      </a:lnTo>
                      <a:lnTo>
                        <a:pt x="2320" y="889"/>
                      </a:lnTo>
                      <a:lnTo>
                        <a:pt x="2310" y="901"/>
                      </a:lnTo>
                      <a:lnTo>
                        <a:pt x="2298" y="913"/>
                      </a:lnTo>
                      <a:lnTo>
                        <a:pt x="2286" y="933"/>
                      </a:lnTo>
                      <a:lnTo>
                        <a:pt x="2272" y="949"/>
                      </a:lnTo>
                      <a:lnTo>
                        <a:pt x="2260" y="960"/>
                      </a:lnTo>
                      <a:lnTo>
                        <a:pt x="2248" y="972"/>
                      </a:lnTo>
                      <a:lnTo>
                        <a:pt x="2245" y="984"/>
                      </a:lnTo>
                      <a:lnTo>
                        <a:pt x="2250" y="1000"/>
                      </a:lnTo>
                      <a:lnTo>
                        <a:pt x="2247" y="1015"/>
                      </a:lnTo>
                      <a:lnTo>
                        <a:pt x="2244" y="1033"/>
                      </a:lnTo>
                      <a:lnTo>
                        <a:pt x="2242" y="1047"/>
                      </a:lnTo>
                      <a:lnTo>
                        <a:pt x="2239" y="1059"/>
                      </a:lnTo>
                      <a:lnTo>
                        <a:pt x="2230" y="1072"/>
                      </a:lnTo>
                      <a:lnTo>
                        <a:pt x="2241" y="1084"/>
                      </a:lnTo>
                      <a:lnTo>
                        <a:pt x="2241" y="1095"/>
                      </a:lnTo>
                      <a:lnTo>
                        <a:pt x="2248" y="1096"/>
                      </a:lnTo>
                      <a:lnTo>
                        <a:pt x="2254" y="1105"/>
                      </a:lnTo>
                      <a:lnTo>
                        <a:pt x="2268" y="1114"/>
                      </a:lnTo>
                      <a:lnTo>
                        <a:pt x="2274" y="1128"/>
                      </a:lnTo>
                      <a:lnTo>
                        <a:pt x="2281" y="1144"/>
                      </a:lnTo>
                      <a:lnTo>
                        <a:pt x="2292" y="1158"/>
                      </a:lnTo>
                      <a:lnTo>
                        <a:pt x="2302" y="1173"/>
                      </a:lnTo>
                      <a:lnTo>
                        <a:pt x="2311" y="1185"/>
                      </a:lnTo>
                      <a:lnTo>
                        <a:pt x="2319" y="1197"/>
                      </a:lnTo>
                      <a:lnTo>
                        <a:pt x="2331" y="1209"/>
                      </a:lnTo>
                      <a:lnTo>
                        <a:pt x="2340" y="1221"/>
                      </a:lnTo>
                      <a:lnTo>
                        <a:pt x="2347" y="1237"/>
                      </a:lnTo>
                      <a:lnTo>
                        <a:pt x="2358" y="1252"/>
                      </a:lnTo>
                      <a:lnTo>
                        <a:pt x="2367" y="1264"/>
                      </a:lnTo>
                      <a:lnTo>
                        <a:pt x="2374" y="1275"/>
                      </a:lnTo>
                      <a:lnTo>
                        <a:pt x="2371" y="1287"/>
                      </a:lnTo>
                      <a:lnTo>
                        <a:pt x="2364" y="1297"/>
                      </a:lnTo>
                      <a:lnTo>
                        <a:pt x="2352" y="1296"/>
                      </a:lnTo>
                      <a:lnTo>
                        <a:pt x="2343" y="1306"/>
                      </a:lnTo>
                      <a:lnTo>
                        <a:pt x="2349" y="1320"/>
                      </a:lnTo>
                      <a:lnTo>
                        <a:pt x="2347" y="1332"/>
                      </a:lnTo>
                      <a:lnTo>
                        <a:pt x="2341" y="1348"/>
                      </a:lnTo>
                      <a:cubicBezTo>
                        <a:pt x="2337" y="1351"/>
                        <a:pt x="2328" y="1352"/>
                        <a:pt x="2323" y="1353"/>
                      </a:cubicBezTo>
                      <a:lnTo>
                        <a:pt x="2311" y="1351"/>
                      </a:lnTo>
                      <a:lnTo>
                        <a:pt x="2304" y="1333"/>
                      </a:lnTo>
                      <a:lnTo>
                        <a:pt x="2293" y="1324"/>
                      </a:lnTo>
                      <a:lnTo>
                        <a:pt x="2283" y="1312"/>
                      </a:lnTo>
                      <a:lnTo>
                        <a:pt x="2268" y="1299"/>
                      </a:lnTo>
                      <a:lnTo>
                        <a:pt x="2253" y="1285"/>
                      </a:lnTo>
                      <a:lnTo>
                        <a:pt x="2241" y="1275"/>
                      </a:lnTo>
                      <a:lnTo>
                        <a:pt x="2230" y="1264"/>
                      </a:lnTo>
                      <a:lnTo>
                        <a:pt x="2223" y="1254"/>
                      </a:lnTo>
                      <a:lnTo>
                        <a:pt x="2223" y="1242"/>
                      </a:lnTo>
                      <a:lnTo>
                        <a:pt x="2221" y="1227"/>
                      </a:lnTo>
                      <a:lnTo>
                        <a:pt x="2217" y="1210"/>
                      </a:lnTo>
                      <a:lnTo>
                        <a:pt x="2208" y="1198"/>
                      </a:lnTo>
                      <a:lnTo>
                        <a:pt x="2200" y="1182"/>
                      </a:lnTo>
                      <a:lnTo>
                        <a:pt x="2188" y="1171"/>
                      </a:lnTo>
                      <a:lnTo>
                        <a:pt x="2178" y="1161"/>
                      </a:lnTo>
                      <a:lnTo>
                        <a:pt x="2173" y="1152"/>
                      </a:lnTo>
                      <a:lnTo>
                        <a:pt x="2164" y="1146"/>
                      </a:lnTo>
                      <a:lnTo>
                        <a:pt x="2155" y="1138"/>
                      </a:lnTo>
                      <a:lnTo>
                        <a:pt x="2143" y="1131"/>
                      </a:lnTo>
                      <a:lnTo>
                        <a:pt x="2128" y="1123"/>
                      </a:lnTo>
                      <a:lnTo>
                        <a:pt x="2115" y="1122"/>
                      </a:lnTo>
                      <a:lnTo>
                        <a:pt x="2103" y="1119"/>
                      </a:lnTo>
                      <a:lnTo>
                        <a:pt x="2089" y="1123"/>
                      </a:lnTo>
                      <a:lnTo>
                        <a:pt x="2073" y="1132"/>
                      </a:lnTo>
                      <a:lnTo>
                        <a:pt x="2059" y="1138"/>
                      </a:lnTo>
                      <a:lnTo>
                        <a:pt x="2044" y="1143"/>
                      </a:lnTo>
                      <a:lnTo>
                        <a:pt x="2026" y="1140"/>
                      </a:lnTo>
                      <a:lnTo>
                        <a:pt x="2011" y="1137"/>
                      </a:lnTo>
                      <a:lnTo>
                        <a:pt x="1996" y="1129"/>
                      </a:lnTo>
                      <a:lnTo>
                        <a:pt x="1981" y="1123"/>
                      </a:lnTo>
                      <a:lnTo>
                        <a:pt x="1959" y="1122"/>
                      </a:lnTo>
                      <a:lnTo>
                        <a:pt x="1942" y="1120"/>
                      </a:lnTo>
                      <a:lnTo>
                        <a:pt x="1924" y="1119"/>
                      </a:lnTo>
                      <a:lnTo>
                        <a:pt x="1905" y="1120"/>
                      </a:lnTo>
                      <a:lnTo>
                        <a:pt x="1890" y="1117"/>
                      </a:lnTo>
                      <a:lnTo>
                        <a:pt x="1876" y="1119"/>
                      </a:lnTo>
                      <a:lnTo>
                        <a:pt x="1858" y="1119"/>
                      </a:lnTo>
                      <a:lnTo>
                        <a:pt x="1843" y="1123"/>
                      </a:lnTo>
                      <a:lnTo>
                        <a:pt x="1836" y="1129"/>
                      </a:lnTo>
                      <a:lnTo>
                        <a:pt x="1831" y="1141"/>
                      </a:lnTo>
                      <a:lnTo>
                        <a:pt x="1816" y="1150"/>
                      </a:lnTo>
                      <a:lnTo>
                        <a:pt x="1806" y="1158"/>
                      </a:lnTo>
                      <a:lnTo>
                        <a:pt x="1801" y="1168"/>
                      </a:lnTo>
                      <a:lnTo>
                        <a:pt x="1798" y="1179"/>
                      </a:lnTo>
                      <a:lnTo>
                        <a:pt x="1806" y="1185"/>
                      </a:lnTo>
                      <a:lnTo>
                        <a:pt x="1812" y="1191"/>
                      </a:lnTo>
                      <a:lnTo>
                        <a:pt x="1812" y="1203"/>
                      </a:lnTo>
                      <a:lnTo>
                        <a:pt x="1803" y="1215"/>
                      </a:lnTo>
                      <a:lnTo>
                        <a:pt x="1788" y="1213"/>
                      </a:lnTo>
                      <a:lnTo>
                        <a:pt x="1774" y="1210"/>
                      </a:lnTo>
                      <a:lnTo>
                        <a:pt x="1764" y="1206"/>
                      </a:lnTo>
                      <a:lnTo>
                        <a:pt x="1750" y="1198"/>
                      </a:lnTo>
                      <a:lnTo>
                        <a:pt x="1735" y="1192"/>
                      </a:lnTo>
                      <a:lnTo>
                        <a:pt x="1722" y="1191"/>
                      </a:lnTo>
                      <a:lnTo>
                        <a:pt x="1710" y="1188"/>
                      </a:lnTo>
                      <a:lnTo>
                        <a:pt x="1699" y="1194"/>
                      </a:lnTo>
                      <a:lnTo>
                        <a:pt x="1680" y="1194"/>
                      </a:lnTo>
                      <a:lnTo>
                        <a:pt x="1657" y="1195"/>
                      </a:lnTo>
                      <a:lnTo>
                        <a:pt x="1639" y="1197"/>
                      </a:lnTo>
                      <a:lnTo>
                        <a:pt x="1626" y="1197"/>
                      </a:lnTo>
                      <a:lnTo>
                        <a:pt x="1603" y="1200"/>
                      </a:lnTo>
                      <a:lnTo>
                        <a:pt x="1584" y="1203"/>
                      </a:lnTo>
                      <a:lnTo>
                        <a:pt x="1561" y="1215"/>
                      </a:lnTo>
                      <a:lnTo>
                        <a:pt x="1545" y="1227"/>
                      </a:lnTo>
                      <a:lnTo>
                        <a:pt x="1530" y="1236"/>
                      </a:lnTo>
                      <a:lnTo>
                        <a:pt x="1513" y="1248"/>
                      </a:lnTo>
                      <a:lnTo>
                        <a:pt x="1501" y="1257"/>
                      </a:lnTo>
                      <a:lnTo>
                        <a:pt x="1492" y="1266"/>
                      </a:lnTo>
                      <a:lnTo>
                        <a:pt x="1480" y="1267"/>
                      </a:lnTo>
                      <a:lnTo>
                        <a:pt x="1479" y="1281"/>
                      </a:lnTo>
                      <a:lnTo>
                        <a:pt x="1473" y="1290"/>
                      </a:lnTo>
                      <a:lnTo>
                        <a:pt x="1458" y="1302"/>
                      </a:lnTo>
                      <a:lnTo>
                        <a:pt x="1446" y="1312"/>
                      </a:lnTo>
                      <a:lnTo>
                        <a:pt x="1440" y="1324"/>
                      </a:lnTo>
                      <a:lnTo>
                        <a:pt x="1443" y="1339"/>
                      </a:lnTo>
                      <a:lnTo>
                        <a:pt x="1449" y="1350"/>
                      </a:lnTo>
                      <a:lnTo>
                        <a:pt x="1450" y="1362"/>
                      </a:lnTo>
                      <a:lnTo>
                        <a:pt x="1452" y="1377"/>
                      </a:lnTo>
                      <a:lnTo>
                        <a:pt x="1453" y="1389"/>
                      </a:lnTo>
                      <a:lnTo>
                        <a:pt x="1458" y="1402"/>
                      </a:lnTo>
                      <a:lnTo>
                        <a:pt x="1458" y="1413"/>
                      </a:lnTo>
                      <a:lnTo>
                        <a:pt x="1464" y="1420"/>
                      </a:lnTo>
                      <a:lnTo>
                        <a:pt x="1462" y="1434"/>
                      </a:lnTo>
                      <a:lnTo>
                        <a:pt x="1453" y="1437"/>
                      </a:lnTo>
                      <a:lnTo>
                        <a:pt x="1444" y="1438"/>
                      </a:lnTo>
                      <a:lnTo>
                        <a:pt x="1438" y="1431"/>
                      </a:lnTo>
                      <a:lnTo>
                        <a:pt x="1426" y="1422"/>
                      </a:lnTo>
                      <a:lnTo>
                        <a:pt x="1410" y="1410"/>
                      </a:lnTo>
                      <a:lnTo>
                        <a:pt x="1399" y="1401"/>
                      </a:lnTo>
                      <a:lnTo>
                        <a:pt x="1386" y="1390"/>
                      </a:lnTo>
                      <a:lnTo>
                        <a:pt x="1374" y="1381"/>
                      </a:lnTo>
                      <a:lnTo>
                        <a:pt x="1356" y="1368"/>
                      </a:lnTo>
                      <a:lnTo>
                        <a:pt x="1342" y="1356"/>
                      </a:lnTo>
                      <a:lnTo>
                        <a:pt x="1332" y="1348"/>
                      </a:lnTo>
                      <a:lnTo>
                        <a:pt x="1324" y="1339"/>
                      </a:lnTo>
                      <a:lnTo>
                        <a:pt x="1317" y="1335"/>
                      </a:lnTo>
                      <a:lnTo>
                        <a:pt x="1308" y="1327"/>
                      </a:lnTo>
                      <a:lnTo>
                        <a:pt x="1294" y="1318"/>
                      </a:lnTo>
                      <a:lnTo>
                        <a:pt x="1284" y="1306"/>
                      </a:lnTo>
                      <a:lnTo>
                        <a:pt x="1275" y="1294"/>
                      </a:lnTo>
                      <a:lnTo>
                        <a:pt x="1264" y="1281"/>
                      </a:lnTo>
                      <a:lnTo>
                        <a:pt x="1251" y="1269"/>
                      </a:lnTo>
                      <a:lnTo>
                        <a:pt x="1234" y="1257"/>
                      </a:lnTo>
                      <a:lnTo>
                        <a:pt x="1221" y="1249"/>
                      </a:lnTo>
                      <a:lnTo>
                        <a:pt x="1204" y="1245"/>
                      </a:lnTo>
                      <a:lnTo>
                        <a:pt x="1198" y="1237"/>
                      </a:lnTo>
                      <a:lnTo>
                        <a:pt x="1186" y="1239"/>
                      </a:lnTo>
                      <a:lnTo>
                        <a:pt x="1174" y="1243"/>
                      </a:lnTo>
                      <a:lnTo>
                        <a:pt x="1161" y="1248"/>
                      </a:lnTo>
                      <a:lnTo>
                        <a:pt x="1149" y="1254"/>
                      </a:lnTo>
                      <a:lnTo>
                        <a:pt x="1134" y="1261"/>
                      </a:lnTo>
                      <a:lnTo>
                        <a:pt x="1116" y="1264"/>
                      </a:lnTo>
                      <a:lnTo>
                        <a:pt x="1099" y="1264"/>
                      </a:lnTo>
                      <a:lnTo>
                        <a:pt x="1086" y="1261"/>
                      </a:lnTo>
                      <a:lnTo>
                        <a:pt x="1074" y="1255"/>
                      </a:lnTo>
                      <a:lnTo>
                        <a:pt x="1059" y="1242"/>
                      </a:lnTo>
                      <a:lnTo>
                        <a:pt x="1042" y="1230"/>
                      </a:lnTo>
                      <a:lnTo>
                        <a:pt x="1030" y="1216"/>
                      </a:lnTo>
                      <a:lnTo>
                        <a:pt x="1018" y="1203"/>
                      </a:lnTo>
                      <a:lnTo>
                        <a:pt x="1002" y="1189"/>
                      </a:lnTo>
                      <a:lnTo>
                        <a:pt x="991" y="1180"/>
                      </a:lnTo>
                      <a:lnTo>
                        <a:pt x="978" y="1173"/>
                      </a:lnTo>
                      <a:lnTo>
                        <a:pt x="967" y="1164"/>
                      </a:lnTo>
                      <a:lnTo>
                        <a:pt x="960" y="1150"/>
                      </a:lnTo>
                      <a:lnTo>
                        <a:pt x="954" y="1140"/>
                      </a:lnTo>
                      <a:lnTo>
                        <a:pt x="949" y="1129"/>
                      </a:lnTo>
                      <a:lnTo>
                        <a:pt x="937" y="1120"/>
                      </a:lnTo>
                      <a:lnTo>
                        <a:pt x="927" y="1117"/>
                      </a:lnTo>
                      <a:lnTo>
                        <a:pt x="913" y="1117"/>
                      </a:lnTo>
                      <a:lnTo>
                        <a:pt x="895" y="1117"/>
                      </a:lnTo>
                      <a:lnTo>
                        <a:pt x="879" y="1119"/>
                      </a:lnTo>
                      <a:lnTo>
                        <a:pt x="861" y="1114"/>
                      </a:lnTo>
                      <a:lnTo>
                        <a:pt x="847" y="1117"/>
                      </a:lnTo>
                      <a:lnTo>
                        <a:pt x="838" y="1129"/>
                      </a:lnTo>
                      <a:lnTo>
                        <a:pt x="831" y="1143"/>
                      </a:lnTo>
                      <a:lnTo>
                        <a:pt x="817" y="1138"/>
                      </a:lnTo>
                      <a:lnTo>
                        <a:pt x="802" y="1134"/>
                      </a:lnTo>
                      <a:lnTo>
                        <a:pt x="784" y="1132"/>
                      </a:lnTo>
                      <a:lnTo>
                        <a:pt x="766" y="1131"/>
                      </a:lnTo>
                      <a:lnTo>
                        <a:pt x="748" y="1128"/>
                      </a:lnTo>
                      <a:lnTo>
                        <a:pt x="735" y="1125"/>
                      </a:lnTo>
                      <a:lnTo>
                        <a:pt x="721" y="1123"/>
                      </a:lnTo>
                      <a:lnTo>
                        <a:pt x="711" y="1114"/>
                      </a:lnTo>
                      <a:lnTo>
                        <a:pt x="694" y="1110"/>
                      </a:lnTo>
                      <a:lnTo>
                        <a:pt x="678" y="1107"/>
                      </a:lnTo>
                      <a:lnTo>
                        <a:pt x="663" y="1104"/>
                      </a:lnTo>
                      <a:lnTo>
                        <a:pt x="649" y="1095"/>
                      </a:lnTo>
                      <a:lnTo>
                        <a:pt x="634" y="1090"/>
                      </a:lnTo>
                      <a:lnTo>
                        <a:pt x="621" y="1084"/>
                      </a:lnTo>
                      <a:lnTo>
                        <a:pt x="610" y="1083"/>
                      </a:lnTo>
                      <a:lnTo>
                        <a:pt x="600" y="1069"/>
                      </a:lnTo>
                      <a:lnTo>
                        <a:pt x="588" y="1062"/>
                      </a:lnTo>
                      <a:lnTo>
                        <a:pt x="579" y="1056"/>
                      </a:lnTo>
                      <a:lnTo>
                        <a:pt x="567" y="1047"/>
                      </a:lnTo>
                      <a:lnTo>
                        <a:pt x="553" y="1042"/>
                      </a:lnTo>
                      <a:lnTo>
                        <a:pt x="543" y="1035"/>
                      </a:lnTo>
                      <a:lnTo>
                        <a:pt x="534" y="1032"/>
                      </a:lnTo>
                      <a:lnTo>
                        <a:pt x="529" y="1024"/>
                      </a:lnTo>
                      <a:lnTo>
                        <a:pt x="513" y="1020"/>
                      </a:lnTo>
                      <a:lnTo>
                        <a:pt x="501" y="1020"/>
                      </a:lnTo>
                      <a:lnTo>
                        <a:pt x="487" y="1018"/>
                      </a:lnTo>
                      <a:lnTo>
                        <a:pt x="475" y="1017"/>
                      </a:lnTo>
                      <a:lnTo>
                        <a:pt x="459" y="1020"/>
                      </a:lnTo>
                      <a:lnTo>
                        <a:pt x="432" y="1017"/>
                      </a:lnTo>
                      <a:lnTo>
                        <a:pt x="411" y="1020"/>
                      </a:lnTo>
                      <a:lnTo>
                        <a:pt x="390" y="1021"/>
                      </a:lnTo>
                      <a:lnTo>
                        <a:pt x="376" y="1015"/>
                      </a:lnTo>
                      <a:lnTo>
                        <a:pt x="373" y="1000"/>
                      </a:lnTo>
                      <a:lnTo>
                        <a:pt x="370" y="987"/>
                      </a:lnTo>
                      <a:lnTo>
                        <a:pt x="369" y="975"/>
                      </a:lnTo>
                      <a:lnTo>
                        <a:pt x="360" y="963"/>
                      </a:lnTo>
                      <a:lnTo>
                        <a:pt x="349" y="946"/>
                      </a:lnTo>
                      <a:lnTo>
                        <a:pt x="343" y="934"/>
                      </a:lnTo>
                      <a:lnTo>
                        <a:pt x="336" y="918"/>
                      </a:lnTo>
                      <a:lnTo>
                        <a:pt x="328" y="909"/>
                      </a:lnTo>
                      <a:lnTo>
                        <a:pt x="322" y="901"/>
                      </a:lnTo>
                      <a:lnTo>
                        <a:pt x="307" y="897"/>
                      </a:lnTo>
                      <a:lnTo>
                        <a:pt x="303" y="888"/>
                      </a:lnTo>
                      <a:lnTo>
                        <a:pt x="301" y="877"/>
                      </a:lnTo>
                      <a:lnTo>
                        <a:pt x="292" y="870"/>
                      </a:lnTo>
                      <a:lnTo>
                        <a:pt x="280" y="865"/>
                      </a:lnTo>
                      <a:lnTo>
                        <a:pt x="270" y="864"/>
                      </a:lnTo>
                      <a:lnTo>
                        <a:pt x="259" y="855"/>
                      </a:lnTo>
                      <a:lnTo>
                        <a:pt x="252" y="849"/>
                      </a:lnTo>
                      <a:lnTo>
                        <a:pt x="241" y="841"/>
                      </a:lnTo>
                      <a:lnTo>
                        <a:pt x="235" y="832"/>
                      </a:lnTo>
                      <a:lnTo>
                        <a:pt x="226" y="829"/>
                      </a:lnTo>
                      <a:lnTo>
                        <a:pt x="219" y="825"/>
                      </a:lnTo>
                      <a:lnTo>
                        <a:pt x="208" y="817"/>
                      </a:lnTo>
                      <a:lnTo>
                        <a:pt x="198" y="810"/>
                      </a:lnTo>
                      <a:lnTo>
                        <a:pt x="192" y="795"/>
                      </a:lnTo>
                      <a:lnTo>
                        <a:pt x="183" y="790"/>
                      </a:lnTo>
                      <a:lnTo>
                        <a:pt x="174" y="774"/>
                      </a:lnTo>
                      <a:lnTo>
                        <a:pt x="163" y="766"/>
                      </a:lnTo>
                      <a:lnTo>
                        <a:pt x="159" y="757"/>
                      </a:lnTo>
                      <a:lnTo>
                        <a:pt x="157" y="750"/>
                      </a:lnTo>
                      <a:lnTo>
                        <a:pt x="142" y="742"/>
                      </a:lnTo>
                      <a:lnTo>
                        <a:pt x="132" y="730"/>
                      </a:lnTo>
                      <a:lnTo>
                        <a:pt x="123" y="715"/>
                      </a:lnTo>
                      <a:lnTo>
                        <a:pt x="109" y="703"/>
                      </a:lnTo>
                      <a:lnTo>
                        <a:pt x="99" y="691"/>
                      </a:lnTo>
                      <a:lnTo>
                        <a:pt x="93" y="676"/>
                      </a:lnTo>
                      <a:lnTo>
                        <a:pt x="88" y="655"/>
                      </a:lnTo>
                      <a:lnTo>
                        <a:pt x="79" y="636"/>
                      </a:lnTo>
                      <a:lnTo>
                        <a:pt x="69" y="634"/>
                      </a:lnTo>
                      <a:lnTo>
                        <a:pt x="60" y="622"/>
                      </a:lnTo>
                      <a:lnTo>
                        <a:pt x="51" y="612"/>
                      </a:lnTo>
                      <a:lnTo>
                        <a:pt x="37" y="601"/>
                      </a:lnTo>
                      <a:lnTo>
                        <a:pt x="31" y="589"/>
                      </a:lnTo>
                      <a:lnTo>
                        <a:pt x="21" y="582"/>
                      </a:lnTo>
                      <a:lnTo>
                        <a:pt x="22" y="564"/>
                      </a:lnTo>
                      <a:lnTo>
                        <a:pt x="21" y="552"/>
                      </a:lnTo>
                      <a:lnTo>
                        <a:pt x="16" y="534"/>
                      </a:lnTo>
                      <a:lnTo>
                        <a:pt x="10" y="520"/>
                      </a:lnTo>
                      <a:lnTo>
                        <a:pt x="6" y="499"/>
                      </a:lnTo>
                      <a:lnTo>
                        <a:pt x="0" y="481"/>
                      </a:lnTo>
                      <a:lnTo>
                        <a:pt x="7" y="471"/>
                      </a:lnTo>
                      <a:lnTo>
                        <a:pt x="18" y="460"/>
                      </a:lnTo>
                      <a:lnTo>
                        <a:pt x="27" y="445"/>
                      </a:lnTo>
                      <a:close/>
                    </a:path>
                  </a:pathLst>
                </a:custGeom>
                <a:solidFill>
                  <a:srgbClr val="CCFFCC">
                    <a:alpha val="50195"/>
                  </a:srgbClr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3750"/>
                </a:p>
              </p:txBody>
            </p:sp>
            <p:sp>
              <p:nvSpPr>
                <p:cNvPr id="923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93" y="754"/>
                  <a:ext cx="1668" cy="1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8100" rIns="0" bIns="81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ahoma" charset="0"/>
                      <a:cs typeface="Arial" charset="0"/>
                    </a:rPr>
                    <a:t>United States of America</a:t>
                  </a:r>
                  <a:endParaRPr lang="en-GB" sz="1200">
                    <a:solidFill>
                      <a:srgbClr val="000000"/>
                    </a:solidFill>
                    <a:latin typeface="Tahoma" charset="0"/>
                    <a:cs typeface="Arial" charset="0"/>
                  </a:endParaRPr>
                </a:p>
              </p:txBody>
            </p:sp>
          </p:grpSp>
          <p:grpSp>
            <p:nvGrpSpPr>
              <p:cNvPr id="9227" name="Group 25"/>
              <p:cNvGrpSpPr>
                <a:grpSpLocks/>
              </p:cNvGrpSpPr>
              <p:nvPr/>
            </p:nvGrpSpPr>
            <p:grpSpPr bwMode="auto">
              <a:xfrm>
                <a:off x="4717" y="2484"/>
                <a:ext cx="992" cy="750"/>
                <a:chOff x="4717" y="2484"/>
                <a:chExt cx="992" cy="750"/>
              </a:xfrm>
            </p:grpSpPr>
            <p:grpSp>
              <p:nvGrpSpPr>
                <p:cNvPr id="9228" name="Group 26"/>
                <p:cNvGrpSpPr>
                  <a:grpSpLocks/>
                </p:cNvGrpSpPr>
                <p:nvPr/>
              </p:nvGrpSpPr>
              <p:grpSpPr bwMode="auto">
                <a:xfrm rot="3887102">
                  <a:off x="4543" y="2658"/>
                  <a:ext cx="750" cy="402"/>
                  <a:chOff x="2907" y="2202"/>
                  <a:chExt cx="750" cy="402"/>
                </a:xfrm>
              </p:grpSpPr>
              <p:sp>
                <p:nvSpPr>
                  <p:cNvPr id="9233" name="Freeform 27"/>
                  <p:cNvSpPr>
                    <a:spLocks/>
                  </p:cNvSpPr>
                  <p:nvPr/>
                </p:nvSpPr>
                <p:spPr bwMode="auto">
                  <a:xfrm>
                    <a:off x="2907" y="2202"/>
                    <a:ext cx="420" cy="255"/>
                  </a:xfrm>
                  <a:custGeom>
                    <a:avLst/>
                    <a:gdLst>
                      <a:gd name="T0" fmla="*/ 18 w 420"/>
                      <a:gd name="T1" fmla="*/ 3 h 255"/>
                      <a:gd name="T2" fmla="*/ 3 w 420"/>
                      <a:gd name="T3" fmla="*/ 15 h 255"/>
                      <a:gd name="T4" fmla="*/ 9 w 420"/>
                      <a:gd name="T5" fmla="*/ 36 h 255"/>
                      <a:gd name="T6" fmla="*/ 12 w 420"/>
                      <a:gd name="T7" fmla="*/ 57 h 255"/>
                      <a:gd name="T8" fmla="*/ 0 w 420"/>
                      <a:gd name="T9" fmla="*/ 87 h 255"/>
                      <a:gd name="T10" fmla="*/ 0 w 420"/>
                      <a:gd name="T11" fmla="*/ 105 h 255"/>
                      <a:gd name="T12" fmla="*/ 3 w 420"/>
                      <a:gd name="T13" fmla="*/ 123 h 255"/>
                      <a:gd name="T14" fmla="*/ 18 w 420"/>
                      <a:gd name="T15" fmla="*/ 139 h 255"/>
                      <a:gd name="T16" fmla="*/ 48 w 420"/>
                      <a:gd name="T17" fmla="*/ 141 h 255"/>
                      <a:gd name="T18" fmla="*/ 87 w 420"/>
                      <a:gd name="T19" fmla="*/ 156 h 255"/>
                      <a:gd name="T20" fmla="*/ 99 w 420"/>
                      <a:gd name="T21" fmla="*/ 165 h 255"/>
                      <a:gd name="T22" fmla="*/ 141 w 420"/>
                      <a:gd name="T23" fmla="*/ 168 h 255"/>
                      <a:gd name="T24" fmla="*/ 183 w 420"/>
                      <a:gd name="T25" fmla="*/ 180 h 255"/>
                      <a:gd name="T26" fmla="*/ 207 w 420"/>
                      <a:gd name="T27" fmla="*/ 189 h 255"/>
                      <a:gd name="T28" fmla="*/ 228 w 420"/>
                      <a:gd name="T29" fmla="*/ 213 h 255"/>
                      <a:gd name="T30" fmla="*/ 234 w 420"/>
                      <a:gd name="T31" fmla="*/ 231 h 255"/>
                      <a:gd name="T32" fmla="*/ 249 w 420"/>
                      <a:gd name="T33" fmla="*/ 222 h 255"/>
                      <a:gd name="T34" fmla="*/ 273 w 420"/>
                      <a:gd name="T35" fmla="*/ 210 h 255"/>
                      <a:gd name="T36" fmla="*/ 297 w 420"/>
                      <a:gd name="T37" fmla="*/ 213 h 255"/>
                      <a:gd name="T38" fmla="*/ 318 w 420"/>
                      <a:gd name="T39" fmla="*/ 222 h 255"/>
                      <a:gd name="T40" fmla="*/ 339 w 420"/>
                      <a:gd name="T41" fmla="*/ 237 h 255"/>
                      <a:gd name="T42" fmla="*/ 354 w 420"/>
                      <a:gd name="T43" fmla="*/ 252 h 255"/>
                      <a:gd name="T44" fmla="*/ 378 w 420"/>
                      <a:gd name="T45" fmla="*/ 255 h 255"/>
                      <a:gd name="T46" fmla="*/ 387 w 420"/>
                      <a:gd name="T47" fmla="*/ 255 h 255"/>
                      <a:gd name="T48" fmla="*/ 399 w 420"/>
                      <a:gd name="T49" fmla="*/ 252 h 255"/>
                      <a:gd name="T50" fmla="*/ 408 w 420"/>
                      <a:gd name="T51" fmla="*/ 231 h 255"/>
                      <a:gd name="T52" fmla="*/ 390 w 420"/>
                      <a:gd name="T53" fmla="*/ 207 h 255"/>
                      <a:gd name="T54" fmla="*/ 396 w 420"/>
                      <a:gd name="T55" fmla="*/ 201 h 255"/>
                      <a:gd name="T56" fmla="*/ 408 w 420"/>
                      <a:gd name="T57" fmla="*/ 201 h 255"/>
                      <a:gd name="T58" fmla="*/ 420 w 420"/>
                      <a:gd name="T59" fmla="*/ 201 h 255"/>
                      <a:gd name="T60" fmla="*/ 420 w 420"/>
                      <a:gd name="T61" fmla="*/ 186 h 255"/>
                      <a:gd name="T62" fmla="*/ 417 w 420"/>
                      <a:gd name="T63" fmla="*/ 168 h 255"/>
                      <a:gd name="T64" fmla="*/ 396 w 420"/>
                      <a:gd name="T65" fmla="*/ 156 h 255"/>
                      <a:gd name="T66" fmla="*/ 366 w 420"/>
                      <a:gd name="T67" fmla="*/ 147 h 255"/>
                      <a:gd name="T68" fmla="*/ 330 w 420"/>
                      <a:gd name="T69" fmla="*/ 147 h 255"/>
                      <a:gd name="T70" fmla="*/ 282 w 420"/>
                      <a:gd name="T71" fmla="*/ 138 h 255"/>
                      <a:gd name="T72" fmla="*/ 261 w 420"/>
                      <a:gd name="T73" fmla="*/ 120 h 255"/>
                      <a:gd name="T74" fmla="*/ 237 w 420"/>
                      <a:gd name="T75" fmla="*/ 102 h 255"/>
                      <a:gd name="T76" fmla="*/ 207 w 420"/>
                      <a:gd name="T77" fmla="*/ 75 h 255"/>
                      <a:gd name="T78" fmla="*/ 162 w 420"/>
                      <a:gd name="T79" fmla="*/ 51 h 255"/>
                      <a:gd name="T80" fmla="*/ 132 w 420"/>
                      <a:gd name="T81" fmla="*/ 27 h 255"/>
                      <a:gd name="T82" fmla="*/ 84 w 420"/>
                      <a:gd name="T83" fmla="*/ 9 h 255"/>
                      <a:gd name="T84" fmla="*/ 51 w 420"/>
                      <a:gd name="T85" fmla="*/ 0 h 255"/>
                      <a:gd name="T86" fmla="*/ 18 w 420"/>
                      <a:gd name="T87" fmla="*/ 3 h 25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20"/>
                      <a:gd name="T133" fmla="*/ 0 h 255"/>
                      <a:gd name="T134" fmla="*/ 420 w 420"/>
                      <a:gd name="T135" fmla="*/ 255 h 25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20" h="255">
                        <a:moveTo>
                          <a:pt x="18" y="3"/>
                        </a:moveTo>
                        <a:lnTo>
                          <a:pt x="3" y="15"/>
                        </a:lnTo>
                        <a:lnTo>
                          <a:pt x="9" y="36"/>
                        </a:lnTo>
                        <a:lnTo>
                          <a:pt x="12" y="57"/>
                        </a:lnTo>
                        <a:lnTo>
                          <a:pt x="0" y="87"/>
                        </a:lnTo>
                        <a:lnTo>
                          <a:pt x="0" y="105"/>
                        </a:lnTo>
                        <a:lnTo>
                          <a:pt x="3" y="123"/>
                        </a:lnTo>
                        <a:lnTo>
                          <a:pt x="18" y="139"/>
                        </a:lnTo>
                        <a:lnTo>
                          <a:pt x="48" y="141"/>
                        </a:lnTo>
                        <a:lnTo>
                          <a:pt x="87" y="156"/>
                        </a:lnTo>
                        <a:lnTo>
                          <a:pt x="99" y="165"/>
                        </a:lnTo>
                        <a:lnTo>
                          <a:pt x="141" y="168"/>
                        </a:lnTo>
                        <a:lnTo>
                          <a:pt x="183" y="180"/>
                        </a:lnTo>
                        <a:lnTo>
                          <a:pt x="207" y="189"/>
                        </a:lnTo>
                        <a:lnTo>
                          <a:pt x="228" y="213"/>
                        </a:lnTo>
                        <a:lnTo>
                          <a:pt x="234" y="231"/>
                        </a:lnTo>
                        <a:lnTo>
                          <a:pt x="249" y="222"/>
                        </a:lnTo>
                        <a:lnTo>
                          <a:pt x="273" y="210"/>
                        </a:lnTo>
                        <a:lnTo>
                          <a:pt x="297" y="213"/>
                        </a:lnTo>
                        <a:lnTo>
                          <a:pt x="318" y="222"/>
                        </a:lnTo>
                        <a:lnTo>
                          <a:pt x="339" y="237"/>
                        </a:lnTo>
                        <a:lnTo>
                          <a:pt x="354" y="252"/>
                        </a:lnTo>
                        <a:lnTo>
                          <a:pt x="378" y="255"/>
                        </a:lnTo>
                        <a:lnTo>
                          <a:pt x="387" y="255"/>
                        </a:lnTo>
                        <a:lnTo>
                          <a:pt x="399" y="252"/>
                        </a:lnTo>
                        <a:lnTo>
                          <a:pt x="408" y="231"/>
                        </a:lnTo>
                        <a:lnTo>
                          <a:pt x="390" y="207"/>
                        </a:lnTo>
                        <a:lnTo>
                          <a:pt x="396" y="201"/>
                        </a:lnTo>
                        <a:lnTo>
                          <a:pt x="408" y="201"/>
                        </a:lnTo>
                        <a:lnTo>
                          <a:pt x="420" y="201"/>
                        </a:lnTo>
                        <a:lnTo>
                          <a:pt x="420" y="186"/>
                        </a:lnTo>
                        <a:lnTo>
                          <a:pt x="417" y="168"/>
                        </a:lnTo>
                        <a:lnTo>
                          <a:pt x="396" y="156"/>
                        </a:lnTo>
                        <a:lnTo>
                          <a:pt x="366" y="147"/>
                        </a:lnTo>
                        <a:lnTo>
                          <a:pt x="330" y="147"/>
                        </a:lnTo>
                        <a:lnTo>
                          <a:pt x="282" y="138"/>
                        </a:lnTo>
                        <a:lnTo>
                          <a:pt x="261" y="120"/>
                        </a:lnTo>
                        <a:lnTo>
                          <a:pt x="237" y="102"/>
                        </a:lnTo>
                        <a:lnTo>
                          <a:pt x="207" y="75"/>
                        </a:lnTo>
                        <a:lnTo>
                          <a:pt x="162" y="51"/>
                        </a:lnTo>
                        <a:lnTo>
                          <a:pt x="132" y="27"/>
                        </a:lnTo>
                        <a:lnTo>
                          <a:pt x="84" y="9"/>
                        </a:lnTo>
                        <a:lnTo>
                          <a:pt x="51" y="0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195"/>
                    </a:srgbClr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  <p:sp>
                <p:nvSpPr>
                  <p:cNvPr id="9234" name="Freeform 28"/>
                  <p:cNvSpPr>
                    <a:spLocks/>
                  </p:cNvSpPr>
                  <p:nvPr/>
                </p:nvSpPr>
                <p:spPr bwMode="auto">
                  <a:xfrm>
                    <a:off x="3321" y="2334"/>
                    <a:ext cx="336" cy="270"/>
                  </a:xfrm>
                  <a:custGeom>
                    <a:avLst/>
                    <a:gdLst>
                      <a:gd name="T0" fmla="*/ 96 w 336"/>
                      <a:gd name="T1" fmla="*/ 63 h 270"/>
                      <a:gd name="T2" fmla="*/ 84 w 336"/>
                      <a:gd name="T3" fmla="*/ 84 h 270"/>
                      <a:gd name="T4" fmla="*/ 84 w 336"/>
                      <a:gd name="T5" fmla="*/ 114 h 270"/>
                      <a:gd name="T6" fmla="*/ 75 w 336"/>
                      <a:gd name="T7" fmla="*/ 132 h 270"/>
                      <a:gd name="T8" fmla="*/ 63 w 336"/>
                      <a:gd name="T9" fmla="*/ 147 h 270"/>
                      <a:gd name="T10" fmla="*/ 45 w 336"/>
                      <a:gd name="T11" fmla="*/ 153 h 270"/>
                      <a:gd name="T12" fmla="*/ 27 w 336"/>
                      <a:gd name="T13" fmla="*/ 159 h 270"/>
                      <a:gd name="T14" fmla="*/ 9 w 336"/>
                      <a:gd name="T15" fmla="*/ 159 h 270"/>
                      <a:gd name="T16" fmla="*/ 0 w 336"/>
                      <a:gd name="T17" fmla="*/ 168 h 270"/>
                      <a:gd name="T18" fmla="*/ 12 w 336"/>
                      <a:gd name="T19" fmla="*/ 183 h 270"/>
                      <a:gd name="T20" fmla="*/ 27 w 336"/>
                      <a:gd name="T21" fmla="*/ 189 h 270"/>
                      <a:gd name="T22" fmla="*/ 42 w 336"/>
                      <a:gd name="T23" fmla="*/ 192 h 270"/>
                      <a:gd name="T24" fmla="*/ 63 w 336"/>
                      <a:gd name="T25" fmla="*/ 201 h 270"/>
                      <a:gd name="T26" fmla="*/ 78 w 336"/>
                      <a:gd name="T27" fmla="*/ 213 h 270"/>
                      <a:gd name="T28" fmla="*/ 99 w 336"/>
                      <a:gd name="T29" fmla="*/ 213 h 270"/>
                      <a:gd name="T30" fmla="*/ 111 w 336"/>
                      <a:gd name="T31" fmla="*/ 219 h 270"/>
                      <a:gd name="T32" fmla="*/ 135 w 336"/>
                      <a:gd name="T33" fmla="*/ 219 h 270"/>
                      <a:gd name="T34" fmla="*/ 135 w 336"/>
                      <a:gd name="T35" fmla="*/ 237 h 270"/>
                      <a:gd name="T36" fmla="*/ 147 w 336"/>
                      <a:gd name="T37" fmla="*/ 249 h 270"/>
                      <a:gd name="T38" fmla="*/ 171 w 336"/>
                      <a:gd name="T39" fmla="*/ 258 h 270"/>
                      <a:gd name="T40" fmla="*/ 192 w 336"/>
                      <a:gd name="T41" fmla="*/ 270 h 270"/>
                      <a:gd name="T42" fmla="*/ 210 w 336"/>
                      <a:gd name="T43" fmla="*/ 267 h 270"/>
                      <a:gd name="T44" fmla="*/ 222 w 336"/>
                      <a:gd name="T45" fmla="*/ 252 h 270"/>
                      <a:gd name="T46" fmla="*/ 225 w 336"/>
                      <a:gd name="T47" fmla="*/ 234 h 270"/>
                      <a:gd name="T48" fmla="*/ 207 w 336"/>
                      <a:gd name="T49" fmla="*/ 216 h 270"/>
                      <a:gd name="T50" fmla="*/ 213 w 336"/>
                      <a:gd name="T51" fmla="*/ 186 h 270"/>
                      <a:gd name="T52" fmla="*/ 225 w 336"/>
                      <a:gd name="T53" fmla="*/ 162 h 270"/>
                      <a:gd name="T54" fmla="*/ 240 w 336"/>
                      <a:gd name="T55" fmla="*/ 156 h 270"/>
                      <a:gd name="T56" fmla="*/ 252 w 336"/>
                      <a:gd name="T57" fmla="*/ 144 h 270"/>
                      <a:gd name="T58" fmla="*/ 258 w 336"/>
                      <a:gd name="T59" fmla="*/ 123 h 270"/>
                      <a:gd name="T60" fmla="*/ 261 w 336"/>
                      <a:gd name="T61" fmla="*/ 108 h 270"/>
                      <a:gd name="T62" fmla="*/ 282 w 336"/>
                      <a:gd name="T63" fmla="*/ 96 h 270"/>
                      <a:gd name="T64" fmla="*/ 303 w 336"/>
                      <a:gd name="T65" fmla="*/ 78 h 270"/>
                      <a:gd name="T66" fmla="*/ 321 w 336"/>
                      <a:gd name="T67" fmla="*/ 63 h 270"/>
                      <a:gd name="T68" fmla="*/ 327 w 336"/>
                      <a:gd name="T69" fmla="*/ 39 h 270"/>
                      <a:gd name="T70" fmla="*/ 333 w 336"/>
                      <a:gd name="T71" fmla="*/ 18 h 270"/>
                      <a:gd name="T72" fmla="*/ 336 w 336"/>
                      <a:gd name="T73" fmla="*/ 0 h 270"/>
                      <a:gd name="T74" fmla="*/ 318 w 336"/>
                      <a:gd name="T75" fmla="*/ 6 h 270"/>
                      <a:gd name="T76" fmla="*/ 306 w 336"/>
                      <a:gd name="T77" fmla="*/ 12 h 270"/>
                      <a:gd name="T78" fmla="*/ 294 w 336"/>
                      <a:gd name="T79" fmla="*/ 27 h 270"/>
                      <a:gd name="T80" fmla="*/ 273 w 336"/>
                      <a:gd name="T81" fmla="*/ 48 h 270"/>
                      <a:gd name="T82" fmla="*/ 258 w 336"/>
                      <a:gd name="T83" fmla="*/ 75 h 270"/>
                      <a:gd name="T84" fmla="*/ 246 w 336"/>
                      <a:gd name="T85" fmla="*/ 96 h 270"/>
                      <a:gd name="T86" fmla="*/ 234 w 336"/>
                      <a:gd name="T87" fmla="*/ 102 h 270"/>
                      <a:gd name="T88" fmla="*/ 216 w 336"/>
                      <a:gd name="T89" fmla="*/ 108 h 270"/>
                      <a:gd name="T90" fmla="*/ 198 w 336"/>
                      <a:gd name="T91" fmla="*/ 114 h 270"/>
                      <a:gd name="T92" fmla="*/ 174 w 336"/>
                      <a:gd name="T93" fmla="*/ 111 h 270"/>
                      <a:gd name="T94" fmla="*/ 147 w 336"/>
                      <a:gd name="T95" fmla="*/ 102 h 270"/>
                      <a:gd name="T96" fmla="*/ 120 w 336"/>
                      <a:gd name="T97" fmla="*/ 96 h 270"/>
                      <a:gd name="T98" fmla="*/ 111 w 336"/>
                      <a:gd name="T99" fmla="*/ 72 h 270"/>
                      <a:gd name="T100" fmla="*/ 96 w 336"/>
                      <a:gd name="T101" fmla="*/ 63 h 27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36"/>
                      <a:gd name="T154" fmla="*/ 0 h 270"/>
                      <a:gd name="T155" fmla="*/ 336 w 336"/>
                      <a:gd name="T156" fmla="*/ 270 h 27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36" h="270">
                        <a:moveTo>
                          <a:pt x="96" y="63"/>
                        </a:moveTo>
                        <a:lnTo>
                          <a:pt x="84" y="84"/>
                        </a:lnTo>
                        <a:lnTo>
                          <a:pt x="84" y="114"/>
                        </a:lnTo>
                        <a:lnTo>
                          <a:pt x="75" y="132"/>
                        </a:lnTo>
                        <a:lnTo>
                          <a:pt x="63" y="147"/>
                        </a:lnTo>
                        <a:lnTo>
                          <a:pt x="45" y="153"/>
                        </a:lnTo>
                        <a:lnTo>
                          <a:pt x="27" y="159"/>
                        </a:lnTo>
                        <a:lnTo>
                          <a:pt x="9" y="159"/>
                        </a:lnTo>
                        <a:lnTo>
                          <a:pt x="0" y="168"/>
                        </a:lnTo>
                        <a:lnTo>
                          <a:pt x="12" y="183"/>
                        </a:lnTo>
                        <a:lnTo>
                          <a:pt x="27" y="189"/>
                        </a:lnTo>
                        <a:lnTo>
                          <a:pt x="42" y="192"/>
                        </a:lnTo>
                        <a:lnTo>
                          <a:pt x="63" y="201"/>
                        </a:lnTo>
                        <a:lnTo>
                          <a:pt x="78" y="213"/>
                        </a:lnTo>
                        <a:lnTo>
                          <a:pt x="99" y="213"/>
                        </a:lnTo>
                        <a:lnTo>
                          <a:pt x="111" y="219"/>
                        </a:lnTo>
                        <a:lnTo>
                          <a:pt x="135" y="219"/>
                        </a:lnTo>
                        <a:lnTo>
                          <a:pt x="135" y="237"/>
                        </a:lnTo>
                        <a:lnTo>
                          <a:pt x="147" y="249"/>
                        </a:lnTo>
                        <a:lnTo>
                          <a:pt x="171" y="258"/>
                        </a:lnTo>
                        <a:lnTo>
                          <a:pt x="192" y="270"/>
                        </a:lnTo>
                        <a:lnTo>
                          <a:pt x="210" y="267"/>
                        </a:lnTo>
                        <a:lnTo>
                          <a:pt x="222" y="252"/>
                        </a:lnTo>
                        <a:lnTo>
                          <a:pt x="225" y="234"/>
                        </a:lnTo>
                        <a:lnTo>
                          <a:pt x="207" y="216"/>
                        </a:lnTo>
                        <a:lnTo>
                          <a:pt x="213" y="186"/>
                        </a:lnTo>
                        <a:lnTo>
                          <a:pt x="225" y="162"/>
                        </a:lnTo>
                        <a:lnTo>
                          <a:pt x="240" y="156"/>
                        </a:lnTo>
                        <a:lnTo>
                          <a:pt x="252" y="144"/>
                        </a:lnTo>
                        <a:lnTo>
                          <a:pt x="258" y="123"/>
                        </a:lnTo>
                        <a:lnTo>
                          <a:pt x="261" y="108"/>
                        </a:lnTo>
                        <a:lnTo>
                          <a:pt x="282" y="96"/>
                        </a:lnTo>
                        <a:lnTo>
                          <a:pt x="303" y="78"/>
                        </a:lnTo>
                        <a:lnTo>
                          <a:pt x="321" y="63"/>
                        </a:lnTo>
                        <a:lnTo>
                          <a:pt x="327" y="39"/>
                        </a:lnTo>
                        <a:lnTo>
                          <a:pt x="333" y="18"/>
                        </a:lnTo>
                        <a:lnTo>
                          <a:pt x="336" y="0"/>
                        </a:lnTo>
                        <a:lnTo>
                          <a:pt x="318" y="6"/>
                        </a:lnTo>
                        <a:lnTo>
                          <a:pt x="306" y="12"/>
                        </a:lnTo>
                        <a:lnTo>
                          <a:pt x="294" y="27"/>
                        </a:lnTo>
                        <a:lnTo>
                          <a:pt x="273" y="48"/>
                        </a:lnTo>
                        <a:lnTo>
                          <a:pt x="258" y="75"/>
                        </a:lnTo>
                        <a:lnTo>
                          <a:pt x="246" y="96"/>
                        </a:lnTo>
                        <a:lnTo>
                          <a:pt x="234" y="102"/>
                        </a:lnTo>
                        <a:lnTo>
                          <a:pt x="216" y="108"/>
                        </a:lnTo>
                        <a:lnTo>
                          <a:pt x="198" y="114"/>
                        </a:lnTo>
                        <a:lnTo>
                          <a:pt x="174" y="111"/>
                        </a:lnTo>
                        <a:lnTo>
                          <a:pt x="147" y="102"/>
                        </a:lnTo>
                        <a:lnTo>
                          <a:pt x="120" y="96"/>
                        </a:lnTo>
                        <a:lnTo>
                          <a:pt x="111" y="72"/>
                        </a:lnTo>
                        <a:lnTo>
                          <a:pt x="96" y="63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195"/>
                    </a:srgbClr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</p:grpSp>
            <p:sp>
              <p:nvSpPr>
                <p:cNvPr id="922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119" y="2644"/>
                  <a:ext cx="590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8100" rIns="0" bIns="810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latin typeface="Tahoma" charset="0"/>
                      <a:cs typeface="Arial" charset="0"/>
                    </a:rPr>
                    <a:t>New Zealand</a:t>
                  </a:r>
                  <a:endParaRPr lang="en-GB" sz="1200">
                    <a:latin typeface="Tahoma" charset="0"/>
                    <a:cs typeface="Arial" charset="0"/>
                  </a:endParaRPr>
                </a:p>
              </p:txBody>
            </p:sp>
            <p:grpSp>
              <p:nvGrpSpPr>
                <p:cNvPr id="9230" name="Group 30"/>
                <p:cNvGrpSpPr>
                  <a:grpSpLocks/>
                </p:cNvGrpSpPr>
                <p:nvPr/>
              </p:nvGrpSpPr>
              <p:grpSpPr bwMode="auto">
                <a:xfrm>
                  <a:off x="4914" y="2649"/>
                  <a:ext cx="276" cy="393"/>
                  <a:chOff x="4914" y="2649"/>
                  <a:chExt cx="276" cy="393"/>
                </a:xfrm>
              </p:grpSpPr>
              <p:sp>
                <p:nvSpPr>
                  <p:cNvPr id="9231" name="Freeform 31"/>
                  <p:cNvSpPr>
                    <a:spLocks/>
                  </p:cNvSpPr>
                  <p:nvPr/>
                </p:nvSpPr>
                <p:spPr bwMode="auto">
                  <a:xfrm>
                    <a:off x="4914" y="2649"/>
                    <a:ext cx="276" cy="108"/>
                  </a:xfrm>
                  <a:custGeom>
                    <a:avLst/>
                    <a:gdLst>
                      <a:gd name="T0" fmla="*/ 276 w 276"/>
                      <a:gd name="T1" fmla="*/ 108 h 108"/>
                      <a:gd name="T2" fmla="*/ 0 w 276"/>
                      <a:gd name="T3" fmla="*/ 0 h 108"/>
                      <a:gd name="T4" fmla="*/ 0 60000 65536"/>
                      <a:gd name="T5" fmla="*/ 0 60000 65536"/>
                      <a:gd name="T6" fmla="*/ 0 w 276"/>
                      <a:gd name="T7" fmla="*/ 0 h 108"/>
                      <a:gd name="T8" fmla="*/ 276 w 276"/>
                      <a:gd name="T9" fmla="*/ 108 h 10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6" h="108">
                        <a:moveTo>
                          <a:pt x="276" y="10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  <p:sp>
                <p:nvSpPr>
                  <p:cNvPr id="9232" name="Freeform 32"/>
                  <p:cNvSpPr>
                    <a:spLocks/>
                  </p:cNvSpPr>
                  <p:nvPr/>
                </p:nvSpPr>
                <p:spPr bwMode="auto">
                  <a:xfrm>
                    <a:off x="4917" y="2757"/>
                    <a:ext cx="273" cy="285"/>
                  </a:xfrm>
                  <a:custGeom>
                    <a:avLst/>
                    <a:gdLst>
                      <a:gd name="T0" fmla="*/ 273 w 273"/>
                      <a:gd name="T1" fmla="*/ 0 h 285"/>
                      <a:gd name="T2" fmla="*/ 0 w 273"/>
                      <a:gd name="T3" fmla="*/ 285 h 285"/>
                      <a:gd name="T4" fmla="*/ 0 60000 65536"/>
                      <a:gd name="T5" fmla="*/ 0 60000 65536"/>
                      <a:gd name="T6" fmla="*/ 0 w 273"/>
                      <a:gd name="T7" fmla="*/ 0 h 285"/>
                      <a:gd name="T8" fmla="*/ 273 w 273"/>
                      <a:gd name="T9" fmla="*/ 285 h 28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3" h="285">
                        <a:moveTo>
                          <a:pt x="273" y="0"/>
                        </a:moveTo>
                        <a:lnTo>
                          <a:pt x="0" y="28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3750"/>
                  </a:p>
                </p:txBody>
              </p:sp>
            </p:grpSp>
          </p:grpSp>
        </p:grpSp>
      </p:grpSp>
      <p:sp>
        <p:nvSpPr>
          <p:cNvPr id="4105" name="Text Box 41"/>
          <p:cNvSpPr txBox="1">
            <a:spLocks noChangeArrowheads="1"/>
          </p:cNvSpPr>
          <p:nvPr/>
        </p:nvSpPr>
        <p:spPr bwMode="auto">
          <a:xfrm>
            <a:off x="59645" y="1787579"/>
            <a:ext cx="4880002" cy="491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ZA"/>
            </a:defPPr>
            <a:lvl1pPr marL="0" indent="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charset="0"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 kumimoji="1" sz="2200" b="0" u="none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55663" lvl="1" indent="-45561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Font typeface="Wingdings" charset="0"/>
              <a:buChar char="q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lvl="1" indent="-257175"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world’s second largest continent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(30.2 m km2) including islands </a:t>
            </a:r>
          </a:p>
          <a:p>
            <a:pPr marL="257175" lvl="1" indent="-257175">
              <a:buFont typeface="Wingdings" panose="05000000000000000000" pitchFamily="2" charset="2"/>
              <a:buChar char="q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most populous continent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(about 15% of the world’s population)</a:t>
            </a:r>
          </a:p>
          <a:p>
            <a:pPr marL="257175" lvl="1" indent="-257175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a vast land area with difficult terrain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(deserts, rainforest, inland water bodies, complex and inhomogeneous topography, the Great Rift Valley</a:t>
            </a:r>
          </a:p>
          <a:p>
            <a:pPr marL="257175" lvl="1" indent="-257175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 of oil resources</a:t>
            </a:r>
          </a:p>
          <a:p>
            <a:pPr marL="0" lvl="1" indent="0">
              <a:buNone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observations are critical to support environment and natural resources management for protection of life and property and sustainable socio-economic development of Africa.</a:t>
            </a:r>
          </a:p>
          <a:p>
            <a:pPr marL="257175" indent="-257175">
              <a:buFont typeface="Wingdings" charset="2"/>
              <a:buChar char="q"/>
              <a:defRPr/>
            </a:pPr>
            <a:endParaRPr lang="en-US" sz="1350" dirty="0"/>
          </a:p>
          <a:p>
            <a:pPr marL="257175" indent="-257175">
              <a:buFont typeface="Wingdings" charset="2"/>
              <a:buChar char="q"/>
              <a:defRPr/>
            </a:pPr>
            <a:endParaRPr lang="en-US" sz="1350" dirty="0"/>
          </a:p>
          <a:p>
            <a:pPr marL="257175" indent="-257175">
              <a:buFont typeface="Wingdings" charset="2"/>
              <a:buChar char="q"/>
              <a:defRPr/>
            </a:pPr>
            <a:endParaRPr lang="en-US" sz="1350" dirty="0"/>
          </a:p>
          <a:p>
            <a:pPr marL="257175" indent="-257175">
              <a:buFont typeface="Wingdings" charset="2"/>
              <a:buChar char="q"/>
              <a:defRPr/>
            </a:pPr>
            <a:endParaRPr lang="en-US" sz="1350" dirty="0"/>
          </a:p>
          <a:p>
            <a:pPr marL="257175" indent="-257175">
              <a:buFont typeface="Wingdings" charset="2"/>
              <a:buChar char="q"/>
              <a:defRPr/>
            </a:pPr>
            <a:endParaRPr lang="en-US" sz="1350" dirty="0"/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207814" y="423322"/>
            <a:ext cx="6858000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Narrow" charset="0"/>
                <a:cs typeface="Arial" charset="0"/>
              </a:rPr>
              <a:t>… Earth Observations for complex issues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319" y="5839761"/>
            <a:ext cx="2252620" cy="9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304800"/>
            <a:ext cx="8352928" cy="538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AfriGEOSS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68952" cy="3726414"/>
          </a:xfrm>
        </p:spPr>
        <p:txBody>
          <a:bodyPr/>
          <a:lstStyle/>
          <a:p>
            <a:r>
              <a:rPr lang="en-US" b="0" dirty="0" smtClean="0"/>
              <a:t>Africa led, driven and implemented;</a:t>
            </a:r>
          </a:p>
          <a:p>
            <a:r>
              <a:rPr lang="en-US" b="0" dirty="0" smtClean="0"/>
              <a:t>Inclusive, flexible;</a:t>
            </a:r>
          </a:p>
          <a:p>
            <a:pPr lvl="1"/>
            <a:r>
              <a:rPr lang="en-US" b="0" dirty="0" smtClean="0"/>
              <a:t>GEO Member or Not</a:t>
            </a:r>
          </a:p>
          <a:p>
            <a:pPr lvl="1"/>
            <a:r>
              <a:rPr lang="en-US" b="0" dirty="0"/>
              <a:t>All </a:t>
            </a:r>
            <a:r>
              <a:rPr lang="en-US" b="0" dirty="0" smtClean="0"/>
              <a:t>national </a:t>
            </a:r>
            <a:r>
              <a:rPr lang="en-US" b="0" dirty="0"/>
              <a:t>and regional </a:t>
            </a:r>
            <a:r>
              <a:rPr lang="en-US" b="0" dirty="0" smtClean="0"/>
              <a:t>institutions</a:t>
            </a:r>
            <a:r>
              <a:rPr lang="en-US" b="0" dirty="0"/>
              <a:t> </a:t>
            </a:r>
            <a:r>
              <a:rPr lang="en-US" b="0" dirty="0" smtClean="0"/>
              <a:t>-  government</a:t>
            </a:r>
            <a:r>
              <a:rPr lang="en-US" b="0" dirty="0"/>
              <a:t>, public sector agencies, non-governmental entities</a:t>
            </a:r>
            <a:r>
              <a:rPr lang="en-US" b="0" dirty="0" smtClean="0"/>
              <a:t>, specialized organizations,  </a:t>
            </a:r>
            <a:r>
              <a:rPr lang="en-US" b="0" dirty="0"/>
              <a:t>education and research institution and private sector, in all its forms. </a:t>
            </a:r>
            <a:endParaRPr lang="en-US" b="0" dirty="0" smtClean="0"/>
          </a:p>
          <a:p>
            <a:pPr lvl="1"/>
            <a:r>
              <a:rPr lang="en-US" b="0" dirty="0" smtClean="0"/>
              <a:t>Earth observations provider, user or potential for either.</a:t>
            </a:r>
          </a:p>
          <a:p>
            <a:r>
              <a:rPr lang="en-US" b="0" dirty="0" smtClean="0"/>
              <a:t>Values international collaboration. </a:t>
            </a:r>
          </a:p>
          <a:p>
            <a:pPr lvl="1"/>
            <a:endParaRPr lang="en-US" b="0" dirty="0" smtClean="0"/>
          </a:p>
          <a:p>
            <a:pPr lvl="1"/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4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304800"/>
            <a:ext cx="6264696" cy="538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AfriGEOSS Initiative</a:t>
            </a:r>
            <a:endParaRPr lang="en-US" dirty="0"/>
          </a:p>
        </p:txBody>
      </p:sp>
      <p:pic>
        <p:nvPicPr>
          <p:cNvPr id="3" name="Picture 2" descr="Screen Shot 2017-05-09 at 05.24.2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41636"/>
            <a:ext cx="8686800" cy="515849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943600"/>
            <a:ext cx="2351740" cy="430849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sz="1650" dirty="0">
                <a:latin typeface="Arial Narrow" charset="0"/>
                <a:cs typeface="Arial" charset="0"/>
              </a:rPr>
              <a:t>Who is doing What Where</a:t>
            </a:r>
            <a:endParaRPr lang="en-US" sz="1650" b="0" dirty="0">
              <a:latin typeface="Arial Narrow" charset="0"/>
              <a:cs typeface="Arial" charset="0"/>
            </a:endParaRPr>
          </a:p>
          <a:p>
            <a:pPr marL="0" indent="0">
              <a:buNone/>
            </a:pPr>
            <a:endParaRPr lang="en-US" sz="1650" b="0" dirty="0">
              <a:latin typeface="Arial Narrow" charset="0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65" y="5943600"/>
            <a:ext cx="1768400" cy="7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377"/>
            <a:ext cx="7102578" cy="538944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Observations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93" y="2713766"/>
            <a:ext cx="6226373" cy="26719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800" dirty="0"/>
              <a:t>Growing free and open data;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800" dirty="0"/>
              <a:t>Increased uptake of Earth observations in the continent; 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800" dirty="0"/>
              <a:t>Africa has capacity incl. infrastructure;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Increase in data initiatives; and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Leveraging opportunities and building collaborations;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79825" y="1412468"/>
            <a:ext cx="4864175" cy="91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800" b="0" dirty="0"/>
              <a:t>Data is critical for informed decisions and improved livelihoods;</a:t>
            </a:r>
          </a:p>
          <a:p>
            <a:pPr>
              <a:lnSpc>
                <a:spcPct val="120000"/>
              </a:lnSpc>
            </a:pPr>
            <a:endParaRPr lang="en-US" sz="1800" b="0" dirty="0"/>
          </a:p>
        </p:txBody>
      </p:sp>
      <p:pic>
        <p:nvPicPr>
          <p:cNvPr id="6" name="Picture 3" descr="Affiche A0 Addis AfriGEOss Panel 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2" t="26140" r="6503" b="3607"/>
          <a:stretch>
            <a:fillRect/>
          </a:stretch>
        </p:blipFill>
        <p:spPr bwMode="auto">
          <a:xfrm>
            <a:off x="5538244" y="1871940"/>
            <a:ext cx="3463481" cy="39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117" y="2068947"/>
            <a:ext cx="1721468" cy="4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creen Shot 2016-07-14 at 07.10.2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3449">
            <a:off x="399862" y="1601300"/>
            <a:ext cx="947167" cy="1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983" y="197888"/>
            <a:ext cx="6193631" cy="538944"/>
          </a:xfrm>
        </p:spPr>
        <p:txBody>
          <a:bodyPr>
            <a:noAutofit/>
          </a:bodyPr>
          <a:lstStyle/>
          <a:p>
            <a:r>
              <a:rPr lang="en-US" sz="2250" b="1" dirty="0"/>
              <a:t>GEO MEMBERS &amp; PARTICIPATING ORGANISATION IN AFRICA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09" y="1730555"/>
            <a:ext cx="4368891" cy="3276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602353"/>
            <a:ext cx="4539828" cy="3404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257800"/>
            <a:ext cx="2279822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>
                <a:solidFill>
                  <a:srgbClr val="FF0000"/>
                </a:solidFill>
              </a:rPr>
              <a:t>+RWANDA</a:t>
            </a:r>
          </a:p>
          <a:p>
            <a:r>
              <a:rPr lang="en-US" sz="2025" b="1" dirty="0">
                <a:solidFill>
                  <a:srgbClr val="FF0000"/>
                </a:solidFill>
              </a:rPr>
              <a:t>+TOGO</a:t>
            </a:r>
          </a:p>
          <a:p>
            <a:r>
              <a:rPr lang="en-US" sz="2025" b="1" dirty="0">
                <a:solidFill>
                  <a:srgbClr val="FF0000"/>
                </a:solidFill>
              </a:rPr>
              <a:t>+BENIN</a:t>
            </a:r>
          </a:p>
        </p:txBody>
      </p:sp>
    </p:spTree>
    <p:extLst>
      <p:ext uri="{BB962C8B-B14F-4D97-AF65-F5344CB8AC3E}">
        <p14:creationId xmlns:p14="http://schemas.microsoft.com/office/powerpoint/2010/main" val="23958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81000"/>
            <a:ext cx="8229600" cy="540544"/>
          </a:xfrm>
        </p:spPr>
        <p:txBody>
          <a:bodyPr>
            <a:normAutofit/>
          </a:bodyPr>
          <a:lstStyle/>
          <a:p>
            <a:r>
              <a:rPr lang="en-US" sz="2400" b="1" dirty="0"/>
              <a:t>SDGs and AfriGEOSS ACTION AREAS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" y="1618059"/>
            <a:ext cx="4203700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352800"/>
            <a:ext cx="4510088" cy="3382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2200"/>
            <a:ext cx="160305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352928" cy="538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Libreville Outcomes “ CB related”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371600"/>
            <a:ext cx="8915400" cy="5334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Across the board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comprehensive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(Institutional, Human Capital, and Infrastructure).</a:t>
            </a: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endParaRPr lang="en-US" sz="38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Communication: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Community Outreach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to create more awareness on the value and impact of EO to the public or citizens,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bridge the communication gap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 between the scientist, decision makers and political mandates.</a:t>
            </a: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endParaRPr lang="en-US" sz="38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Ensure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end user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focused approach where outreach and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open data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are critical for the development of high impact products and services.</a:t>
            </a: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endParaRPr lang="en-US" sz="38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endParaRPr lang="en-US" sz="38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Enhance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coordination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 of EO activities in the region (national, regional and global initiatives) in order to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maximize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 successful and sustainable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impact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endParaRPr lang="en-US" sz="3800" b="0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768927" lvl="1" indent="-311727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Coordination of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cross-border project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objectives is urgently required in order to </a:t>
            </a:r>
            <a:r>
              <a:rPr lang="en-US" sz="3800" b="0" u="sng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reduce duplication </a:t>
            </a:r>
            <a:r>
              <a:rPr lang="en-US" sz="3800" b="0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of efforts and outcomes</a:t>
            </a:r>
            <a:r>
              <a:rPr lang="en-US" sz="3400" b="0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–"/>
            </a:pPr>
            <a:endParaRPr lang="en-US" sz="1800" b="0" dirty="0"/>
          </a:p>
          <a:p>
            <a:pPr lvl="1">
              <a:buFont typeface="Arial" panose="020B0604020202020204" pitchFamily="34" charset="0"/>
              <a:buChar char="–"/>
            </a:pPr>
            <a:endParaRPr lang="en-GB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852" y="6019800"/>
            <a:ext cx="195929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73" y="76200"/>
            <a:ext cx="8229600" cy="7207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Gaps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90678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–"/>
            </a:pPr>
            <a:r>
              <a:rPr lang="en-US" b="0" dirty="0" smtClean="0"/>
              <a:t>Dedicated funding for the CB initiatives.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b="0" dirty="0" smtClean="0"/>
              <a:t>Uneven distribution of capacity ( user, practitioners) on the different RECS ( SADC, ECOWAS, ECCAS, AMU, EAC)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b="0" dirty="0" smtClean="0"/>
              <a:t>Skills </a:t>
            </a:r>
            <a:r>
              <a:rPr lang="en-US" b="0" dirty="0"/>
              <a:t>gap in the user community and practitioners.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25" y="6019800"/>
            <a:ext cx="195929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8923</TotalTime>
  <Words>885</Words>
  <Application>Microsoft Office PowerPoint</Application>
  <PresentationFormat>On-screen Show (4:3)</PresentationFormat>
  <Paragraphs>141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MS PGothic</vt:lpstr>
      <vt:lpstr>Arial</vt:lpstr>
      <vt:lpstr>Arial Bold</vt:lpstr>
      <vt:lpstr>Arial Narrow</vt:lpstr>
      <vt:lpstr>Avenir Roman</vt:lpstr>
      <vt:lpstr>Calibri</vt:lpstr>
      <vt:lpstr>Courier New</vt:lpstr>
      <vt:lpstr>Droid Serif</vt:lpstr>
      <vt:lpstr>Proxima Nova Regular</vt:lpstr>
      <vt:lpstr>Tahoma</vt:lpstr>
      <vt:lpstr>Times New Roman</vt:lpstr>
      <vt:lpstr>Trebuchet MS</vt:lpstr>
      <vt:lpstr>Tw Cen MT</vt:lpstr>
      <vt:lpstr>Tw Cen MT Condensed Extra Bold</vt:lpstr>
      <vt:lpstr>Verdana</vt:lpstr>
      <vt:lpstr>Wingdings</vt:lpstr>
      <vt:lpstr>Default</vt:lpstr>
      <vt:lpstr>Circuit</vt:lpstr>
      <vt:lpstr>AfriGEOSS-Capacity Building and Data initiatives</vt:lpstr>
      <vt:lpstr>PowerPoint Presentation</vt:lpstr>
      <vt:lpstr>AfriGEOSS Initiative</vt:lpstr>
      <vt:lpstr>AfriGEOSS Initiative</vt:lpstr>
      <vt:lpstr>Observations and Opportunities</vt:lpstr>
      <vt:lpstr>GEO MEMBERS &amp; PARTICIPATING ORGANISATION IN AFRICA</vt:lpstr>
      <vt:lpstr>SDGs and AfriGEOSS ACTION AREAS</vt:lpstr>
      <vt:lpstr>Libreville Outcomes “ CB related”</vt:lpstr>
      <vt:lpstr>Gaps</vt:lpstr>
      <vt:lpstr>OPPORTUNITIES</vt:lpstr>
      <vt:lpstr>Africa Data Infrastructure &amp; Resources</vt:lpstr>
      <vt:lpstr>Sunyani outcomes on Data Infrastructure</vt:lpstr>
      <vt:lpstr>Libreville Outcomes “ Data Infrastructure”</vt:lpstr>
      <vt:lpstr>Ideal approach on  Data Infrastructure initiatives  in Africa</vt:lpstr>
      <vt:lpstr>OPPORTUNITIES</vt:lpstr>
      <vt:lpstr>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Zipho Tyoda</cp:lastModifiedBy>
  <cp:revision>26</cp:revision>
  <dcterms:modified xsi:type="dcterms:W3CDTF">2019-02-23T06:56:44Z</dcterms:modified>
</cp:coreProperties>
</file>