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597669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algn="ctr">
              <a:defRPr sz="1800" b="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chemeClr val="bg1"/>
                </a:solidFill>
                <a:latin typeface="Arial Bold"/>
                <a:ea typeface="Arial Bold"/>
                <a:cs typeface="Arial Bold"/>
                <a:sym typeface="Arial Bold"/>
              </a:rPr>
              <a:t>CapD in Vietnam</a:t>
            </a:r>
            <a:endParaRPr sz="4400" b="1" dirty="0">
              <a:solidFill>
                <a:schemeClr val="bg1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87867" y="2686173"/>
            <a:ext cx="6629400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Vietnam National Space Center (VNSC)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Activities </a:t>
            </a:r>
            <a:r>
              <a:rPr lang="en-US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– Technology, Tools &amp; </a:t>
            </a: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Methods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smtClean="0">
                <a:latin typeface="Calibri"/>
                <a:cs typeface="Calibri"/>
              </a:rPr>
              <a:t>Objectives &amp; Target</a:t>
            </a:r>
            <a:endParaRPr lang="en-US" sz="320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50" b="1" dirty="0">
              <a:latin typeface="Calibri"/>
              <a:cs typeface="Calibri"/>
            </a:endParaRP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b="1" smtClean="0"/>
              <a:t>Objectives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smtClean="0"/>
              <a:t>Building </a:t>
            </a:r>
            <a:r>
              <a:rPr lang="en-US"/>
              <a:t>capacity for Vietnamese remote sensing technical experts from academies and universities in </a:t>
            </a:r>
            <a:r>
              <a:rPr lang="en-US"/>
              <a:t>applying </a:t>
            </a:r>
            <a:r>
              <a:rPr lang="en-US" smtClean="0"/>
              <a:t>EO data (especially SAR data) </a:t>
            </a:r>
            <a:r>
              <a:rPr lang="en-US"/>
              <a:t>and processing </a:t>
            </a:r>
            <a:r>
              <a:rPr lang="en-US"/>
              <a:t>technology </a:t>
            </a:r>
            <a:endParaRPr lang="en-US" smtClean="0"/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US"/>
          </a:p>
          <a:p>
            <a:pPr marL="0" lv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b="1"/>
              <a:t>Target </a:t>
            </a:r>
            <a:r>
              <a:rPr lang="en-US" b="1" smtClean="0"/>
              <a:t>participants</a:t>
            </a:r>
            <a:r>
              <a:rPr lang="en-US" smtClean="0"/>
              <a:t>: 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/>
              <a:t>Remote sensing experts from Academy in VAST, ministries and universities in </a:t>
            </a:r>
            <a:r>
              <a:rPr lang="en-US"/>
              <a:t>Viet </a:t>
            </a:r>
            <a:r>
              <a:rPr lang="en-US" smtClean="0"/>
              <a:t>Nam </a:t>
            </a:r>
            <a:r>
              <a:rPr lang="en-US"/>
              <a:t>includes: VNSC, FIPI, National Center for remote sensing (MONRE), STI, NIAPP, VNU, Can Tho University, Hue University…</a:t>
            </a:r>
          </a:p>
          <a:p>
            <a:pPr marL="0" lv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US" smtClean="0"/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b="1" smtClean="0"/>
              <a:t>Topic:</a:t>
            </a:r>
            <a:endParaRPr lang="en-US" b="1"/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/>
              <a:t>R</a:t>
            </a:r>
            <a:r>
              <a:rPr lang="en-US" smtClean="0"/>
              <a:t>ice monitoring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smtClean="0"/>
              <a:t>Forest monitoring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i="1" smtClean="0"/>
              <a:t>Flood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r>
              <a:rPr lang="en-US" sz="2400" i="1">
                <a:latin typeface="Calibri"/>
                <a:cs typeface="Calibri"/>
              </a:rPr>
              <a:t>Subsidence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199" y="1295400"/>
            <a:ext cx="9004839" cy="55626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b="1" smtClean="0">
                <a:latin typeface="Calibri"/>
                <a:cs typeface="Calibri"/>
              </a:rPr>
              <a:t>Outcomes of training</a:t>
            </a:r>
          </a:p>
          <a:p>
            <a:pPr marL="0" indent="0" algn="l">
              <a:buNone/>
            </a:pPr>
            <a:endParaRPr lang="en-ZA" sz="1050" b="1" smtClean="0">
              <a:latin typeface="Calibri"/>
              <a:cs typeface="Calibri"/>
            </a:endParaRPr>
          </a:p>
          <a:p>
            <a:pPr algn="l" defTabSz="457200" rtl="0" latinLnBrk="1" hangingPunct="0">
              <a:spcBef>
                <a:spcPts val="0"/>
              </a:spcBef>
              <a:buSzTx/>
            </a:pPr>
            <a:r>
              <a:rPr lang="en-US" smtClean="0"/>
              <a:t>Connect experts and EO community</a:t>
            </a:r>
          </a:p>
          <a:p>
            <a:pPr algn="l" defTabSz="457200" rtl="0" latinLnBrk="1" hangingPunct="0">
              <a:spcBef>
                <a:spcPts val="0"/>
              </a:spcBef>
              <a:buSzTx/>
            </a:pPr>
            <a:r>
              <a:rPr lang="en-US" smtClean="0"/>
              <a:t>Understand </a:t>
            </a:r>
            <a:r>
              <a:rPr lang="en-US"/>
              <a:t>the physical information content of SAR data </a:t>
            </a:r>
            <a:r>
              <a:rPr lang="en-US"/>
              <a:t>and </a:t>
            </a:r>
            <a:r>
              <a:rPr lang="en-US" smtClean="0"/>
              <a:t>statistical properties </a:t>
            </a:r>
            <a:r>
              <a:rPr lang="en-US"/>
              <a:t>of </a:t>
            </a:r>
            <a:r>
              <a:rPr lang="en-US"/>
              <a:t>SAR </a:t>
            </a:r>
            <a:r>
              <a:rPr lang="en-US" smtClean="0"/>
              <a:t>images.</a:t>
            </a:r>
            <a:endParaRPr lang="en-US"/>
          </a:p>
          <a:p>
            <a:pPr algn="l" defTabSz="457200" rtl="0" latinLnBrk="1" hangingPunct="0">
              <a:spcBef>
                <a:spcPts val="0"/>
              </a:spcBef>
              <a:buSzTx/>
            </a:pPr>
            <a:r>
              <a:rPr lang="en-US" smtClean="0"/>
              <a:t>Access </a:t>
            </a:r>
            <a:r>
              <a:rPr lang="en-US"/>
              <a:t>and download </a:t>
            </a:r>
            <a:r>
              <a:rPr lang="en-US"/>
              <a:t>available </a:t>
            </a:r>
            <a:r>
              <a:rPr lang="en-US" smtClean="0"/>
              <a:t>EO data </a:t>
            </a:r>
            <a:r>
              <a:rPr lang="en-US"/>
              <a:t>portal and </a:t>
            </a:r>
            <a:r>
              <a:rPr lang="en-US"/>
              <a:t>free </a:t>
            </a:r>
            <a:r>
              <a:rPr lang="en-US" smtClean="0"/>
              <a:t>softwares</a:t>
            </a:r>
            <a:r>
              <a:rPr lang="en-US"/>
              <a:t>.</a:t>
            </a:r>
          </a:p>
          <a:p>
            <a:pPr algn="l" defTabSz="457200" rtl="0" latinLnBrk="1" hangingPunct="0">
              <a:spcBef>
                <a:spcPts val="0"/>
              </a:spcBef>
              <a:buSzTx/>
            </a:pPr>
            <a:r>
              <a:rPr lang="en-US" smtClean="0"/>
              <a:t>Able </a:t>
            </a:r>
            <a:r>
              <a:rPr lang="en-US"/>
              <a:t>to conduct time </a:t>
            </a:r>
            <a:r>
              <a:rPr lang="en-US"/>
              <a:t>series </a:t>
            </a:r>
            <a:r>
              <a:rPr lang="en-US" smtClean="0"/>
              <a:t>processing of training topics</a:t>
            </a:r>
            <a:endParaRPr lang="en-US"/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pic>
        <p:nvPicPr>
          <p:cNvPr id="6" name="Picture 2" descr="Image may contain: 1 person, stan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79071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81600" y="5581471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smtClean="0"/>
              <a:t>Technical training: synthetic aperture radar applied in rice and forest monitoring</a:t>
            </a:r>
          </a:p>
          <a:p>
            <a:r>
              <a:rPr lang="en-US" i="1" smtClean="0"/>
              <a:t>Hanoi, 20</a:t>
            </a:r>
            <a:r>
              <a:rPr lang="en-US" i="1" baseline="30000" smtClean="0"/>
              <a:t>th</a:t>
            </a:r>
            <a:r>
              <a:rPr lang="en-US" i="1" smtClean="0"/>
              <a:t> – 22</a:t>
            </a:r>
            <a:r>
              <a:rPr lang="en-US" i="1" baseline="30000" smtClean="0"/>
              <a:t>nd</a:t>
            </a:r>
            <a:r>
              <a:rPr lang="en-US" i="1" smtClean="0"/>
              <a:t> february 2019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1790825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8859</TotalTime>
  <Words>210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</vt:lpstr>
      <vt:lpstr>CapD in Vietnam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Le Xuan Huy</cp:lastModifiedBy>
  <cp:revision>15</cp:revision>
  <dcterms:modified xsi:type="dcterms:W3CDTF">2019-02-28T15:02:27Z</dcterms:modified>
</cp:coreProperties>
</file>