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64" r:id="rId3"/>
    <p:sldId id="265" r:id="rId4"/>
    <p:sldId id="266" r:id="rId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>
      <p:cViewPr varScale="1">
        <p:scale>
          <a:sx n="77" d="100"/>
          <a:sy n="77" d="100"/>
        </p:scale>
        <p:origin x="-208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openupguideforag.inf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geo.org/initiatives/geo-for-all/in-your-research/" TargetMode="External"/><Relationship Id="rId4" Type="http://schemas.openxmlformats.org/officeDocument/2006/relationships/hyperlink" Target="https://www.osgeo.org/initiatives/geo-for-all/for-your-class-project/" TargetMode="External"/><Relationship Id="rId5" Type="http://schemas.openxmlformats.org/officeDocument/2006/relationships/image" Target="../media/image6.png"/><Relationship Id="rId6" Type="http://schemas.openxmlformats.org/officeDocument/2006/relationships/hyperlink" Target="https://live.osgeo.org/en/overview/overview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sgeo.org/initiatives/geo-for-all/in-your-classro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1676400"/>
            <a:ext cx="83058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GB" sz="3600" b="1" dirty="0" smtClean="0">
                <a:solidFill>
                  <a:srgbClr val="FFFFFF"/>
                </a:solidFill>
              </a:rPr>
              <a:t>Open Data and Capacity development for Zero Hunger Aim</a:t>
            </a: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87867" y="2686173"/>
            <a:ext cx="6629400" cy="3714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Dr Suchith Anand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Global Open Data for Agriculture and Nutrition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WGCapD-8 Annual Meeting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Item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</a:t>
            </a:r>
            <a:r>
              <a:rPr lang="en-GB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18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Working Group on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Capacity Building &amp; Data Democracy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Indian Institute of Remote Sensing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Indian Space Research Organisation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Dehradun, India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March 06</a:t>
            </a:r>
            <a:r>
              <a:rPr lang="en-US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– 08</a:t>
            </a:r>
            <a:r>
              <a:rPr lang="en-US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2019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524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304800" y="11816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371600"/>
            <a:ext cx="86868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How </a:t>
            </a:r>
            <a:r>
              <a:rPr lang="en-US" dirty="0">
                <a:solidFill>
                  <a:schemeClr val="tx1"/>
                </a:solidFill>
              </a:rPr>
              <a:t>can we build Capacity Development synergies to  ensure Zero Hunger for all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Need for multidisciplinary inputs as well as local practices into the capacity development process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The training programs and platforms used should be </a:t>
            </a:r>
            <a:r>
              <a:rPr lang="en-US" dirty="0" err="1">
                <a:solidFill>
                  <a:schemeClr val="tx1"/>
                </a:solidFill>
              </a:rPr>
              <a:t>focussed</a:t>
            </a:r>
            <a:r>
              <a:rPr lang="en-US" dirty="0">
                <a:solidFill>
                  <a:schemeClr val="tx1"/>
                </a:solidFill>
              </a:rPr>
              <a:t> on reducing digital divides so that researchers in developing countries can also benefit.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pPr indent="-231775"/>
            <a:endParaRPr lang="en-US" dirty="0"/>
          </a:p>
          <a:p>
            <a:pPr indent="-231775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5867400" cy="533400"/>
          </a:xfrm>
        </p:spPr>
        <p:txBody>
          <a:bodyPr anchor="ctr"/>
          <a:lstStyle/>
          <a:p>
            <a:r>
              <a:rPr lang="en-US" sz="3200" dirty="0" smtClean="0">
                <a:solidFill>
                  <a:srgbClr val="FFFFFF"/>
                </a:solidFill>
              </a:rPr>
              <a:t>Capacity development 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4" name="Picture 3" descr="godan_inf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247686"/>
            <a:ext cx="5029199" cy="26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57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86400" cy="533400"/>
          </a:xfrm>
        </p:spPr>
        <p:txBody>
          <a:bodyPr/>
          <a:lstStyle/>
          <a:p>
            <a:r>
              <a:rPr lang="en-GB" dirty="0" smtClean="0"/>
              <a:t>An example of </a:t>
            </a:r>
            <a:r>
              <a:rPr lang="en-US" dirty="0" smtClean="0"/>
              <a:t>open data Capacity building tool</a:t>
            </a:r>
            <a:endParaRPr lang="en-US" dirty="0"/>
          </a:p>
        </p:txBody>
      </p:sp>
      <p:pic>
        <p:nvPicPr>
          <p:cNvPr id="6" name="Picture 5" descr="Open guide 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33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7600" y="6488668"/>
            <a:ext cx="3175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openupguideforag.info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817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 err="1" smtClean="0"/>
              <a:t>Teaching</a:t>
            </a:r>
            <a:r>
              <a:rPr lang="en-US" u="sng" dirty="0" err="1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://www.osgeo.org/initiatives/geo-for-all/in-your-classroom/ </a:t>
            </a:r>
          </a:p>
          <a:p>
            <a:r>
              <a:rPr lang="sk-SK" dirty="0"/>
              <a:t> </a:t>
            </a:r>
            <a:r>
              <a:rPr lang="sk-SK" b="1" dirty="0" smtClean="0"/>
              <a:t>Research</a:t>
            </a:r>
            <a:r>
              <a:rPr lang="sk-SK" u="sng" dirty="0" smtClean="0">
                <a:hlinkClick r:id="rId3"/>
              </a:rPr>
              <a:t>https</a:t>
            </a:r>
            <a:r>
              <a:rPr lang="sk-SK" u="sng" dirty="0">
                <a:hlinkClick r:id="rId3"/>
              </a:rPr>
              <a:t>://www.osgeo.org/initiatives/geo-for-all/in-your-research/ </a:t>
            </a:r>
          </a:p>
          <a:p>
            <a:r>
              <a:rPr lang="sk-SK" dirty="0"/>
              <a:t> </a:t>
            </a:r>
            <a:r>
              <a:rPr lang="sk-SK" b="1" dirty="0" smtClean="0"/>
              <a:t>Projects</a:t>
            </a:r>
            <a:r>
              <a:rPr lang="sk-SK" u="sng" dirty="0" smtClean="0">
                <a:hlinkClick r:id="rId4"/>
              </a:rPr>
              <a:t>https</a:t>
            </a:r>
            <a:r>
              <a:rPr lang="sk-SK" u="sng" dirty="0">
                <a:hlinkClick r:id="rId4"/>
              </a:rPr>
              <a:t>://www.osgeo.org/initiatives/geo-for-all/for-your-class-project/ </a:t>
            </a:r>
          </a:p>
          <a:p>
            <a:endParaRPr lang="sk-SK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dirty="0" smtClean="0"/>
              <a:t>Open tools and resources </a:t>
            </a:r>
            <a:r>
              <a:rPr lang="en-US" smtClean="0"/>
              <a:t>for capacity </a:t>
            </a:r>
            <a:r>
              <a:rPr lang="en-US" dirty="0" smtClean="0"/>
              <a:t>development</a:t>
            </a:r>
            <a:endParaRPr lang="en-US" dirty="0"/>
          </a:p>
        </p:txBody>
      </p:sp>
      <p:pic>
        <p:nvPicPr>
          <p:cNvPr id="4" name="Picture 3" descr="OSGeoLiv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962399"/>
            <a:ext cx="5257800" cy="2895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6" y="4359019"/>
            <a:ext cx="373185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OSGeo</a:t>
            </a:r>
            <a:r>
              <a:rPr lang="en-US" sz="1400" dirty="0" smtClean="0"/>
              <a:t> Live is self</a:t>
            </a:r>
            <a:r>
              <a:rPr lang="en-US" sz="1400" dirty="0"/>
              <a:t>-contained bootable DVD, USB thumb drive or Virtual Machine based on </a:t>
            </a:r>
            <a:r>
              <a:rPr lang="en-US" sz="1400" dirty="0" err="1"/>
              <a:t>Lubuntu</a:t>
            </a:r>
            <a:r>
              <a:rPr lang="en-US" sz="1400" dirty="0"/>
              <a:t>, that allows you to try a wide variety of open source geospatial software without installing anything. It is composed entirely of free software, allowing it to be freely distributed, duplicated and passed around. </a:t>
            </a:r>
            <a:endParaRPr lang="en-US" sz="1400" dirty="0" smtClean="0"/>
          </a:p>
          <a:p>
            <a:r>
              <a:rPr lang="en-US" sz="1400" dirty="0" smtClean="0"/>
              <a:t>See </a:t>
            </a:r>
            <a:r>
              <a:rPr lang="en-US" sz="1400" dirty="0"/>
              <a:t>all contents at </a:t>
            </a:r>
            <a:r>
              <a:rPr lang="en-US" sz="1400" u="sng" dirty="0">
                <a:hlinkClick r:id="rId6"/>
              </a:rPr>
              <a:t>https://live.osgeo.org/en/overview/overview.html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87507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8781</TotalTime>
  <Words>210</Words>
  <Application>Microsoft Macintosh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</vt:lpstr>
      <vt:lpstr>Open Data and Capacity development for Zero Hunger Aim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Suchith Anand</cp:lastModifiedBy>
  <cp:revision>15</cp:revision>
  <dcterms:modified xsi:type="dcterms:W3CDTF">2019-02-28T11:41:29Z</dcterms:modified>
</cp:coreProperties>
</file>