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8" r:id="rId15"/>
    <p:sldId id="279" r:id="rId16"/>
    <p:sldId id="281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65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ACFCD-E44D-40C0-A524-24BECAD9388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AE57B-A79F-4C04-8F6C-7A8308E29E6B}">
      <dgm:prSet phldrT="[Text]" custT="1"/>
      <dgm:spPr>
        <a:xfrm>
          <a:off x="2462000" y="29454"/>
          <a:ext cx="1377755" cy="465427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b="1" i="1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(Currently –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b="1" i="1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68 participants in 3 courses )</a:t>
          </a:r>
          <a:endParaRPr lang="en-US" sz="9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049CD1-3B2C-4057-AA31-B33A48CC1D10}" type="parTrans" cxnId="{BDF7B85A-C5B9-487E-8F67-B1BB91182253}">
      <dgm:prSet/>
      <dgm:spPr/>
      <dgm:t>
        <a:bodyPr/>
        <a:lstStyle/>
        <a:p>
          <a:endParaRPr lang="en-US"/>
        </a:p>
      </dgm:t>
    </dgm:pt>
    <dgm:pt modelId="{9C8CD492-93E8-4A67-97B1-6CC844B0F46E}" type="sibTrans" cxnId="{BDF7B85A-C5B9-487E-8F67-B1BB91182253}">
      <dgm:prSet/>
      <dgm:spPr/>
      <dgm:t>
        <a:bodyPr/>
        <a:lstStyle/>
        <a:p>
          <a:endParaRPr lang="en-US"/>
        </a:p>
      </dgm:t>
    </dgm:pt>
    <dgm:pt modelId="{8F83D5D5-E030-4C25-86F7-AF522E3749C6}">
      <dgm:prSet phldrT="[Text]" custT="1"/>
      <dgm:spPr>
        <a:xfrm>
          <a:off x="2866398" y="611148"/>
          <a:ext cx="779692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M.Tech.*</a:t>
          </a:r>
          <a:endParaRPr lang="en-US" sz="1400" i="1" dirty="0">
            <a:solidFill>
              <a:srgbClr val="7030A0"/>
            </a:solidFill>
            <a:latin typeface="Helvetica"/>
            <a:ea typeface="+mn-ea"/>
            <a:cs typeface="Helvetica"/>
          </a:endParaRPr>
        </a:p>
      </dgm:t>
    </dgm:pt>
    <dgm:pt modelId="{C2ABF5BD-390B-4421-A1C0-2DB200F5E4F3}" type="parTrans" cxnId="{769DBB6C-1443-4FC6-B97C-17173BFF5EAA}">
      <dgm:prSet/>
      <dgm:spPr>
        <a:xfrm>
          <a:off x="2599776" y="494881"/>
          <a:ext cx="266621" cy="359920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FA10714-E965-4A30-916F-12266849B448}" type="sibTrans" cxnId="{769DBB6C-1443-4FC6-B97C-17173BFF5EAA}">
      <dgm:prSet/>
      <dgm:spPr/>
      <dgm:t>
        <a:bodyPr/>
        <a:lstStyle/>
        <a:p>
          <a:endParaRPr lang="en-US"/>
        </a:p>
      </dgm:t>
    </dgm:pt>
    <dgm:pt modelId="{8F309110-4248-4E09-8D26-DAB5E00896EB}">
      <dgm:prSet phldrT="[Text]" custT="1"/>
      <dgm:spPr>
        <a:xfrm>
          <a:off x="2848823" y="1196853"/>
          <a:ext cx="779692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M.Sc.**</a:t>
          </a:r>
        </a:p>
      </dgm:t>
    </dgm:pt>
    <dgm:pt modelId="{038BE3AE-D74B-4EFF-9D46-A1BE3FBED4FA}" type="parTrans" cxnId="{1AABCC1B-26E4-4C45-B772-9D41ECBDA7FD}">
      <dgm:prSet/>
      <dgm:spPr>
        <a:xfrm>
          <a:off x="2599776" y="494881"/>
          <a:ext cx="249047" cy="945625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F0972D8-CFB3-4E87-8C13-57112CC2D8F4}" type="sibTrans" cxnId="{1AABCC1B-26E4-4C45-B772-9D41ECBDA7FD}">
      <dgm:prSet/>
      <dgm:spPr/>
      <dgm:t>
        <a:bodyPr/>
        <a:lstStyle/>
        <a:p>
          <a:endParaRPr lang="en-US"/>
        </a:p>
      </dgm:t>
    </dgm:pt>
    <dgm:pt modelId="{4DF126AB-C10C-459C-86A3-BF928AB3769F}">
      <dgm:prSet phldrT="[Text]" custT="1"/>
      <dgm:spPr>
        <a:xfrm>
          <a:off x="572348" y="21681"/>
          <a:ext cx="1813252" cy="551968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i="1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(Currently - 96 participants in 17 courses )</a:t>
          </a:r>
          <a:endParaRPr lang="en-US" sz="1000" b="1" i="1" dirty="0">
            <a:solidFill>
              <a:srgbClr val="FFFF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0BEB9F-29A8-4585-8AF3-C4463F925601}" type="parTrans" cxnId="{A7F45904-81E4-4686-8E60-5A9CA6B1EBA8}">
      <dgm:prSet/>
      <dgm:spPr/>
      <dgm:t>
        <a:bodyPr/>
        <a:lstStyle/>
        <a:p>
          <a:endParaRPr lang="en-US"/>
        </a:p>
      </dgm:t>
    </dgm:pt>
    <dgm:pt modelId="{16606FE8-22CB-4431-8177-FDE0FAA06AF3}" type="sibTrans" cxnId="{A7F45904-81E4-4686-8E60-5A9CA6B1EBA8}">
      <dgm:prSet/>
      <dgm:spPr/>
      <dgm:t>
        <a:bodyPr/>
        <a:lstStyle/>
        <a:p>
          <a:endParaRPr lang="en-US"/>
        </a:p>
      </dgm:t>
    </dgm:pt>
    <dgm:pt modelId="{649583AE-F602-4CCA-BA19-67658C1871E0}">
      <dgm:prSet phldrT="[Text]" custT="1"/>
      <dgm:spPr>
        <a:xfrm>
          <a:off x="1141024" y="689921"/>
          <a:ext cx="1139863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PG Diploma </a:t>
          </a:r>
        </a:p>
      </dgm:t>
    </dgm:pt>
    <dgm:pt modelId="{53702468-9C82-4300-B9AE-7D4877390531}" type="parTrans" cxnId="{4A5C0C78-A270-4445-84B6-BB778499624E}">
      <dgm:prSet/>
      <dgm:spPr>
        <a:xfrm>
          <a:off x="753673" y="573649"/>
          <a:ext cx="387351" cy="359925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C6F689C-E4BF-4826-888B-F1930288FC0F}" type="sibTrans" cxnId="{4A5C0C78-A270-4445-84B6-BB778499624E}">
      <dgm:prSet/>
      <dgm:spPr/>
      <dgm:t>
        <a:bodyPr/>
        <a:lstStyle/>
        <a:p>
          <a:endParaRPr lang="en-US"/>
        </a:p>
      </dgm:t>
    </dgm:pt>
    <dgm:pt modelId="{691A41FE-7C9F-4300-83BF-A0E7D84D9051}">
      <dgm:prSet phldrT="[Text]" custT="1"/>
      <dgm:spPr>
        <a:xfrm>
          <a:off x="1141024" y="1896475"/>
          <a:ext cx="1112745" cy="54149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Teachers </a:t>
          </a:r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(NNRMS) </a:t>
          </a:r>
        </a:p>
      </dgm:t>
    </dgm:pt>
    <dgm:pt modelId="{6386F555-CE32-4876-932D-BD5E23850586}" type="parTrans" cxnId="{D1BF72D1-D86C-4AB6-AD95-294C5F294811}">
      <dgm:prSet/>
      <dgm:spPr>
        <a:xfrm>
          <a:off x="753673" y="573649"/>
          <a:ext cx="387351" cy="159357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61EDF72-9198-4941-BA96-0D53B6D62BAD}" type="sibTrans" cxnId="{D1BF72D1-D86C-4AB6-AD95-294C5F294811}">
      <dgm:prSet/>
      <dgm:spPr/>
      <dgm:t>
        <a:bodyPr/>
        <a:lstStyle/>
        <a:p>
          <a:endParaRPr lang="en-US"/>
        </a:p>
      </dgm:t>
    </dgm:pt>
    <dgm:pt modelId="{FA9C1933-C025-4378-8A39-253AACD013B7}">
      <dgm:prSet custT="1"/>
      <dgm:spPr>
        <a:xfrm>
          <a:off x="1141024" y="2553941"/>
          <a:ext cx="1120589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 Makers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5E9E43E-73DB-4698-9AB6-AC163C0A6013}" type="parTrans" cxnId="{1C9701A1-CEC9-4843-8359-670E6BB7E3B1}">
      <dgm:prSet/>
      <dgm:spPr>
        <a:xfrm>
          <a:off x="753673" y="573649"/>
          <a:ext cx="387351" cy="2223945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E3314D4-BB11-455C-AA87-D755096F164C}" type="sibTrans" cxnId="{1C9701A1-CEC9-4843-8359-670E6BB7E3B1}">
      <dgm:prSet/>
      <dgm:spPr/>
      <dgm:t>
        <a:bodyPr/>
        <a:lstStyle/>
        <a:p>
          <a:endParaRPr lang="en-US"/>
        </a:p>
      </dgm:t>
    </dgm:pt>
    <dgm:pt modelId="{D6F2C23E-0CF3-416A-A4F5-8F105A2DF85F}">
      <dgm:prSet custT="1"/>
      <dgm:spPr>
        <a:xfrm>
          <a:off x="1129906" y="3158441"/>
          <a:ext cx="1132339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indent="0"/>
          <a:r>
            <a:rPr lang="en-US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International </a:t>
          </a:r>
        </a:p>
        <a:p>
          <a:pPr marL="0" indent="0"/>
          <a:r>
            <a:rPr lang="en-US" sz="1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MEA-ITEC</a:t>
          </a:r>
        </a:p>
      </dgm:t>
    </dgm:pt>
    <dgm:pt modelId="{73C3F90D-6277-4437-B1CA-68A8E23D5075}" type="parTrans" cxnId="{E450B221-D45C-4AA7-9D43-11A86305AE86}">
      <dgm:prSet/>
      <dgm:spPr>
        <a:xfrm>
          <a:off x="753673" y="573649"/>
          <a:ext cx="376232" cy="2828445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D5DF666-0662-4923-B4A0-C12F84E87E46}" type="sibTrans" cxnId="{E450B221-D45C-4AA7-9D43-11A86305AE86}">
      <dgm:prSet/>
      <dgm:spPr/>
      <dgm:t>
        <a:bodyPr/>
        <a:lstStyle/>
        <a:p>
          <a:endParaRPr lang="en-US"/>
        </a:p>
      </dgm:t>
    </dgm:pt>
    <dgm:pt modelId="{7BBDA0CF-35CE-46C2-A6A7-2266BFCAF48B}">
      <dgm:prSet custT="1"/>
      <dgm:spPr>
        <a:xfrm>
          <a:off x="1122319" y="1284782"/>
          <a:ext cx="1130241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Certificate Courses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F0A933-C86F-487D-A9CD-7723B10EE635}" type="parTrans" cxnId="{7694133A-3CCD-4559-9511-FF2386FF0B08}">
      <dgm:prSet/>
      <dgm:spPr>
        <a:xfrm>
          <a:off x="753673" y="573649"/>
          <a:ext cx="368646" cy="954786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3E36A0B-8D76-4AF1-8302-B44A6A3BAFC4}" type="sibTrans" cxnId="{7694133A-3CCD-4559-9511-FF2386FF0B08}">
      <dgm:prSet/>
      <dgm:spPr/>
      <dgm:t>
        <a:bodyPr/>
        <a:lstStyle/>
        <a:p>
          <a:endParaRPr lang="en-US"/>
        </a:p>
      </dgm:t>
    </dgm:pt>
    <dgm:pt modelId="{726481E9-A9BA-4A26-AA15-7749DEE10027}">
      <dgm:prSet phldrT="[Text]" custT="1"/>
      <dgm:spPr>
        <a:xfrm>
          <a:off x="2895238" y="1870127"/>
          <a:ext cx="779692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/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Ph.D.</a:t>
          </a:r>
          <a:r>
            <a:rPr lang="en-US" sz="14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#</a:t>
          </a:r>
          <a:endParaRPr lang="en-US" sz="1400" baseline="30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849EE41A-F072-4505-9E36-A8ADEFA5C8BC}" type="parTrans" cxnId="{FB666F3B-575E-4606-8CCE-F81A720F778A}">
      <dgm:prSet/>
      <dgm:spPr>
        <a:xfrm>
          <a:off x="2599776" y="494881"/>
          <a:ext cx="295462" cy="1618899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N"/>
        </a:p>
      </dgm:t>
    </dgm:pt>
    <dgm:pt modelId="{B0FD49C3-F8B9-4C08-82F5-32362BBA0C89}" type="sibTrans" cxnId="{FB666F3B-575E-4606-8CCE-F81A720F778A}">
      <dgm:prSet/>
      <dgm:spPr/>
      <dgm:t>
        <a:bodyPr/>
        <a:lstStyle/>
        <a:p>
          <a:endParaRPr lang="en-IN"/>
        </a:p>
      </dgm:t>
    </dgm:pt>
    <dgm:pt modelId="{D721BD59-C866-43FC-9073-79E338DA551C}">
      <dgm:prSet custT="1"/>
      <dgm:spPr>
        <a:xfrm>
          <a:off x="1147332" y="4350640"/>
          <a:ext cx="1151932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700" dirty="0" smtClean="0">
              <a:solidFill>
                <a:schemeClr val="tx1"/>
              </a:solidFill>
              <a:latin typeface="Helvetica"/>
              <a:ea typeface="+mn-ea"/>
              <a:cs typeface="Helvetica"/>
            </a:rPr>
            <a:t>Centre for Space Science &amp; Technology Education in Asia &amp; the Pacific</a:t>
          </a:r>
        </a:p>
        <a:p>
          <a:endParaRPr lang="en-US" sz="700" dirty="0">
            <a:solidFill>
              <a:schemeClr val="tx1"/>
            </a:solidFill>
            <a:latin typeface="Helvetica"/>
            <a:ea typeface="+mn-ea"/>
            <a:cs typeface="Helvetica"/>
          </a:endParaRPr>
        </a:p>
      </dgm:t>
    </dgm:pt>
    <dgm:pt modelId="{A3835F94-431B-4D8D-972B-1EEFC38C0F41}" type="sibTrans" cxnId="{E27519F5-244C-4802-889F-ABA71E5D13B5}">
      <dgm:prSet/>
      <dgm:spPr/>
      <dgm:t>
        <a:bodyPr/>
        <a:lstStyle/>
        <a:p>
          <a:endParaRPr lang="en-US"/>
        </a:p>
      </dgm:t>
    </dgm:pt>
    <dgm:pt modelId="{3F3E7A91-7ADF-4707-A25B-5FF3355019C6}" type="parTrans" cxnId="{E27519F5-244C-4802-889F-ABA71E5D13B5}">
      <dgm:prSet/>
      <dgm:spPr>
        <a:xfrm>
          <a:off x="753673" y="573649"/>
          <a:ext cx="393658" cy="4020643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6A04748-02D2-4BBD-A5FB-CD3ED38C779E}">
      <dgm:prSet custT="1"/>
      <dgm:spPr>
        <a:xfrm>
          <a:off x="1127154" y="3775865"/>
          <a:ext cx="1159768" cy="487307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Customized Courses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400" i="1" dirty="0">
            <a:solidFill>
              <a:srgbClr val="7030A0"/>
            </a:solidFill>
            <a:latin typeface="Helvetica"/>
            <a:ea typeface="+mn-ea"/>
            <a:cs typeface="Helvetica"/>
          </a:endParaRPr>
        </a:p>
      </dgm:t>
    </dgm:pt>
    <dgm:pt modelId="{77040E83-49AC-4680-B3FC-66BAFBE4AA1B}" type="sibTrans" cxnId="{66E1B592-09DF-49EE-9422-DA63B62CC860}">
      <dgm:prSet/>
      <dgm:spPr/>
      <dgm:t>
        <a:bodyPr/>
        <a:lstStyle/>
        <a:p>
          <a:endParaRPr lang="en-US"/>
        </a:p>
      </dgm:t>
    </dgm:pt>
    <dgm:pt modelId="{BC538960-1C19-4D8C-8B43-72483931A23B}" type="parTrans" cxnId="{66E1B592-09DF-49EE-9422-DA63B62CC860}">
      <dgm:prSet/>
      <dgm:spPr>
        <a:xfrm>
          <a:off x="753673" y="573649"/>
          <a:ext cx="373480" cy="3445869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D69717D-B3A2-40F3-BC20-B51680348B8D}" type="pres">
      <dgm:prSet presAssocID="{882ACFCD-E44D-40C0-A524-24BECAD938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216D88-A23F-454E-A6C9-A2D411516CB9}" type="pres">
      <dgm:prSet presAssocID="{614AE57B-A79F-4C04-8F6C-7A8308E29E6B}" presName="root" presStyleCnt="0"/>
      <dgm:spPr/>
    </dgm:pt>
    <dgm:pt modelId="{B1924520-E698-433D-8E9E-04D4513BE1ED}" type="pres">
      <dgm:prSet presAssocID="{614AE57B-A79F-4C04-8F6C-7A8308E29E6B}" presName="rootComposite" presStyleCnt="0"/>
      <dgm:spPr/>
    </dgm:pt>
    <dgm:pt modelId="{45AF2726-45CD-4058-B0A8-C864E9B52EFC}" type="pres">
      <dgm:prSet presAssocID="{614AE57B-A79F-4C04-8F6C-7A8308E29E6B}" presName="rootText" presStyleLbl="node1" presStyleIdx="0" presStyleCnt="2" custScaleX="186757" custScaleY="152335" custLinFactNeighborX="99434" custLinFactNeighborY="1008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32DEDC-7951-4904-8BEB-9A1FE13CC4C3}" type="pres">
      <dgm:prSet presAssocID="{614AE57B-A79F-4C04-8F6C-7A8308E29E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441401DC-AB3D-4D5D-9E87-75C9A3619944}" type="pres">
      <dgm:prSet presAssocID="{614AE57B-A79F-4C04-8F6C-7A8308E29E6B}" presName="childShape" presStyleCnt="0"/>
      <dgm:spPr/>
    </dgm:pt>
    <dgm:pt modelId="{103FB9EB-750A-499C-B197-C6605F48AA7C}" type="pres">
      <dgm:prSet presAssocID="{C2ABF5BD-390B-4421-A1C0-2DB200F5E4F3}" presName="Name13" presStyleLbl="parChTrans1D2" presStyleIdx="0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20"/>
              </a:lnTo>
              <a:lnTo>
                <a:pt x="266621" y="35992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BBEFEA-0529-4AB9-8B57-D3CA04F26393}" type="pres">
      <dgm:prSet presAssocID="{8F83D5D5-E030-4C25-86F7-AF522E3749C6}" presName="childText" presStyleLbl="bgAcc1" presStyleIdx="0" presStyleCnt="10" custLinFactX="24827" custLinFactNeighborX="100000" custLinFactNeighborY="4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999A84-75B1-49D9-A841-8B5B7C527BE5}" type="pres">
      <dgm:prSet presAssocID="{038BE3AE-D74B-4EFF-9D46-A1BE3FBED4FA}" presName="Name13" presStyleLbl="parChTrans1D2" presStyleIdx="1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25"/>
              </a:lnTo>
              <a:lnTo>
                <a:pt x="249047" y="94562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B9D4BAA-4410-4FDA-BF55-B6A11E59F18A}" type="pres">
      <dgm:prSet presAssocID="{8F309110-4248-4E09-8D26-DAB5E00896EB}" presName="childText" presStyleLbl="bgAcc1" presStyleIdx="1" presStyleCnt="10" custLinFactX="22573" custLinFactNeighborX="100000" custLinFactNeighborY="-28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663EB7F-82EF-40A3-B8A3-D0BF227FB354}" type="pres">
      <dgm:prSet presAssocID="{849EE41A-F072-4505-9E36-A8ADEFA5C8BC}" presName="Name13" presStyleLbl="parChTrans1D2" presStyleIdx="2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899"/>
              </a:lnTo>
              <a:lnTo>
                <a:pt x="295462" y="1618899"/>
              </a:lnTo>
            </a:path>
          </a:pathLst>
        </a:custGeom>
      </dgm:spPr>
      <dgm:t>
        <a:bodyPr/>
        <a:lstStyle/>
        <a:p>
          <a:endParaRPr lang="en-IN"/>
        </a:p>
      </dgm:t>
    </dgm:pt>
    <dgm:pt modelId="{5D514F81-FD8F-4E97-B997-E0A22A4A7D8C}" type="pres">
      <dgm:prSet presAssocID="{726481E9-A9BA-4A26-AA15-7749DEE10027}" presName="childText" presStyleLbl="bgAcc1" presStyleIdx="2" presStyleCnt="10" custLinFactX="24920" custLinFactNeighborX="100000" custLinFactNeighborY="128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IN"/>
        </a:p>
      </dgm:t>
    </dgm:pt>
    <dgm:pt modelId="{79FF94B6-2343-4F78-8965-5B3318C9E8E7}" type="pres">
      <dgm:prSet presAssocID="{4DF126AB-C10C-459C-86A3-BF928AB3769F}" presName="root" presStyleCnt="0"/>
      <dgm:spPr/>
    </dgm:pt>
    <dgm:pt modelId="{3520F7C8-021B-48EA-8A73-8F940847C9B2}" type="pres">
      <dgm:prSet presAssocID="{4DF126AB-C10C-459C-86A3-BF928AB3769F}" presName="rootComposite" presStyleCnt="0"/>
      <dgm:spPr/>
    </dgm:pt>
    <dgm:pt modelId="{3A07CF74-ED00-4440-A4F5-5D6AFCAC079B}" type="pres">
      <dgm:prSet presAssocID="{4DF126AB-C10C-459C-86A3-BF928AB3769F}" presName="rootText" presStyleLbl="node1" presStyleIdx="1" presStyleCnt="2" custScaleX="186048" custScaleY="136531" custLinFactX="-148969" custLinFactNeighborX="-200000" custLinFactNeighborY="406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B2EBFC-74FB-4709-84C9-CF19C5BA7542}" type="pres">
      <dgm:prSet presAssocID="{4DF126AB-C10C-459C-86A3-BF928AB3769F}" presName="rootConnector" presStyleLbl="node1" presStyleIdx="1" presStyleCnt="2"/>
      <dgm:spPr/>
      <dgm:t>
        <a:bodyPr/>
        <a:lstStyle/>
        <a:p>
          <a:endParaRPr lang="en-US"/>
        </a:p>
      </dgm:t>
    </dgm:pt>
    <dgm:pt modelId="{E0B29355-F223-4C3E-9AE6-6499C893EA8A}" type="pres">
      <dgm:prSet presAssocID="{4DF126AB-C10C-459C-86A3-BF928AB3769F}" presName="childShape" presStyleCnt="0"/>
      <dgm:spPr/>
    </dgm:pt>
    <dgm:pt modelId="{01A3DCC2-E7C1-41E0-8AF9-769C23E4F862}" type="pres">
      <dgm:prSet presAssocID="{53702468-9C82-4300-B9AE-7D4877390531}" presName="Name13" presStyleLbl="parChTrans1D2" presStyleIdx="3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25"/>
              </a:lnTo>
              <a:lnTo>
                <a:pt x="387351" y="35992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612A24-0881-4580-B759-B5E73F34AA5E}" type="pres">
      <dgm:prSet presAssocID="{649583AE-F602-4CCA-BA19-67658C1871E0}" presName="childText" presStyleLbl="bgAcc1" presStyleIdx="3" presStyleCnt="10" custScaleX="164984" custLinFactX="-200000" custLinFactNeighborX="-212014" custLinFactNeighborY="29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95BF213-117A-4A1A-BF6A-C154821C4789}" type="pres">
      <dgm:prSet presAssocID="{D2F0A933-C86F-487D-A9CD-7723B10EE635}" presName="Name13" presStyleLbl="parChTrans1D2" presStyleIdx="4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86"/>
              </a:lnTo>
              <a:lnTo>
                <a:pt x="368646" y="95478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E04DECD-8D2B-4B10-B132-4743F5643221}" type="pres">
      <dgm:prSet presAssocID="{7BBDA0CF-35CE-46C2-A6A7-2266BFCAF48B}" presName="childText" presStyleLbl="bgAcc1" presStyleIdx="4" presStyleCnt="10" custScaleX="166208" custLinFactX="-200000" custLinFactNeighborX="-21200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B090F2F-0EC1-4077-812C-0CD8BAC55C67}" type="pres">
      <dgm:prSet presAssocID="{6386F555-CE32-4876-932D-BD5E23850586}" presName="Name13" presStyleLbl="parChTrans1D2" presStyleIdx="5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574"/>
              </a:lnTo>
              <a:lnTo>
                <a:pt x="387351" y="159357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76B9F62-3644-422E-A49B-ABD3DD8CC9C4}" type="pres">
      <dgm:prSet presAssocID="{691A41FE-7C9F-4300-83BF-A0E7D84D9051}" presName="childText" presStyleLbl="bgAcc1" presStyleIdx="5" presStyleCnt="10" custScaleX="168462" custScaleY="111120" custLinFactX="-200000" custLinFactNeighborX="-212014" custLinFactNeighborY="52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BE8DC90-7B8D-4335-B995-DC5D494FC499}" type="pres">
      <dgm:prSet presAssocID="{F5E9E43E-73DB-4698-9AB6-AC163C0A6013}" presName="Name13" presStyleLbl="parChTrans1D2" presStyleIdx="6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945"/>
              </a:lnTo>
              <a:lnTo>
                <a:pt x="387351" y="222394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8A34CB5-B9F6-4E2A-B426-E437343486D3}" type="pres">
      <dgm:prSet presAssocID="{FA9C1933-C025-4378-8A39-253AACD013B7}" presName="childText" presStyleLbl="bgAcc1" presStyleIdx="6" presStyleCnt="10" custScaleX="167456" custLinFactX="-200000" custLinFactNeighborX="-212014" custLinFactNeighborY="-6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047F12-B4E8-48DF-A11F-2245EC2C19FE}" type="pres">
      <dgm:prSet presAssocID="{73C3F90D-6277-4437-B1CA-68A8E23D5075}" presName="Name13" presStyleLbl="parChTrans1D2" presStyleIdx="7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445"/>
              </a:lnTo>
              <a:lnTo>
                <a:pt x="376232" y="282844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C86D87E-40B9-4ADB-8715-1164245953B5}" type="pres">
      <dgm:prSet presAssocID="{D6F2C23E-0CF3-416A-A4F5-8F105A2DF85F}" presName="childText" presStyleLbl="bgAcc1" presStyleIdx="7" presStyleCnt="10" custScaleX="166044" custLinFactX="-200000" custLinFactNeighborX="-213440" custLinFactNeighborY="-16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0923AC6-2553-45E7-AFAA-197C4762C82E}" type="pres">
      <dgm:prSet presAssocID="{BC538960-1C19-4D8C-8B43-72483931A23B}" presName="Name13" presStyleLbl="parChTrans1D2" presStyleIdx="8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869"/>
              </a:lnTo>
              <a:lnTo>
                <a:pt x="373480" y="344586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4087BDA-40BF-4040-98B8-84F055CA4FDE}" type="pres">
      <dgm:prSet presAssocID="{06A04748-02D2-4BBD-A5FB-CD3ED38C779E}" presName="childText" presStyleLbl="bgAcc1" presStyleIdx="8" presStyleCnt="10" custScaleX="165989" custLinFactX="-200000" custLinFactNeighborX="-213793" custLinFactNeighborY="7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FE7680E-18D1-461D-8DA5-7787EAE7E5FF}" type="pres">
      <dgm:prSet presAssocID="{3F3E7A91-7ADF-4707-A25B-5FF3355019C6}" presName="Name13" presStyleLbl="parChTrans1D2" presStyleIdx="9" presStyleCnt="10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43"/>
              </a:lnTo>
              <a:lnTo>
                <a:pt x="393658" y="402064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DAC5D5A-C969-4D0B-8E75-3EA86B8A5018}" type="pres">
      <dgm:prSet presAssocID="{D721BD59-C866-43FC-9073-79E338DA551C}" presName="childText" presStyleLbl="bgAcc1" presStyleIdx="9" presStyleCnt="10" custScaleX="165759" custLinFactX="-200000" custLinFactNeighborX="-213609" custLinFactNeighborY="-69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0E5EF317-9F39-554B-B05B-34CE9885A401}" type="presOf" srcId="{C2ABF5BD-390B-4421-A1C0-2DB200F5E4F3}" destId="{103FB9EB-750A-499C-B197-C6605F48AA7C}" srcOrd="0" destOrd="0" presId="urn:microsoft.com/office/officeart/2005/8/layout/hierarchy3"/>
    <dgm:cxn modelId="{09B29029-D2F2-474A-824D-28A9129C47B8}" type="presOf" srcId="{06A04748-02D2-4BBD-A5FB-CD3ED38C779E}" destId="{B4087BDA-40BF-4040-98B8-84F055CA4FDE}" srcOrd="0" destOrd="0" presId="urn:microsoft.com/office/officeart/2005/8/layout/hierarchy3"/>
    <dgm:cxn modelId="{1AABCC1B-26E4-4C45-B772-9D41ECBDA7FD}" srcId="{614AE57B-A79F-4C04-8F6C-7A8308E29E6B}" destId="{8F309110-4248-4E09-8D26-DAB5E00896EB}" srcOrd="1" destOrd="0" parTransId="{038BE3AE-D74B-4EFF-9D46-A1BE3FBED4FA}" sibTransId="{DF0972D8-CFB3-4E87-8C13-57112CC2D8F4}"/>
    <dgm:cxn modelId="{96D08C98-8167-A243-8FB0-11865FE00501}" type="presOf" srcId="{614AE57B-A79F-4C04-8F6C-7A8308E29E6B}" destId="{AC32DEDC-7951-4904-8BEB-9A1FE13CC4C3}" srcOrd="1" destOrd="0" presId="urn:microsoft.com/office/officeart/2005/8/layout/hierarchy3"/>
    <dgm:cxn modelId="{D80B9536-6937-1042-9B97-483998E47005}" type="presOf" srcId="{726481E9-A9BA-4A26-AA15-7749DEE10027}" destId="{5D514F81-FD8F-4E97-B997-E0A22A4A7D8C}" srcOrd="0" destOrd="0" presId="urn:microsoft.com/office/officeart/2005/8/layout/hierarchy3"/>
    <dgm:cxn modelId="{3A1E0C6F-9ECD-464E-82D6-22E4CDED4657}" type="presOf" srcId="{F5E9E43E-73DB-4698-9AB6-AC163C0A6013}" destId="{EBE8DC90-7B8D-4335-B995-DC5D494FC499}" srcOrd="0" destOrd="0" presId="urn:microsoft.com/office/officeart/2005/8/layout/hierarchy3"/>
    <dgm:cxn modelId="{DF4A5AEE-8972-9A40-9B9C-84FD3D226551}" type="presOf" srcId="{53702468-9C82-4300-B9AE-7D4877390531}" destId="{01A3DCC2-E7C1-41E0-8AF9-769C23E4F862}" srcOrd="0" destOrd="0" presId="urn:microsoft.com/office/officeart/2005/8/layout/hierarchy3"/>
    <dgm:cxn modelId="{A7F45904-81E4-4686-8E60-5A9CA6B1EBA8}" srcId="{882ACFCD-E44D-40C0-A524-24BECAD9388C}" destId="{4DF126AB-C10C-459C-86A3-BF928AB3769F}" srcOrd="1" destOrd="0" parTransId="{820BEB9F-29A8-4585-8AF3-C4463F925601}" sibTransId="{16606FE8-22CB-4431-8177-FDE0FAA06AF3}"/>
    <dgm:cxn modelId="{769DBB6C-1443-4FC6-B97C-17173BFF5EAA}" srcId="{614AE57B-A79F-4C04-8F6C-7A8308E29E6B}" destId="{8F83D5D5-E030-4C25-86F7-AF522E3749C6}" srcOrd="0" destOrd="0" parTransId="{C2ABF5BD-390B-4421-A1C0-2DB200F5E4F3}" sibTransId="{5FA10714-E965-4A30-916F-12266849B448}"/>
    <dgm:cxn modelId="{EBD10862-D0A0-7D45-83B6-6B73FAE00A2B}" type="presOf" srcId="{8F83D5D5-E030-4C25-86F7-AF522E3749C6}" destId="{6DBBEFEA-0529-4AB9-8B57-D3CA04F26393}" srcOrd="0" destOrd="0" presId="urn:microsoft.com/office/officeart/2005/8/layout/hierarchy3"/>
    <dgm:cxn modelId="{B374276C-2BF5-4145-8B88-70DA2D6B2C1B}" type="presOf" srcId="{BC538960-1C19-4D8C-8B43-72483931A23B}" destId="{00923AC6-2553-45E7-AFAA-197C4762C82E}" srcOrd="0" destOrd="0" presId="urn:microsoft.com/office/officeart/2005/8/layout/hierarchy3"/>
    <dgm:cxn modelId="{15E40D52-7FB2-4F4B-AD43-50E210FB2F31}" type="presOf" srcId="{849EE41A-F072-4505-9E36-A8ADEFA5C8BC}" destId="{A663EB7F-82EF-40A3-B8A3-D0BF227FB354}" srcOrd="0" destOrd="0" presId="urn:microsoft.com/office/officeart/2005/8/layout/hierarchy3"/>
    <dgm:cxn modelId="{7B0D2AD1-1676-7F49-9EDD-07FF79847343}" type="presOf" srcId="{D721BD59-C866-43FC-9073-79E338DA551C}" destId="{EDAC5D5A-C969-4D0B-8E75-3EA86B8A5018}" srcOrd="0" destOrd="0" presId="urn:microsoft.com/office/officeart/2005/8/layout/hierarchy3"/>
    <dgm:cxn modelId="{CC469351-CB22-F74F-AF57-59E69F836C01}" type="presOf" srcId="{038BE3AE-D74B-4EFF-9D46-A1BE3FBED4FA}" destId="{63999A84-75B1-49D9-A841-8B5B7C527BE5}" srcOrd="0" destOrd="0" presId="urn:microsoft.com/office/officeart/2005/8/layout/hierarchy3"/>
    <dgm:cxn modelId="{4A258E8A-A30D-4D42-84C6-0A42FB6D4FFE}" type="presOf" srcId="{882ACFCD-E44D-40C0-A524-24BECAD9388C}" destId="{1D69717D-B3A2-40F3-BC20-B51680348B8D}" srcOrd="0" destOrd="0" presId="urn:microsoft.com/office/officeart/2005/8/layout/hierarchy3"/>
    <dgm:cxn modelId="{7694133A-3CCD-4559-9511-FF2386FF0B08}" srcId="{4DF126AB-C10C-459C-86A3-BF928AB3769F}" destId="{7BBDA0CF-35CE-46C2-A6A7-2266BFCAF48B}" srcOrd="1" destOrd="0" parTransId="{D2F0A933-C86F-487D-A9CD-7723B10EE635}" sibTransId="{03E36A0B-8D76-4AF1-8302-B44A6A3BAFC4}"/>
    <dgm:cxn modelId="{D1BF72D1-D86C-4AB6-AD95-294C5F294811}" srcId="{4DF126AB-C10C-459C-86A3-BF928AB3769F}" destId="{691A41FE-7C9F-4300-83BF-A0E7D84D9051}" srcOrd="2" destOrd="0" parTransId="{6386F555-CE32-4876-932D-BD5E23850586}" sibTransId="{261EDF72-9198-4941-BA96-0D53B6D62BAD}"/>
    <dgm:cxn modelId="{18950B62-DEA4-B94F-890E-43D8807842BA}" type="presOf" srcId="{649583AE-F602-4CCA-BA19-67658C1871E0}" destId="{4C612A24-0881-4580-B759-B5E73F34AA5E}" srcOrd="0" destOrd="0" presId="urn:microsoft.com/office/officeart/2005/8/layout/hierarchy3"/>
    <dgm:cxn modelId="{D72137A6-98CD-4B45-A0B1-B9B938164285}" type="presOf" srcId="{FA9C1933-C025-4378-8A39-253AACD013B7}" destId="{B8A34CB5-B9F6-4E2A-B426-E437343486D3}" srcOrd="0" destOrd="0" presId="urn:microsoft.com/office/officeart/2005/8/layout/hierarchy3"/>
    <dgm:cxn modelId="{56CBA419-EF90-5B4E-BEF3-203394D618EF}" type="presOf" srcId="{4DF126AB-C10C-459C-86A3-BF928AB3769F}" destId="{54B2EBFC-74FB-4709-84C9-CF19C5BA7542}" srcOrd="1" destOrd="0" presId="urn:microsoft.com/office/officeart/2005/8/layout/hierarchy3"/>
    <dgm:cxn modelId="{7EBD7F11-915B-F746-B1BF-FD3216E6D379}" type="presOf" srcId="{3F3E7A91-7ADF-4707-A25B-5FF3355019C6}" destId="{2FE7680E-18D1-461D-8DA5-7787EAE7E5FF}" srcOrd="0" destOrd="0" presId="urn:microsoft.com/office/officeart/2005/8/layout/hierarchy3"/>
    <dgm:cxn modelId="{FB0B296E-6B3E-9E4B-83F5-E35E2210F02E}" type="presOf" srcId="{8F309110-4248-4E09-8D26-DAB5E00896EB}" destId="{CB9D4BAA-4410-4FDA-BF55-B6A11E59F18A}" srcOrd="0" destOrd="0" presId="urn:microsoft.com/office/officeart/2005/8/layout/hierarchy3"/>
    <dgm:cxn modelId="{99ED6994-6EFB-A140-8571-1F221ED08504}" type="presOf" srcId="{7BBDA0CF-35CE-46C2-A6A7-2266BFCAF48B}" destId="{8E04DECD-8D2B-4B10-B132-4743F5643221}" srcOrd="0" destOrd="0" presId="urn:microsoft.com/office/officeart/2005/8/layout/hierarchy3"/>
    <dgm:cxn modelId="{66E1B592-09DF-49EE-9422-DA63B62CC860}" srcId="{4DF126AB-C10C-459C-86A3-BF928AB3769F}" destId="{06A04748-02D2-4BBD-A5FB-CD3ED38C779E}" srcOrd="5" destOrd="0" parTransId="{BC538960-1C19-4D8C-8B43-72483931A23B}" sibTransId="{77040E83-49AC-4680-B3FC-66BAFBE4AA1B}"/>
    <dgm:cxn modelId="{C7C26ADB-91AC-9841-83C1-0CB2AE97CB00}" type="presOf" srcId="{D2F0A933-C86F-487D-A9CD-7723B10EE635}" destId="{C95BF213-117A-4A1A-BF6A-C154821C4789}" srcOrd="0" destOrd="0" presId="urn:microsoft.com/office/officeart/2005/8/layout/hierarchy3"/>
    <dgm:cxn modelId="{1C9701A1-CEC9-4843-8359-670E6BB7E3B1}" srcId="{4DF126AB-C10C-459C-86A3-BF928AB3769F}" destId="{FA9C1933-C025-4378-8A39-253AACD013B7}" srcOrd="3" destOrd="0" parTransId="{F5E9E43E-73DB-4698-9AB6-AC163C0A6013}" sibTransId="{BE3314D4-BB11-455C-AA87-D755096F164C}"/>
    <dgm:cxn modelId="{8F34CB6F-E44A-534D-B59D-0D2DBA20049D}" type="presOf" srcId="{691A41FE-7C9F-4300-83BF-A0E7D84D9051}" destId="{376B9F62-3644-422E-A49B-ABD3DD8CC9C4}" srcOrd="0" destOrd="0" presId="urn:microsoft.com/office/officeart/2005/8/layout/hierarchy3"/>
    <dgm:cxn modelId="{E450B221-D45C-4AA7-9D43-11A86305AE86}" srcId="{4DF126AB-C10C-459C-86A3-BF928AB3769F}" destId="{D6F2C23E-0CF3-416A-A4F5-8F105A2DF85F}" srcOrd="4" destOrd="0" parTransId="{73C3F90D-6277-4437-B1CA-68A8E23D5075}" sibTransId="{DD5DF666-0662-4923-B4A0-C12F84E87E46}"/>
    <dgm:cxn modelId="{BDF7B85A-C5B9-487E-8F67-B1BB91182253}" srcId="{882ACFCD-E44D-40C0-A524-24BECAD9388C}" destId="{614AE57B-A79F-4C04-8F6C-7A8308E29E6B}" srcOrd="0" destOrd="0" parTransId="{BD049CD1-3B2C-4057-AA31-B33A48CC1D10}" sibTransId="{9C8CD492-93E8-4A67-97B1-6CC844B0F46E}"/>
    <dgm:cxn modelId="{A6E02D71-52A6-A144-8B65-358BB91E9F9D}" type="presOf" srcId="{D6F2C23E-0CF3-416A-A4F5-8F105A2DF85F}" destId="{DC86D87E-40B9-4ADB-8715-1164245953B5}" srcOrd="0" destOrd="0" presId="urn:microsoft.com/office/officeart/2005/8/layout/hierarchy3"/>
    <dgm:cxn modelId="{4E2448D8-D4ED-0E44-8565-E6309AE1986A}" type="presOf" srcId="{6386F555-CE32-4876-932D-BD5E23850586}" destId="{FB090F2F-0EC1-4077-812C-0CD8BAC55C67}" srcOrd="0" destOrd="0" presId="urn:microsoft.com/office/officeart/2005/8/layout/hierarchy3"/>
    <dgm:cxn modelId="{E27519F5-244C-4802-889F-ABA71E5D13B5}" srcId="{4DF126AB-C10C-459C-86A3-BF928AB3769F}" destId="{D721BD59-C866-43FC-9073-79E338DA551C}" srcOrd="6" destOrd="0" parTransId="{3F3E7A91-7ADF-4707-A25B-5FF3355019C6}" sibTransId="{A3835F94-431B-4D8D-972B-1EEFC38C0F41}"/>
    <dgm:cxn modelId="{D5A1D4C7-6B9E-3D4B-B470-09B5AFB0EAE5}" type="presOf" srcId="{73C3F90D-6277-4437-B1CA-68A8E23D5075}" destId="{F5047F12-B4E8-48DF-A11F-2245EC2C19FE}" srcOrd="0" destOrd="0" presId="urn:microsoft.com/office/officeart/2005/8/layout/hierarchy3"/>
    <dgm:cxn modelId="{FB666F3B-575E-4606-8CCE-F81A720F778A}" srcId="{614AE57B-A79F-4C04-8F6C-7A8308E29E6B}" destId="{726481E9-A9BA-4A26-AA15-7749DEE10027}" srcOrd="2" destOrd="0" parTransId="{849EE41A-F072-4505-9E36-A8ADEFA5C8BC}" sibTransId="{B0FD49C3-F8B9-4C08-82F5-32362BBA0C89}"/>
    <dgm:cxn modelId="{3CA3DA9B-E077-1947-A4D6-14D51C5B2A32}" type="presOf" srcId="{4DF126AB-C10C-459C-86A3-BF928AB3769F}" destId="{3A07CF74-ED00-4440-A4F5-5D6AFCAC079B}" srcOrd="0" destOrd="0" presId="urn:microsoft.com/office/officeart/2005/8/layout/hierarchy3"/>
    <dgm:cxn modelId="{09583471-D0BB-8A44-8A96-01D7AFDCBF46}" type="presOf" srcId="{614AE57B-A79F-4C04-8F6C-7A8308E29E6B}" destId="{45AF2726-45CD-4058-B0A8-C864E9B52EFC}" srcOrd="0" destOrd="0" presId="urn:microsoft.com/office/officeart/2005/8/layout/hierarchy3"/>
    <dgm:cxn modelId="{4A5C0C78-A270-4445-84B6-BB778499624E}" srcId="{4DF126AB-C10C-459C-86A3-BF928AB3769F}" destId="{649583AE-F602-4CCA-BA19-67658C1871E0}" srcOrd="0" destOrd="0" parTransId="{53702468-9C82-4300-B9AE-7D4877390531}" sibTransId="{2C6F689C-E4BF-4826-888B-F1930288FC0F}"/>
    <dgm:cxn modelId="{802224FE-F2EC-1F4C-A947-1E5EBC3E7FF2}" type="presParOf" srcId="{1D69717D-B3A2-40F3-BC20-B51680348B8D}" destId="{93216D88-A23F-454E-A6C9-A2D411516CB9}" srcOrd="0" destOrd="0" presId="urn:microsoft.com/office/officeart/2005/8/layout/hierarchy3"/>
    <dgm:cxn modelId="{B2AF4D8F-920A-2C4A-8400-6B5906E314FA}" type="presParOf" srcId="{93216D88-A23F-454E-A6C9-A2D411516CB9}" destId="{B1924520-E698-433D-8E9E-04D4513BE1ED}" srcOrd="0" destOrd="0" presId="urn:microsoft.com/office/officeart/2005/8/layout/hierarchy3"/>
    <dgm:cxn modelId="{4C79003A-7111-1D43-BF61-C51B929C4FA7}" type="presParOf" srcId="{B1924520-E698-433D-8E9E-04D4513BE1ED}" destId="{45AF2726-45CD-4058-B0A8-C864E9B52EFC}" srcOrd="0" destOrd="0" presId="urn:microsoft.com/office/officeart/2005/8/layout/hierarchy3"/>
    <dgm:cxn modelId="{8DE45668-67DF-7041-B867-45DA37CB0D3E}" type="presParOf" srcId="{B1924520-E698-433D-8E9E-04D4513BE1ED}" destId="{AC32DEDC-7951-4904-8BEB-9A1FE13CC4C3}" srcOrd="1" destOrd="0" presId="urn:microsoft.com/office/officeart/2005/8/layout/hierarchy3"/>
    <dgm:cxn modelId="{1D76780A-9283-1C41-A5BF-A8AD568A82B8}" type="presParOf" srcId="{93216D88-A23F-454E-A6C9-A2D411516CB9}" destId="{441401DC-AB3D-4D5D-9E87-75C9A3619944}" srcOrd="1" destOrd="0" presId="urn:microsoft.com/office/officeart/2005/8/layout/hierarchy3"/>
    <dgm:cxn modelId="{EB83EECB-3168-CC47-83BB-34ACC001914E}" type="presParOf" srcId="{441401DC-AB3D-4D5D-9E87-75C9A3619944}" destId="{103FB9EB-750A-499C-B197-C6605F48AA7C}" srcOrd="0" destOrd="0" presId="urn:microsoft.com/office/officeart/2005/8/layout/hierarchy3"/>
    <dgm:cxn modelId="{F2DE489D-F5CE-364C-8AFB-674DAD91F7D5}" type="presParOf" srcId="{441401DC-AB3D-4D5D-9E87-75C9A3619944}" destId="{6DBBEFEA-0529-4AB9-8B57-D3CA04F26393}" srcOrd="1" destOrd="0" presId="urn:microsoft.com/office/officeart/2005/8/layout/hierarchy3"/>
    <dgm:cxn modelId="{9FEF334A-B5E7-584F-A7D5-C315002822EE}" type="presParOf" srcId="{441401DC-AB3D-4D5D-9E87-75C9A3619944}" destId="{63999A84-75B1-49D9-A841-8B5B7C527BE5}" srcOrd="2" destOrd="0" presId="urn:microsoft.com/office/officeart/2005/8/layout/hierarchy3"/>
    <dgm:cxn modelId="{0DD1D6C5-1322-CA43-B0D4-3E5CC672E775}" type="presParOf" srcId="{441401DC-AB3D-4D5D-9E87-75C9A3619944}" destId="{CB9D4BAA-4410-4FDA-BF55-B6A11E59F18A}" srcOrd="3" destOrd="0" presId="urn:microsoft.com/office/officeart/2005/8/layout/hierarchy3"/>
    <dgm:cxn modelId="{B064CFF8-4B59-FE4D-9D61-3A7813601B78}" type="presParOf" srcId="{441401DC-AB3D-4D5D-9E87-75C9A3619944}" destId="{A663EB7F-82EF-40A3-B8A3-D0BF227FB354}" srcOrd="4" destOrd="0" presId="urn:microsoft.com/office/officeart/2005/8/layout/hierarchy3"/>
    <dgm:cxn modelId="{253AB61A-2084-E54D-8434-64181FB8B7EF}" type="presParOf" srcId="{441401DC-AB3D-4D5D-9E87-75C9A3619944}" destId="{5D514F81-FD8F-4E97-B997-E0A22A4A7D8C}" srcOrd="5" destOrd="0" presId="urn:microsoft.com/office/officeart/2005/8/layout/hierarchy3"/>
    <dgm:cxn modelId="{630E00B3-9CFC-A54A-AAB7-131F9A6B216B}" type="presParOf" srcId="{1D69717D-B3A2-40F3-BC20-B51680348B8D}" destId="{79FF94B6-2343-4F78-8965-5B3318C9E8E7}" srcOrd="1" destOrd="0" presId="urn:microsoft.com/office/officeart/2005/8/layout/hierarchy3"/>
    <dgm:cxn modelId="{CF0D163F-FD1C-EF4D-B507-7082987AB2AA}" type="presParOf" srcId="{79FF94B6-2343-4F78-8965-5B3318C9E8E7}" destId="{3520F7C8-021B-48EA-8A73-8F940847C9B2}" srcOrd="0" destOrd="0" presId="urn:microsoft.com/office/officeart/2005/8/layout/hierarchy3"/>
    <dgm:cxn modelId="{B9B90C1D-269F-F648-AF16-D39CE799346E}" type="presParOf" srcId="{3520F7C8-021B-48EA-8A73-8F940847C9B2}" destId="{3A07CF74-ED00-4440-A4F5-5D6AFCAC079B}" srcOrd="0" destOrd="0" presId="urn:microsoft.com/office/officeart/2005/8/layout/hierarchy3"/>
    <dgm:cxn modelId="{81138213-B054-A948-B15D-A09837B1A6A7}" type="presParOf" srcId="{3520F7C8-021B-48EA-8A73-8F940847C9B2}" destId="{54B2EBFC-74FB-4709-84C9-CF19C5BA7542}" srcOrd="1" destOrd="0" presId="urn:microsoft.com/office/officeart/2005/8/layout/hierarchy3"/>
    <dgm:cxn modelId="{ABBDBC65-AC66-DF4F-9F9A-D1B2BD3BE625}" type="presParOf" srcId="{79FF94B6-2343-4F78-8965-5B3318C9E8E7}" destId="{E0B29355-F223-4C3E-9AE6-6499C893EA8A}" srcOrd="1" destOrd="0" presId="urn:microsoft.com/office/officeart/2005/8/layout/hierarchy3"/>
    <dgm:cxn modelId="{02129E1D-3FDD-CC46-8298-2B711C9724FE}" type="presParOf" srcId="{E0B29355-F223-4C3E-9AE6-6499C893EA8A}" destId="{01A3DCC2-E7C1-41E0-8AF9-769C23E4F862}" srcOrd="0" destOrd="0" presId="urn:microsoft.com/office/officeart/2005/8/layout/hierarchy3"/>
    <dgm:cxn modelId="{DF75B344-52D4-C34E-B997-5E9CE12E9DC8}" type="presParOf" srcId="{E0B29355-F223-4C3E-9AE6-6499C893EA8A}" destId="{4C612A24-0881-4580-B759-B5E73F34AA5E}" srcOrd="1" destOrd="0" presId="urn:microsoft.com/office/officeart/2005/8/layout/hierarchy3"/>
    <dgm:cxn modelId="{65C953F4-1E25-3743-B303-68F2BDA61B56}" type="presParOf" srcId="{E0B29355-F223-4C3E-9AE6-6499C893EA8A}" destId="{C95BF213-117A-4A1A-BF6A-C154821C4789}" srcOrd="2" destOrd="0" presId="urn:microsoft.com/office/officeart/2005/8/layout/hierarchy3"/>
    <dgm:cxn modelId="{CEB41903-6B26-5748-B66B-D76C8C3C27E2}" type="presParOf" srcId="{E0B29355-F223-4C3E-9AE6-6499C893EA8A}" destId="{8E04DECD-8D2B-4B10-B132-4743F5643221}" srcOrd="3" destOrd="0" presId="urn:microsoft.com/office/officeart/2005/8/layout/hierarchy3"/>
    <dgm:cxn modelId="{2FCDEB38-DE61-1347-8386-E6A5EBF5753A}" type="presParOf" srcId="{E0B29355-F223-4C3E-9AE6-6499C893EA8A}" destId="{FB090F2F-0EC1-4077-812C-0CD8BAC55C67}" srcOrd="4" destOrd="0" presId="urn:microsoft.com/office/officeart/2005/8/layout/hierarchy3"/>
    <dgm:cxn modelId="{130787C6-F2FA-FE40-BB33-C28EF2847295}" type="presParOf" srcId="{E0B29355-F223-4C3E-9AE6-6499C893EA8A}" destId="{376B9F62-3644-422E-A49B-ABD3DD8CC9C4}" srcOrd="5" destOrd="0" presId="urn:microsoft.com/office/officeart/2005/8/layout/hierarchy3"/>
    <dgm:cxn modelId="{EFD0D97A-98AA-B44A-87B0-E3AD4AD86A3C}" type="presParOf" srcId="{E0B29355-F223-4C3E-9AE6-6499C893EA8A}" destId="{EBE8DC90-7B8D-4335-B995-DC5D494FC499}" srcOrd="6" destOrd="0" presId="urn:microsoft.com/office/officeart/2005/8/layout/hierarchy3"/>
    <dgm:cxn modelId="{05A4C871-794E-F54D-926D-EFD9FEB32247}" type="presParOf" srcId="{E0B29355-F223-4C3E-9AE6-6499C893EA8A}" destId="{B8A34CB5-B9F6-4E2A-B426-E437343486D3}" srcOrd="7" destOrd="0" presId="urn:microsoft.com/office/officeart/2005/8/layout/hierarchy3"/>
    <dgm:cxn modelId="{218DF928-3E6E-C044-9822-7E477889992C}" type="presParOf" srcId="{E0B29355-F223-4C3E-9AE6-6499C893EA8A}" destId="{F5047F12-B4E8-48DF-A11F-2245EC2C19FE}" srcOrd="8" destOrd="0" presId="urn:microsoft.com/office/officeart/2005/8/layout/hierarchy3"/>
    <dgm:cxn modelId="{A1AD31D3-41B7-3D48-AE23-5C0F0711A2A7}" type="presParOf" srcId="{E0B29355-F223-4C3E-9AE6-6499C893EA8A}" destId="{DC86D87E-40B9-4ADB-8715-1164245953B5}" srcOrd="9" destOrd="0" presId="urn:microsoft.com/office/officeart/2005/8/layout/hierarchy3"/>
    <dgm:cxn modelId="{1AF5709A-F8AD-B24E-BE3B-584A9E8CF079}" type="presParOf" srcId="{E0B29355-F223-4C3E-9AE6-6499C893EA8A}" destId="{00923AC6-2553-45E7-AFAA-197C4762C82E}" srcOrd="10" destOrd="0" presId="urn:microsoft.com/office/officeart/2005/8/layout/hierarchy3"/>
    <dgm:cxn modelId="{9A9F729D-D49C-164E-A766-65635592AF42}" type="presParOf" srcId="{E0B29355-F223-4C3E-9AE6-6499C893EA8A}" destId="{B4087BDA-40BF-4040-98B8-84F055CA4FDE}" srcOrd="11" destOrd="0" presId="urn:microsoft.com/office/officeart/2005/8/layout/hierarchy3"/>
    <dgm:cxn modelId="{9ADAF686-E328-694E-A4E5-F43B57C54090}" type="presParOf" srcId="{E0B29355-F223-4C3E-9AE6-6499C893EA8A}" destId="{2FE7680E-18D1-461D-8DA5-7787EAE7E5FF}" srcOrd="12" destOrd="0" presId="urn:microsoft.com/office/officeart/2005/8/layout/hierarchy3"/>
    <dgm:cxn modelId="{4368121E-9712-C440-B909-28CBD735E221}" type="presParOf" srcId="{E0B29355-F223-4C3E-9AE6-6499C893EA8A}" destId="{EDAC5D5A-C969-4D0B-8E75-3EA86B8A5018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ACFCD-E44D-40C0-A524-24BECAD9388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AE57B-A79F-4C04-8F6C-7A8308E29E6B}">
      <dgm:prSet phldrT="[Text]" custT="1"/>
      <dgm:spPr>
        <a:xfrm>
          <a:off x="0" y="92893"/>
          <a:ext cx="1663884" cy="531930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 &amp; Projects</a:t>
          </a:r>
          <a:endParaRPr lang="en-US" sz="18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049CD1-3B2C-4057-AA31-B33A48CC1D10}" type="parTrans" cxnId="{BDF7B85A-C5B9-487E-8F67-B1BB91182253}">
      <dgm:prSet/>
      <dgm:spPr/>
      <dgm:t>
        <a:bodyPr/>
        <a:lstStyle/>
        <a:p>
          <a:endParaRPr lang="en-US"/>
        </a:p>
      </dgm:t>
    </dgm:pt>
    <dgm:pt modelId="{9C8CD492-93E8-4A67-97B1-6CC844B0F46E}" type="sibTrans" cxnId="{BDF7B85A-C5B9-487E-8F67-B1BB91182253}">
      <dgm:prSet/>
      <dgm:spPr/>
      <dgm:t>
        <a:bodyPr/>
        <a:lstStyle/>
        <a:p>
          <a:endParaRPr lang="en-US"/>
        </a:p>
      </dgm:t>
    </dgm:pt>
    <dgm:pt modelId="{8F83D5D5-E030-4C25-86F7-AF522E3749C6}">
      <dgm:prSet phldrT="[Text]" custT="1"/>
      <dgm:spPr>
        <a:xfrm>
          <a:off x="317674" y="786446"/>
          <a:ext cx="1083857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DOS Projects</a:t>
          </a:r>
        </a:p>
      </dgm:t>
    </dgm:pt>
    <dgm:pt modelId="{C2ABF5BD-390B-4421-A1C0-2DB200F5E4F3}" type="parTrans" cxnId="{769DBB6C-1443-4FC6-B97C-17173BFF5EAA}">
      <dgm:prSet/>
      <dgm:spPr>
        <a:xfrm>
          <a:off x="166388" y="624823"/>
          <a:ext cx="151286" cy="500329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FA10714-E965-4A30-916F-12266849B448}" type="sibTrans" cxnId="{769DBB6C-1443-4FC6-B97C-17173BFF5EAA}">
      <dgm:prSet/>
      <dgm:spPr/>
      <dgm:t>
        <a:bodyPr/>
        <a:lstStyle/>
        <a:p>
          <a:endParaRPr lang="en-US"/>
        </a:p>
      </dgm:t>
    </dgm:pt>
    <dgm:pt modelId="{8F309110-4248-4E09-8D26-DAB5E00896EB}">
      <dgm:prSet phldrT="[Text]" custT="1"/>
      <dgm:spPr>
        <a:xfrm>
          <a:off x="293244" y="1600640"/>
          <a:ext cx="1083857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User Projects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900" b="1" i="1" dirty="0">
            <a:solidFill>
              <a:srgbClr val="C00000"/>
            </a:solidFill>
            <a:latin typeface="Helvetica"/>
            <a:ea typeface="+mn-ea"/>
            <a:cs typeface="Helvetica"/>
          </a:endParaRPr>
        </a:p>
      </dgm:t>
    </dgm:pt>
    <dgm:pt modelId="{038BE3AE-D74B-4EFF-9D46-A1BE3FBED4FA}" type="parTrans" cxnId="{1AABCC1B-26E4-4C45-B772-9D41ECBDA7FD}">
      <dgm:prSet/>
      <dgm:spPr>
        <a:xfrm>
          <a:off x="166388" y="624823"/>
          <a:ext cx="126856" cy="1314523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F0972D8-CFB3-4E87-8C13-57112CC2D8F4}" type="sibTrans" cxnId="{1AABCC1B-26E4-4C45-B772-9D41ECBDA7FD}">
      <dgm:prSet/>
      <dgm:spPr/>
      <dgm:t>
        <a:bodyPr/>
        <a:lstStyle/>
        <a:p>
          <a:endParaRPr lang="en-US"/>
        </a:p>
      </dgm:t>
    </dgm:pt>
    <dgm:pt modelId="{4DF126AB-C10C-459C-86A3-BF928AB3769F}">
      <dgm:prSet phldrT="[Text]" custT="1"/>
      <dgm:spPr>
        <a:xfrm>
          <a:off x="2250085" y="72028"/>
          <a:ext cx="1783244" cy="593886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Outreach</a:t>
          </a:r>
          <a:endParaRPr lang="en-US" sz="18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0BEB9F-29A8-4585-8AF3-C4463F925601}" type="parTrans" cxnId="{A7F45904-81E4-4686-8E60-5A9CA6B1EBA8}">
      <dgm:prSet/>
      <dgm:spPr/>
      <dgm:t>
        <a:bodyPr/>
        <a:lstStyle/>
        <a:p>
          <a:endParaRPr lang="en-US"/>
        </a:p>
      </dgm:t>
    </dgm:pt>
    <dgm:pt modelId="{16606FE8-22CB-4431-8177-FDE0FAA06AF3}" type="sibTrans" cxnId="{A7F45904-81E4-4686-8E60-5A9CA6B1EBA8}">
      <dgm:prSet/>
      <dgm:spPr/>
      <dgm:t>
        <a:bodyPr/>
        <a:lstStyle/>
        <a:p>
          <a:endParaRPr lang="en-US"/>
        </a:p>
      </dgm:t>
    </dgm:pt>
    <dgm:pt modelId="{649583AE-F602-4CCA-BA19-67658C1871E0}">
      <dgm:prSet phldrT="[Text]" custT="1"/>
      <dgm:spPr>
        <a:xfrm>
          <a:off x="2791911" y="783269"/>
          <a:ext cx="1286094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Distance Learning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53702468-9C82-4300-B9AE-7D4877390531}" type="parTrans" cxnId="{4A5C0C78-A270-4445-84B6-BB778499624E}">
      <dgm:prSet/>
      <dgm:spPr>
        <a:xfrm>
          <a:off x="2428409" y="665915"/>
          <a:ext cx="363501" cy="456060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C6F689C-E4BF-4826-888B-F1930288FC0F}" type="sibTrans" cxnId="{4A5C0C78-A270-4445-84B6-BB778499624E}">
      <dgm:prSet/>
      <dgm:spPr/>
      <dgm:t>
        <a:bodyPr/>
        <a:lstStyle/>
        <a:p>
          <a:endParaRPr lang="en-US"/>
        </a:p>
      </dgm:t>
    </dgm:pt>
    <dgm:pt modelId="{691A41FE-7C9F-4300-83BF-A0E7D84D9051}">
      <dgm:prSet phldrT="[Text]" custT="1"/>
      <dgm:spPr>
        <a:xfrm>
          <a:off x="2791911" y="1613748"/>
          <a:ext cx="1286105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User Meets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6386F555-CE32-4876-932D-BD5E23850586}" type="parTrans" cxnId="{D1BF72D1-D86C-4AB6-AD95-294C5F294811}">
      <dgm:prSet/>
      <dgm:spPr>
        <a:xfrm>
          <a:off x="2428409" y="665915"/>
          <a:ext cx="363501" cy="1286539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61EDF72-9198-4941-BA96-0D53B6D62BAD}" type="sibTrans" cxnId="{D1BF72D1-D86C-4AB6-AD95-294C5F294811}">
      <dgm:prSet/>
      <dgm:spPr/>
      <dgm:t>
        <a:bodyPr/>
        <a:lstStyle/>
        <a:p>
          <a:endParaRPr lang="en-US"/>
        </a:p>
      </dgm:t>
    </dgm:pt>
    <dgm:pt modelId="{743AD5F8-0C19-4E3C-AA56-D493494FF326}">
      <dgm:prSet custT="1"/>
      <dgm:spPr>
        <a:xfrm>
          <a:off x="325814" y="2439262"/>
          <a:ext cx="1083857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Technique Development Project</a:t>
          </a:r>
        </a:p>
        <a:p>
          <a:endParaRPr lang="en-US" sz="800" b="1" i="1" dirty="0">
            <a:solidFill>
              <a:srgbClr val="C00000"/>
            </a:solidFill>
            <a:latin typeface="Helvetica"/>
            <a:ea typeface="+mn-ea"/>
            <a:cs typeface="Helvetica"/>
          </a:endParaRPr>
        </a:p>
      </dgm:t>
    </dgm:pt>
    <dgm:pt modelId="{92954274-C3C7-4099-8D3C-2287C23E82C2}" type="parTrans" cxnId="{9A99E042-D29E-4C6F-84CD-56FD0F125007}">
      <dgm:prSet/>
      <dgm:spPr>
        <a:xfrm>
          <a:off x="166388" y="624823"/>
          <a:ext cx="159426" cy="215314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CA920AD-A72D-4E47-A60C-8A2631802F03}" type="sibTrans" cxnId="{9A99E042-D29E-4C6F-84CD-56FD0F125007}">
      <dgm:prSet/>
      <dgm:spPr/>
      <dgm:t>
        <a:bodyPr/>
        <a:lstStyle/>
        <a:p>
          <a:endParaRPr lang="en-US"/>
        </a:p>
      </dgm:t>
    </dgm:pt>
    <dgm:pt modelId="{FA9C1933-C025-4378-8A39-253AACD013B7}">
      <dgm:prSet custT="1"/>
      <dgm:spPr>
        <a:xfrm>
          <a:off x="2791911" y="2452370"/>
          <a:ext cx="1324138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Internship (External Students)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F5E9E43E-73DB-4698-9AB6-AC163C0A6013}" type="parTrans" cxnId="{1C9701A1-CEC9-4843-8359-670E6BB7E3B1}">
      <dgm:prSet/>
      <dgm:spPr>
        <a:xfrm>
          <a:off x="2428409" y="665915"/>
          <a:ext cx="363501" cy="2125160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E3314D4-BB11-455C-AA87-D755096F164C}" type="sibTrans" cxnId="{1C9701A1-CEC9-4843-8359-670E6BB7E3B1}">
      <dgm:prSet/>
      <dgm:spPr/>
      <dgm:t>
        <a:bodyPr/>
        <a:lstStyle/>
        <a:p>
          <a:endParaRPr lang="en-US"/>
        </a:p>
      </dgm:t>
    </dgm:pt>
    <dgm:pt modelId="{D6F2C23E-0CF3-416A-A4F5-8F105A2DF85F}">
      <dgm:prSet custT="1"/>
      <dgm:spPr>
        <a:xfrm>
          <a:off x="2776455" y="3292692"/>
          <a:ext cx="1358442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Contribution to    National &amp; Int. Professional Societies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73C3F90D-6277-4437-B1CA-68A8E23D5075}" type="parTrans" cxnId="{E450B221-D45C-4AA7-9D43-11A86305AE86}">
      <dgm:prSet/>
      <dgm:spPr>
        <a:xfrm>
          <a:off x="2428409" y="665915"/>
          <a:ext cx="348045" cy="2965482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D5DF666-0662-4923-B4A0-C12F84E87E46}" type="sibTrans" cxnId="{E450B221-D45C-4AA7-9D43-11A86305AE86}">
      <dgm:prSet/>
      <dgm:spPr/>
      <dgm:t>
        <a:bodyPr/>
        <a:lstStyle/>
        <a:p>
          <a:endParaRPr lang="en-US"/>
        </a:p>
      </dgm:t>
    </dgm:pt>
    <dgm:pt modelId="{06A04748-02D2-4BBD-A5FB-CD3ED38C779E}">
      <dgm:prSet custT="1"/>
      <dgm:spPr>
        <a:xfrm>
          <a:off x="2772629" y="4150673"/>
          <a:ext cx="1365010" cy="67741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Workshops/ Conferences/ Seminars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gm:t>
    </dgm:pt>
    <dgm:pt modelId="{77040E83-49AC-4680-B3FC-66BAFBE4AA1B}" type="sibTrans" cxnId="{66E1B592-09DF-49EE-9422-DA63B62CC860}">
      <dgm:prSet/>
      <dgm:spPr/>
      <dgm:t>
        <a:bodyPr/>
        <a:lstStyle/>
        <a:p>
          <a:endParaRPr lang="en-US"/>
        </a:p>
      </dgm:t>
    </dgm:pt>
    <dgm:pt modelId="{BC538960-1C19-4D8C-8B43-72483931A23B}" type="parTrans" cxnId="{66E1B592-09DF-49EE-9422-DA63B62CC860}">
      <dgm:prSet/>
      <dgm:spPr>
        <a:xfrm>
          <a:off x="2428409" y="665915"/>
          <a:ext cx="344219" cy="3823464"/>
        </a:xfr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D69717D-B3A2-40F3-BC20-B51680348B8D}" type="pres">
      <dgm:prSet presAssocID="{882ACFCD-E44D-40C0-A524-24BECAD938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216D88-A23F-454E-A6C9-A2D411516CB9}" type="pres">
      <dgm:prSet presAssocID="{614AE57B-A79F-4C04-8F6C-7A8308E29E6B}" presName="root" presStyleCnt="0"/>
      <dgm:spPr/>
    </dgm:pt>
    <dgm:pt modelId="{B1924520-E698-433D-8E9E-04D4513BE1ED}" type="pres">
      <dgm:prSet presAssocID="{614AE57B-A79F-4C04-8F6C-7A8308E29E6B}" presName="rootComposite" presStyleCnt="0"/>
      <dgm:spPr/>
    </dgm:pt>
    <dgm:pt modelId="{45AF2726-45CD-4058-B0A8-C864E9B52EFC}" type="pres">
      <dgm:prSet presAssocID="{614AE57B-A79F-4C04-8F6C-7A8308E29E6B}" presName="rootText" presStyleLbl="node1" presStyleIdx="0" presStyleCnt="2" custScaleX="122812" custScaleY="78524" custLinFactX="-44448" custLinFactNeighborX="-100000" custLinFactNeighborY="1368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C32DEDC-7951-4904-8BEB-9A1FE13CC4C3}" type="pres">
      <dgm:prSet presAssocID="{614AE57B-A79F-4C04-8F6C-7A8308E29E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441401DC-AB3D-4D5D-9E87-75C9A3619944}" type="pres">
      <dgm:prSet presAssocID="{614AE57B-A79F-4C04-8F6C-7A8308E29E6B}" presName="childShape" presStyleCnt="0"/>
      <dgm:spPr/>
    </dgm:pt>
    <dgm:pt modelId="{103FB9EB-750A-499C-B197-C6605F48AA7C}" type="pres">
      <dgm:prSet presAssocID="{C2ABF5BD-390B-4421-A1C0-2DB200F5E4F3}" presName="Name13" presStyleLbl="parChTrans1D2" presStyleIdx="0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29"/>
              </a:lnTo>
              <a:lnTo>
                <a:pt x="151286" y="50032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DBBEFEA-0529-4AB9-8B57-D3CA04F26393}" type="pres">
      <dgm:prSet presAssocID="{8F83D5D5-E030-4C25-86F7-AF522E3749C6}" presName="childText" presStyleLbl="bgAcc1" presStyleIdx="0" presStyleCnt="8" custScaleX="127162" custLinFactX="-55994" custLinFactNeighborX="-100000" custLinFactNeighborY="125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3999A84-75B1-49D9-A841-8B5B7C527BE5}" type="pres">
      <dgm:prSet presAssocID="{038BE3AE-D74B-4EFF-9D46-A1BE3FBED4FA}" presName="Name13" presStyleLbl="parChTrans1D2" presStyleIdx="1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23"/>
              </a:lnTo>
              <a:lnTo>
                <a:pt x="126856" y="1314523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B9D4BAA-4410-4FDA-BF55-B6A11E59F18A}" type="pres">
      <dgm:prSet presAssocID="{8F309110-4248-4E09-8D26-DAB5E00896EB}" presName="childText" presStyleLbl="bgAcc1" presStyleIdx="1" presStyleCnt="8" custScaleX="127162" custLinFactX="-55994" custLinFactNeighborX="-100000" custLinFactNeighborY="773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6CB7602-4EDC-4570-BD7C-986374947FEF}" type="pres">
      <dgm:prSet presAssocID="{92954274-C3C7-4099-8D3C-2287C23E82C2}" presName="Name13" presStyleLbl="parChTrans1D2" presStyleIdx="2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4"/>
              </a:lnTo>
              <a:lnTo>
                <a:pt x="159426" y="215314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0FA41E6-5DEB-4867-8C0E-22A51E8DD10F}" type="pres">
      <dgm:prSet presAssocID="{743AD5F8-0C19-4E3C-AA56-D493494FF326}" presName="childText" presStyleLbl="bgAcc1" presStyleIdx="2" presStyleCnt="8" custScaleX="127162" custLinFactX="-55994" custLinFactNeighborX="-100000" custLinFactNeighborY="63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9FF94B6-2343-4F78-8965-5B3318C9E8E7}" type="pres">
      <dgm:prSet presAssocID="{4DF126AB-C10C-459C-86A3-BF928AB3769F}" presName="root" presStyleCnt="0"/>
      <dgm:spPr/>
    </dgm:pt>
    <dgm:pt modelId="{3520F7C8-021B-48EA-8A73-8F940847C9B2}" type="pres">
      <dgm:prSet presAssocID="{4DF126AB-C10C-459C-86A3-BF928AB3769F}" presName="rootComposite" presStyleCnt="0"/>
      <dgm:spPr/>
    </dgm:pt>
    <dgm:pt modelId="{3A07CF74-ED00-4440-A4F5-5D6AFCAC079B}" type="pres">
      <dgm:prSet presAssocID="{4DF126AB-C10C-459C-86A3-BF928AB3769F}" presName="rootText" presStyleLbl="node1" presStyleIdx="1" presStyleCnt="2" custScaleX="131622" custScaleY="87670" custLinFactX="-11844" custLinFactNeighborX="-100000" custLinFactNeighborY="1060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B2EBFC-74FB-4709-84C9-CF19C5BA7542}" type="pres">
      <dgm:prSet presAssocID="{4DF126AB-C10C-459C-86A3-BF928AB3769F}" presName="rootConnector" presStyleLbl="node1" presStyleIdx="1" presStyleCnt="2"/>
      <dgm:spPr/>
      <dgm:t>
        <a:bodyPr/>
        <a:lstStyle/>
        <a:p>
          <a:endParaRPr lang="en-US"/>
        </a:p>
      </dgm:t>
    </dgm:pt>
    <dgm:pt modelId="{E0B29355-F223-4C3E-9AE6-6499C893EA8A}" type="pres">
      <dgm:prSet presAssocID="{4DF126AB-C10C-459C-86A3-BF928AB3769F}" presName="childShape" presStyleCnt="0"/>
      <dgm:spPr/>
    </dgm:pt>
    <dgm:pt modelId="{01A3DCC2-E7C1-41E0-8AF9-769C23E4F862}" type="pres">
      <dgm:prSet presAssocID="{53702468-9C82-4300-B9AE-7D4877390531}" presName="Name13" presStyleLbl="parChTrans1D2" presStyleIdx="3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60"/>
              </a:lnTo>
              <a:lnTo>
                <a:pt x="363501" y="4560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C612A24-0881-4580-B759-B5E73F34AA5E}" type="pres">
      <dgm:prSet presAssocID="{649583AE-F602-4CCA-BA19-67658C1871E0}" presName="childText" presStyleLbl="bgAcc1" presStyleIdx="3" presStyleCnt="8" custScaleX="118659" custLinFactX="-22284" custLinFactNeighborX="-100000" custLinFactNeighborY="20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B090F2F-0EC1-4077-812C-0CD8BAC55C67}" type="pres">
      <dgm:prSet presAssocID="{6386F555-CE32-4876-932D-BD5E23850586}" presName="Name13" presStyleLbl="parChTrans1D2" presStyleIdx="4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39"/>
              </a:lnTo>
              <a:lnTo>
                <a:pt x="363501" y="128653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76B9F62-3644-422E-A49B-ABD3DD8CC9C4}" type="pres">
      <dgm:prSet presAssocID="{691A41FE-7C9F-4300-83BF-A0E7D84D9051}" presName="childText" presStyleLbl="bgAcc1" presStyleIdx="4" presStyleCnt="8" custScaleX="118660" custLinFactX="-22720" custLinFactNeighborX="-100000" custLinFactNeighborY="52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BE8DC90-7B8D-4335-B995-DC5D494FC499}" type="pres">
      <dgm:prSet presAssocID="{F5E9E43E-73DB-4698-9AB6-AC163C0A6013}" presName="Name13" presStyleLbl="parChTrans1D2" presStyleIdx="5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160"/>
              </a:lnTo>
              <a:lnTo>
                <a:pt x="363501" y="212516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8A34CB5-B9F6-4E2A-B426-E437343486D3}" type="pres">
      <dgm:prSet presAssocID="{FA9C1933-C025-4378-8A39-253AACD013B7}" presName="childText" presStyleLbl="bgAcc1" presStyleIdx="5" presStyleCnt="8" custScaleX="122169" custScaleY="94697" custLinFactX="-22720" custLinFactNeighborX="-100000" custLinFactNeighborY="-67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047F12-B4E8-48DF-A11F-2245EC2C19FE}" type="pres">
      <dgm:prSet presAssocID="{73C3F90D-6277-4437-B1CA-68A8E23D5075}" presName="Name13" presStyleLbl="parChTrans1D2" presStyleIdx="6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82"/>
              </a:lnTo>
              <a:lnTo>
                <a:pt x="348045" y="296548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DC86D87E-40B9-4ADB-8715-1164245953B5}" type="pres">
      <dgm:prSet presAssocID="{D6F2C23E-0CF3-416A-A4F5-8F105A2DF85F}" presName="childText" presStyleLbl="bgAcc1" presStyleIdx="6" presStyleCnt="8" custScaleX="123313" custScaleY="112772" custLinFactX="-24146" custLinFactNeighborX="-100000" custLinFactNeighborY="-16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0923AC6-2553-45E7-AFAA-197C4762C82E}" type="pres">
      <dgm:prSet presAssocID="{BC538960-1C19-4D8C-8B43-72483931A23B}" presName="Name13" presStyleLbl="parChTrans1D2" presStyleIdx="7" presStyleCnt="8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464"/>
              </a:lnTo>
              <a:lnTo>
                <a:pt x="344219" y="3823464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4087BDA-40BF-4040-98B8-84F055CA4FDE}" type="pres">
      <dgm:prSet presAssocID="{06A04748-02D2-4BBD-A5FB-CD3ED38C779E}" presName="childText" presStyleLbl="bgAcc1" presStyleIdx="7" presStyleCnt="8" custScaleX="125940" custLinFactX="-24499" custLinFactNeighborX="-100000" custLinFactNeighborY="7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4003C67B-5E0E-C144-BB77-D77368999AC6}" type="presOf" srcId="{8F309110-4248-4E09-8D26-DAB5E00896EB}" destId="{CB9D4BAA-4410-4FDA-BF55-B6A11E59F18A}" srcOrd="0" destOrd="0" presId="urn:microsoft.com/office/officeart/2005/8/layout/hierarchy3"/>
    <dgm:cxn modelId="{1C9701A1-CEC9-4843-8359-670E6BB7E3B1}" srcId="{4DF126AB-C10C-459C-86A3-BF928AB3769F}" destId="{FA9C1933-C025-4378-8A39-253AACD013B7}" srcOrd="2" destOrd="0" parTransId="{F5E9E43E-73DB-4698-9AB6-AC163C0A6013}" sibTransId="{BE3314D4-BB11-455C-AA87-D755096F164C}"/>
    <dgm:cxn modelId="{EF6D8535-5D91-384C-89FD-6D842E32D222}" type="presOf" srcId="{743AD5F8-0C19-4E3C-AA56-D493494FF326}" destId="{10FA41E6-5DEB-4867-8C0E-22A51E8DD10F}" srcOrd="0" destOrd="0" presId="urn:microsoft.com/office/officeart/2005/8/layout/hierarchy3"/>
    <dgm:cxn modelId="{D30E0D60-034F-3341-BF06-F145943C0DA4}" type="presOf" srcId="{4DF126AB-C10C-459C-86A3-BF928AB3769F}" destId="{3A07CF74-ED00-4440-A4F5-5D6AFCAC079B}" srcOrd="0" destOrd="0" presId="urn:microsoft.com/office/officeart/2005/8/layout/hierarchy3"/>
    <dgm:cxn modelId="{D3807D7C-9BC6-924A-A06A-2041C41999B5}" type="presOf" srcId="{6386F555-CE32-4876-932D-BD5E23850586}" destId="{FB090F2F-0EC1-4077-812C-0CD8BAC55C67}" srcOrd="0" destOrd="0" presId="urn:microsoft.com/office/officeart/2005/8/layout/hierarchy3"/>
    <dgm:cxn modelId="{4A5C0C78-A270-4445-84B6-BB778499624E}" srcId="{4DF126AB-C10C-459C-86A3-BF928AB3769F}" destId="{649583AE-F602-4CCA-BA19-67658C1871E0}" srcOrd="0" destOrd="0" parTransId="{53702468-9C82-4300-B9AE-7D4877390531}" sibTransId="{2C6F689C-E4BF-4826-888B-F1930288FC0F}"/>
    <dgm:cxn modelId="{86083210-7DB3-6549-B9F2-38B9C5A3EDA6}" type="presOf" srcId="{BC538960-1C19-4D8C-8B43-72483931A23B}" destId="{00923AC6-2553-45E7-AFAA-197C4762C82E}" srcOrd="0" destOrd="0" presId="urn:microsoft.com/office/officeart/2005/8/layout/hierarchy3"/>
    <dgm:cxn modelId="{B15F43DE-7C1D-C444-80E9-CC10C86BD9D9}" type="presOf" srcId="{FA9C1933-C025-4378-8A39-253AACD013B7}" destId="{B8A34CB5-B9F6-4E2A-B426-E437343486D3}" srcOrd="0" destOrd="0" presId="urn:microsoft.com/office/officeart/2005/8/layout/hierarchy3"/>
    <dgm:cxn modelId="{3168E701-C3FB-AA40-B6DC-C20342E1E818}" type="presOf" srcId="{614AE57B-A79F-4C04-8F6C-7A8308E29E6B}" destId="{45AF2726-45CD-4058-B0A8-C864E9B52EFC}" srcOrd="0" destOrd="0" presId="urn:microsoft.com/office/officeart/2005/8/layout/hierarchy3"/>
    <dgm:cxn modelId="{1AABCC1B-26E4-4C45-B772-9D41ECBDA7FD}" srcId="{614AE57B-A79F-4C04-8F6C-7A8308E29E6B}" destId="{8F309110-4248-4E09-8D26-DAB5E00896EB}" srcOrd="1" destOrd="0" parTransId="{038BE3AE-D74B-4EFF-9D46-A1BE3FBED4FA}" sibTransId="{DF0972D8-CFB3-4E87-8C13-57112CC2D8F4}"/>
    <dgm:cxn modelId="{DBCEB28F-723E-114C-90F9-02346E335E35}" type="presOf" srcId="{691A41FE-7C9F-4300-83BF-A0E7D84D9051}" destId="{376B9F62-3644-422E-A49B-ABD3DD8CC9C4}" srcOrd="0" destOrd="0" presId="urn:microsoft.com/office/officeart/2005/8/layout/hierarchy3"/>
    <dgm:cxn modelId="{74CB7512-780A-D94B-B511-8140609EBD52}" type="presOf" srcId="{F5E9E43E-73DB-4698-9AB6-AC163C0A6013}" destId="{EBE8DC90-7B8D-4335-B995-DC5D494FC499}" srcOrd="0" destOrd="0" presId="urn:microsoft.com/office/officeart/2005/8/layout/hierarchy3"/>
    <dgm:cxn modelId="{3517BB43-F7DC-5547-979B-B7F7A27C2A3E}" type="presOf" srcId="{882ACFCD-E44D-40C0-A524-24BECAD9388C}" destId="{1D69717D-B3A2-40F3-BC20-B51680348B8D}" srcOrd="0" destOrd="0" presId="urn:microsoft.com/office/officeart/2005/8/layout/hierarchy3"/>
    <dgm:cxn modelId="{66E1B592-09DF-49EE-9422-DA63B62CC860}" srcId="{4DF126AB-C10C-459C-86A3-BF928AB3769F}" destId="{06A04748-02D2-4BBD-A5FB-CD3ED38C779E}" srcOrd="4" destOrd="0" parTransId="{BC538960-1C19-4D8C-8B43-72483931A23B}" sibTransId="{77040E83-49AC-4680-B3FC-66BAFBE4AA1B}"/>
    <dgm:cxn modelId="{BDF7B85A-C5B9-487E-8F67-B1BB91182253}" srcId="{882ACFCD-E44D-40C0-A524-24BECAD9388C}" destId="{614AE57B-A79F-4C04-8F6C-7A8308E29E6B}" srcOrd="0" destOrd="0" parTransId="{BD049CD1-3B2C-4057-AA31-B33A48CC1D10}" sibTransId="{9C8CD492-93E8-4A67-97B1-6CC844B0F46E}"/>
    <dgm:cxn modelId="{7B604D1F-6C4C-9241-8084-E460CF731DE5}" type="presOf" srcId="{649583AE-F602-4CCA-BA19-67658C1871E0}" destId="{4C612A24-0881-4580-B759-B5E73F34AA5E}" srcOrd="0" destOrd="0" presId="urn:microsoft.com/office/officeart/2005/8/layout/hierarchy3"/>
    <dgm:cxn modelId="{10064879-E919-6B42-B3CA-973B76F37E08}" type="presOf" srcId="{C2ABF5BD-390B-4421-A1C0-2DB200F5E4F3}" destId="{103FB9EB-750A-499C-B197-C6605F48AA7C}" srcOrd="0" destOrd="0" presId="urn:microsoft.com/office/officeart/2005/8/layout/hierarchy3"/>
    <dgm:cxn modelId="{A7F45904-81E4-4686-8E60-5A9CA6B1EBA8}" srcId="{882ACFCD-E44D-40C0-A524-24BECAD9388C}" destId="{4DF126AB-C10C-459C-86A3-BF928AB3769F}" srcOrd="1" destOrd="0" parTransId="{820BEB9F-29A8-4585-8AF3-C4463F925601}" sibTransId="{16606FE8-22CB-4431-8177-FDE0FAA06AF3}"/>
    <dgm:cxn modelId="{80E65F3E-E8A5-3641-87CB-88F128DDC050}" type="presOf" srcId="{73C3F90D-6277-4437-B1CA-68A8E23D5075}" destId="{F5047F12-B4E8-48DF-A11F-2245EC2C19FE}" srcOrd="0" destOrd="0" presId="urn:microsoft.com/office/officeart/2005/8/layout/hierarchy3"/>
    <dgm:cxn modelId="{3A1BB90D-4ADB-0A4E-87E4-0AE2310D4A58}" type="presOf" srcId="{038BE3AE-D74B-4EFF-9D46-A1BE3FBED4FA}" destId="{63999A84-75B1-49D9-A841-8B5B7C527BE5}" srcOrd="0" destOrd="0" presId="urn:microsoft.com/office/officeart/2005/8/layout/hierarchy3"/>
    <dgm:cxn modelId="{D1BF72D1-D86C-4AB6-AD95-294C5F294811}" srcId="{4DF126AB-C10C-459C-86A3-BF928AB3769F}" destId="{691A41FE-7C9F-4300-83BF-A0E7D84D9051}" srcOrd="1" destOrd="0" parTransId="{6386F555-CE32-4876-932D-BD5E23850586}" sibTransId="{261EDF72-9198-4941-BA96-0D53B6D62BAD}"/>
    <dgm:cxn modelId="{769DBB6C-1443-4FC6-B97C-17173BFF5EAA}" srcId="{614AE57B-A79F-4C04-8F6C-7A8308E29E6B}" destId="{8F83D5D5-E030-4C25-86F7-AF522E3749C6}" srcOrd="0" destOrd="0" parTransId="{C2ABF5BD-390B-4421-A1C0-2DB200F5E4F3}" sibTransId="{5FA10714-E965-4A30-916F-12266849B448}"/>
    <dgm:cxn modelId="{E11C0771-2C10-EC42-A205-CF5E047D4EB8}" type="presOf" srcId="{8F83D5D5-E030-4C25-86F7-AF522E3749C6}" destId="{6DBBEFEA-0529-4AB9-8B57-D3CA04F26393}" srcOrd="0" destOrd="0" presId="urn:microsoft.com/office/officeart/2005/8/layout/hierarchy3"/>
    <dgm:cxn modelId="{F3A2D024-B0AC-8049-B956-4196EB81FD08}" type="presOf" srcId="{53702468-9C82-4300-B9AE-7D4877390531}" destId="{01A3DCC2-E7C1-41E0-8AF9-769C23E4F862}" srcOrd="0" destOrd="0" presId="urn:microsoft.com/office/officeart/2005/8/layout/hierarchy3"/>
    <dgm:cxn modelId="{304EBD84-B218-C841-9FBA-A98C3526A018}" type="presOf" srcId="{D6F2C23E-0CF3-416A-A4F5-8F105A2DF85F}" destId="{DC86D87E-40B9-4ADB-8715-1164245953B5}" srcOrd="0" destOrd="0" presId="urn:microsoft.com/office/officeart/2005/8/layout/hierarchy3"/>
    <dgm:cxn modelId="{9A99E042-D29E-4C6F-84CD-56FD0F125007}" srcId="{614AE57B-A79F-4C04-8F6C-7A8308E29E6B}" destId="{743AD5F8-0C19-4E3C-AA56-D493494FF326}" srcOrd="2" destOrd="0" parTransId="{92954274-C3C7-4099-8D3C-2287C23E82C2}" sibTransId="{CCA920AD-A72D-4E47-A60C-8A2631802F03}"/>
    <dgm:cxn modelId="{E450B221-D45C-4AA7-9D43-11A86305AE86}" srcId="{4DF126AB-C10C-459C-86A3-BF928AB3769F}" destId="{D6F2C23E-0CF3-416A-A4F5-8F105A2DF85F}" srcOrd="3" destOrd="0" parTransId="{73C3F90D-6277-4437-B1CA-68A8E23D5075}" sibTransId="{DD5DF666-0662-4923-B4A0-C12F84E87E46}"/>
    <dgm:cxn modelId="{C4A9528D-0071-8144-A5BC-AC1506B8935C}" type="presOf" srcId="{4DF126AB-C10C-459C-86A3-BF928AB3769F}" destId="{54B2EBFC-74FB-4709-84C9-CF19C5BA7542}" srcOrd="1" destOrd="0" presId="urn:microsoft.com/office/officeart/2005/8/layout/hierarchy3"/>
    <dgm:cxn modelId="{F7A719D3-52EB-EA44-9551-291432D6ECD0}" type="presOf" srcId="{614AE57B-A79F-4C04-8F6C-7A8308E29E6B}" destId="{AC32DEDC-7951-4904-8BEB-9A1FE13CC4C3}" srcOrd="1" destOrd="0" presId="urn:microsoft.com/office/officeart/2005/8/layout/hierarchy3"/>
    <dgm:cxn modelId="{9990D586-CF2F-4848-902B-7CCB1D03599C}" type="presOf" srcId="{92954274-C3C7-4099-8D3C-2287C23E82C2}" destId="{F6CB7602-4EDC-4570-BD7C-986374947FEF}" srcOrd="0" destOrd="0" presId="urn:microsoft.com/office/officeart/2005/8/layout/hierarchy3"/>
    <dgm:cxn modelId="{AF9508CC-F38D-D143-A132-8D0327D8D0D0}" type="presOf" srcId="{06A04748-02D2-4BBD-A5FB-CD3ED38C779E}" destId="{B4087BDA-40BF-4040-98B8-84F055CA4FDE}" srcOrd="0" destOrd="0" presId="urn:microsoft.com/office/officeart/2005/8/layout/hierarchy3"/>
    <dgm:cxn modelId="{2CD3E39F-42D9-394F-A35C-BE964C0FEA06}" type="presParOf" srcId="{1D69717D-B3A2-40F3-BC20-B51680348B8D}" destId="{93216D88-A23F-454E-A6C9-A2D411516CB9}" srcOrd="0" destOrd="0" presId="urn:microsoft.com/office/officeart/2005/8/layout/hierarchy3"/>
    <dgm:cxn modelId="{716D168C-0B9E-2B4E-860D-19487AA1A267}" type="presParOf" srcId="{93216D88-A23F-454E-A6C9-A2D411516CB9}" destId="{B1924520-E698-433D-8E9E-04D4513BE1ED}" srcOrd="0" destOrd="0" presId="urn:microsoft.com/office/officeart/2005/8/layout/hierarchy3"/>
    <dgm:cxn modelId="{C1FF7476-87ED-B645-A274-2E07FFB25F03}" type="presParOf" srcId="{B1924520-E698-433D-8E9E-04D4513BE1ED}" destId="{45AF2726-45CD-4058-B0A8-C864E9B52EFC}" srcOrd="0" destOrd="0" presId="urn:microsoft.com/office/officeart/2005/8/layout/hierarchy3"/>
    <dgm:cxn modelId="{CFB9B398-675F-4647-96B1-25DE939BAD3A}" type="presParOf" srcId="{B1924520-E698-433D-8E9E-04D4513BE1ED}" destId="{AC32DEDC-7951-4904-8BEB-9A1FE13CC4C3}" srcOrd="1" destOrd="0" presId="urn:microsoft.com/office/officeart/2005/8/layout/hierarchy3"/>
    <dgm:cxn modelId="{2B75F32A-F041-FE41-9D6E-DC59DC33E397}" type="presParOf" srcId="{93216D88-A23F-454E-A6C9-A2D411516CB9}" destId="{441401DC-AB3D-4D5D-9E87-75C9A3619944}" srcOrd="1" destOrd="0" presId="urn:microsoft.com/office/officeart/2005/8/layout/hierarchy3"/>
    <dgm:cxn modelId="{3EBA5A8D-3B1D-554D-ADD0-465C30625C69}" type="presParOf" srcId="{441401DC-AB3D-4D5D-9E87-75C9A3619944}" destId="{103FB9EB-750A-499C-B197-C6605F48AA7C}" srcOrd="0" destOrd="0" presId="urn:microsoft.com/office/officeart/2005/8/layout/hierarchy3"/>
    <dgm:cxn modelId="{FF72787D-359E-3740-AAEA-79990B9E51FB}" type="presParOf" srcId="{441401DC-AB3D-4D5D-9E87-75C9A3619944}" destId="{6DBBEFEA-0529-4AB9-8B57-D3CA04F26393}" srcOrd="1" destOrd="0" presId="urn:microsoft.com/office/officeart/2005/8/layout/hierarchy3"/>
    <dgm:cxn modelId="{FF8C4509-5C0C-D048-B4F2-E35B5DDB25F4}" type="presParOf" srcId="{441401DC-AB3D-4D5D-9E87-75C9A3619944}" destId="{63999A84-75B1-49D9-A841-8B5B7C527BE5}" srcOrd="2" destOrd="0" presId="urn:microsoft.com/office/officeart/2005/8/layout/hierarchy3"/>
    <dgm:cxn modelId="{44FC835E-0A64-C242-919A-CDB16ABE26E7}" type="presParOf" srcId="{441401DC-AB3D-4D5D-9E87-75C9A3619944}" destId="{CB9D4BAA-4410-4FDA-BF55-B6A11E59F18A}" srcOrd="3" destOrd="0" presId="urn:microsoft.com/office/officeart/2005/8/layout/hierarchy3"/>
    <dgm:cxn modelId="{0A31ACE2-285A-BD47-A30E-43FABD868ACA}" type="presParOf" srcId="{441401DC-AB3D-4D5D-9E87-75C9A3619944}" destId="{F6CB7602-4EDC-4570-BD7C-986374947FEF}" srcOrd="4" destOrd="0" presId="urn:microsoft.com/office/officeart/2005/8/layout/hierarchy3"/>
    <dgm:cxn modelId="{EB24829A-EC4B-0A4B-A7F3-194DEDB850DF}" type="presParOf" srcId="{441401DC-AB3D-4D5D-9E87-75C9A3619944}" destId="{10FA41E6-5DEB-4867-8C0E-22A51E8DD10F}" srcOrd="5" destOrd="0" presId="urn:microsoft.com/office/officeart/2005/8/layout/hierarchy3"/>
    <dgm:cxn modelId="{E4546CE2-3482-CC4B-A4C9-C8CC22BCA3CA}" type="presParOf" srcId="{1D69717D-B3A2-40F3-BC20-B51680348B8D}" destId="{79FF94B6-2343-4F78-8965-5B3318C9E8E7}" srcOrd="1" destOrd="0" presId="urn:microsoft.com/office/officeart/2005/8/layout/hierarchy3"/>
    <dgm:cxn modelId="{3830450F-E9E8-0D46-A7A7-76BEDCD20A53}" type="presParOf" srcId="{79FF94B6-2343-4F78-8965-5B3318C9E8E7}" destId="{3520F7C8-021B-48EA-8A73-8F940847C9B2}" srcOrd="0" destOrd="0" presId="urn:microsoft.com/office/officeart/2005/8/layout/hierarchy3"/>
    <dgm:cxn modelId="{9EAFEEEA-10B4-A54C-85A6-0B6C805D4CC4}" type="presParOf" srcId="{3520F7C8-021B-48EA-8A73-8F940847C9B2}" destId="{3A07CF74-ED00-4440-A4F5-5D6AFCAC079B}" srcOrd="0" destOrd="0" presId="urn:microsoft.com/office/officeart/2005/8/layout/hierarchy3"/>
    <dgm:cxn modelId="{274F46A9-0C8E-8149-99D1-F35E6FC811CF}" type="presParOf" srcId="{3520F7C8-021B-48EA-8A73-8F940847C9B2}" destId="{54B2EBFC-74FB-4709-84C9-CF19C5BA7542}" srcOrd="1" destOrd="0" presId="urn:microsoft.com/office/officeart/2005/8/layout/hierarchy3"/>
    <dgm:cxn modelId="{DBF88796-9BE6-F745-8A72-70DBA3926A81}" type="presParOf" srcId="{79FF94B6-2343-4F78-8965-5B3318C9E8E7}" destId="{E0B29355-F223-4C3E-9AE6-6499C893EA8A}" srcOrd="1" destOrd="0" presId="urn:microsoft.com/office/officeart/2005/8/layout/hierarchy3"/>
    <dgm:cxn modelId="{08137471-DFC5-6B4E-BB67-5CE742D4A5FE}" type="presParOf" srcId="{E0B29355-F223-4C3E-9AE6-6499C893EA8A}" destId="{01A3DCC2-E7C1-41E0-8AF9-769C23E4F862}" srcOrd="0" destOrd="0" presId="urn:microsoft.com/office/officeart/2005/8/layout/hierarchy3"/>
    <dgm:cxn modelId="{64FD0AE1-31A0-AB4A-9256-AC81D0D0F343}" type="presParOf" srcId="{E0B29355-F223-4C3E-9AE6-6499C893EA8A}" destId="{4C612A24-0881-4580-B759-B5E73F34AA5E}" srcOrd="1" destOrd="0" presId="urn:microsoft.com/office/officeart/2005/8/layout/hierarchy3"/>
    <dgm:cxn modelId="{8DD2CADB-DD26-8843-BF2C-644DEBD90D43}" type="presParOf" srcId="{E0B29355-F223-4C3E-9AE6-6499C893EA8A}" destId="{FB090F2F-0EC1-4077-812C-0CD8BAC55C67}" srcOrd="2" destOrd="0" presId="urn:microsoft.com/office/officeart/2005/8/layout/hierarchy3"/>
    <dgm:cxn modelId="{230A370C-A9D8-6048-B012-6F87E9F69AD9}" type="presParOf" srcId="{E0B29355-F223-4C3E-9AE6-6499C893EA8A}" destId="{376B9F62-3644-422E-A49B-ABD3DD8CC9C4}" srcOrd="3" destOrd="0" presId="urn:microsoft.com/office/officeart/2005/8/layout/hierarchy3"/>
    <dgm:cxn modelId="{6E630B2B-B383-804B-8EAA-D8B535A1D793}" type="presParOf" srcId="{E0B29355-F223-4C3E-9AE6-6499C893EA8A}" destId="{EBE8DC90-7B8D-4335-B995-DC5D494FC499}" srcOrd="4" destOrd="0" presId="urn:microsoft.com/office/officeart/2005/8/layout/hierarchy3"/>
    <dgm:cxn modelId="{565291BA-72AA-3D4A-8E32-BE5A1FA4B024}" type="presParOf" srcId="{E0B29355-F223-4C3E-9AE6-6499C893EA8A}" destId="{B8A34CB5-B9F6-4E2A-B426-E437343486D3}" srcOrd="5" destOrd="0" presId="urn:microsoft.com/office/officeart/2005/8/layout/hierarchy3"/>
    <dgm:cxn modelId="{F17F98C8-D4BB-CA4C-BE72-BFD203D01348}" type="presParOf" srcId="{E0B29355-F223-4C3E-9AE6-6499C893EA8A}" destId="{F5047F12-B4E8-48DF-A11F-2245EC2C19FE}" srcOrd="6" destOrd="0" presId="urn:microsoft.com/office/officeart/2005/8/layout/hierarchy3"/>
    <dgm:cxn modelId="{5083A909-9D69-7D40-A02A-A36DF382474C}" type="presParOf" srcId="{E0B29355-F223-4C3E-9AE6-6499C893EA8A}" destId="{DC86D87E-40B9-4ADB-8715-1164245953B5}" srcOrd="7" destOrd="0" presId="urn:microsoft.com/office/officeart/2005/8/layout/hierarchy3"/>
    <dgm:cxn modelId="{D34C6F9E-E47E-E346-8939-37C33C2B51B1}" type="presParOf" srcId="{E0B29355-F223-4C3E-9AE6-6499C893EA8A}" destId="{00923AC6-2553-45E7-AFAA-197C4762C82E}" srcOrd="8" destOrd="0" presId="urn:microsoft.com/office/officeart/2005/8/layout/hierarchy3"/>
    <dgm:cxn modelId="{2C54168D-BE24-C744-9CD9-59C49BE39890}" type="presParOf" srcId="{E0B29355-F223-4C3E-9AE6-6499C893EA8A}" destId="{B4087BDA-40BF-4040-98B8-84F055CA4FD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F2726-45CD-4058-B0A8-C864E9B52EFC}">
      <dsp:nvSpPr>
        <dsp:cNvPr id="0" name=""/>
        <dsp:cNvSpPr/>
      </dsp:nvSpPr>
      <dsp:spPr>
        <a:xfrm>
          <a:off x="2646214" y="52865"/>
          <a:ext cx="1806458" cy="73675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Education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Training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i="1" kern="1200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(Currently –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i="1" kern="1200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68 participants in 3 courses )</a:t>
          </a:r>
          <a:endParaRPr lang="en-US" sz="9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67793" y="74444"/>
        <a:ext cx="1763300" cy="693593"/>
      </dsp:txXfrm>
    </dsp:sp>
    <dsp:sp modelId="{103FB9EB-750A-499C-B197-C6605F48AA7C}">
      <dsp:nvSpPr>
        <dsp:cNvPr id="0" name=""/>
        <dsp:cNvSpPr/>
      </dsp:nvSpPr>
      <dsp:spPr>
        <a:xfrm>
          <a:off x="2826859" y="789616"/>
          <a:ext cx="184781" cy="335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20"/>
              </a:lnTo>
              <a:lnTo>
                <a:pt x="266621" y="359920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BEFEA-0529-4AB9-8B57-D3CA04F26393}">
      <dsp:nvSpPr>
        <dsp:cNvPr id="0" name=""/>
        <dsp:cNvSpPr/>
      </dsp:nvSpPr>
      <dsp:spPr>
        <a:xfrm>
          <a:off x="3011641" y="883625"/>
          <a:ext cx="773822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M.Tech.*</a:t>
          </a:r>
          <a:endParaRPr lang="en-US" sz="1400" i="1" kern="1200" dirty="0">
            <a:solidFill>
              <a:srgbClr val="7030A0"/>
            </a:solidFill>
            <a:latin typeface="Helvetica"/>
            <a:ea typeface="+mn-ea"/>
            <a:cs typeface="Helvetica"/>
          </a:endParaRPr>
        </a:p>
      </dsp:txBody>
      <dsp:txXfrm>
        <a:off x="3025806" y="897790"/>
        <a:ext cx="745492" cy="455308"/>
      </dsp:txXfrm>
    </dsp:sp>
    <dsp:sp modelId="{63999A84-75B1-49D9-A841-8B5B7C527BE5}">
      <dsp:nvSpPr>
        <dsp:cNvPr id="0" name=""/>
        <dsp:cNvSpPr/>
      </dsp:nvSpPr>
      <dsp:spPr>
        <a:xfrm>
          <a:off x="2826859" y="789616"/>
          <a:ext cx="167339" cy="91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25"/>
              </a:lnTo>
              <a:lnTo>
                <a:pt x="249047" y="945625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D4BAA-4410-4FDA-BF55-B6A11E59F18A}">
      <dsp:nvSpPr>
        <dsp:cNvPr id="0" name=""/>
        <dsp:cNvSpPr/>
      </dsp:nvSpPr>
      <dsp:spPr>
        <a:xfrm>
          <a:off x="2994199" y="1464921"/>
          <a:ext cx="773822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M.Sc.**</a:t>
          </a:r>
        </a:p>
      </dsp:txBody>
      <dsp:txXfrm>
        <a:off x="3008364" y="1479086"/>
        <a:ext cx="745492" cy="455308"/>
      </dsp:txXfrm>
    </dsp:sp>
    <dsp:sp modelId="{A663EB7F-82EF-40A3-B8A3-D0BF227FB354}">
      <dsp:nvSpPr>
        <dsp:cNvPr id="0" name=""/>
        <dsp:cNvSpPr/>
      </dsp:nvSpPr>
      <dsp:spPr>
        <a:xfrm>
          <a:off x="2826859" y="789616"/>
          <a:ext cx="185501" cy="158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899"/>
              </a:lnTo>
              <a:lnTo>
                <a:pt x="295462" y="1618899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14F81-FD8F-4E97-B997-E0A22A4A7D8C}">
      <dsp:nvSpPr>
        <dsp:cNvPr id="0" name=""/>
        <dsp:cNvSpPr/>
      </dsp:nvSpPr>
      <dsp:spPr>
        <a:xfrm>
          <a:off x="3012361" y="2133126"/>
          <a:ext cx="773822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Ph.D.</a:t>
          </a:r>
          <a:r>
            <a:rPr lang="en-US" sz="1400" kern="1200" baseline="30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#</a:t>
          </a:r>
          <a:endParaRPr lang="en-US" sz="1400" kern="1200" baseline="300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3026526" y="2147291"/>
        <a:ext cx="745492" cy="455308"/>
      </dsp:txXfrm>
    </dsp:sp>
    <dsp:sp modelId="{3A07CF74-ED00-4440-A4F5-5D6AFCAC079B}">
      <dsp:nvSpPr>
        <dsp:cNvPr id="0" name=""/>
        <dsp:cNvSpPr/>
      </dsp:nvSpPr>
      <dsp:spPr>
        <a:xfrm>
          <a:off x="357190" y="23769"/>
          <a:ext cx="1799600" cy="66031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Training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i="1" kern="1200" dirty="0" smtClean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(Currently - 96 participants in 17 courses )</a:t>
          </a:r>
          <a:endParaRPr lang="en-US" sz="1000" b="1" i="1" kern="1200" dirty="0">
            <a:solidFill>
              <a:srgbClr val="FFFF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6530" y="43109"/>
        <a:ext cx="1760920" cy="621636"/>
      </dsp:txXfrm>
    </dsp:sp>
    <dsp:sp modelId="{01A3DCC2-E7C1-41E0-8AF9-769C23E4F862}">
      <dsp:nvSpPr>
        <dsp:cNvPr id="0" name=""/>
        <dsp:cNvSpPr/>
      </dsp:nvSpPr>
      <dsp:spPr>
        <a:xfrm>
          <a:off x="537150" y="684086"/>
          <a:ext cx="367203" cy="35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25"/>
              </a:lnTo>
              <a:lnTo>
                <a:pt x="387351" y="359925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12A24-0881-4580-B759-B5E73F34AA5E}">
      <dsp:nvSpPr>
        <dsp:cNvPr id="0" name=""/>
        <dsp:cNvSpPr/>
      </dsp:nvSpPr>
      <dsp:spPr>
        <a:xfrm>
          <a:off x="904354" y="799482"/>
          <a:ext cx="1276682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PG Diploma </a:t>
          </a:r>
        </a:p>
      </dsp:txBody>
      <dsp:txXfrm>
        <a:off x="918519" y="813647"/>
        <a:ext cx="1248352" cy="455308"/>
      </dsp:txXfrm>
    </dsp:sp>
    <dsp:sp modelId="{C95BF213-117A-4A1A-BF6A-C154821C4789}">
      <dsp:nvSpPr>
        <dsp:cNvPr id="0" name=""/>
        <dsp:cNvSpPr/>
      </dsp:nvSpPr>
      <dsp:spPr>
        <a:xfrm>
          <a:off x="537150" y="684086"/>
          <a:ext cx="367242" cy="947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786"/>
              </a:lnTo>
              <a:lnTo>
                <a:pt x="368646" y="954786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DECD-8D2B-4B10-B132-4743F5643221}">
      <dsp:nvSpPr>
        <dsp:cNvPr id="0" name=""/>
        <dsp:cNvSpPr/>
      </dsp:nvSpPr>
      <dsp:spPr>
        <a:xfrm>
          <a:off x="904392" y="1389865"/>
          <a:ext cx="1286154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Certificate Courses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8557" y="1404030"/>
        <a:ext cx="1257824" cy="455308"/>
      </dsp:txXfrm>
    </dsp:sp>
    <dsp:sp modelId="{FB090F2F-0EC1-4077-812C-0CD8BAC55C67}">
      <dsp:nvSpPr>
        <dsp:cNvPr id="0" name=""/>
        <dsp:cNvSpPr/>
      </dsp:nvSpPr>
      <dsp:spPr>
        <a:xfrm>
          <a:off x="537150" y="684086"/>
          <a:ext cx="367203" cy="158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574"/>
              </a:lnTo>
              <a:lnTo>
                <a:pt x="387351" y="1593574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B9F62-3644-422E-A49B-ABD3DD8CC9C4}">
      <dsp:nvSpPr>
        <dsp:cNvPr id="0" name=""/>
        <dsp:cNvSpPr/>
      </dsp:nvSpPr>
      <dsp:spPr>
        <a:xfrm>
          <a:off x="904354" y="1996952"/>
          <a:ext cx="1303596" cy="537419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Teachers </a:t>
          </a: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(NNRMS) </a:t>
          </a:r>
        </a:p>
      </dsp:txBody>
      <dsp:txXfrm>
        <a:off x="920094" y="2012692"/>
        <a:ext cx="1272116" cy="505939"/>
      </dsp:txXfrm>
    </dsp:sp>
    <dsp:sp modelId="{EBE8DC90-7B8D-4335-B995-DC5D494FC499}">
      <dsp:nvSpPr>
        <dsp:cNvPr id="0" name=""/>
        <dsp:cNvSpPr/>
      </dsp:nvSpPr>
      <dsp:spPr>
        <a:xfrm>
          <a:off x="537150" y="684086"/>
          <a:ext cx="367203" cy="22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3945"/>
              </a:lnTo>
              <a:lnTo>
                <a:pt x="387351" y="2223945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34CB5-B9F6-4E2A-B426-E437343486D3}">
      <dsp:nvSpPr>
        <dsp:cNvPr id="0" name=""/>
        <dsp:cNvSpPr/>
      </dsp:nvSpPr>
      <dsp:spPr>
        <a:xfrm>
          <a:off x="904354" y="2649468"/>
          <a:ext cx="1295811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Decision Makers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8519" y="2663633"/>
        <a:ext cx="1267481" cy="455308"/>
      </dsp:txXfrm>
    </dsp:sp>
    <dsp:sp modelId="{F5047F12-B4E8-48DF-A11F-2245EC2C19FE}">
      <dsp:nvSpPr>
        <dsp:cNvPr id="0" name=""/>
        <dsp:cNvSpPr/>
      </dsp:nvSpPr>
      <dsp:spPr>
        <a:xfrm>
          <a:off x="537150" y="684086"/>
          <a:ext cx="356169" cy="280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445"/>
              </a:lnTo>
              <a:lnTo>
                <a:pt x="376232" y="2828445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D87E-40B9-4ADB-8715-1164245953B5}">
      <dsp:nvSpPr>
        <dsp:cNvPr id="0" name=""/>
        <dsp:cNvSpPr/>
      </dsp:nvSpPr>
      <dsp:spPr>
        <a:xfrm>
          <a:off x="893319" y="3249417"/>
          <a:ext cx="1284885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International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MEA-ITEC</a:t>
          </a:r>
        </a:p>
      </dsp:txBody>
      <dsp:txXfrm>
        <a:off x="907484" y="3263582"/>
        <a:ext cx="1256555" cy="455308"/>
      </dsp:txXfrm>
    </dsp:sp>
    <dsp:sp modelId="{00923AC6-2553-45E7-AFAA-197C4762C82E}">
      <dsp:nvSpPr>
        <dsp:cNvPr id="0" name=""/>
        <dsp:cNvSpPr/>
      </dsp:nvSpPr>
      <dsp:spPr>
        <a:xfrm>
          <a:off x="537150" y="684086"/>
          <a:ext cx="353437" cy="341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869"/>
              </a:lnTo>
              <a:lnTo>
                <a:pt x="373480" y="3445869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87BDA-40BF-4040-98B8-84F055CA4FDE}">
      <dsp:nvSpPr>
        <dsp:cNvPr id="0" name=""/>
        <dsp:cNvSpPr/>
      </dsp:nvSpPr>
      <dsp:spPr>
        <a:xfrm>
          <a:off x="890587" y="3862192"/>
          <a:ext cx="1284459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00" b="1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Customized Courses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400" i="1" kern="1200" dirty="0">
            <a:solidFill>
              <a:srgbClr val="7030A0"/>
            </a:solidFill>
            <a:latin typeface="Helvetica"/>
            <a:ea typeface="+mn-ea"/>
            <a:cs typeface="Helvetica"/>
          </a:endParaRPr>
        </a:p>
      </dsp:txBody>
      <dsp:txXfrm>
        <a:off x="904752" y="3876357"/>
        <a:ext cx="1256129" cy="455308"/>
      </dsp:txXfrm>
    </dsp:sp>
    <dsp:sp modelId="{2FE7680E-18D1-461D-8DA5-7787EAE7E5FF}">
      <dsp:nvSpPr>
        <dsp:cNvPr id="0" name=""/>
        <dsp:cNvSpPr/>
      </dsp:nvSpPr>
      <dsp:spPr>
        <a:xfrm>
          <a:off x="537150" y="684086"/>
          <a:ext cx="354861" cy="3990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643"/>
              </a:lnTo>
              <a:lnTo>
                <a:pt x="393658" y="4020643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C5D5A-C969-4D0B-8E75-3EA86B8A5018}">
      <dsp:nvSpPr>
        <dsp:cNvPr id="0" name=""/>
        <dsp:cNvSpPr/>
      </dsp:nvSpPr>
      <dsp:spPr>
        <a:xfrm>
          <a:off x="892011" y="4432639"/>
          <a:ext cx="1282679" cy="48363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chemeClr val="tx1"/>
              </a:solidFill>
              <a:latin typeface="Helvetica"/>
              <a:ea typeface="+mn-ea"/>
              <a:cs typeface="Helvetica"/>
            </a:rPr>
            <a:t>Centre for Space Science &amp; Technology Education in Asia &amp; the Pacific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  <a:latin typeface="Helvetica"/>
            <a:ea typeface="+mn-ea"/>
            <a:cs typeface="Helvetica"/>
          </a:endParaRPr>
        </a:p>
      </dsp:txBody>
      <dsp:txXfrm>
        <a:off x="906176" y="4446804"/>
        <a:ext cx="1254349" cy="455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F2726-45CD-4058-B0A8-C864E9B52EFC}">
      <dsp:nvSpPr>
        <dsp:cNvPr id="0" name=""/>
        <dsp:cNvSpPr/>
      </dsp:nvSpPr>
      <dsp:spPr>
        <a:xfrm>
          <a:off x="0" y="95045"/>
          <a:ext cx="1672626" cy="5347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Research &amp; Projects</a:t>
          </a:r>
          <a:endParaRPr lang="en-US" sz="18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662" y="110707"/>
        <a:ext cx="1641302" cy="503401"/>
      </dsp:txXfrm>
    </dsp:sp>
    <dsp:sp modelId="{103FB9EB-750A-499C-B197-C6605F48AA7C}">
      <dsp:nvSpPr>
        <dsp:cNvPr id="0" name=""/>
        <dsp:cNvSpPr/>
      </dsp:nvSpPr>
      <dsp:spPr>
        <a:xfrm>
          <a:off x="167262" y="629771"/>
          <a:ext cx="173113" cy="502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29"/>
              </a:lnTo>
              <a:lnTo>
                <a:pt x="151286" y="500329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BEFEA-0529-4AB9-8B57-D3CA04F26393}">
      <dsp:nvSpPr>
        <dsp:cNvPr id="0" name=""/>
        <dsp:cNvSpPr/>
      </dsp:nvSpPr>
      <dsp:spPr>
        <a:xfrm>
          <a:off x="340376" y="792243"/>
          <a:ext cx="1385497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DOS Projects</a:t>
          </a:r>
        </a:p>
      </dsp:txBody>
      <dsp:txXfrm>
        <a:off x="360321" y="812188"/>
        <a:ext cx="1345607" cy="641080"/>
      </dsp:txXfrm>
    </dsp:sp>
    <dsp:sp modelId="{63999A84-75B1-49D9-A841-8B5B7C527BE5}">
      <dsp:nvSpPr>
        <dsp:cNvPr id="0" name=""/>
        <dsp:cNvSpPr/>
      </dsp:nvSpPr>
      <dsp:spPr>
        <a:xfrm>
          <a:off x="167262" y="629771"/>
          <a:ext cx="173113" cy="1321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23"/>
              </a:lnTo>
              <a:lnTo>
                <a:pt x="126856" y="1314523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D4BAA-4410-4FDA-BF55-B6A11E59F18A}">
      <dsp:nvSpPr>
        <dsp:cNvPr id="0" name=""/>
        <dsp:cNvSpPr/>
      </dsp:nvSpPr>
      <dsp:spPr>
        <a:xfrm>
          <a:off x="340376" y="1610715"/>
          <a:ext cx="1385497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User Projects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900" b="1" i="1" kern="1200" dirty="0">
            <a:solidFill>
              <a:srgbClr val="C00000"/>
            </a:solidFill>
            <a:latin typeface="Helvetica"/>
            <a:ea typeface="+mn-ea"/>
            <a:cs typeface="Helvetica"/>
          </a:endParaRPr>
        </a:p>
      </dsp:txBody>
      <dsp:txXfrm>
        <a:off x="360321" y="1630660"/>
        <a:ext cx="1345607" cy="641080"/>
      </dsp:txXfrm>
    </dsp:sp>
    <dsp:sp modelId="{F6CB7602-4EDC-4570-BD7C-986374947FEF}">
      <dsp:nvSpPr>
        <dsp:cNvPr id="0" name=""/>
        <dsp:cNvSpPr/>
      </dsp:nvSpPr>
      <dsp:spPr>
        <a:xfrm>
          <a:off x="167262" y="629771"/>
          <a:ext cx="173113" cy="2163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3144"/>
              </a:lnTo>
              <a:lnTo>
                <a:pt x="159426" y="2153144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A41E6-5DEB-4867-8C0E-22A51E8DD10F}">
      <dsp:nvSpPr>
        <dsp:cNvPr id="0" name=""/>
        <dsp:cNvSpPr/>
      </dsp:nvSpPr>
      <dsp:spPr>
        <a:xfrm>
          <a:off x="340376" y="2452524"/>
          <a:ext cx="1385497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Technique Development Project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i="1" kern="1200" dirty="0">
            <a:solidFill>
              <a:srgbClr val="C00000"/>
            </a:solidFill>
            <a:latin typeface="Helvetica"/>
            <a:ea typeface="+mn-ea"/>
            <a:cs typeface="Helvetica"/>
          </a:endParaRPr>
        </a:p>
      </dsp:txBody>
      <dsp:txXfrm>
        <a:off x="360321" y="2472469"/>
        <a:ext cx="1345607" cy="641080"/>
      </dsp:txXfrm>
    </dsp:sp>
    <dsp:sp modelId="{3A07CF74-ED00-4440-A4F5-5D6AFCAC079B}">
      <dsp:nvSpPr>
        <dsp:cNvPr id="0" name=""/>
        <dsp:cNvSpPr/>
      </dsp:nvSpPr>
      <dsp:spPr>
        <a:xfrm>
          <a:off x="2195350" y="74072"/>
          <a:ext cx="1792613" cy="59700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Outreach</a:t>
          </a:r>
          <a:endParaRPr lang="en-US" sz="18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12836" y="91558"/>
        <a:ext cx="1757641" cy="562034"/>
      </dsp:txXfrm>
    </dsp:sp>
    <dsp:sp modelId="{01A3DCC2-E7C1-41E0-8AF9-769C23E4F862}">
      <dsp:nvSpPr>
        <dsp:cNvPr id="0" name=""/>
        <dsp:cNvSpPr/>
      </dsp:nvSpPr>
      <dsp:spPr>
        <a:xfrm>
          <a:off x="2374611" y="671078"/>
          <a:ext cx="370161" cy="45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60"/>
              </a:lnTo>
              <a:lnTo>
                <a:pt x="363501" y="456060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12A24-0881-4580-B759-B5E73F34AA5E}">
      <dsp:nvSpPr>
        <dsp:cNvPr id="0" name=""/>
        <dsp:cNvSpPr/>
      </dsp:nvSpPr>
      <dsp:spPr>
        <a:xfrm>
          <a:off x="2744773" y="782798"/>
          <a:ext cx="1292852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Distance Learning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2764718" y="802743"/>
        <a:ext cx="1252962" cy="641080"/>
      </dsp:txXfrm>
    </dsp:sp>
    <dsp:sp modelId="{FB090F2F-0EC1-4077-812C-0CD8BAC55C67}">
      <dsp:nvSpPr>
        <dsp:cNvPr id="0" name=""/>
        <dsp:cNvSpPr/>
      </dsp:nvSpPr>
      <dsp:spPr>
        <a:xfrm>
          <a:off x="2374611" y="671078"/>
          <a:ext cx="365411" cy="129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39"/>
              </a:lnTo>
              <a:lnTo>
                <a:pt x="363501" y="1286539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B9F62-3644-422E-A49B-ABD3DD8CC9C4}">
      <dsp:nvSpPr>
        <dsp:cNvPr id="0" name=""/>
        <dsp:cNvSpPr/>
      </dsp:nvSpPr>
      <dsp:spPr>
        <a:xfrm>
          <a:off x="2740023" y="1623892"/>
          <a:ext cx="1292863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User Meets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2759968" y="1643837"/>
        <a:ext cx="1252973" cy="641080"/>
      </dsp:txXfrm>
    </dsp:sp>
    <dsp:sp modelId="{EBE8DC90-7B8D-4335-B995-DC5D494FC499}">
      <dsp:nvSpPr>
        <dsp:cNvPr id="0" name=""/>
        <dsp:cNvSpPr/>
      </dsp:nvSpPr>
      <dsp:spPr>
        <a:xfrm>
          <a:off x="2374611" y="671078"/>
          <a:ext cx="365411" cy="211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160"/>
              </a:lnTo>
              <a:lnTo>
                <a:pt x="363501" y="2125160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34CB5-B9F6-4E2A-B426-E437343486D3}">
      <dsp:nvSpPr>
        <dsp:cNvPr id="0" name=""/>
        <dsp:cNvSpPr/>
      </dsp:nvSpPr>
      <dsp:spPr>
        <a:xfrm>
          <a:off x="2740023" y="2466920"/>
          <a:ext cx="1331095" cy="64485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Internship (External Students)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2758910" y="2485807"/>
        <a:ext cx="1293321" cy="607084"/>
      </dsp:txXfrm>
    </dsp:sp>
    <dsp:sp modelId="{F5047F12-B4E8-48DF-A11F-2245EC2C19FE}">
      <dsp:nvSpPr>
        <dsp:cNvPr id="0" name=""/>
        <dsp:cNvSpPr/>
      </dsp:nvSpPr>
      <dsp:spPr>
        <a:xfrm>
          <a:off x="2374611" y="671078"/>
          <a:ext cx="349874" cy="2988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82"/>
              </a:lnTo>
              <a:lnTo>
                <a:pt x="348045" y="2965482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D87E-40B9-4ADB-8715-1164245953B5}">
      <dsp:nvSpPr>
        <dsp:cNvPr id="0" name=""/>
        <dsp:cNvSpPr/>
      </dsp:nvSpPr>
      <dsp:spPr>
        <a:xfrm>
          <a:off x="2724486" y="3275545"/>
          <a:ext cx="1343560" cy="76794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Contribution to    National &amp; Int. Professional Societies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2746978" y="3298037"/>
        <a:ext cx="1298576" cy="722959"/>
      </dsp:txXfrm>
    </dsp:sp>
    <dsp:sp modelId="{00923AC6-2553-45E7-AFAA-197C4762C82E}">
      <dsp:nvSpPr>
        <dsp:cNvPr id="0" name=""/>
        <dsp:cNvSpPr/>
      </dsp:nvSpPr>
      <dsp:spPr>
        <a:xfrm>
          <a:off x="2374611" y="671078"/>
          <a:ext cx="346028" cy="389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464"/>
              </a:lnTo>
              <a:lnTo>
                <a:pt x="344219" y="3823464"/>
              </a:lnTo>
            </a:path>
          </a:pathLst>
        </a:custGeom>
        <a:noFill/>
        <a:ln w="254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87BDA-40BF-4040-98B8-84F055CA4FDE}">
      <dsp:nvSpPr>
        <dsp:cNvPr id="0" name=""/>
        <dsp:cNvSpPr/>
      </dsp:nvSpPr>
      <dsp:spPr>
        <a:xfrm>
          <a:off x="2720640" y="4225315"/>
          <a:ext cx="1372182" cy="68097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Helvetica"/>
              <a:ea typeface="+mn-ea"/>
              <a:cs typeface="Helvetica"/>
            </a:rPr>
            <a:t>Workshops/ Conferences/ Seminars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Helvetica"/>
            <a:ea typeface="+mn-ea"/>
            <a:cs typeface="Helvetica"/>
          </a:endParaRPr>
        </a:p>
      </dsp:txBody>
      <dsp:txXfrm>
        <a:off x="2740585" y="4245260"/>
        <a:ext cx="1332292" cy="64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onstantia"/>
              </a:defRPr>
            </a:lvl1pPr>
          </a:lstStyle>
          <a:p>
            <a:pPr>
              <a:defRPr/>
            </a:pPr>
            <a:fld id="{5293D0D8-D2FE-4642-A87B-DF7EA488D283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onstant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onstantia"/>
              </a:defRPr>
            </a:lvl1pPr>
          </a:lstStyle>
          <a:p>
            <a:pPr>
              <a:defRPr/>
            </a:pPr>
            <a:fld id="{C52F8ABC-E0FC-4F90-BA47-B7CAC8FBC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40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fld id="{ECA3ACB1-C92D-4F1C-B0E4-5BD5F9FC3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523E-7F0D-4EFB-BC77-EDF5500C6E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D9BD-C8D7-4E8E-A9C1-66485DEBF9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34D4-A65E-47E3-929E-1A705245DD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Activities of IIRS, Dehradun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87867" y="2686173"/>
            <a:ext cx="6629400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Prakash Chauhan,  IIRS/ISRO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" y="1447800"/>
            <a:ext cx="5724128" cy="495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IN" b="1" dirty="0">
                <a:solidFill>
                  <a:srgbClr val="002060"/>
                </a:solidFill>
                <a:ea typeface="Tahoma" panose="020B0604030504040204" pitchFamily="34" charset="0"/>
              </a:rPr>
              <a:t>Customised courses for various Users/ Stakeholder Departments </a:t>
            </a:r>
            <a:r>
              <a:rPr lang="en-IN" dirty="0" smtClean="0"/>
              <a:t>(1 to 8 weeks)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</a:p>
          <a:p>
            <a:pPr marL="809625" indent="-290513">
              <a:lnSpc>
                <a:spcPct val="114000"/>
              </a:lnSpc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en-IN" sz="1600" dirty="0" smtClean="0"/>
              <a:t>Ministries of </a:t>
            </a:r>
            <a:r>
              <a:rPr lang="en-IN" sz="1600" dirty="0" err="1" smtClean="0"/>
              <a:t>GoI</a:t>
            </a:r>
            <a:r>
              <a:rPr lang="en-IN" sz="1600" dirty="0" smtClean="0"/>
              <a:t>: Agriculture &amp; Farmers’ Welfare; Environment, Forest &amp; Climate Change; </a:t>
            </a:r>
            <a:r>
              <a:rPr lang="en-IN" sz="1600" dirty="0"/>
              <a:t>Human Resources Development; </a:t>
            </a:r>
            <a:r>
              <a:rPr lang="en-IN" sz="1600" dirty="0" smtClean="0"/>
              <a:t>Housing &amp; Urban </a:t>
            </a:r>
            <a:r>
              <a:rPr lang="en-IN" sz="1600" dirty="0" err="1" smtClean="0"/>
              <a:t>Affiars</a:t>
            </a:r>
            <a:r>
              <a:rPr lang="en-IN" sz="1600" dirty="0" smtClean="0"/>
              <a:t>; Mines</a:t>
            </a:r>
            <a:r>
              <a:rPr lang="en-IN" sz="1600" dirty="0"/>
              <a:t>; Electronics </a:t>
            </a:r>
            <a:r>
              <a:rPr lang="en-IN" sz="1600" dirty="0" smtClean="0"/>
              <a:t>&amp; Information Technology; Statistics &amp; Programme Implementation; Water Resources, River Development &amp; Ganga Rejuvenation; Rural Development; Home Affairs; Railway; AYUSH</a:t>
            </a:r>
            <a:r>
              <a:rPr lang="en-IN" sz="1600" dirty="0"/>
              <a:t>; </a:t>
            </a:r>
            <a:r>
              <a:rPr lang="en-IN" sz="1600" dirty="0" smtClean="0"/>
              <a:t>etc.</a:t>
            </a:r>
          </a:p>
          <a:p>
            <a:pPr marL="287338" indent="-2873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Special Courses/Workshops/Summer Schools/ Tutorials:</a:t>
            </a:r>
            <a:endParaRPr lang="en-IN" b="1" dirty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809625" lvl="1" indent="-290513">
              <a:lnSpc>
                <a:spcPct val="114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600" dirty="0" err="1" smtClean="0"/>
              <a:t>Hyperspectral</a:t>
            </a:r>
            <a:r>
              <a:rPr lang="en-US" sz="1600" dirty="0" smtClean="0"/>
              <a:t>, </a:t>
            </a:r>
            <a:r>
              <a:rPr lang="en-US" sz="1600" dirty="0"/>
              <a:t>Microwave </a:t>
            </a:r>
            <a:r>
              <a:rPr lang="en-US" sz="1600" dirty="0" smtClean="0"/>
              <a:t>&amp; UAV Remote </a:t>
            </a:r>
            <a:r>
              <a:rPr lang="en-US" sz="1600" dirty="0"/>
              <a:t>Sensing </a:t>
            </a:r>
            <a:r>
              <a:rPr lang="en-US" sz="1600" dirty="0" smtClean="0"/>
              <a:t>and Applications; Citizen Science; Atmospheric </a:t>
            </a:r>
            <a:r>
              <a:rPr lang="en-US" sz="1600" dirty="0"/>
              <a:t>Remote </a:t>
            </a:r>
            <a:r>
              <a:rPr lang="en-US" sz="1600" dirty="0" smtClean="0"/>
              <a:t>Sensing; Urban Floods; Health GIS; Open Source GIS; Laser Remote Sensing, etc.</a:t>
            </a:r>
            <a:endParaRPr lang="en-IN" sz="1600" dirty="0"/>
          </a:p>
        </p:txBody>
      </p:sp>
      <p:sp>
        <p:nvSpPr>
          <p:cNvPr id="7" name="Rectangle 6"/>
          <p:cNvSpPr/>
          <p:nvPr/>
        </p:nvSpPr>
        <p:spPr>
          <a:xfrm>
            <a:off x="2057400" y="304800"/>
            <a:ext cx="5114799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Special/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Customised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Courses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1445" y="6216798"/>
            <a:ext cx="22002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sz="1600" dirty="0" smtClean="0">
                <a:ea typeface="Tahoma" panose="020B0604030504040204" pitchFamily="34" charset="0"/>
              </a:rPr>
              <a:t>Beneficiaries:</a:t>
            </a:r>
            <a:r>
              <a:rPr lang="en-IN" sz="1600" b="1" dirty="0" smtClean="0">
                <a:ea typeface="Tahoma" panose="020B0604030504040204" pitchFamily="34" charset="0"/>
              </a:rPr>
              <a:t> &gt;4000</a:t>
            </a:r>
            <a:endParaRPr lang="en-I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6" r="21162" b="10967"/>
          <a:stretch/>
        </p:blipFill>
        <p:spPr>
          <a:xfrm>
            <a:off x="5707446" y="1398963"/>
            <a:ext cx="3208274" cy="2257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b="43492"/>
          <a:stretch/>
        </p:blipFill>
        <p:spPr>
          <a:xfrm>
            <a:off x="5707446" y="3824829"/>
            <a:ext cx="3208274" cy="22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4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9" name="TextBox 4"/>
          <p:cNvSpPr txBox="1">
            <a:spLocks noChangeArrowheads="1"/>
          </p:cNvSpPr>
          <p:nvPr/>
        </p:nvSpPr>
        <p:spPr bwMode="auto">
          <a:xfrm>
            <a:off x="903516" y="252150"/>
            <a:ext cx="7467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</a:rPr>
              <a:t>Special Courses Conducted on User </a:t>
            </a:r>
            <a:r>
              <a:rPr lang="en-US" b="1" dirty="0" smtClean="0">
                <a:solidFill>
                  <a:srgbClr val="FFFF00"/>
                </a:solidFill>
              </a:rPr>
              <a:t>Request </a:t>
            </a:r>
          </a:p>
          <a:p>
            <a:pPr algn="ctr">
              <a:defRPr/>
            </a:pPr>
            <a:r>
              <a:rPr lang="en-US" sz="1700" b="1" dirty="0" smtClean="0">
                <a:solidFill>
                  <a:prstClr val="white"/>
                </a:solidFill>
              </a:rPr>
              <a:t>(January 2018 to January 2019)</a:t>
            </a:r>
            <a:endParaRPr lang="en-US" sz="1700" b="1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305800" y="1371600"/>
            <a:ext cx="588962" cy="3429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05800" y="2057400"/>
            <a:ext cx="588962" cy="3429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07546"/>
              </p:ext>
            </p:extLst>
          </p:nvPr>
        </p:nvGraphicFramePr>
        <p:xfrm>
          <a:off x="76200" y="1295400"/>
          <a:ext cx="9067800" cy="5257802"/>
        </p:xfrm>
        <a:graphic>
          <a:graphicData uri="http://schemas.openxmlformats.org/drawingml/2006/table">
            <a:tbl>
              <a:tblPr/>
              <a:tblGrid>
                <a:gridCol w="604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3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Name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1" marR="3841" marT="3841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1" marR="3841" marT="3841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</a:t>
                      </a:r>
                    </a:p>
                  </a:txBody>
                  <a:tcPr marL="3841" marR="3841" marT="3841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Training Course on Atmospheric Remote Sensing for Weather &amp; Climate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02.01.2018 to 12.01.2018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Remote Sensing Analysis &amp; Python Programming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22.01.2018 to 16.02.2018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GIS Based Utility Mapping of ISRO/DOS Campuses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09.04.2018 to 13.04.2018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Customised Training Programme on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Geospatial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for JNTU, Hyderabad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21.05.2018 to 25.05.2018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Applications in Disaster Management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26.06.2018 to 29.06.2018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School on Usefulness of Remote Sensing &amp; GIS for Environmental 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18.06.2018 to 22.06.2018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 for enabling Master Plan </a:t>
                      </a:r>
                      <a:r>
                        <a:rPr lang="en-US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09.07.2018 to 20.07.2018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week orientation course for Range Forest Officers on applications of Remote Sensing &amp; GIS in forestry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30.07.2018 to 03.08.2018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Sensing and GIS Application  for Scientist/Engineers of ISRO/DOS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06.08.2018 to 10.08.2018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week refresher course for IFS Officers 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RS &amp; GIS and GNSS Applications in Forestry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27.08.2018 to 31.08.2018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Inputs for Enabling Master Plan Formulation under AMRUT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12.09.2018 to 14.09.2018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Inputs for Enabling Master Plan Formulation under AMRUT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08.10.2018 to 02.11.2018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Course on RS, GIS &amp; GNSS Application for Disaster Management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30.10.2018 to 02.011.2018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week Training Course 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GIS and GNSS Applications in Biodiversity Characterisation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10.12.2018 to 14.12.2018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Inputs for Enabling Master Plan Formulation under AMRUT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12.12.2018 to 14.12.2018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Inputs for Enabling Master Plan Formulation under AMRUT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07.01.2019 TO 18.01.2019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7380542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Course on Remote Sensing with special emphasis on Digital Image Proc. (ITEC-Sponsored) (S-RS)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07.01.2019 to 01.03.2019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3597024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Course on Remote Sensing and Image Interpretation (C-RS)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07.01.2019 to 01.03.2019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4458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87084" y="-14269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iirs</a:t>
            </a:r>
            <a:endParaRPr lang="en-U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2" descr="Transparent ISR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0"/>
            <a:ext cx="6032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40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 result for youtube logo"/>
          <p:cNvPicPr>
            <a:picLocks noChangeAspect="1" noChangeArrowheads="1"/>
          </p:cNvPicPr>
          <p:nvPr/>
        </p:nvPicPr>
        <p:blipFill>
          <a:blip r:embed="rId2"/>
          <a:srcRect t="29000" b="30000"/>
          <a:stretch>
            <a:fillRect/>
          </a:stretch>
        </p:blipFill>
        <p:spPr bwMode="auto">
          <a:xfrm>
            <a:off x="8298952" y="6292279"/>
            <a:ext cx="526098" cy="27895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90800" y="686547"/>
            <a:ext cx="3716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(https://www.iirs.gov.in/IIRS-Outreach-Programme)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133350"/>
            <a:ext cx="49530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Distance Learning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Programme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6"/>
          <a:stretch/>
        </p:blipFill>
        <p:spPr bwMode="auto">
          <a:xfrm>
            <a:off x="381000" y="3710765"/>
            <a:ext cx="2743200" cy="2864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45" y="1307273"/>
            <a:ext cx="5181581" cy="3531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53491" y="4926933"/>
            <a:ext cx="4445461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IN" b="1" dirty="0" smtClean="0">
                <a:ea typeface="Tahoma" panose="020B0604030504040204" pitchFamily="34" charset="0"/>
              </a:rPr>
              <a:t>Beneficiaries: </a:t>
            </a:r>
          </a:p>
          <a:p>
            <a:pPr>
              <a:spcAft>
                <a:spcPts val="600"/>
              </a:spcAft>
            </a:pPr>
            <a:r>
              <a:rPr lang="en-IN" dirty="0" smtClean="0">
                <a:ea typeface="Tahoma" panose="020B0604030504040204" pitchFamily="34" charset="0"/>
              </a:rPr>
              <a:t>Live &amp; Interactive courses:  &gt;</a:t>
            </a:r>
            <a:r>
              <a:rPr lang="en-IN" b="1" dirty="0" smtClean="0">
                <a:ea typeface="Tahoma" panose="020B0604030504040204" pitchFamily="34" charset="0"/>
              </a:rPr>
              <a:t>70,108</a:t>
            </a:r>
          </a:p>
          <a:p>
            <a:r>
              <a:rPr lang="en-IN" dirty="0" smtClean="0">
                <a:ea typeface="Tahoma" panose="020B0604030504040204" pitchFamily="34" charset="0"/>
              </a:rPr>
              <a:t>E-learning courses: 	&gt; </a:t>
            </a:r>
            <a:r>
              <a:rPr lang="en-IN" b="1" dirty="0" smtClean="0">
                <a:ea typeface="Tahoma" panose="020B0604030504040204" pitchFamily="34" charset="0"/>
              </a:rPr>
              <a:t>4,440  		        </a:t>
            </a:r>
            <a:r>
              <a:rPr lang="en-IN" dirty="0" smtClean="0">
                <a:ea typeface="Tahoma" panose="020B0604030504040204" pitchFamily="34" charset="0"/>
              </a:rPr>
              <a:t>(incl. 261 from 47 countries)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6" y="1230086"/>
            <a:ext cx="3972678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Interactive </a:t>
            </a:r>
            <a:r>
              <a:rPr lang="en-US" sz="1600" b="1" dirty="0">
                <a:solidFill>
                  <a:srgbClr val="002060"/>
                </a:solidFill>
                <a:ea typeface="Tahoma" panose="020B0604030504040204" pitchFamily="34" charset="0"/>
              </a:rPr>
              <a:t>Classroom </a:t>
            </a: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Basic</a:t>
            </a:r>
            <a:r>
              <a:rPr lang="en-US" sz="1400" dirty="0">
                <a:solidFill>
                  <a:prstClr val="black"/>
                </a:solidFill>
                <a:ea typeface="Tahoma" panose="020B0604030504040204" pitchFamily="34" charset="0"/>
              </a:rPr>
              <a:t>, theme-oriented  &amp; </a:t>
            </a: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advanced courses/workshops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447675" indent="-179388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a typeface="Tahoma" panose="020B0604030504040204" pitchFamily="34" charset="0"/>
              </a:rPr>
              <a:t>Network institutions: ~800</a:t>
            </a:r>
          </a:p>
          <a:p>
            <a:pPr marL="447675" indent="-179388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E-Learning courses</a:t>
            </a:r>
          </a:p>
          <a:p>
            <a:pPr marL="447675" indent="-1793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Self-paced, anytime/any-where (100 </a:t>
            </a:r>
            <a:r>
              <a:rPr lang="en-US" sz="1400" dirty="0" err="1" smtClean="0">
                <a:solidFill>
                  <a:prstClr val="black"/>
                </a:solidFill>
                <a:ea typeface="Tahoma" panose="020B0604030504040204" pitchFamily="34" charset="0"/>
              </a:rPr>
              <a:t>hrs</a:t>
            </a: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 content)</a:t>
            </a:r>
          </a:p>
          <a:p>
            <a:pPr marL="447675" indent="-1793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1 &amp; 4 months courses</a:t>
            </a:r>
          </a:p>
          <a:p>
            <a:pPr marL="447675" indent="-179388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</a:pPr>
            <a:r>
              <a:rPr lang="en-US" sz="1400" b="1" kern="0" dirty="0">
                <a:solidFill>
                  <a:prstClr val="black"/>
                </a:solidFill>
                <a:ea typeface="Tahoma" panose="020B0604030504040204" pitchFamily="34" charset="0"/>
              </a:rPr>
              <a:t>Bilingual</a:t>
            </a:r>
            <a:r>
              <a:rPr lang="en-US" sz="1400" kern="0" dirty="0">
                <a:solidFill>
                  <a:prstClr val="black"/>
                </a:solidFill>
                <a:ea typeface="Tahoma" panose="020B0604030504040204" pitchFamily="34" charset="0"/>
              </a:rPr>
              <a:t> contents: Hindi and </a:t>
            </a:r>
            <a:r>
              <a:rPr lang="en-US" sz="1400" kern="0" dirty="0" smtClean="0">
                <a:solidFill>
                  <a:prstClr val="black"/>
                </a:solidFill>
                <a:ea typeface="Tahoma" panose="020B0604030504040204" pitchFamily="34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3313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76324" y="1160011"/>
            <a:ext cx="8839200" cy="4343400"/>
          </a:xfrm>
          <a:prstGeom prst="roundRect">
            <a:avLst>
              <a:gd name="adj" fmla="val 3846"/>
            </a:avLst>
          </a:prstGeom>
          <a:noFill/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R="0" lvl="0" defTabSz="121917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ahoma" panose="020B0604030504040204" pitchFamily="34" charset="0"/>
              </a:rPr>
              <a:t>ITEC Programme: </a:t>
            </a: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</a:rPr>
              <a:t>Two Regular 8-week Courses</a:t>
            </a:r>
            <a:r>
              <a:rPr kumimoji="0" lang="en-US" alt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Tahoma" panose="020B0604030504040204" pitchFamily="34" charset="0"/>
              </a:rPr>
              <a:t> (since 2001)</a:t>
            </a:r>
            <a:endParaRPr kumimoji="0" lang="en-US" alt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Tahoma" panose="020B0604030504040204" pitchFamily="34" charset="0"/>
            </a:endParaRPr>
          </a:p>
          <a:p>
            <a:pPr marL="449263" marR="0" lvl="0" indent="-177800" algn="just" defTabSz="121917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Tahoma" panose="020B0604030504040204" pitchFamily="34" charset="0"/>
              </a:rPr>
              <a:t>Remote Sensing with emphasis on Digital Image Processing</a:t>
            </a:r>
          </a:p>
          <a:p>
            <a:pPr marL="449263" marR="0" lvl="0" indent="-177800" algn="just" defTabSz="121917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ea typeface="Tahoma" panose="020B0604030504040204" pitchFamily="34" charset="0"/>
              </a:rPr>
              <a:t>Short course on Geoinformatics</a:t>
            </a:r>
          </a:p>
          <a:p>
            <a:pPr marR="0" lvl="0" defTabSz="91440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en-US" sz="2000" b="1" dirty="0" smtClean="0">
                <a:solidFill>
                  <a:srgbClr val="0070C0"/>
                </a:solidFill>
                <a:ea typeface="Tahoma" panose="020B0604030504040204" pitchFamily="34" charset="0"/>
              </a:rPr>
              <a:t>	</a:t>
            </a:r>
            <a:endParaRPr lang="en-IN" altLang="en-US" sz="2000" kern="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15" y="2565900"/>
            <a:ext cx="86106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2100" b="1" dirty="0" smtClean="0">
                <a:solidFill>
                  <a:srgbClr val="C00000"/>
                </a:solidFill>
                <a:ea typeface="Tahoma" panose="020B0604030504040204" pitchFamily="34" charset="0"/>
              </a:rPr>
              <a:t>ASEAN-India </a:t>
            </a:r>
            <a:r>
              <a:rPr lang="en-IN" sz="2100" b="1" dirty="0">
                <a:solidFill>
                  <a:srgbClr val="C00000"/>
                </a:solidFill>
                <a:ea typeface="Tahoma" panose="020B0604030504040204" pitchFamily="34" charset="0"/>
              </a:rPr>
              <a:t>Space Cooperation Programme: </a:t>
            </a:r>
          </a:p>
          <a:p>
            <a:pPr marL="449263" indent="-177800" algn="just" defTabSz="121917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2000" dirty="0" smtClean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PGD (</a:t>
            </a:r>
            <a:r>
              <a:rPr lang="en-IN" sz="200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RS &amp; GIS, SATCOM, SATMET, Space &amp; Atmospheric Sciences)</a:t>
            </a:r>
          </a:p>
          <a:p>
            <a:pPr marL="449263" indent="-177800" algn="just" defTabSz="121917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N" sz="200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2 and 4 weeks short  courses (DRR, Satellite </a:t>
            </a:r>
            <a:r>
              <a:rPr lang="en-IN" sz="2000" dirty="0" err="1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Engg</a:t>
            </a:r>
            <a:r>
              <a:rPr lang="en-IN" sz="2000" dirty="0">
                <a:solidFill>
                  <a:schemeClr val="accent5">
                    <a:lumMod val="75000"/>
                  </a:schemeClr>
                </a:solidFill>
                <a:ea typeface="Tahoma" panose="020B0604030504040204" pitchFamily="34" charset="0"/>
              </a:rPr>
              <a:t>. &amp; Small Satellites)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78480" y="327358"/>
            <a:ext cx="5486400" cy="485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Training Programmes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24" y="3766229"/>
            <a:ext cx="861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2100" b="1" dirty="0" smtClean="0">
                <a:solidFill>
                  <a:srgbClr val="C00000"/>
                </a:solidFill>
                <a:ea typeface="Tahoma" panose="020B0604030504040204" pitchFamily="34" charset="0"/>
              </a:rPr>
              <a:t>CSSTEAP Programme:  </a:t>
            </a:r>
            <a:r>
              <a:rPr lang="en-IN" sz="2000" dirty="0">
                <a:ea typeface="Tahoma" panose="020B0604030504040204" pitchFamily="34" charset="0"/>
              </a:rPr>
              <a:t>Long- &amp; Short-term RS &amp; GIS </a:t>
            </a:r>
            <a:r>
              <a:rPr lang="en-IN" sz="2000" dirty="0" smtClean="0">
                <a:ea typeface="Tahoma" panose="020B0604030504040204" pitchFamily="34" charset="0"/>
              </a:rPr>
              <a:t>courses</a:t>
            </a:r>
            <a:endParaRPr lang="en-IN" sz="2000" dirty="0">
              <a:ea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27" y="4196947"/>
            <a:ext cx="8610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2100" b="1" dirty="0" smtClean="0">
                <a:solidFill>
                  <a:srgbClr val="C00000"/>
                </a:solidFill>
                <a:ea typeface="Tahoma" panose="020B0604030504040204" pitchFamily="34" charset="0"/>
              </a:rPr>
              <a:t>Other Programme:  </a:t>
            </a:r>
            <a:r>
              <a:rPr lang="en-IN" sz="2000" dirty="0">
                <a:ea typeface="Tahoma" panose="020B0604030504040204" pitchFamily="34" charset="0"/>
              </a:rPr>
              <a:t>Customised </a:t>
            </a:r>
            <a:r>
              <a:rPr lang="en-IN" sz="2000" dirty="0" smtClean="0">
                <a:ea typeface="Tahoma" panose="020B0604030504040204" pitchFamily="34" charset="0"/>
              </a:rPr>
              <a:t>courses for MEA, ANTRIX (</a:t>
            </a:r>
            <a:r>
              <a:rPr lang="en-IN" sz="2000" dirty="0" err="1" smtClean="0">
                <a:ea typeface="Tahoma" panose="020B0604030504040204" pitchFamily="34" charset="0"/>
              </a:rPr>
              <a:t>Tajikstan</a:t>
            </a:r>
            <a:r>
              <a:rPr lang="en-IN" sz="2000" dirty="0" smtClean="0">
                <a:ea typeface="Tahoma" panose="020B0604030504040204" pitchFamily="34" charset="0"/>
              </a:rPr>
              <a:t>, Armenia, Zambia, </a:t>
            </a:r>
            <a:r>
              <a:rPr lang="en-IN" sz="2000" dirty="0" smtClean="0"/>
              <a:t>Azerbaijan, </a:t>
            </a:r>
            <a:r>
              <a:rPr lang="en-IN" sz="2000" dirty="0" smtClean="0">
                <a:ea typeface="Tahoma" panose="020B0604030504040204" pitchFamily="34" charset="0"/>
              </a:rPr>
              <a:t>Kazakhstan, Bangladesh, etc.)</a:t>
            </a:r>
            <a:endParaRPr lang="en-IN" sz="2000" dirty="0">
              <a:ea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392" y="5503411"/>
            <a:ext cx="87816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66FF"/>
                </a:solidFill>
              </a:rPr>
              <a:t>On campus </a:t>
            </a:r>
            <a:r>
              <a:rPr lang="en-US" b="1" dirty="0" smtClean="0">
                <a:solidFill>
                  <a:srgbClr val="0066FF"/>
                </a:solidFill>
              </a:rPr>
              <a:t>courses: </a:t>
            </a:r>
            <a:r>
              <a:rPr lang="en-US" dirty="0" smtClean="0"/>
              <a:t>Trained</a:t>
            </a:r>
            <a:r>
              <a:rPr lang="en-US" b="1" dirty="0" smtClean="0"/>
              <a:t> </a:t>
            </a:r>
            <a:r>
              <a:rPr lang="en-US" b="1" dirty="0"/>
              <a:t>11,118</a:t>
            </a:r>
            <a:r>
              <a:rPr lang="en-US" dirty="0"/>
              <a:t> professionals, including </a:t>
            </a:r>
            <a:r>
              <a:rPr lang="en-US" b="1" dirty="0"/>
              <a:t>1,151</a:t>
            </a:r>
            <a:r>
              <a:rPr lang="en-US" dirty="0"/>
              <a:t> from abroad (</a:t>
            </a:r>
            <a:r>
              <a:rPr lang="en-US" b="1" dirty="0"/>
              <a:t>96</a:t>
            </a:r>
            <a:r>
              <a:rPr lang="en-US" dirty="0"/>
              <a:t> </a:t>
            </a:r>
            <a:r>
              <a:rPr lang="en-US" dirty="0" smtClean="0"/>
              <a:t>countries), </a:t>
            </a:r>
            <a:r>
              <a:rPr lang="en-US" b="1" dirty="0" smtClean="0"/>
              <a:t>483</a:t>
            </a:r>
            <a:r>
              <a:rPr lang="en-US" dirty="0" smtClean="0"/>
              <a:t> </a:t>
            </a:r>
            <a:r>
              <a:rPr lang="en-US" dirty="0"/>
              <a:t>students have graduated in the M.Sc./ </a:t>
            </a:r>
            <a:r>
              <a:rPr lang="en-US" dirty="0" err="1"/>
              <a:t>M.Tech</a:t>
            </a:r>
            <a:r>
              <a:rPr lang="en-US" dirty="0"/>
              <a:t>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0066FF"/>
                </a:solidFill>
              </a:rPr>
              <a:t>Outreach </a:t>
            </a:r>
            <a:r>
              <a:rPr lang="en-US" b="1" dirty="0" err="1" smtClean="0">
                <a:solidFill>
                  <a:srgbClr val="0066FF"/>
                </a:solidFill>
              </a:rPr>
              <a:t>Programme</a:t>
            </a:r>
            <a:r>
              <a:rPr lang="en-US" b="1" dirty="0" smtClean="0">
                <a:solidFill>
                  <a:srgbClr val="0066FF"/>
                </a:solidFill>
              </a:rPr>
              <a:t>: </a:t>
            </a:r>
            <a:r>
              <a:rPr lang="en-IN" b="1" dirty="0" smtClean="0"/>
              <a:t>750</a:t>
            </a:r>
            <a:r>
              <a:rPr lang="en-IN" dirty="0" smtClean="0"/>
              <a:t> institutions, </a:t>
            </a:r>
            <a:r>
              <a:rPr lang="en-IN" b="1" dirty="0" smtClean="0"/>
              <a:t>62,143</a:t>
            </a:r>
            <a:r>
              <a:rPr lang="en-IN" dirty="0" smtClean="0"/>
              <a:t> </a:t>
            </a:r>
            <a:r>
              <a:rPr lang="en-IN" dirty="0"/>
              <a:t>participants benefited from live &amp; interactive and </a:t>
            </a:r>
            <a:r>
              <a:rPr lang="en-IN" b="1" dirty="0"/>
              <a:t>4,314 </a:t>
            </a:r>
            <a:r>
              <a:rPr lang="en-IN" dirty="0" smtClean="0"/>
              <a:t>from</a:t>
            </a:r>
            <a:r>
              <a:rPr lang="en-IN" b="1" dirty="0" smtClean="0"/>
              <a:t> </a:t>
            </a:r>
            <a:r>
              <a:rPr lang="en-IN" dirty="0" smtClean="0"/>
              <a:t>E-learning </a:t>
            </a:r>
            <a:r>
              <a:rPr lang="en-IN" dirty="0"/>
              <a:t>courses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4877910"/>
            <a:ext cx="26901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4360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1" y="98757"/>
            <a:ext cx="56388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400" b="1" kern="0" dirty="0" smtClean="0">
                <a:solidFill>
                  <a:srgbClr val="FFFFFF"/>
                </a:solidFill>
                <a:sym typeface="Calibri"/>
              </a:rPr>
              <a:t>Recent Outreach Activities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Calibri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9249" y="1614156"/>
            <a:ext cx="5883591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IIRS User Interaction Meets:</a:t>
            </a:r>
            <a:r>
              <a:rPr lang="en-US" sz="1600" dirty="0" smtClean="0">
                <a:ea typeface="Tahoma" panose="020B0604030504040204" pitchFamily="34" charset="0"/>
              </a:rPr>
              <a:t> Annual event, Six Meets on different themes conducted from 2013-18</a:t>
            </a: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ISRO Academia Meet : </a:t>
            </a:r>
            <a:r>
              <a:rPr lang="en-US" sz="1600" dirty="0" smtClean="0">
                <a:ea typeface="Tahoma" panose="020B0604030504040204" pitchFamily="34" charset="0"/>
              </a:rPr>
              <a:t>Conducted by ISRO </a:t>
            </a:r>
            <a:r>
              <a:rPr lang="en-US" sz="1600" dirty="0" err="1" smtClean="0">
                <a:ea typeface="Tahoma" panose="020B0604030504040204" pitchFamily="34" charset="0"/>
              </a:rPr>
              <a:t>Hq</a:t>
            </a:r>
            <a:r>
              <a:rPr lang="en-US" sz="1600" dirty="0" smtClean="0">
                <a:ea typeface="Tahoma" panose="020B0604030504040204" pitchFamily="34" charset="0"/>
              </a:rPr>
              <a:t> and hosted at IIRS Dehradun Nov 13, 2018.</a:t>
            </a: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ISPRS </a:t>
            </a:r>
            <a:r>
              <a:rPr lang="en-US" sz="1600" b="1" dirty="0">
                <a:ea typeface="Tahoma" panose="020B0604030504040204" pitchFamily="34" charset="0"/>
              </a:rPr>
              <a:t>TC-V Mid-Term Symposium &amp; Pre-</a:t>
            </a:r>
            <a:r>
              <a:rPr lang="en-US" sz="1600" b="1" dirty="0" err="1">
                <a:ea typeface="Tahoma" panose="020B0604030504040204" pitchFamily="34" charset="0"/>
              </a:rPr>
              <a:t>Symp</a:t>
            </a:r>
            <a:r>
              <a:rPr lang="en-US" sz="1600" dirty="0">
                <a:ea typeface="Tahoma" panose="020B0604030504040204" pitchFamily="34" charset="0"/>
              </a:rPr>
              <a:t>. Tutorials, Nov. 20 - 23, 2018 </a:t>
            </a: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Tahoma" panose="020B0604030504040204" pitchFamily="34" charset="0"/>
              </a:rPr>
              <a:t>ISRO-JAXA Space Education Seminar for School Teachers</a:t>
            </a:r>
            <a:r>
              <a:rPr lang="en-US" sz="1600" dirty="0">
                <a:ea typeface="Tahoma" panose="020B0604030504040204" pitchFamily="34" charset="0"/>
              </a:rPr>
              <a:t>, Nov. 16 - 17, </a:t>
            </a:r>
            <a:r>
              <a:rPr lang="en-US" sz="1600" dirty="0" smtClean="0">
                <a:ea typeface="Tahoma" panose="020B0604030504040204" pitchFamily="34" charset="0"/>
              </a:rPr>
              <a:t>2018</a:t>
            </a:r>
            <a:endParaRPr lang="en-US" sz="1600" b="1" dirty="0" smtClean="0">
              <a:ea typeface="Tahoma" panose="020B0604030504040204" pitchFamily="34" charset="0"/>
            </a:endParaRP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Workshop on </a:t>
            </a:r>
            <a:r>
              <a:rPr lang="en-US" sz="1600" b="1" dirty="0" err="1" smtClean="0">
                <a:ea typeface="Tahoma" panose="020B0604030504040204" pitchFamily="34" charset="0"/>
              </a:rPr>
              <a:t>Popularisation</a:t>
            </a:r>
            <a:r>
              <a:rPr lang="en-US" sz="1600" b="1" dirty="0" smtClean="0">
                <a:ea typeface="Tahoma" panose="020B0604030504040204" pitchFamily="34" charset="0"/>
              </a:rPr>
              <a:t> </a:t>
            </a:r>
            <a:r>
              <a:rPr lang="en-US" sz="1600" b="1" dirty="0">
                <a:ea typeface="Tahoma" panose="020B0604030504040204" pitchFamily="34" charset="0"/>
              </a:rPr>
              <a:t>of Remote </a:t>
            </a:r>
            <a:r>
              <a:rPr lang="en-US" sz="1600" b="1" dirty="0" smtClean="0">
                <a:ea typeface="Tahoma" panose="020B0604030504040204" pitchFamily="34" charset="0"/>
              </a:rPr>
              <a:t>Sensing:</a:t>
            </a:r>
            <a:r>
              <a:rPr lang="en-US" sz="1600" dirty="0" smtClean="0">
                <a:ea typeface="Tahoma" panose="020B0604030504040204" pitchFamily="34" charset="0"/>
              </a:rPr>
              <a:t> August 11, 2018 ( Drawing competitions for School Participants)</a:t>
            </a: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Contribution </a:t>
            </a:r>
            <a:r>
              <a:rPr lang="en-US" sz="1600" b="1" dirty="0" smtClean="0">
                <a:ea typeface="Tahoma" panose="020B0604030504040204" pitchFamily="34" charset="0"/>
              </a:rPr>
              <a:t>to CEOS-</a:t>
            </a:r>
            <a:r>
              <a:rPr lang="en-US" sz="1600" b="1" dirty="0" err="1" smtClean="0">
                <a:ea typeface="Tahoma" panose="020B0604030504040204" pitchFamily="34" charset="0"/>
              </a:rPr>
              <a:t>WGCapD</a:t>
            </a:r>
            <a:r>
              <a:rPr lang="en-US" sz="1600" b="1" dirty="0" smtClean="0">
                <a:ea typeface="Tahoma" panose="020B0604030504040204" pitchFamily="34" charset="0"/>
              </a:rPr>
              <a:t>:</a:t>
            </a:r>
            <a:r>
              <a:rPr lang="en-US" sz="1600" dirty="0" smtClean="0">
                <a:ea typeface="Tahoma" panose="020B0604030504040204" pitchFamily="34" charset="0"/>
              </a:rPr>
              <a:t> Webinar series conducted, 252 </a:t>
            </a:r>
            <a:r>
              <a:rPr lang="en-US" sz="1600" dirty="0" smtClean="0">
                <a:ea typeface="Calibri" panose="020F0502020204030204" pitchFamily="34" charset="0"/>
              </a:rPr>
              <a:t>participants </a:t>
            </a:r>
            <a:r>
              <a:rPr lang="en-US" sz="1600" dirty="0">
                <a:ea typeface="Calibri" panose="020F0502020204030204" pitchFamily="34" charset="0"/>
              </a:rPr>
              <a:t>from </a:t>
            </a:r>
            <a:r>
              <a:rPr lang="en-US" sz="1600" dirty="0">
                <a:ea typeface="Tahoma" panose="020B0604030504040204" pitchFamily="34" charset="0"/>
              </a:rPr>
              <a:t>53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smtClean="0">
                <a:ea typeface="Calibri" panose="020F0502020204030204" pitchFamily="34" charset="0"/>
              </a:rPr>
              <a:t>Countries </a:t>
            </a:r>
            <a:r>
              <a:rPr lang="en-US" sz="1600" dirty="0" smtClean="0">
                <a:ea typeface="Calibri" panose="020F0502020204030204" pitchFamily="34" charset="0"/>
              </a:rPr>
              <a:t>benefitted</a:t>
            </a: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Tahoma" panose="020B0604030504040204" pitchFamily="34" charset="0"/>
              </a:rPr>
              <a:t>38</a:t>
            </a:r>
            <a:r>
              <a:rPr lang="en-US" sz="1600" b="1" baseline="30000" dirty="0">
                <a:ea typeface="Tahoma" panose="020B0604030504040204" pitchFamily="34" charset="0"/>
              </a:rPr>
              <a:t>th</a:t>
            </a:r>
            <a:r>
              <a:rPr lang="en-US" sz="1600" b="1" dirty="0">
                <a:ea typeface="Tahoma" panose="020B0604030504040204" pitchFamily="34" charset="0"/>
              </a:rPr>
              <a:t> Asian Conference on Remote Sensing:</a:t>
            </a:r>
            <a:r>
              <a:rPr lang="en-US" sz="1600" dirty="0">
                <a:ea typeface="Tahoma" panose="020B0604030504040204" pitchFamily="34" charset="0"/>
              </a:rPr>
              <a:t> Oct. 23 -27, 2017 (967 delegates from 53 countries</a:t>
            </a:r>
            <a:r>
              <a:rPr lang="en-US" sz="1600" dirty="0" smtClean="0">
                <a:ea typeface="Tahoma" panose="020B0604030504040204" pitchFamily="34" charset="0"/>
              </a:rPr>
              <a:t>)</a:t>
            </a:r>
            <a:endParaRPr lang="en-US" sz="1600" dirty="0" smtClean="0">
              <a:ea typeface="Tahoma" panose="020B0604030504040204" pitchFamily="34" charset="0"/>
            </a:endParaRPr>
          </a:p>
          <a:p>
            <a:pPr marL="180975" indent="-180975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Tahoma" panose="020B0604030504040204" pitchFamily="34" charset="0"/>
              </a:rPr>
              <a:t>ISPRS Summer School:</a:t>
            </a:r>
            <a:r>
              <a:rPr lang="en-US" sz="1600" dirty="0" smtClean="0">
                <a:ea typeface="Tahoma" panose="020B0604030504040204" pitchFamily="34" charset="0"/>
              </a:rPr>
              <a:t> </a:t>
            </a:r>
            <a:r>
              <a:rPr lang="en-US" sz="1600" dirty="0">
                <a:ea typeface="Tahoma" panose="020B0604030504040204" pitchFamily="34" charset="0"/>
              </a:rPr>
              <a:t>Oct. </a:t>
            </a:r>
            <a:r>
              <a:rPr lang="en-US" sz="1600" dirty="0" smtClean="0">
                <a:ea typeface="Tahoma" panose="020B0604030504040204" pitchFamily="34" charset="0"/>
              </a:rPr>
              <a:t>30 - Nov. 3, 2017</a:t>
            </a:r>
            <a:endParaRPr lang="en-US" sz="1600" dirty="0">
              <a:ea typeface="Tahoma" panose="020B060403050404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334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9933"/>
                </a:solidFill>
              </a:rPr>
              <a:t> </a:t>
            </a:r>
          </a:p>
          <a:p>
            <a:endParaRPr lang="en-US">
              <a:solidFill>
                <a:srgbClr val="FF993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16017"/>
          <a:stretch/>
        </p:blipFill>
        <p:spPr>
          <a:xfrm>
            <a:off x="6051804" y="5572493"/>
            <a:ext cx="2890050" cy="11255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b="17221"/>
          <a:stretch/>
        </p:blipFill>
        <p:spPr>
          <a:xfrm>
            <a:off x="5977604" y="2875513"/>
            <a:ext cx="29091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30324" b="14584"/>
          <a:stretch/>
        </p:blipFill>
        <p:spPr>
          <a:xfrm>
            <a:off x="5996654" y="4211957"/>
            <a:ext cx="2890050" cy="1208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12234" r="24695" b="32618"/>
          <a:stretch/>
        </p:blipFill>
        <p:spPr>
          <a:xfrm>
            <a:off x="5977604" y="1199421"/>
            <a:ext cx="289005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4086" y="134254"/>
            <a:ext cx="48768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FFFF"/>
                </a:solidFill>
                <a:sym typeface="Calibri"/>
              </a:rPr>
              <a:t>Research Facilities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Picture 4" descr="C:\Documents and Settings\hp\My Documents\Downloads\20140130_162846.jpg"/>
          <p:cNvPicPr>
            <a:picLocks noChangeAspect="1" noChangeArrowheads="1"/>
          </p:cNvPicPr>
          <p:nvPr/>
        </p:nvPicPr>
        <p:blipFill rotWithShape="1">
          <a:blip r:embed="rId2" cstate="print"/>
          <a:srcRect l="3125" t="19363" r="7980" b="31311"/>
          <a:stretch/>
        </p:blipFill>
        <p:spPr bwMode="auto">
          <a:xfrm rot="5400000">
            <a:off x="750596" y="1492456"/>
            <a:ext cx="2225826" cy="952876"/>
          </a:xfrm>
          <a:prstGeom prst="rect">
            <a:avLst/>
          </a:prstGeom>
          <a:noFill/>
        </p:spPr>
      </p:pic>
      <p:pic>
        <p:nvPicPr>
          <p:cNvPr id="8" name="Picture 5" descr="C:\Documents and Settings\hp\Desktop\IUIM 2014\Received files\DSC_0335.jpg"/>
          <p:cNvPicPr>
            <a:picLocks noChangeAspect="1" noChangeArrowheads="1"/>
          </p:cNvPicPr>
          <p:nvPr/>
        </p:nvPicPr>
        <p:blipFill rotWithShape="1">
          <a:blip r:embed="rId3" cstate="print"/>
          <a:srcRect l="6282" t="25306" r="38936" b="24342"/>
          <a:stretch/>
        </p:blipFill>
        <p:spPr bwMode="auto">
          <a:xfrm rot="5400000">
            <a:off x="-359558" y="1412228"/>
            <a:ext cx="2184024" cy="11291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602406" y="3081807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smtClean="0">
                <a:solidFill>
                  <a:prstClr val="black"/>
                </a:solidFill>
              </a:rPr>
              <a:t>TLS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25093" r="34648" b="15863"/>
          <a:stretch/>
        </p:blipFill>
        <p:spPr>
          <a:xfrm rot="5400000">
            <a:off x="1854985" y="1431592"/>
            <a:ext cx="2225825" cy="10746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68540" y="3068822"/>
            <a:ext cx="131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smtClean="0">
                <a:solidFill>
                  <a:prstClr val="black"/>
                </a:solidFill>
              </a:rPr>
              <a:t>Total Station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8" name="Content Placeholder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14" y="973395"/>
            <a:ext cx="1961541" cy="202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27589" r="23240" b="35064"/>
          <a:stretch/>
        </p:blipFill>
        <p:spPr bwMode="auto">
          <a:xfrm>
            <a:off x="6742732" y="1924774"/>
            <a:ext cx="877268" cy="1004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2" t="18604" r="21539" b="3690"/>
          <a:stretch/>
        </p:blipFill>
        <p:spPr>
          <a:xfrm>
            <a:off x="2160836" y="3514968"/>
            <a:ext cx="953578" cy="154135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91668" y="3048000"/>
            <a:ext cx="1999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err="1">
                <a:solidFill>
                  <a:prstClr val="black"/>
                </a:solidFill>
              </a:rPr>
              <a:t>Spectro</a:t>
            </a:r>
            <a:r>
              <a:rPr lang="en-US" sz="1600" dirty="0">
                <a:solidFill>
                  <a:prstClr val="black"/>
                </a:solidFill>
              </a:rPr>
              <a:t>-radiometer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62150" y="5056324"/>
            <a:ext cx="12829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</a:rPr>
              <a:t>Portable Weather Station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790" t="12750" r="1665" b="15800"/>
          <a:stretch/>
        </p:blipFill>
        <p:spPr>
          <a:xfrm>
            <a:off x="6210399" y="763681"/>
            <a:ext cx="1151458" cy="10916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28346" y="3057525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smtClean="0">
                <a:solidFill>
                  <a:prstClr val="black"/>
                </a:solidFill>
              </a:rPr>
              <a:t>GPS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29083" r="9501" b="10433"/>
          <a:stretch/>
        </p:blipFill>
        <p:spPr>
          <a:xfrm>
            <a:off x="167871" y="3505200"/>
            <a:ext cx="1889529" cy="22111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6" y="5681246"/>
            <a:ext cx="20573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smtClean="0">
                <a:solidFill>
                  <a:prstClr val="black"/>
                </a:solidFill>
              </a:rPr>
              <a:t>Ground Penetrating Radar (GPR)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9" name="Picture 2" descr="C:\EOAM_Mountain\Mandal_GNSS_Photo\DSC_0042.jpg"/>
          <p:cNvPicPr>
            <a:picLocks noChangeAspect="1" noChangeArrowheads="1"/>
          </p:cNvPicPr>
          <p:nvPr/>
        </p:nvPicPr>
        <p:blipFill rotWithShape="1">
          <a:blip r:embed="rId10" cstate="print"/>
          <a:srcRect l="29515" t="15736" r="12500" b="19251"/>
          <a:stretch/>
        </p:blipFill>
        <p:spPr bwMode="auto">
          <a:xfrm rot="5400000">
            <a:off x="3093554" y="1383196"/>
            <a:ext cx="2224800" cy="1191958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832283" y="3076575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ct val="125000"/>
            </a:pPr>
            <a:r>
              <a:rPr lang="en-US" sz="1600" dirty="0" smtClean="0">
                <a:solidFill>
                  <a:prstClr val="black"/>
                </a:solidFill>
              </a:rPr>
              <a:t>CORS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9669" y="3524250"/>
            <a:ext cx="1935607" cy="153982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057264" y="5030459"/>
            <a:ext cx="21880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</a:rPr>
              <a:t>Snow 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Pack 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Analyser, </a:t>
            </a:r>
            <a:r>
              <a:rPr lang="en-IN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Manali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H.P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IN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26279"/>
          <a:stretch/>
        </p:blipFill>
        <p:spPr>
          <a:xfrm>
            <a:off x="5245345" y="3505199"/>
            <a:ext cx="1189055" cy="208597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826121" y="5591175"/>
            <a:ext cx="34484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Trace gas laboratory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(O3, CO,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Nox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1" r="17508" b="33886"/>
          <a:stretch/>
        </p:blipFill>
        <p:spPr>
          <a:xfrm>
            <a:off x="6677025" y="3505199"/>
            <a:ext cx="1070185" cy="12362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6400800" y="4741458"/>
            <a:ext cx="13049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Multiwavelength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Solar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Radiometer (for AOD)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20" y="838200"/>
            <a:ext cx="1178012" cy="117789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664668" y="1968803"/>
            <a:ext cx="155553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TROLL 9500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Water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Quality Parameters)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1787" r="32389" b="4540"/>
          <a:stretch/>
        </p:blipFill>
        <p:spPr>
          <a:xfrm>
            <a:off x="8001000" y="3482611"/>
            <a:ext cx="969664" cy="17275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7543800" y="5196971"/>
            <a:ext cx="164469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Aethalometer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(for Aerosol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Black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Carbon conc.)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066"/>
            <a:ext cx="9144000" cy="4983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1040" y="6150114"/>
            <a:ext cx="2897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Thank You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724" y="152400"/>
            <a:ext cx="6256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Welcome to Gateway to Himalaya</a:t>
            </a:r>
            <a:r>
              <a:rPr lang="en-US" sz="2800" b="1" i="1" dirty="0" smtClean="0">
                <a:solidFill>
                  <a:srgbClr val="C00000"/>
                </a:solidFill>
              </a:rPr>
              <a:t>  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Indian Institute of Remote Sensing, Dehradun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1577975" y="1747838"/>
            <a:ext cx="5867400" cy="4354512"/>
          </a:xfrm>
          <a:prstGeom prst="donut">
            <a:avLst>
              <a:gd name="adj" fmla="val 4002"/>
            </a:avLst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31784" y="3010088"/>
            <a:ext cx="2824677" cy="1755713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sp>
        <p:nvSpPr>
          <p:cNvPr id="11" name="Oval 4"/>
          <p:cNvSpPr/>
          <p:nvPr/>
        </p:nvSpPr>
        <p:spPr>
          <a:xfrm>
            <a:off x="6286376" y="3010088"/>
            <a:ext cx="2683396" cy="358839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3446" tIns="23446" rIns="23446" bIns="23446" spcCol="1270" anchor="ctr"/>
          <a:lstStyle/>
          <a:p>
            <a:pPr algn="ctr"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rgbClr val="C0504D">
                    <a:lumMod val="50000"/>
                  </a:srgbClr>
                </a:solidFill>
                <a:latin typeface="Cambria" pitchFamily="18" charset="0"/>
              </a:rPr>
              <a:t>Capacity building</a:t>
            </a:r>
            <a:endParaRPr lang="en-US" dirty="0">
              <a:solidFill>
                <a:srgbClr val="C0504D">
                  <a:lumMod val="50000"/>
                </a:srgbClr>
              </a:solidFill>
              <a:latin typeface="Cambria" pitchFamily="18" charset="0"/>
            </a:endParaRPr>
          </a:p>
        </p:txBody>
      </p:sp>
      <p:grpSp>
        <p:nvGrpSpPr>
          <p:cNvPr id="173065" name="Group 11"/>
          <p:cNvGrpSpPr>
            <a:grpSpLocks/>
          </p:cNvGrpSpPr>
          <p:nvPr/>
        </p:nvGrpSpPr>
        <p:grpSpPr bwMode="auto">
          <a:xfrm>
            <a:off x="77823" y="3243261"/>
            <a:ext cx="3257550" cy="1466850"/>
            <a:chOff x="2928940" y="1712861"/>
            <a:chExt cx="3257110" cy="1466129"/>
          </a:xfrm>
        </p:grpSpPr>
        <p:sp>
          <p:nvSpPr>
            <p:cNvPr id="7" name="Rounded Rectangle 6"/>
            <p:cNvSpPr/>
            <p:nvPr/>
          </p:nvSpPr>
          <p:spPr>
            <a:xfrm>
              <a:off x="2928940" y="1772221"/>
              <a:ext cx="3257110" cy="1406769"/>
            </a:xfrm>
            <a:prstGeom prst="roundRect">
              <a:avLst/>
            </a:prstGeom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987973" y="1712861"/>
              <a:ext cx="3009999" cy="422031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46" tIns="23446" rIns="23446" bIns="23446" spcCol="1270" anchor="ctr"/>
            <a:lstStyle/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b="1" dirty="0">
                  <a:solidFill>
                    <a:srgbClr val="C0504D">
                      <a:lumMod val="50000"/>
                    </a:srgbClr>
                  </a:solidFill>
                  <a:latin typeface="Cambria" pitchFamily="18" charset="0"/>
                </a:rPr>
                <a:t>Space Infrastructure</a:t>
              </a:r>
            </a:p>
          </p:txBody>
        </p:sp>
        <p:sp>
          <p:nvSpPr>
            <p:cNvPr id="173094" name="Rectangle 18"/>
            <p:cNvSpPr>
              <a:spLocks noChangeArrowheads="1"/>
            </p:cNvSpPr>
            <p:nvPr/>
          </p:nvSpPr>
          <p:spPr bwMode="auto">
            <a:xfrm>
              <a:off x="2957258" y="2050815"/>
              <a:ext cx="317109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8425" indent="-98425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Earth Observation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Communication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Navigation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Space Science &amp; Planetary Missions</a:t>
              </a:r>
            </a:p>
          </p:txBody>
        </p:sp>
      </p:grpSp>
      <p:sp>
        <p:nvSpPr>
          <p:cNvPr id="173066" name="Rectangle 19"/>
          <p:cNvSpPr>
            <a:spLocks noChangeArrowheads="1"/>
          </p:cNvSpPr>
          <p:nvPr/>
        </p:nvSpPr>
        <p:spPr bwMode="auto">
          <a:xfrm>
            <a:off x="6237288" y="3314230"/>
            <a:ext cx="2906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" indent="-98425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2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Human Resource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Indigenization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Technical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International Cooperation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Industry, Academia,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solidFill>
                  <a:srgbClr val="404040"/>
                </a:solidFill>
                <a:latin typeface="Cambria" panose="02040503050406030204" pitchFamily="18" charset="0"/>
                <a:ea typeface="Arial Narrow" panose="020B0606020202030204" pitchFamily="34" charset="0"/>
                <a:cs typeface="Arial Narrow" panose="020B0606020202030204" pitchFamily="34" charset="0"/>
              </a:rPr>
              <a:t>Outreach</a:t>
            </a:r>
          </a:p>
        </p:txBody>
      </p:sp>
      <p:grpSp>
        <p:nvGrpSpPr>
          <p:cNvPr id="173067" name="Group 1"/>
          <p:cNvGrpSpPr>
            <a:grpSpLocks/>
          </p:cNvGrpSpPr>
          <p:nvPr/>
        </p:nvGrpSpPr>
        <p:grpSpPr bwMode="auto">
          <a:xfrm>
            <a:off x="3090863" y="1828800"/>
            <a:ext cx="3105150" cy="1243013"/>
            <a:chOff x="3043680" y="5158753"/>
            <a:chExt cx="3105658" cy="1242047"/>
          </a:xfrm>
        </p:grpSpPr>
        <p:sp>
          <p:nvSpPr>
            <p:cNvPr id="5" name="Rounded Rectangle 4"/>
            <p:cNvSpPr/>
            <p:nvPr/>
          </p:nvSpPr>
          <p:spPr>
            <a:xfrm>
              <a:off x="3043680" y="5158753"/>
              <a:ext cx="3105658" cy="1173586"/>
            </a:xfrm>
            <a:prstGeom prst="roundRect">
              <a:avLst/>
            </a:prstGeom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358462" y="5179206"/>
              <a:ext cx="2561274" cy="304873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46" tIns="23446" rIns="23446" bIns="23446" spcCol="1270" anchor="ctr"/>
            <a:lstStyle/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b="1" dirty="0">
                  <a:solidFill>
                    <a:srgbClr val="C0504D">
                      <a:lumMod val="50000"/>
                    </a:srgbClr>
                  </a:solidFill>
                  <a:latin typeface="Cambria" pitchFamily="18" charset="0"/>
                </a:rPr>
                <a:t>Space Transportation</a:t>
              </a:r>
            </a:p>
          </p:txBody>
        </p:sp>
        <p:sp>
          <p:nvSpPr>
            <p:cNvPr id="173087" name="Rectangle 20"/>
            <p:cNvSpPr>
              <a:spLocks noChangeArrowheads="1"/>
            </p:cNvSpPr>
            <p:nvPr/>
          </p:nvSpPr>
          <p:spPr bwMode="auto">
            <a:xfrm>
              <a:off x="3386945" y="5446693"/>
              <a:ext cx="23411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8425" indent="-98425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29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2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dirty="0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PSLV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dirty="0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GSLV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dirty="0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Reusable LV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1400" b="1" dirty="0" smtClean="0">
                  <a:solidFill>
                    <a:srgbClr val="404040"/>
                  </a:solidFill>
                  <a:latin typeface="Cambria" panose="02040503050406030204" pitchFamily="18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Modular LV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8082" y="1105523"/>
            <a:ext cx="8970962" cy="646112"/>
          </a:xfrm>
          <a:prstGeom prst="rect">
            <a:avLst/>
          </a:prstGeom>
          <a:ln>
            <a:noFill/>
            <a:prstDash val="sysDot"/>
          </a:ln>
        </p:spPr>
        <p:txBody>
          <a:bodyPr>
            <a:spAutoFit/>
          </a:bodyPr>
          <a:lstStyle/>
          <a:p>
            <a:pPr marL="954088" indent="-10985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3333FF"/>
                </a:solidFill>
                <a:latin typeface="Cambria" pitchFamily="18" charset="0"/>
                <a:cs typeface="Arial Narrow"/>
              </a:rPr>
              <a:t>Vision: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itchFamily="18" charset="0"/>
                <a:cs typeface="Arial Narrow"/>
              </a:rPr>
              <a:t>Harness space technology for national development, while  pursuing space science research and planetary exploration</a:t>
            </a:r>
          </a:p>
        </p:txBody>
      </p:sp>
      <p:grpSp>
        <p:nvGrpSpPr>
          <p:cNvPr id="173069" name="Group 5"/>
          <p:cNvGrpSpPr>
            <a:grpSpLocks/>
          </p:cNvGrpSpPr>
          <p:nvPr/>
        </p:nvGrpSpPr>
        <p:grpSpPr bwMode="auto">
          <a:xfrm>
            <a:off x="3335373" y="4988763"/>
            <a:ext cx="2784475" cy="1677988"/>
            <a:chOff x="81361" y="3032643"/>
            <a:chExt cx="2783846" cy="1677468"/>
          </a:xfrm>
        </p:grpSpPr>
        <p:sp>
          <p:nvSpPr>
            <p:cNvPr id="4" name="Rounded Rectangle 3"/>
            <p:cNvSpPr/>
            <p:nvPr/>
          </p:nvSpPr>
          <p:spPr>
            <a:xfrm>
              <a:off x="81361" y="3097049"/>
              <a:ext cx="2767168" cy="1613062"/>
            </a:xfrm>
            <a:prstGeom prst="roundRect">
              <a:avLst/>
            </a:prstGeom>
            <a:solidFill>
              <a:srgbClr val="EEDDFF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94937" y="3032643"/>
              <a:ext cx="2659286" cy="422037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46" tIns="23446" rIns="23446" bIns="23446" spcCol="1270" anchor="ctr"/>
            <a:lstStyle/>
            <a:p>
              <a:pPr algn="ctr" defTabSz="8440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b="1" dirty="0">
                  <a:solidFill>
                    <a:srgbClr val="C0504D">
                      <a:lumMod val="50000"/>
                    </a:srgbClr>
                  </a:solidFill>
                  <a:latin typeface="Cambria" pitchFamily="18" charset="0"/>
                </a:rPr>
                <a:t>Space Applications</a:t>
              </a:r>
              <a:endParaRPr lang="en-US" b="1" dirty="0">
                <a:solidFill>
                  <a:srgbClr val="C0504D">
                    <a:lumMod val="50000"/>
                  </a:srgbClr>
                </a:solidFill>
                <a:latin typeface="Cambri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46" y="3388133"/>
              <a:ext cx="2769561" cy="1169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99649" indent="-99649" defTabSz="84408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Socio economic Security, Sustainable Development, DRR &amp; Governance</a:t>
              </a:r>
            </a:p>
            <a:p>
              <a:pPr marL="99649" indent="-99649" defTabSz="844083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Synergistic Applications </a:t>
              </a:r>
            </a:p>
            <a:p>
              <a:pPr defTabSz="844083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   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(EO,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SatCom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itchFamily="18" charset="0"/>
                  <a:cs typeface="Arial Narrow"/>
                </a:rPr>
                <a:t> &amp; Navigation)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05000" y="289417"/>
            <a:ext cx="5715000" cy="640080"/>
          </a:xfrm>
          <a:prstGeom prst="roundRect">
            <a:avLst/>
          </a:prstGeom>
          <a:solidFill>
            <a:srgbClr val="DCEDFC"/>
          </a:solidFill>
          <a:ln w="952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mbria" pitchFamily="18" charset="0"/>
              </a:rPr>
              <a:t>Indian Space Programme: Dimensions</a:t>
            </a:r>
          </a:p>
        </p:txBody>
      </p:sp>
      <p:pic>
        <p:nvPicPr>
          <p:cNvPr id="35" name="Picture 2" descr="nrsa cover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r="42883"/>
          <a:stretch>
            <a:fillRect/>
          </a:stretch>
        </p:blipFill>
        <p:spPr bwMode="auto">
          <a:xfrm>
            <a:off x="3470900" y="3236516"/>
            <a:ext cx="2257145" cy="169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153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67" t="17744" r="22383" b="11022"/>
          <a:stretch/>
        </p:blipFill>
        <p:spPr>
          <a:xfrm>
            <a:off x="-18316" y="0"/>
            <a:ext cx="9176071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343417"/>
            <a:ext cx="9144000" cy="167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1276" y="1419761"/>
            <a:ext cx="624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Capacity Building through training, education and research </a:t>
            </a:r>
            <a:r>
              <a:rPr lang="en-US" sz="2000" b="1" dirty="0">
                <a:solidFill>
                  <a:srgbClr val="C00000"/>
                </a:solidFill>
              </a:rPr>
              <a:t>in the field of  </a:t>
            </a:r>
            <a:r>
              <a:rPr lang="en-US" sz="2000" b="1" dirty="0" smtClean="0">
                <a:solidFill>
                  <a:srgbClr val="C00000"/>
                </a:solidFill>
              </a:rPr>
              <a:t>Remote Sensing, Geographic Information System (GIS) </a:t>
            </a:r>
            <a:r>
              <a:rPr lang="en-US" sz="2000" b="1" dirty="0">
                <a:solidFill>
                  <a:srgbClr val="C00000"/>
                </a:solidFill>
              </a:rPr>
              <a:t>technology and </a:t>
            </a:r>
            <a:r>
              <a:rPr lang="en-US" sz="2000" b="1" dirty="0" smtClean="0">
                <a:solidFill>
                  <a:srgbClr val="C00000"/>
                </a:solidFill>
              </a:rPr>
              <a:t>applications.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2133381" cy="18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4605156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  <a:ea typeface="Tahoma" panose="020B0604030504040204" pitchFamily="34" charset="0"/>
              </a:rPr>
              <a:t>IIRS is one of the Central Educational Institutions     of Excellence</a:t>
            </a:r>
          </a:p>
          <a:p>
            <a:pPr algn="ctr"/>
            <a:endParaRPr lang="en-US" sz="12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1479" y="304800"/>
            <a:ext cx="51054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algn="ctr" defTabSz="1377950" fontAlgn="auto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3400" b="1" kern="0" dirty="0" smtClean="0">
                <a:solidFill>
                  <a:srgbClr val="FFFFFF"/>
                </a:solidFill>
                <a:sym typeface="Calibri"/>
              </a:rPr>
              <a:t>Mandate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5497708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[Parliament Act, 2006]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" y="3132271"/>
            <a:ext cx="7848600" cy="11401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400" b="1" i="1" cap="all" dirty="0" smtClean="0">
                <a:solidFill>
                  <a:srgbClr val="0066FF"/>
                </a:solidFill>
              </a:rPr>
              <a:t>EDUCATION FOR ACQUIRING </a:t>
            </a:r>
            <a:r>
              <a:rPr lang="en-IN" sz="1400" b="1" i="1" cap="all" dirty="0">
                <a:solidFill>
                  <a:srgbClr val="0066FF"/>
                </a:solidFill>
              </a:rPr>
              <a:t>KNOWLEDGE AND TRANSLATING THIS INTO PRACTICAL APPLICATIONS FOR SOLVING REAL-WORLD PROBLEMS</a:t>
            </a:r>
            <a:endParaRPr lang="en-US" sz="1400" i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588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52400" y="304800"/>
            <a:ext cx="11787185" cy="6027656"/>
            <a:chOff x="-280985" y="205688"/>
            <a:chExt cx="11787185" cy="5929956"/>
          </a:xfrm>
        </p:grpSpPr>
        <p:sp>
          <p:nvSpPr>
            <p:cNvPr id="32" name="Rectangle 31"/>
            <p:cNvSpPr/>
            <p:nvPr/>
          </p:nvSpPr>
          <p:spPr>
            <a:xfrm>
              <a:off x="2266069" y="205688"/>
              <a:ext cx="4669648" cy="5545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marR="0" lvl="0" indent="0" algn="ctr" defTabSz="137795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Activities</a:t>
              </a:r>
            </a:p>
          </p:txBody>
        </p:sp>
        <p:graphicFrame>
          <p:nvGraphicFramePr>
            <p:cNvPr id="25" name="Diagram 24"/>
            <p:cNvGraphicFramePr/>
            <p:nvPr>
              <p:extLst/>
            </p:nvPr>
          </p:nvGraphicFramePr>
          <p:xfrm>
            <a:off x="-280985" y="1261826"/>
            <a:ext cx="7216701" cy="4873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6" name="Diagram 25"/>
            <p:cNvGraphicFramePr/>
            <p:nvPr>
              <p:extLst/>
            </p:nvPr>
          </p:nvGraphicFramePr>
          <p:xfrm>
            <a:off x="4289499" y="1222398"/>
            <a:ext cx="7216701" cy="48280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7" name="Straight Connector 3"/>
            <p:cNvSpPr/>
            <p:nvPr/>
          </p:nvSpPr>
          <p:spPr>
            <a:xfrm>
              <a:off x="4608367" y="917555"/>
              <a:ext cx="878033" cy="380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2818"/>
                  </a:lnTo>
                  <a:lnTo>
                    <a:pt x="2909942" y="222818"/>
                  </a:lnTo>
                  <a:lnTo>
                    <a:pt x="2909942" y="415821"/>
                  </a:lnTo>
                </a:path>
              </a:pathLst>
            </a:custGeom>
            <a:noFill/>
            <a:ln w="25400" cap="flat" cmpd="sng" algn="ctr">
              <a:solidFill>
                <a:srgbClr val="5B9BD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Straight Connector 3"/>
            <p:cNvSpPr/>
            <p:nvPr/>
          </p:nvSpPr>
          <p:spPr>
            <a:xfrm>
              <a:off x="1455431" y="954569"/>
              <a:ext cx="3093200" cy="374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33790" y="0"/>
                  </a:moveTo>
                  <a:lnTo>
                    <a:pt x="3133790" y="181634"/>
                  </a:lnTo>
                  <a:lnTo>
                    <a:pt x="0" y="181634"/>
                  </a:lnTo>
                  <a:lnTo>
                    <a:pt x="0" y="374638"/>
                  </a:lnTo>
                </a:path>
              </a:pathLst>
            </a:custGeom>
            <a:noFill/>
            <a:ln w="25400" cap="flat" cmpd="sng" algn="ctr">
              <a:solidFill>
                <a:srgbClr val="5B9BD5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cxnSp>
          <p:nvCxnSpPr>
            <p:cNvPr id="29" name="Straight Connector 28"/>
            <p:cNvCxnSpPr/>
            <p:nvPr/>
          </p:nvCxnSpPr>
          <p:spPr>
            <a:xfrm>
              <a:off x="3031412" y="1117919"/>
              <a:ext cx="0" cy="18288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5171660" y="1130956"/>
              <a:ext cx="0" cy="182880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2394654" y="4971978"/>
            <a:ext cx="411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12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IN" sz="1200" dirty="0" smtClean="0">
                <a:solidFill>
                  <a:schemeClr val="tx2">
                    <a:lumMod val="75000"/>
                  </a:schemeClr>
                </a:solidFill>
              </a:rPr>
              <a:t>Affiliated to Andhra University, Visakhapatnam </a:t>
            </a:r>
          </a:p>
          <a:p>
            <a:pPr algn="r">
              <a:spcAft>
                <a:spcPts val="600"/>
              </a:spcAft>
            </a:pPr>
            <a:r>
              <a:rPr lang="en-IN" sz="1200" i="1" dirty="0" smtClean="0">
                <a:solidFill>
                  <a:schemeClr val="tx2">
                    <a:lumMod val="75000"/>
                  </a:schemeClr>
                </a:solidFill>
              </a:rPr>
              <a:t>(New Affiliation with JNU is under progress)</a:t>
            </a:r>
          </a:p>
          <a:p>
            <a:pPr>
              <a:spcAft>
                <a:spcPts val="600"/>
              </a:spcAft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</a:rPr>
              <a:t>** Affiliated to University </a:t>
            </a:r>
            <a:r>
              <a:rPr lang="en-IN" sz="1200" dirty="0" smtClean="0">
                <a:solidFill>
                  <a:schemeClr val="tx2">
                    <a:lumMod val="75000"/>
                  </a:schemeClr>
                </a:solidFill>
              </a:rPr>
              <a:t>of Twente, The Netherlands</a:t>
            </a:r>
          </a:p>
          <a:p>
            <a:r>
              <a:rPr lang="en-IN" sz="1200" baseline="30000" dirty="0" smtClean="0">
                <a:solidFill>
                  <a:schemeClr val="tx2">
                    <a:lumMod val="75000"/>
                  </a:schemeClr>
                </a:solidFill>
              </a:rPr>
              <a:t>#</a:t>
            </a:r>
            <a:r>
              <a:rPr lang="en-IN" sz="1200" dirty="0" smtClean="0">
                <a:solidFill>
                  <a:schemeClr val="tx2">
                    <a:lumMod val="75000"/>
                  </a:schemeClr>
                </a:solidFill>
              </a:rPr>
              <a:t>with Forest Research Institute, Doon University,  </a:t>
            </a:r>
          </a:p>
          <a:p>
            <a:r>
              <a:rPr lang="en-IN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1200" dirty="0" err="1" smtClean="0">
                <a:solidFill>
                  <a:schemeClr val="tx2">
                    <a:lumMod val="75000"/>
                  </a:schemeClr>
                </a:solidFill>
              </a:rPr>
              <a:t>Kumaun</a:t>
            </a:r>
            <a:r>
              <a:rPr lang="en-IN" sz="1200" dirty="0" smtClean="0">
                <a:solidFill>
                  <a:schemeClr val="tx2">
                    <a:lumMod val="75000"/>
                  </a:schemeClr>
                </a:solidFill>
              </a:rPr>
              <a:t> University &amp; other institutes/universities</a:t>
            </a:r>
            <a:endParaRPr lang="en-IN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2" y="5791200"/>
            <a:ext cx="380999" cy="2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304800" y="1295400"/>
            <a:ext cx="6178320" cy="2197600"/>
          </a:xfrm>
          <a:prstGeom prst="roundRect">
            <a:avLst>
              <a:gd name="adj" fmla="val 38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Programs </a:t>
            </a:r>
          </a:p>
          <a:p>
            <a:pPr marL="342900" indent="-571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PG Diploma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months, 9 Specialisations)</a:t>
            </a:r>
          </a:p>
          <a:p>
            <a:pPr marL="342900" indent="-571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 Course for University Faculty</a:t>
            </a: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</a:p>
          <a:p>
            <a:pPr marL="342900" indent="-571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 weeks, NNRMS–ISRO Sponsored) 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  <a:p>
            <a:pPr marL="342900" indent="-571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 Course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 weeks) (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ITEC/MEA)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571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 Makers Course 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week)</a:t>
            </a:r>
          </a:p>
          <a:p>
            <a:pPr marL="342900" indent="-571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/Tailor made Courses 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User Depts.)</a:t>
            </a:r>
            <a:endParaRPr lang="en-US" sz="1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 l="59070" t="6918" r="9845" b="2512"/>
          <a:stretch>
            <a:fillRect/>
          </a:stretch>
        </p:blipFill>
        <p:spPr bwMode="auto">
          <a:xfrm>
            <a:off x="6822324" y="3048000"/>
            <a:ext cx="2259277" cy="369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46468" y="5504172"/>
            <a:ext cx="308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Guidance </a:t>
            </a:r>
            <a:r>
              <a:rPr lang="en-US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UG/ PG/ Ph.D. students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298680" y="5389645"/>
            <a:ext cx="3275856" cy="1015500"/>
          </a:xfrm>
          <a:prstGeom prst="roundRect">
            <a:avLst>
              <a:gd name="adj" fmla="val 384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Outreach Program</a:t>
            </a:r>
          </a:p>
          <a:p>
            <a:pPr marL="514350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&amp; Interactive courses</a:t>
            </a:r>
          </a:p>
          <a:p>
            <a:pPr marL="514350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E-Learning courses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298680" y="3548645"/>
            <a:ext cx="6178320" cy="1709155"/>
          </a:xfrm>
          <a:prstGeom prst="roundRect">
            <a:avLst>
              <a:gd name="adj" fmla="val 3846"/>
            </a:avLst>
          </a:prstGeom>
          <a:solidFill>
            <a:srgbClr val="FFCC99"/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b="1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Programs</a:t>
            </a:r>
          </a:p>
          <a:p>
            <a:pPr marL="342900" indent="-571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.Tech. in RS &amp; GIS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 Specialisations)                                                 </a:t>
            </a:r>
          </a:p>
          <a:p>
            <a:pPr marL="2857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(Affiliated to Andhra University) </a:t>
            </a:r>
          </a:p>
          <a:p>
            <a:pPr marL="514350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M.Sc. in Geo-information Science &amp; Earth Observation </a:t>
            </a: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Specialisation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Geoinformatics) </a:t>
            </a:r>
          </a:p>
          <a:p>
            <a:pPr marL="342900" indent="-571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(JEP with ITC, University of </a:t>
            </a:r>
            <a:r>
              <a:rPr lang="en-US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Twente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Netherlands)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066800" y="41009"/>
            <a:ext cx="6750496" cy="609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IIRS Training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Education 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Programmes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32" y="1216188"/>
            <a:ext cx="2227769" cy="176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298680" y="5324340"/>
            <a:ext cx="3275856" cy="1015500"/>
          </a:xfrm>
          <a:prstGeom prst="roundRect">
            <a:avLst>
              <a:gd name="adj" fmla="val 384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4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Outreach Program</a:t>
            </a:r>
          </a:p>
          <a:p>
            <a:pPr marL="514350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&amp; Interactive courses</a:t>
            </a:r>
          </a:p>
          <a:p>
            <a:pPr marL="514350" indent="-228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E-Learning courses</a:t>
            </a:r>
          </a:p>
        </p:txBody>
      </p:sp>
    </p:spTree>
    <p:extLst>
      <p:ext uri="{BB962C8B-B14F-4D97-AF65-F5344CB8AC3E}">
        <p14:creationId xmlns:p14="http://schemas.microsoft.com/office/powerpoint/2010/main" val="17652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61925"/>
            <a:ext cx="9144000" cy="914399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Postgraduate Diploma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Sensing &amp; GIS in Natural Resources Management</a:t>
            </a:r>
            <a:endParaRPr lang="en-US" sz="1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8915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Learning Outcome: </a:t>
            </a:r>
            <a:r>
              <a:rPr lang="en-IN" dirty="0" smtClean="0">
                <a:solidFill>
                  <a:srgbClr val="002060"/>
                </a:solidFill>
                <a:ea typeface="Tahoma" panose="020B0604030504040204" pitchFamily="34" charset="0"/>
              </a:rPr>
              <a:t>To develop an understanding of appropriate tools and skills to handle and apply them to carry out an independent project.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Target Group: </a:t>
            </a:r>
            <a:r>
              <a:rPr lang="en-IN" dirty="0">
                <a:solidFill>
                  <a:prstClr val="black"/>
                </a:solidFill>
                <a:ea typeface="Tahoma" panose="020B0604030504040204" pitchFamily="34" charset="0"/>
              </a:rPr>
              <a:t>Govt. officials &amp; Fresh Graduates</a:t>
            </a:r>
          </a:p>
          <a:p>
            <a:pPr marL="285750" indent="-285750" fontAlgn="auto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Duration of course</a:t>
            </a:r>
            <a:r>
              <a:rPr lang="en-IN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: </a:t>
            </a:r>
            <a:r>
              <a:rPr lang="en-IN" dirty="0">
                <a:solidFill>
                  <a:prstClr val="black"/>
                </a:solidFill>
                <a:ea typeface="Tahoma" panose="020B0604030504040204" pitchFamily="34" charset="0"/>
              </a:rPr>
              <a:t>10 </a:t>
            </a:r>
            <a:r>
              <a:rPr lang="en-IN" dirty="0" smtClean="0">
                <a:solidFill>
                  <a:prstClr val="black"/>
                </a:solidFill>
                <a:ea typeface="Tahoma" panose="020B0604030504040204" pitchFamily="34" charset="0"/>
              </a:rPr>
              <a:t>months</a:t>
            </a:r>
            <a:endParaRPr lang="en-IN" b="1" dirty="0" smtClean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Specialisations in</a:t>
            </a:r>
            <a:r>
              <a:rPr lang="en-IN" dirty="0" smtClean="0">
                <a:solidFill>
                  <a:prstClr val="black"/>
                </a:solidFill>
                <a:ea typeface="Tahoma" panose="020B0604030504040204" pitchFamily="34" charset="0"/>
              </a:rPr>
              <a:t> (09) disciplines, namely</a:t>
            </a:r>
            <a:r>
              <a:rPr lang="en-IN" sz="2000" dirty="0" smtClean="0">
                <a:solidFill>
                  <a:prstClr val="black"/>
                </a:solidFill>
                <a:ea typeface="Tahoma" panose="020B060403050404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sz="2000" dirty="0" smtClean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Agriculture </a:t>
            </a:r>
            <a:r>
              <a:rPr lang="en-IN" sz="1200" dirty="0">
                <a:solidFill>
                  <a:prstClr val="black"/>
                </a:solidFill>
                <a:ea typeface="Tahoma" panose="020B0604030504040204" pitchFamily="34" charset="0"/>
              </a:rPr>
              <a:t>and </a:t>
            </a: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Soils;	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Forest Resources &amp; Ecosystem Analysis;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Geosciences;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Geoinformatics;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Marine </a:t>
            </a:r>
            <a:r>
              <a:rPr lang="en-IN" sz="1200" dirty="0">
                <a:solidFill>
                  <a:prstClr val="black"/>
                </a:solidFill>
                <a:ea typeface="Tahoma" panose="020B0604030504040204" pitchFamily="34" charset="0"/>
              </a:rPr>
              <a:t>&amp; Atmospheric </a:t>
            </a: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Sciences;</a:t>
            </a:r>
            <a:endParaRPr lang="en-IN" sz="12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Photogrammetry &amp; Remote Sensing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Urban </a:t>
            </a:r>
            <a:r>
              <a:rPr lang="en-IN" sz="1200" dirty="0">
                <a:solidFill>
                  <a:prstClr val="black"/>
                </a:solidFill>
                <a:ea typeface="Tahoma" panose="020B0604030504040204" pitchFamily="34" charset="0"/>
              </a:rPr>
              <a:t>&amp; Regional </a:t>
            </a: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Studies</a:t>
            </a:r>
            <a:r>
              <a:rPr lang="en-US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;</a:t>
            </a:r>
            <a:endParaRPr lang="en-IN" sz="1200" dirty="0" smtClean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Water Resources</a:t>
            </a:r>
          </a:p>
          <a:p>
            <a:pPr marL="990600" lvl="1" indent="-3937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1200" dirty="0" smtClean="0">
                <a:solidFill>
                  <a:prstClr val="black"/>
                </a:solidFill>
                <a:ea typeface="Tahoma" panose="020B0604030504040204" pitchFamily="34" charset="0"/>
              </a:rPr>
              <a:t>Natural Hazard &amp; Disaster Risk Management</a:t>
            </a:r>
          </a:p>
          <a:p>
            <a:pPr marL="990600" lvl="1" indent="-393700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1200" b="1" i="1" dirty="0" smtClean="0">
                <a:solidFill>
                  <a:srgbClr val="C00000"/>
                </a:solidFill>
                <a:ea typeface="Tahoma" panose="020B0604030504040204" pitchFamily="34" charset="0"/>
              </a:rPr>
              <a:t>Spatial Data Analytics ( 2019 onwards)</a:t>
            </a:r>
          </a:p>
          <a:p>
            <a:pPr marL="271463" lvl="1" indent="-271463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002060"/>
                </a:solidFill>
                <a:ea typeface="Tahoma" panose="020B0604030504040204" pitchFamily="34" charset="0"/>
              </a:rPr>
              <a:t>Focus on skill development with </a:t>
            </a:r>
            <a:r>
              <a:rPr lang="en-IN" sz="16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hands-on, pilot studies &amp; human resources to industry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1" y="95457"/>
            <a:ext cx="51816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Postgraduate Diploma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1131" y="4804828"/>
            <a:ext cx="24943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+mj-lt"/>
                <a:ea typeface="Tahoma" panose="020B0604030504040204" pitchFamily="34" charset="0"/>
              </a:rPr>
              <a:t>Beneficiaries:</a:t>
            </a:r>
            <a:r>
              <a:rPr lang="en-IN" dirty="0" smtClean="0">
                <a:solidFill>
                  <a:srgbClr val="002060"/>
                </a:solidFill>
                <a:latin typeface="+mj-lt"/>
                <a:ea typeface="Tahoma" panose="020B0604030504040204" pitchFamily="34" charset="0"/>
              </a:rPr>
              <a:t> &gt;</a:t>
            </a:r>
            <a:r>
              <a:rPr lang="en-IN" dirty="0" smtClean="0">
                <a:latin typeface="+mj-lt"/>
                <a:ea typeface="Tahoma" panose="020B0604030504040204" pitchFamily="34" charset="0"/>
              </a:rPr>
              <a:t>1700</a:t>
            </a:r>
            <a:endParaRPr lang="en-IN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599" y="5240628"/>
            <a:ext cx="25549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ea typeface="Tahoma" panose="020B0604030504040204" pitchFamily="34" charset="0"/>
              </a:rPr>
              <a:t>Government Trainees: &gt;</a:t>
            </a:r>
            <a:r>
              <a:rPr lang="en-IN" sz="1400" b="1" i="1" dirty="0" smtClean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en-IN" sz="1400" b="1" i="1" dirty="0" smtClean="0">
                <a:ea typeface="Tahoma" panose="020B0604030504040204" pitchFamily="34" charset="0"/>
              </a:rPr>
              <a:t>1200</a:t>
            </a:r>
            <a:endParaRPr lang="en-IN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/>
        </p:blipFill>
        <p:spPr>
          <a:xfrm>
            <a:off x="5485729" y="2410086"/>
            <a:ext cx="3393812" cy="22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76200" y="1371600"/>
            <a:ext cx="6629400" cy="3326922"/>
          </a:xfrm>
          <a:prstGeom prst="roundRect">
            <a:avLst>
              <a:gd name="adj" fmla="val 3846"/>
            </a:avLst>
          </a:prstGeom>
          <a:noFill/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Duration</a:t>
            </a:r>
            <a:r>
              <a:rPr lang="en-IN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>: </a:t>
            </a:r>
            <a:r>
              <a:rPr lang="en-IN" sz="2400" dirty="0" smtClean="0">
                <a:solidFill>
                  <a:prstClr val="black"/>
                </a:solidFill>
                <a:ea typeface="Tahoma" panose="020B0604030504040204" pitchFamily="34" charset="0"/>
              </a:rPr>
              <a:t>8 Weeks </a:t>
            </a:r>
            <a:r>
              <a:rPr lang="en-IN" dirty="0" smtClean="0">
                <a:solidFill>
                  <a:prstClr val="black"/>
                </a:solidFill>
                <a:ea typeface="Tahoma" panose="020B0604030504040204" pitchFamily="34" charset="0"/>
              </a:rPr>
              <a:t>(May-June, every year)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N" sz="24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002060"/>
                </a:solidFill>
                <a:ea typeface="Tahoma" panose="020B0604030504040204" pitchFamily="34" charset="0"/>
              </a:rPr>
              <a:t>Specialisations in</a:t>
            </a:r>
            <a:r>
              <a:rPr lang="en-IN" sz="2000" dirty="0">
                <a:solidFill>
                  <a:prstClr val="black"/>
                </a:solidFill>
                <a:ea typeface="Tahoma" panose="020B0604030504040204" pitchFamily="34" charset="0"/>
              </a:rPr>
              <a:t> (</a:t>
            </a:r>
            <a:r>
              <a:rPr lang="en-IN" sz="2000" dirty="0" smtClean="0">
                <a:solidFill>
                  <a:prstClr val="black"/>
                </a:solidFill>
                <a:ea typeface="Tahoma" panose="020B0604030504040204" pitchFamily="34" charset="0"/>
              </a:rPr>
              <a:t>08) </a:t>
            </a:r>
            <a:r>
              <a:rPr lang="en-IN" sz="2000" dirty="0">
                <a:solidFill>
                  <a:prstClr val="black"/>
                </a:solidFill>
                <a:ea typeface="Tahoma" panose="020B0604030504040204" pitchFamily="34" charset="0"/>
              </a:rPr>
              <a:t>disciplines, namely: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Soils &amp; Land Use Planning ;</a:t>
            </a:r>
            <a:r>
              <a:rPr lang="en-IN" sz="1600" dirty="0">
                <a:solidFill>
                  <a:prstClr val="black"/>
                </a:solidFill>
                <a:ea typeface="Tahoma" panose="020B0604030504040204" pitchFamily="34" charset="0"/>
              </a:rPr>
              <a:t>	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Forestry / Ecology / Wildlife/ </a:t>
            </a:r>
            <a:r>
              <a:rPr lang="en-IN" sz="1600" dirty="0" err="1" smtClean="0">
                <a:solidFill>
                  <a:prstClr val="black"/>
                </a:solidFill>
                <a:ea typeface="Tahoma" panose="020B0604030504040204" pitchFamily="34" charset="0"/>
              </a:rPr>
              <a:t>Env</a:t>
            </a: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. Sciences;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ea typeface="Tahoma" panose="020B0604030504040204" pitchFamily="34" charset="0"/>
              </a:rPr>
              <a:t>Geosciences;</a:t>
            </a: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>
                <a:solidFill>
                  <a:prstClr val="black"/>
                </a:solidFill>
                <a:ea typeface="Tahoma" panose="020B0604030504040204" pitchFamily="34" charset="0"/>
              </a:rPr>
              <a:t>GIS Technology &amp; Advances</a:t>
            </a: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;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Coastal &amp; Ocean Sciences;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Cartography and Mapping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>
                <a:solidFill>
                  <a:prstClr val="black"/>
                </a:solidFill>
                <a:ea typeface="Tahoma" panose="020B0604030504040204" pitchFamily="34" charset="0"/>
              </a:rPr>
              <a:t>Urban &amp; Regional Studies</a:t>
            </a:r>
            <a:r>
              <a:rPr lang="en-US" sz="1600" dirty="0">
                <a:solidFill>
                  <a:prstClr val="black"/>
                </a:solidFill>
                <a:ea typeface="Tahoma" panose="020B0604030504040204" pitchFamily="34" charset="0"/>
              </a:rPr>
              <a:t>;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990600" lvl="1" indent="-3937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N" sz="1600" dirty="0" smtClean="0">
                <a:solidFill>
                  <a:prstClr val="black"/>
                </a:solidFill>
                <a:ea typeface="Tahoma" panose="020B0604030504040204" pitchFamily="34" charset="0"/>
              </a:rPr>
              <a:t>RS&amp; GIS in Water Resources</a:t>
            </a:r>
            <a:endParaRPr lang="en-IN" sz="16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998" y="4572000"/>
            <a:ext cx="56388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N" sz="1400" b="1" dirty="0" smtClean="0"/>
              <a:t>Impact: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400" dirty="0" smtClean="0"/>
              <a:t>Many of the faculty trained by IIRS have started RS &amp; GIS courses in their institutes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400" dirty="0" smtClean="0"/>
              <a:t>Developed interest for long-term/specialised courses &amp; choosing career in Geospatial technology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/>
              <a:t>Supporting IIRS in Distance Learning Program (DLP) courses as Coordinators </a:t>
            </a:r>
            <a:endParaRPr lang="en-IN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1905000" y="284780"/>
            <a:ext cx="55626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Certificate Course for University Faculty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00396"/>
            <a:ext cx="3009605" cy="2257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9" y="3727304"/>
            <a:ext cx="2984156" cy="20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18" y="1275241"/>
            <a:ext cx="6181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Learning Outcome: </a:t>
            </a:r>
            <a:r>
              <a:rPr lang="en-US" sz="1400" dirty="0">
                <a:solidFill>
                  <a:srgbClr val="002060"/>
                </a:solidFill>
                <a:ea typeface="Tahoma" panose="020B0604030504040204" pitchFamily="34" charset="0"/>
              </a:rPr>
              <a:t>To </a:t>
            </a:r>
            <a:r>
              <a:rPr lang="en-US" sz="1400" dirty="0" smtClean="0">
                <a:solidFill>
                  <a:srgbClr val="002060"/>
                </a:solidFill>
                <a:ea typeface="Tahoma" panose="020B0604030504040204" pitchFamily="34" charset="0"/>
              </a:rPr>
              <a:t>provide </a:t>
            </a:r>
            <a:r>
              <a:rPr lang="en-US" sz="1400" dirty="0">
                <a:solidFill>
                  <a:srgbClr val="002060"/>
                </a:solidFill>
                <a:ea typeface="Tahoma" panose="020B0604030504040204" pitchFamily="34" charset="0"/>
              </a:rPr>
              <a:t>understanding of </a:t>
            </a:r>
            <a:r>
              <a:rPr lang="en-US" sz="1400" dirty="0" smtClean="0">
                <a:solidFill>
                  <a:srgbClr val="002060"/>
                </a:solidFill>
                <a:ea typeface="Tahoma" panose="020B0604030504040204" pitchFamily="34" charset="0"/>
              </a:rPr>
              <a:t>Geospatial technology </a:t>
            </a:r>
            <a:r>
              <a:rPr lang="en-US" sz="1400" dirty="0">
                <a:solidFill>
                  <a:srgbClr val="002060"/>
                </a:solidFill>
                <a:ea typeface="Tahoma" panose="020B0604030504040204" pitchFamily="34" charset="0"/>
              </a:rPr>
              <a:t>and </a:t>
            </a:r>
            <a:r>
              <a:rPr lang="en-US" sz="1400" dirty="0" smtClean="0">
                <a:solidFill>
                  <a:srgbClr val="002060"/>
                </a:solidFill>
                <a:ea typeface="Tahoma" panose="020B0604030504040204" pitchFamily="34" charset="0"/>
              </a:rPr>
              <a:t>its applications and develop research skills.</a:t>
            </a:r>
            <a:endParaRPr lang="en-IN" sz="1400" dirty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Duration: </a:t>
            </a:r>
            <a:r>
              <a:rPr lang="en-IN" sz="1400" dirty="0" smtClean="0">
                <a:ea typeface="Tahoma" panose="020B0604030504040204" pitchFamily="34" charset="0"/>
              </a:rPr>
              <a:t>24 months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Target Group: </a:t>
            </a:r>
            <a:r>
              <a:rPr lang="en-IN" sz="1400" dirty="0">
                <a:solidFill>
                  <a:prstClr val="black"/>
                </a:solidFill>
                <a:ea typeface="Tahoma" panose="020B0604030504040204" pitchFamily="34" charset="0"/>
              </a:rPr>
              <a:t>Govt. officials &amp; Fresh Graduates</a:t>
            </a:r>
            <a:endParaRPr lang="en-IN" sz="1400" b="1" dirty="0" smtClean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Uniqueness:</a:t>
            </a:r>
          </a:p>
          <a:p>
            <a:pPr marL="885825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N" sz="1400" b="1" dirty="0" smtClean="0">
                <a:ea typeface="Tahoma" panose="020B0604030504040204" pitchFamily="34" charset="0"/>
              </a:rPr>
              <a:t>Specialisations: 08</a:t>
            </a:r>
            <a:endParaRPr lang="en-IN" sz="1400" b="1" dirty="0">
              <a:ea typeface="Tahoma" panose="020B0604030504040204" pitchFamily="34" charset="0"/>
            </a:endParaRPr>
          </a:p>
          <a:p>
            <a:pPr marL="885825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IN" sz="1400" b="1" dirty="0" smtClean="0">
                <a:ea typeface="Tahoma" panose="020B0604030504040204" pitchFamily="34" charset="0"/>
              </a:rPr>
              <a:t>Strong </a:t>
            </a:r>
            <a:r>
              <a:rPr lang="en-IN" sz="1400" b="1" dirty="0">
                <a:ea typeface="Tahoma" panose="020B0604030504040204" pitchFamily="34" charset="0"/>
              </a:rPr>
              <a:t>focus on Research </a:t>
            </a:r>
            <a:r>
              <a:rPr lang="en-IN" sz="1400" dirty="0">
                <a:ea typeface="Tahoma" panose="020B0604030504040204" pitchFamily="34" charset="0"/>
              </a:rPr>
              <a:t>(14 </a:t>
            </a:r>
            <a:r>
              <a:rPr lang="en-IN" sz="1400" dirty="0" smtClean="0">
                <a:ea typeface="Tahoma" panose="020B0604030504040204" pitchFamily="34" charset="0"/>
              </a:rPr>
              <a:t>months)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Affiliation: </a:t>
            </a:r>
            <a:r>
              <a:rPr lang="en-IN" sz="1400" dirty="0" smtClean="0">
                <a:ea typeface="Tahoma" panose="020B0604030504040204" pitchFamily="34" charset="0"/>
              </a:rPr>
              <a:t>Andhra University</a:t>
            </a:r>
            <a:endParaRPr lang="en-IN" sz="1400" dirty="0">
              <a:ea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4999" y="188422"/>
            <a:ext cx="5562601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M.Tech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 in Remote Sensing &amp; GIS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6200" y="2191313"/>
            <a:ext cx="2133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dirty="0" smtClean="0">
                <a:ea typeface="Tahoma" panose="020B0604030504040204" pitchFamily="34" charset="0"/>
              </a:rPr>
              <a:t>Beneficiaries:</a:t>
            </a:r>
            <a:r>
              <a:rPr lang="en-IN" b="1" dirty="0" smtClean="0">
                <a:ea typeface="Tahoma" panose="020B0604030504040204" pitchFamily="34" charset="0"/>
              </a:rPr>
              <a:t> ~293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077072"/>
            <a:ext cx="2808311" cy="198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177445"/>
            <a:ext cx="2808311" cy="19641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6200" y="2883122"/>
            <a:ext cx="21336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ea typeface="Tahoma" panose="020B0604030504040204" pitchFamily="34" charset="0"/>
              </a:rPr>
              <a:t>Govt. Trainees:</a:t>
            </a:r>
            <a:r>
              <a:rPr lang="en-IN" sz="1400" b="1" i="1" dirty="0" smtClean="0">
                <a:solidFill>
                  <a:srgbClr val="002060"/>
                </a:solidFill>
                <a:ea typeface="Tahoma" panose="020B0604030504040204" pitchFamily="34" charset="0"/>
              </a:rPr>
              <a:t> ~30</a:t>
            </a:r>
            <a:endParaRPr lang="en-IN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1828801" y="3352780"/>
            <a:ext cx="5638800" cy="563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marL="0" marR="0" lvl="0" indent="0" algn="ctr" defTabSz="137795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M.Sc. in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Geoinformatics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45" y="4018564"/>
            <a:ext cx="6053667" cy="233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Learning Outcome:  </a:t>
            </a:r>
            <a:r>
              <a:rPr lang="en-US" sz="1400" dirty="0" smtClean="0">
                <a:solidFill>
                  <a:srgbClr val="002060"/>
                </a:solidFill>
                <a:ea typeface="Tahoma" panose="020B0604030504040204" pitchFamily="34" charset="0"/>
              </a:rPr>
              <a:t>To develop understanding of Geo-information science and Earth Observation with specific focus on developing research skills</a:t>
            </a:r>
            <a:endParaRPr lang="en-IN" sz="1400" dirty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Collaboration:  </a:t>
            </a:r>
            <a:r>
              <a:rPr lang="en-IN" sz="1400" dirty="0">
                <a:solidFill>
                  <a:prstClr val="black"/>
                </a:solidFill>
                <a:ea typeface="Tahoma" panose="020B0604030504040204" pitchFamily="34" charset="0"/>
              </a:rPr>
              <a:t>University of </a:t>
            </a:r>
            <a:r>
              <a:rPr lang="en-IN" sz="1400" dirty="0" err="1">
                <a:solidFill>
                  <a:prstClr val="black"/>
                </a:solidFill>
                <a:ea typeface="Tahoma" panose="020B0604030504040204" pitchFamily="34" charset="0"/>
              </a:rPr>
              <a:t>Twente</a:t>
            </a:r>
            <a:r>
              <a:rPr lang="en-IN" sz="1400" dirty="0">
                <a:solidFill>
                  <a:prstClr val="black"/>
                </a:solidFill>
                <a:ea typeface="Tahoma" panose="020B0604030504040204" pitchFamily="34" charset="0"/>
              </a:rPr>
              <a:t>, </a:t>
            </a:r>
            <a:r>
              <a:rPr lang="en-IN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The Netherlands (IIRS-ITC JEP, </a:t>
            </a:r>
            <a:r>
              <a:rPr lang="en-IN" sz="1400" dirty="0" smtClean="0">
                <a:ea typeface="Tahoma" panose="020B0604030504040204" pitchFamily="34" charset="0"/>
              </a:rPr>
              <a:t>since 2002</a:t>
            </a:r>
            <a:r>
              <a:rPr lang="en-IN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)</a:t>
            </a:r>
            <a:endParaRPr lang="en-IN" sz="1400" dirty="0">
              <a:solidFill>
                <a:srgbClr val="0070C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Target Group:  </a:t>
            </a:r>
            <a:r>
              <a:rPr lang="en-IN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Fresh Graduates &amp; Govt</a:t>
            </a:r>
            <a:r>
              <a:rPr lang="en-IN" sz="1400" dirty="0">
                <a:solidFill>
                  <a:prstClr val="black"/>
                </a:solidFill>
                <a:ea typeface="Tahoma" panose="020B0604030504040204" pitchFamily="34" charset="0"/>
              </a:rPr>
              <a:t>. </a:t>
            </a:r>
            <a:r>
              <a:rPr lang="en-IN" sz="1400" dirty="0" smtClean="0">
                <a:solidFill>
                  <a:prstClr val="black"/>
                </a:solidFill>
                <a:ea typeface="Tahoma" panose="020B0604030504040204" pitchFamily="34" charset="0"/>
              </a:rPr>
              <a:t>officials</a:t>
            </a:r>
            <a:endParaRPr lang="en-IN" sz="1400" b="1" dirty="0" smtClean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400" b="1" dirty="0" smtClean="0">
                <a:solidFill>
                  <a:srgbClr val="002060"/>
                </a:solidFill>
                <a:ea typeface="Tahoma" panose="020B0604030504040204" pitchFamily="34" charset="0"/>
              </a:rPr>
              <a:t>Uniqueness: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sz="1400" b="1" dirty="0" smtClean="0">
              <a:solidFill>
                <a:srgbClr val="002060"/>
              </a:solidFill>
              <a:ea typeface="Tahoma" panose="020B0604030504040204" pitchFamily="34" charset="0"/>
            </a:endParaRPr>
          </a:p>
          <a:p>
            <a:pPr marL="714375" lvl="2" indent="-171450">
              <a:spcBef>
                <a:spcPts val="0"/>
              </a:spcBef>
              <a:spcAft>
                <a:spcPts val="0"/>
              </a:spcAft>
            </a:pPr>
            <a:r>
              <a:rPr lang="en-IN" sz="1400" b="1" dirty="0">
                <a:ea typeface="Tahoma" panose="020B0604030504040204" pitchFamily="34" charset="0"/>
              </a:rPr>
              <a:t>- </a:t>
            </a:r>
            <a:r>
              <a:rPr lang="en-IN" sz="1400" i="1" dirty="0">
                <a:ea typeface="Tahoma" panose="020B0604030504040204" pitchFamily="34" charset="0"/>
              </a:rPr>
              <a:t>International exposure to </a:t>
            </a:r>
            <a:r>
              <a:rPr lang="en-IN" sz="1400" i="1" dirty="0" smtClean="0">
                <a:ea typeface="Tahoma" panose="020B0604030504040204" pitchFamily="34" charset="0"/>
              </a:rPr>
              <a:t>students                             (4.5 months)</a:t>
            </a:r>
            <a:endParaRPr lang="en-IN" sz="1400" i="1" dirty="0">
              <a:ea typeface="Tahoma" panose="020B0604030504040204" pitchFamily="34" charset="0"/>
            </a:endParaRPr>
          </a:p>
          <a:p>
            <a:pPr marL="542925" lvl="2">
              <a:spcBef>
                <a:spcPts val="0"/>
              </a:spcBef>
              <a:spcAft>
                <a:spcPts val="0"/>
              </a:spcAft>
            </a:pPr>
            <a:r>
              <a:rPr lang="en-IN" sz="1400" i="1" dirty="0">
                <a:ea typeface="Tahoma" panose="020B0604030504040204" pitchFamily="34" charset="0"/>
              </a:rPr>
              <a:t>- Joint Research </a:t>
            </a:r>
            <a:r>
              <a:rPr lang="en-IN" sz="1400" i="1" dirty="0" smtClean="0">
                <a:ea typeface="Tahoma" panose="020B0604030504040204" pitchFamily="34" charset="0"/>
              </a:rPr>
              <a:t>supervision (IIRS &amp; ITC)</a:t>
            </a:r>
            <a:endParaRPr lang="en-IN" sz="1400" i="1" dirty="0">
              <a:ea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5623" y="5460002"/>
            <a:ext cx="26990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IN" dirty="0" smtClean="0">
                <a:ea typeface="Tahoma" panose="020B0604030504040204" pitchFamily="34" charset="0"/>
              </a:rPr>
              <a:t>Beneficiaries:</a:t>
            </a:r>
            <a:r>
              <a:rPr lang="en-IN" b="1" dirty="0" smtClean="0">
                <a:ea typeface="Tahoma" panose="020B0604030504040204" pitchFamily="34" charset="0"/>
              </a:rPr>
              <a:t> ~190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6370205"/>
            <a:ext cx="2584759" cy="4770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 smtClean="0">
                <a:ea typeface="Tahoma" panose="020B0604030504040204" pitchFamily="34" charset="0"/>
              </a:rPr>
              <a:t>Govt</a:t>
            </a:r>
            <a:r>
              <a:rPr lang="en-US" sz="1400" i="1" dirty="0" smtClean="0">
                <a:ea typeface="Tahoma" panose="020B0604030504040204" pitchFamily="34" charset="0"/>
              </a:rPr>
              <a:t> trainees :</a:t>
            </a:r>
            <a:r>
              <a:rPr lang="en-IN" sz="1400" b="1" i="1" dirty="0" smtClean="0">
                <a:solidFill>
                  <a:srgbClr val="002060"/>
                </a:solidFill>
                <a:ea typeface="Tahoma" panose="020B0604030504040204" pitchFamily="34" charset="0"/>
              </a:rPr>
              <a:t> 22</a:t>
            </a:r>
          </a:p>
          <a:p>
            <a:pPr algn="r"/>
            <a:endParaRPr lang="en-IN" sz="1100" b="1" i="1" dirty="0"/>
          </a:p>
        </p:txBody>
      </p:sp>
    </p:spTree>
    <p:extLst>
      <p:ext uri="{BB962C8B-B14F-4D97-AF65-F5344CB8AC3E}">
        <p14:creationId xmlns:p14="http://schemas.microsoft.com/office/powerpoint/2010/main" val="19193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8880</TotalTime>
  <Words>1551</Words>
  <Application>Microsoft Office PowerPoint</Application>
  <PresentationFormat>On-screen Show (4:3)</PresentationFormat>
  <Paragraphs>270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Bold</vt:lpstr>
      <vt:lpstr>Arial Narrow</vt:lpstr>
      <vt:lpstr>Avenir Roman</vt:lpstr>
      <vt:lpstr>Calibri</vt:lpstr>
      <vt:lpstr>Cambria</vt:lpstr>
      <vt:lpstr>Constantia</vt:lpstr>
      <vt:lpstr>Droid Serif</vt:lpstr>
      <vt:lpstr>Helvetica</vt:lpstr>
      <vt:lpstr>Symbol</vt:lpstr>
      <vt:lpstr>Tahoma</vt:lpstr>
      <vt:lpstr>Times New Roman</vt:lpstr>
      <vt:lpstr>Wingdings</vt:lpstr>
      <vt:lpstr>Default</vt:lpstr>
      <vt:lpstr>Activities of IIRS, Dehradun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prakash</cp:lastModifiedBy>
  <cp:revision>31</cp:revision>
  <dcterms:modified xsi:type="dcterms:W3CDTF">2019-03-01T09:39:14Z</dcterms:modified>
</cp:coreProperties>
</file>