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63" r:id="rId3"/>
    <p:sldId id="274" r:id="rId4"/>
    <p:sldId id="275" r:id="rId5"/>
    <p:sldId id="276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04" autoAdjust="0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ECB9B9E-262C-C340-AA95-7BDB8C25D886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59998" y="686474"/>
            <a:ext cx="4930338" cy="3419604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494" y="4342940"/>
            <a:ext cx="5477812" cy="410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4408" tIns="42204" rIns="84408" bIns="42204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296BCB63-6932-A54F-8E87-E472E896C539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494" y="4342940"/>
            <a:ext cx="5477812" cy="410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4408" tIns="42204" rIns="84408" bIns="42204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3396CDDD-B436-7D46-972F-DDA8B1390398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5494" y="4342940"/>
            <a:ext cx="5477812" cy="410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4408" tIns="42204" rIns="84408" bIns="42204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89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wind.arc.nasa.gov/agrosphere/about.htm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85344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Open data and innovation for Zero Hunger Aim 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Suchith Anand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Global Open Data for Agriculture and Nutrition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67281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Inclusive – for all levels from students to those without formal education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Empowerment 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Lowering the barriers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Spread Awareness on available resources</a:t>
            </a:r>
          </a:p>
          <a:p>
            <a:pPr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Verdana" charset="0"/>
              </a:rPr>
              <a:t>Building partnerships and synergies with like minded </a:t>
            </a:r>
            <a:r>
              <a:rPr lang="en-US" dirty="0" err="1" smtClean="0">
                <a:solidFill>
                  <a:srgbClr val="000000"/>
                </a:solidFill>
                <a:latin typeface="Verdana" charset="0"/>
              </a:rPr>
              <a:t>organisations</a:t>
            </a:r>
            <a:endParaRPr lang="en-US" dirty="0"/>
          </a:p>
          <a:p>
            <a:pPr>
              <a:defRPr/>
            </a:pPr>
            <a:endParaRPr lang="en-US" dirty="0"/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indent="-231775"/>
            <a:endParaRPr lang="en-US" dirty="0"/>
          </a:p>
          <a:p>
            <a:pPr indent="-231775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867400" cy="533400"/>
          </a:xfrm>
        </p:spPr>
        <p:txBody>
          <a:bodyPr anchor="ctr"/>
          <a:lstStyle/>
          <a:p>
            <a:r>
              <a:rPr lang="en-US" sz="3200" dirty="0" smtClean="0">
                <a:solidFill>
                  <a:srgbClr val="FFFFFF"/>
                </a:solidFill>
              </a:rPr>
              <a:t>Capacity development 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 descr="godan_in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247686"/>
            <a:ext cx="5029199" cy="26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92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82200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en-US" sz="3300" smtClean="0">
                <a:solidFill>
                  <a:srgbClr val="000000"/>
                </a:solidFill>
                <a:latin typeface="Verdana" charset="0"/>
              </a:rPr>
              <a:t>Examples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492500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7596187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284663" y="1557338"/>
            <a:ext cx="367188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GODAN AgriGIS Hands on workshop and ThinkTank @RCMRD, Nairobi, Oct 2016</a:t>
            </a:r>
          </a:p>
        </p:txBody>
      </p:sp>
    </p:spTree>
    <p:extLst>
      <p:ext uri="{BB962C8B-B14F-4D97-AF65-F5344CB8AC3E}">
        <p14:creationId xmlns:p14="http://schemas.microsoft.com/office/powerpoint/2010/main" val="4183500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95288" y="4763"/>
            <a:ext cx="82200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en-US" sz="5400" dirty="0" smtClean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2" descr="http://aims.fao.org/sites/default/files/images/GODAN_Local_Farming_Challeng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403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94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611188" y="476250"/>
            <a:ext cx="82200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4213" y="6408738"/>
            <a:ext cx="788352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>
                <a:solidFill>
                  <a:srgbClr val="000000"/>
                </a:solidFill>
                <a:hlinkClick r:id="rId3"/>
              </a:rPr>
              <a:t>https://worldwind.arc.nasa.gov/agrosphere/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about.html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1979613" y="260350"/>
            <a:ext cx="5472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Winner of GODAN Local Farming challenge  </a:t>
            </a:r>
            <a:r>
              <a:rPr lang="en-US" dirty="0">
                <a:solidFill>
                  <a:srgbClr val="000000"/>
                </a:solidFill>
              </a:rPr>
              <a:t>2017 - </a:t>
            </a:r>
            <a:r>
              <a:rPr lang="en-US" dirty="0" err="1">
                <a:solidFill>
                  <a:srgbClr val="000000"/>
                </a:solidFill>
              </a:rPr>
              <a:t>Agrosphere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agrosphe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381609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6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9380</TotalTime>
  <Words>110</Words>
  <Application>Microsoft Macintosh PowerPoint</Application>
  <PresentationFormat>On-screen Show (4:3)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Bold</vt:lpstr>
      <vt:lpstr>Avenir Roman</vt:lpstr>
      <vt:lpstr>Calibri</vt:lpstr>
      <vt:lpstr>Courier New</vt:lpstr>
      <vt:lpstr>Droid Serif</vt:lpstr>
      <vt:lpstr>ＭＳ Ｐゴシック</vt:lpstr>
      <vt:lpstr>Proxima Nova Regular</vt:lpstr>
      <vt:lpstr>Verdana</vt:lpstr>
      <vt:lpstr>Wingdings</vt:lpstr>
      <vt:lpstr>Default</vt:lpstr>
      <vt:lpstr>Open data and innovation for Zero Hunger Aim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75</cp:revision>
  <dcterms:modified xsi:type="dcterms:W3CDTF">2018-03-06T12:04:06Z</dcterms:modified>
</cp:coreProperties>
</file>