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81" r:id="rId3"/>
    <p:sldMasterId id="2147483693" r:id="rId4"/>
  </p:sldMasterIdLst>
  <p:notesMasterIdLst>
    <p:notesMasterId r:id="rId23"/>
  </p:notesMasterIdLst>
  <p:sldIdLst>
    <p:sldId id="256" r:id="rId5"/>
    <p:sldId id="415" r:id="rId6"/>
    <p:sldId id="413" r:id="rId7"/>
    <p:sldId id="416" r:id="rId8"/>
    <p:sldId id="417" r:id="rId9"/>
    <p:sldId id="418" r:id="rId10"/>
    <p:sldId id="362" r:id="rId11"/>
    <p:sldId id="332" r:id="rId12"/>
    <p:sldId id="363" r:id="rId13"/>
    <p:sldId id="375" r:id="rId14"/>
    <p:sldId id="412" r:id="rId15"/>
    <p:sldId id="388" r:id="rId16"/>
    <p:sldId id="390" r:id="rId17"/>
    <p:sldId id="391" r:id="rId18"/>
    <p:sldId id="403" r:id="rId19"/>
    <p:sldId id="420" r:id="rId20"/>
    <p:sldId id="421" r:id="rId21"/>
    <p:sldId id="385" r:id="rId22"/>
  </p:sldIdLst>
  <p:sldSz cx="9144000" cy="6858000" type="screen4x3"/>
  <p:notesSz cx="6797675" cy="9926638"/>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oyc" initials="p" lastIdx="2" clrIdx="0"/>
  <p:cmAuthor id="1" name="Andrew Eddy"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339933"/>
    <a:srgbClr val="00FF00"/>
    <a:srgbClr val="BF561B"/>
    <a:srgbClr val="0033CC"/>
    <a:srgbClr val="CE1CB5"/>
    <a:srgbClr val="FFFF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43" autoAdjust="0"/>
    <p:restoredTop sz="87922" autoAdjust="0"/>
  </p:normalViewPr>
  <p:slideViewPr>
    <p:cSldViewPr>
      <p:cViewPr varScale="1">
        <p:scale>
          <a:sx n="84" d="100"/>
          <a:sy n="84" d="100"/>
        </p:scale>
        <p:origin x="1888" y="1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3" d="100"/>
          <a:sy n="63" d="100"/>
        </p:scale>
        <p:origin x="-2424" y="-114"/>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AA92A-4FEC-4714-B851-972F2DBFB9E7}"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fr-FR"/>
        </a:p>
      </dgm:t>
    </dgm:pt>
    <dgm:pt modelId="{E21C4A40-81F1-487C-A487-9826117C1A57}">
      <dgm:prSet phldrT="[Texte]" custT="1"/>
      <dgm:spPr/>
      <dgm:t>
        <a:bodyPr/>
        <a:lstStyle/>
        <a:p>
          <a:r>
            <a:rPr lang="en-US" sz="1400" dirty="0" smtClean="0"/>
            <a:t>Protected natural areas :</a:t>
          </a:r>
          <a:br>
            <a:rPr lang="en-US" sz="1400" dirty="0" smtClean="0"/>
          </a:br>
          <a:r>
            <a:rPr lang="en-US" sz="1400" dirty="0" smtClean="0"/>
            <a:t>Macaya Park</a:t>
          </a:r>
          <a:endParaRPr lang="fr-FR" sz="1400" dirty="0"/>
        </a:p>
      </dgm:t>
    </dgm:pt>
    <dgm:pt modelId="{21309623-EEF8-42A6-86EA-78AB7C8384DF}" type="parTrans" cxnId="{0D3ABAA9-3ADD-49A7-AFF5-91CEAF4AEC99}">
      <dgm:prSet/>
      <dgm:spPr/>
      <dgm:t>
        <a:bodyPr/>
        <a:lstStyle/>
        <a:p>
          <a:endParaRPr lang="fr-FR"/>
        </a:p>
      </dgm:t>
    </dgm:pt>
    <dgm:pt modelId="{2E381861-25ED-4978-A5A6-96C92AFBBF46}" type="sibTrans" cxnId="{0D3ABAA9-3ADD-49A7-AFF5-91CEAF4AEC99}">
      <dgm:prSet/>
      <dgm:spPr/>
      <dgm:t>
        <a:bodyPr/>
        <a:lstStyle/>
        <a:p>
          <a:endParaRPr lang="fr-FR"/>
        </a:p>
      </dgm:t>
    </dgm:pt>
    <dgm:pt modelId="{C3CE3665-4914-4F6D-83A4-C1D1424C4457}">
      <dgm:prSet phldrT="[Texte]" custT="1"/>
      <dgm:spPr/>
      <dgm:t>
        <a:bodyPr/>
        <a:lstStyle/>
        <a:p>
          <a:r>
            <a:rPr lang="en-US" sz="1400" dirty="0" smtClean="0"/>
            <a:t>Health (New)</a:t>
          </a:r>
          <a:endParaRPr lang="fr-FR" sz="1400" dirty="0"/>
        </a:p>
      </dgm:t>
    </dgm:pt>
    <dgm:pt modelId="{84957F65-F758-4DE7-8B26-859BC743A028}" type="parTrans" cxnId="{F0C2E8C1-BFF9-4818-A28D-728CF4FFD464}">
      <dgm:prSet/>
      <dgm:spPr/>
      <dgm:t>
        <a:bodyPr/>
        <a:lstStyle/>
        <a:p>
          <a:endParaRPr lang="fr-FR"/>
        </a:p>
      </dgm:t>
    </dgm:pt>
    <dgm:pt modelId="{75F7C13A-0B05-4F33-87BF-7329A5AF6675}" type="sibTrans" cxnId="{F0C2E8C1-BFF9-4818-A28D-728CF4FFD464}">
      <dgm:prSet/>
      <dgm:spPr/>
      <dgm:t>
        <a:bodyPr/>
        <a:lstStyle/>
        <a:p>
          <a:endParaRPr lang="fr-FR"/>
        </a:p>
      </dgm:t>
    </dgm:pt>
    <dgm:pt modelId="{E36F3A5F-4259-49FC-BD27-2BDA97B43A7A}">
      <dgm:prSet phldrT="[Texte]" custT="1"/>
      <dgm:spPr/>
      <dgm:t>
        <a:bodyPr/>
        <a:lstStyle/>
        <a:p>
          <a:r>
            <a:rPr lang="en-US" sz="1400" dirty="0" smtClean="0"/>
            <a:t>Landslides, Seismic risks</a:t>
          </a:r>
          <a:br>
            <a:rPr lang="en-US" sz="1400" dirty="0" smtClean="0"/>
          </a:br>
          <a:r>
            <a:rPr lang="en-US" sz="1400" dirty="0" smtClean="0"/>
            <a:t>(with ASI / EOST)</a:t>
          </a:r>
          <a:endParaRPr lang="fr-FR" sz="1400" dirty="0"/>
        </a:p>
      </dgm:t>
    </dgm:pt>
    <dgm:pt modelId="{59D11852-9A8E-428A-997D-271B2E031F35}" type="parTrans" cxnId="{333131F6-D5F8-4AD5-8FCE-4E7CD5C2B058}">
      <dgm:prSet/>
      <dgm:spPr/>
      <dgm:t>
        <a:bodyPr/>
        <a:lstStyle/>
        <a:p>
          <a:endParaRPr lang="fr-FR"/>
        </a:p>
      </dgm:t>
    </dgm:pt>
    <dgm:pt modelId="{92CA148A-4C42-45AB-948C-A1BA35D505E5}" type="sibTrans" cxnId="{333131F6-D5F8-4AD5-8FCE-4E7CD5C2B058}">
      <dgm:prSet/>
      <dgm:spPr/>
      <dgm:t>
        <a:bodyPr/>
        <a:lstStyle/>
        <a:p>
          <a:endParaRPr lang="fr-FR"/>
        </a:p>
      </dgm:t>
    </dgm:pt>
    <dgm:pt modelId="{685259F6-54B8-4426-A892-52FA218F061E}">
      <dgm:prSet phldrT="[Texte]" custT="1"/>
      <dgm:spPr/>
      <dgm:t>
        <a:bodyPr/>
        <a:lstStyle/>
        <a:p>
          <a:r>
            <a:rPr lang="en-US" sz="1400" dirty="0" smtClean="0"/>
            <a:t>Watersheds, flooding</a:t>
          </a:r>
        </a:p>
        <a:p>
          <a:r>
            <a:rPr lang="en-US" sz="1400" dirty="0" smtClean="0"/>
            <a:t>(</a:t>
          </a:r>
          <a:r>
            <a:rPr lang="en-US" sz="1400" dirty="0" err="1" smtClean="0"/>
            <a:t>wwith</a:t>
          </a:r>
          <a:r>
            <a:rPr lang="en-US" sz="1400" dirty="0" smtClean="0"/>
            <a:t> CIMA)</a:t>
          </a:r>
          <a:endParaRPr lang="fr-FR" sz="1400" dirty="0"/>
        </a:p>
      </dgm:t>
    </dgm:pt>
    <dgm:pt modelId="{D50A69D8-2152-4F60-9824-C7A131D9BB81}" type="parTrans" cxnId="{368F2A99-C540-4356-8EEC-E18B638A0068}">
      <dgm:prSet/>
      <dgm:spPr/>
      <dgm:t>
        <a:bodyPr/>
        <a:lstStyle/>
        <a:p>
          <a:endParaRPr lang="fr-FR"/>
        </a:p>
      </dgm:t>
    </dgm:pt>
    <dgm:pt modelId="{2209A0B2-348C-49A2-9624-73B0BB8574E2}" type="sibTrans" cxnId="{368F2A99-C540-4356-8EEC-E18B638A0068}">
      <dgm:prSet/>
      <dgm:spPr/>
      <dgm:t>
        <a:bodyPr/>
        <a:lstStyle/>
        <a:p>
          <a:endParaRPr lang="fr-FR"/>
        </a:p>
      </dgm:t>
    </dgm:pt>
    <dgm:pt modelId="{8325D40C-E604-4CB5-8630-EDFA211340D6}">
      <dgm:prSet phldrT="[Texte]" custT="1"/>
      <dgm:spPr>
        <a:solidFill>
          <a:schemeClr val="bg1">
            <a:lumMod val="65000"/>
          </a:schemeClr>
        </a:solidFill>
      </dgm:spPr>
      <dgm:t>
        <a:bodyPr/>
        <a:lstStyle/>
        <a:p>
          <a:r>
            <a:rPr lang="en-US" sz="1400" dirty="0" smtClean="0"/>
            <a:t>Infrastructure and road communication : </a:t>
          </a:r>
          <a:br>
            <a:rPr lang="en-US" sz="1400" dirty="0" smtClean="0"/>
          </a:br>
          <a:r>
            <a:rPr lang="en-US" sz="1400" dirty="0" smtClean="0"/>
            <a:t>1</a:t>
          </a:r>
          <a:r>
            <a:rPr lang="en-US" sz="1400" baseline="30000" dirty="0" smtClean="0"/>
            <a:t>st</a:t>
          </a:r>
          <a:r>
            <a:rPr lang="en-US" sz="1400" dirty="0" smtClean="0"/>
            <a:t> -&gt; </a:t>
          </a:r>
          <a:r>
            <a:rPr lang="en-US" sz="1400" dirty="0" err="1" smtClean="0"/>
            <a:t>Jérémie</a:t>
          </a:r>
          <a:endParaRPr lang="fr-FR" sz="1400" dirty="0"/>
        </a:p>
      </dgm:t>
    </dgm:pt>
    <dgm:pt modelId="{0B9EFE62-2864-4B90-A7CC-EDDA73F020A3}" type="parTrans" cxnId="{9EC168D4-761B-4C18-871A-3BCC6A94A769}">
      <dgm:prSet/>
      <dgm:spPr/>
      <dgm:t>
        <a:bodyPr/>
        <a:lstStyle/>
        <a:p>
          <a:endParaRPr lang="fr-FR"/>
        </a:p>
      </dgm:t>
    </dgm:pt>
    <dgm:pt modelId="{3692BFA7-3E1D-4E48-9B77-41632C98FBD7}" type="sibTrans" cxnId="{9EC168D4-761B-4C18-871A-3BCC6A94A769}">
      <dgm:prSet/>
      <dgm:spPr/>
      <dgm:t>
        <a:bodyPr/>
        <a:lstStyle/>
        <a:p>
          <a:endParaRPr lang="fr-FR"/>
        </a:p>
      </dgm:t>
    </dgm:pt>
    <dgm:pt modelId="{6195D0AF-0700-44FC-8DC9-34D5C103BF39}">
      <dgm:prSet phldrT="[Texte]" custT="1"/>
      <dgm:spPr/>
      <dgm:t>
        <a:bodyPr/>
        <a:lstStyle/>
        <a:p>
          <a:r>
            <a:rPr lang="en-US" sz="1400" dirty="0" smtClean="0"/>
            <a:t>Land use </a:t>
          </a:r>
          <a:endParaRPr lang="fr-FR" sz="1400" dirty="0"/>
        </a:p>
      </dgm:t>
    </dgm:pt>
    <dgm:pt modelId="{E3E8D872-2968-4C9E-AB6F-DC9AA196AA2A}" type="parTrans" cxnId="{24F6DDDE-E299-4899-99E8-CE80AB7F8D64}">
      <dgm:prSet/>
      <dgm:spPr/>
      <dgm:t>
        <a:bodyPr/>
        <a:lstStyle/>
        <a:p>
          <a:endParaRPr lang="fr-FR"/>
        </a:p>
      </dgm:t>
    </dgm:pt>
    <dgm:pt modelId="{E969B316-BD9B-4F04-983D-B9E3D092C249}" type="sibTrans" cxnId="{24F6DDDE-E299-4899-99E8-CE80AB7F8D64}">
      <dgm:prSet/>
      <dgm:spPr/>
      <dgm:t>
        <a:bodyPr/>
        <a:lstStyle/>
        <a:p>
          <a:endParaRPr lang="fr-FR"/>
        </a:p>
      </dgm:t>
    </dgm:pt>
    <dgm:pt modelId="{3A69B45F-FA74-4E1A-96F7-9B33951EE039}" type="pres">
      <dgm:prSet presAssocID="{308AA92A-4FEC-4714-B851-972F2DBFB9E7}" presName="cycle" presStyleCnt="0">
        <dgm:presLayoutVars>
          <dgm:dir/>
          <dgm:resizeHandles val="exact"/>
        </dgm:presLayoutVars>
      </dgm:prSet>
      <dgm:spPr/>
      <dgm:t>
        <a:bodyPr/>
        <a:lstStyle/>
        <a:p>
          <a:endParaRPr lang="en-US"/>
        </a:p>
      </dgm:t>
    </dgm:pt>
    <dgm:pt modelId="{F02E303E-4B53-4F9C-BF5D-12685B532531}" type="pres">
      <dgm:prSet presAssocID="{E21C4A40-81F1-487C-A487-9826117C1A57}" presName="node" presStyleLbl="node1" presStyleIdx="0" presStyleCnt="6" custScaleX="219399" custScaleY="82698" custRadScaleRad="109456" custRadScaleInc="-24202">
        <dgm:presLayoutVars>
          <dgm:bulletEnabled val="1"/>
        </dgm:presLayoutVars>
      </dgm:prSet>
      <dgm:spPr/>
      <dgm:t>
        <a:bodyPr/>
        <a:lstStyle/>
        <a:p>
          <a:endParaRPr lang="fr-FR"/>
        </a:p>
      </dgm:t>
    </dgm:pt>
    <dgm:pt modelId="{BC8175D4-8091-47DA-90B5-E585E456E8D0}" type="pres">
      <dgm:prSet presAssocID="{E21C4A40-81F1-487C-A487-9826117C1A57}" presName="spNode" presStyleCnt="0"/>
      <dgm:spPr/>
    </dgm:pt>
    <dgm:pt modelId="{0571B9F9-548E-424D-B8A4-9C8D78910F56}" type="pres">
      <dgm:prSet presAssocID="{2E381861-25ED-4978-A5A6-96C92AFBBF46}" presName="sibTrans" presStyleLbl="sibTrans1D1" presStyleIdx="0" presStyleCnt="6"/>
      <dgm:spPr/>
      <dgm:t>
        <a:bodyPr/>
        <a:lstStyle/>
        <a:p>
          <a:endParaRPr lang="en-US"/>
        </a:p>
      </dgm:t>
    </dgm:pt>
    <dgm:pt modelId="{E6DFEF48-A7C4-473E-8B9C-50DDE1124E6D}" type="pres">
      <dgm:prSet presAssocID="{C3CE3665-4914-4F6D-83A4-C1D1424C4457}" presName="node" presStyleLbl="node1" presStyleIdx="1" presStyleCnt="6" custScaleX="219399" custScaleY="82698" custRadScaleRad="132542" custRadScaleInc="40759">
        <dgm:presLayoutVars>
          <dgm:bulletEnabled val="1"/>
        </dgm:presLayoutVars>
      </dgm:prSet>
      <dgm:spPr/>
      <dgm:t>
        <a:bodyPr/>
        <a:lstStyle/>
        <a:p>
          <a:endParaRPr lang="fr-FR"/>
        </a:p>
      </dgm:t>
    </dgm:pt>
    <dgm:pt modelId="{656AC8E8-71E5-4A83-8ECD-C5688D46EC57}" type="pres">
      <dgm:prSet presAssocID="{C3CE3665-4914-4F6D-83A4-C1D1424C4457}" presName="spNode" presStyleCnt="0"/>
      <dgm:spPr/>
    </dgm:pt>
    <dgm:pt modelId="{7DE70CFB-A100-4F3F-9E79-48C15CABD1CD}" type="pres">
      <dgm:prSet presAssocID="{75F7C13A-0B05-4F33-87BF-7329A5AF6675}" presName="sibTrans" presStyleLbl="sibTrans1D1" presStyleIdx="1" presStyleCnt="6"/>
      <dgm:spPr/>
      <dgm:t>
        <a:bodyPr/>
        <a:lstStyle/>
        <a:p>
          <a:endParaRPr lang="en-US"/>
        </a:p>
      </dgm:t>
    </dgm:pt>
    <dgm:pt modelId="{A48FD4C1-E00B-44FC-ABB8-DCC21F5C2EF2}" type="pres">
      <dgm:prSet presAssocID="{E36F3A5F-4259-49FC-BD27-2BDA97B43A7A}" presName="node" presStyleLbl="node1" presStyleIdx="2" presStyleCnt="6" custScaleX="219399" custScaleY="82698" custRadScaleRad="125955" custRadScaleInc="-72121">
        <dgm:presLayoutVars>
          <dgm:bulletEnabled val="1"/>
        </dgm:presLayoutVars>
      </dgm:prSet>
      <dgm:spPr/>
      <dgm:t>
        <a:bodyPr/>
        <a:lstStyle/>
        <a:p>
          <a:endParaRPr lang="fr-FR"/>
        </a:p>
      </dgm:t>
    </dgm:pt>
    <dgm:pt modelId="{7520749E-69A5-44B3-AF0A-9BBAFCE50121}" type="pres">
      <dgm:prSet presAssocID="{E36F3A5F-4259-49FC-BD27-2BDA97B43A7A}" presName="spNode" presStyleCnt="0"/>
      <dgm:spPr/>
    </dgm:pt>
    <dgm:pt modelId="{42EC352E-E5BB-4FF2-954A-97072C0F9CB0}" type="pres">
      <dgm:prSet presAssocID="{92CA148A-4C42-45AB-948C-A1BA35D505E5}" presName="sibTrans" presStyleLbl="sibTrans1D1" presStyleIdx="2" presStyleCnt="6"/>
      <dgm:spPr/>
      <dgm:t>
        <a:bodyPr/>
        <a:lstStyle/>
        <a:p>
          <a:endParaRPr lang="en-US"/>
        </a:p>
      </dgm:t>
    </dgm:pt>
    <dgm:pt modelId="{E26EA48E-B649-4B13-945A-55444E3EA730}" type="pres">
      <dgm:prSet presAssocID="{685259F6-54B8-4426-A892-52FA218F061E}" presName="node" presStyleLbl="node1" presStyleIdx="3" presStyleCnt="6" custScaleX="219399" custScaleY="86722" custRadScaleRad="100108" custRadScaleInc="13329">
        <dgm:presLayoutVars>
          <dgm:bulletEnabled val="1"/>
        </dgm:presLayoutVars>
      </dgm:prSet>
      <dgm:spPr/>
      <dgm:t>
        <a:bodyPr/>
        <a:lstStyle/>
        <a:p>
          <a:endParaRPr lang="fr-FR"/>
        </a:p>
      </dgm:t>
    </dgm:pt>
    <dgm:pt modelId="{1FBEF705-E50B-4BC1-A355-DA5B5B8347FA}" type="pres">
      <dgm:prSet presAssocID="{685259F6-54B8-4426-A892-52FA218F061E}" presName="spNode" presStyleCnt="0"/>
      <dgm:spPr/>
    </dgm:pt>
    <dgm:pt modelId="{8083A270-6727-465E-B5CC-A985799D4606}" type="pres">
      <dgm:prSet presAssocID="{2209A0B2-348C-49A2-9624-73B0BB8574E2}" presName="sibTrans" presStyleLbl="sibTrans1D1" presStyleIdx="3" presStyleCnt="6"/>
      <dgm:spPr/>
      <dgm:t>
        <a:bodyPr/>
        <a:lstStyle/>
        <a:p>
          <a:endParaRPr lang="en-US"/>
        </a:p>
      </dgm:t>
    </dgm:pt>
    <dgm:pt modelId="{60BE5653-9EBE-40C3-88D9-B11A009E496E}" type="pres">
      <dgm:prSet presAssocID="{6195D0AF-0700-44FC-8DC9-34D5C103BF39}" presName="node" presStyleLbl="node1" presStyleIdx="4" presStyleCnt="6" custScaleX="219399" custScaleY="82698" custRadScaleRad="149337" custRadScaleInc="81688">
        <dgm:presLayoutVars>
          <dgm:bulletEnabled val="1"/>
        </dgm:presLayoutVars>
      </dgm:prSet>
      <dgm:spPr/>
      <dgm:t>
        <a:bodyPr/>
        <a:lstStyle/>
        <a:p>
          <a:endParaRPr lang="en-US"/>
        </a:p>
      </dgm:t>
    </dgm:pt>
    <dgm:pt modelId="{402FA459-4C83-48F0-9F79-60830D1E6E70}" type="pres">
      <dgm:prSet presAssocID="{6195D0AF-0700-44FC-8DC9-34D5C103BF39}" presName="spNode" presStyleCnt="0"/>
      <dgm:spPr/>
    </dgm:pt>
    <dgm:pt modelId="{0B3CDFFB-43B8-4A49-8C93-0A9402C2AE28}" type="pres">
      <dgm:prSet presAssocID="{E969B316-BD9B-4F04-983D-B9E3D092C249}" presName="sibTrans" presStyleLbl="sibTrans1D1" presStyleIdx="4" presStyleCnt="6"/>
      <dgm:spPr/>
      <dgm:t>
        <a:bodyPr/>
        <a:lstStyle/>
        <a:p>
          <a:endParaRPr lang="en-US"/>
        </a:p>
      </dgm:t>
    </dgm:pt>
    <dgm:pt modelId="{DF189204-4725-4B57-8300-C191CD4FFF2A}" type="pres">
      <dgm:prSet presAssocID="{8325D40C-E604-4CB5-8630-EDFA211340D6}" presName="node" presStyleLbl="node1" presStyleIdx="5" presStyleCnt="6" custScaleX="205372" custScaleY="106037" custRadScaleRad="158502" custRadScaleInc="-49873">
        <dgm:presLayoutVars>
          <dgm:bulletEnabled val="1"/>
        </dgm:presLayoutVars>
      </dgm:prSet>
      <dgm:spPr/>
      <dgm:t>
        <a:bodyPr/>
        <a:lstStyle/>
        <a:p>
          <a:endParaRPr lang="fr-FR"/>
        </a:p>
      </dgm:t>
    </dgm:pt>
    <dgm:pt modelId="{535D7A3E-5143-4980-BB2F-CACFB5C8160A}" type="pres">
      <dgm:prSet presAssocID="{8325D40C-E604-4CB5-8630-EDFA211340D6}" presName="spNode" presStyleCnt="0"/>
      <dgm:spPr/>
    </dgm:pt>
    <dgm:pt modelId="{C67A8235-883F-46ED-B8B3-9099013411EC}" type="pres">
      <dgm:prSet presAssocID="{3692BFA7-3E1D-4E48-9B77-41632C98FBD7}" presName="sibTrans" presStyleLbl="sibTrans1D1" presStyleIdx="5" presStyleCnt="6"/>
      <dgm:spPr/>
      <dgm:t>
        <a:bodyPr/>
        <a:lstStyle/>
        <a:p>
          <a:endParaRPr lang="en-US"/>
        </a:p>
      </dgm:t>
    </dgm:pt>
  </dgm:ptLst>
  <dgm:cxnLst>
    <dgm:cxn modelId="{24F6DDDE-E299-4899-99E8-CE80AB7F8D64}" srcId="{308AA92A-4FEC-4714-B851-972F2DBFB9E7}" destId="{6195D0AF-0700-44FC-8DC9-34D5C103BF39}" srcOrd="4" destOrd="0" parTransId="{E3E8D872-2968-4C9E-AB6F-DC9AA196AA2A}" sibTransId="{E969B316-BD9B-4F04-983D-B9E3D092C249}"/>
    <dgm:cxn modelId="{5CE80C89-EF53-4B32-A7A1-7A106CC9F266}" type="presOf" srcId="{E36F3A5F-4259-49FC-BD27-2BDA97B43A7A}" destId="{A48FD4C1-E00B-44FC-ABB8-DCC21F5C2EF2}" srcOrd="0" destOrd="0" presId="urn:microsoft.com/office/officeart/2005/8/layout/cycle6"/>
    <dgm:cxn modelId="{F0C2E8C1-BFF9-4818-A28D-728CF4FFD464}" srcId="{308AA92A-4FEC-4714-B851-972F2DBFB9E7}" destId="{C3CE3665-4914-4F6D-83A4-C1D1424C4457}" srcOrd="1" destOrd="0" parTransId="{84957F65-F758-4DE7-8B26-859BC743A028}" sibTransId="{75F7C13A-0B05-4F33-87BF-7329A5AF6675}"/>
    <dgm:cxn modelId="{0D3ABAA9-3ADD-49A7-AFF5-91CEAF4AEC99}" srcId="{308AA92A-4FEC-4714-B851-972F2DBFB9E7}" destId="{E21C4A40-81F1-487C-A487-9826117C1A57}" srcOrd="0" destOrd="0" parTransId="{21309623-EEF8-42A6-86EA-78AB7C8384DF}" sibTransId="{2E381861-25ED-4978-A5A6-96C92AFBBF46}"/>
    <dgm:cxn modelId="{10CBFA59-A827-4396-A089-0E276DFC07F3}" type="presOf" srcId="{6195D0AF-0700-44FC-8DC9-34D5C103BF39}" destId="{60BE5653-9EBE-40C3-88D9-B11A009E496E}" srcOrd="0" destOrd="0" presId="urn:microsoft.com/office/officeart/2005/8/layout/cycle6"/>
    <dgm:cxn modelId="{D7F4A462-DC0A-482A-94EF-A81BE1B18239}" type="presOf" srcId="{75F7C13A-0B05-4F33-87BF-7329A5AF6675}" destId="{7DE70CFB-A100-4F3F-9E79-48C15CABD1CD}" srcOrd="0" destOrd="0" presId="urn:microsoft.com/office/officeart/2005/8/layout/cycle6"/>
    <dgm:cxn modelId="{F50B1D0E-C64C-4382-A4C9-F45B19811BD1}" type="presOf" srcId="{8325D40C-E604-4CB5-8630-EDFA211340D6}" destId="{DF189204-4725-4B57-8300-C191CD4FFF2A}" srcOrd="0" destOrd="0" presId="urn:microsoft.com/office/officeart/2005/8/layout/cycle6"/>
    <dgm:cxn modelId="{333131F6-D5F8-4AD5-8FCE-4E7CD5C2B058}" srcId="{308AA92A-4FEC-4714-B851-972F2DBFB9E7}" destId="{E36F3A5F-4259-49FC-BD27-2BDA97B43A7A}" srcOrd="2" destOrd="0" parTransId="{59D11852-9A8E-428A-997D-271B2E031F35}" sibTransId="{92CA148A-4C42-45AB-948C-A1BA35D505E5}"/>
    <dgm:cxn modelId="{847F5DC7-2CD1-4AF7-9151-92B64BD171D7}" type="presOf" srcId="{2E381861-25ED-4978-A5A6-96C92AFBBF46}" destId="{0571B9F9-548E-424D-B8A4-9C8D78910F56}" srcOrd="0" destOrd="0" presId="urn:microsoft.com/office/officeart/2005/8/layout/cycle6"/>
    <dgm:cxn modelId="{3137B480-1773-4BB2-956B-2CF5118F59E0}" type="presOf" srcId="{2209A0B2-348C-49A2-9624-73B0BB8574E2}" destId="{8083A270-6727-465E-B5CC-A985799D4606}" srcOrd="0" destOrd="0" presId="urn:microsoft.com/office/officeart/2005/8/layout/cycle6"/>
    <dgm:cxn modelId="{9EC168D4-761B-4C18-871A-3BCC6A94A769}" srcId="{308AA92A-4FEC-4714-B851-972F2DBFB9E7}" destId="{8325D40C-E604-4CB5-8630-EDFA211340D6}" srcOrd="5" destOrd="0" parTransId="{0B9EFE62-2864-4B90-A7CC-EDDA73F020A3}" sibTransId="{3692BFA7-3E1D-4E48-9B77-41632C98FBD7}"/>
    <dgm:cxn modelId="{49F54A7E-5224-46DE-838F-B243FDAE415E}" type="presOf" srcId="{E969B316-BD9B-4F04-983D-B9E3D092C249}" destId="{0B3CDFFB-43B8-4A49-8C93-0A9402C2AE28}" srcOrd="0" destOrd="0" presId="urn:microsoft.com/office/officeart/2005/8/layout/cycle6"/>
    <dgm:cxn modelId="{F87B752A-4957-487C-93F1-BAB2F4F0990C}" type="presOf" srcId="{685259F6-54B8-4426-A892-52FA218F061E}" destId="{E26EA48E-B649-4B13-945A-55444E3EA730}" srcOrd="0" destOrd="0" presId="urn:microsoft.com/office/officeart/2005/8/layout/cycle6"/>
    <dgm:cxn modelId="{368F2A99-C540-4356-8EEC-E18B638A0068}" srcId="{308AA92A-4FEC-4714-B851-972F2DBFB9E7}" destId="{685259F6-54B8-4426-A892-52FA218F061E}" srcOrd="3" destOrd="0" parTransId="{D50A69D8-2152-4F60-9824-C7A131D9BB81}" sibTransId="{2209A0B2-348C-49A2-9624-73B0BB8574E2}"/>
    <dgm:cxn modelId="{10EAFCCF-09F3-4B81-BAF6-E9B071C51CAE}" type="presOf" srcId="{E21C4A40-81F1-487C-A487-9826117C1A57}" destId="{F02E303E-4B53-4F9C-BF5D-12685B532531}" srcOrd="0" destOrd="0" presId="urn:microsoft.com/office/officeart/2005/8/layout/cycle6"/>
    <dgm:cxn modelId="{BF0EAA01-A61E-455C-9962-0090D1860D78}" type="presOf" srcId="{C3CE3665-4914-4F6D-83A4-C1D1424C4457}" destId="{E6DFEF48-A7C4-473E-8B9C-50DDE1124E6D}" srcOrd="0" destOrd="0" presId="urn:microsoft.com/office/officeart/2005/8/layout/cycle6"/>
    <dgm:cxn modelId="{0D19124F-65CA-4174-B494-9F7243A6189C}" type="presOf" srcId="{92CA148A-4C42-45AB-948C-A1BA35D505E5}" destId="{42EC352E-E5BB-4FF2-954A-97072C0F9CB0}" srcOrd="0" destOrd="0" presId="urn:microsoft.com/office/officeart/2005/8/layout/cycle6"/>
    <dgm:cxn modelId="{9C28CA46-EDDB-46D9-BDC1-DE9C9C88BF3A}" type="presOf" srcId="{3692BFA7-3E1D-4E48-9B77-41632C98FBD7}" destId="{C67A8235-883F-46ED-B8B3-9099013411EC}" srcOrd="0" destOrd="0" presId="urn:microsoft.com/office/officeart/2005/8/layout/cycle6"/>
    <dgm:cxn modelId="{E28E42FC-1DEA-4249-97C0-338FA59BF1E0}" type="presOf" srcId="{308AA92A-4FEC-4714-B851-972F2DBFB9E7}" destId="{3A69B45F-FA74-4E1A-96F7-9B33951EE039}" srcOrd="0" destOrd="0" presId="urn:microsoft.com/office/officeart/2005/8/layout/cycle6"/>
    <dgm:cxn modelId="{05E7F804-C4E0-4E6B-97C7-A97DDDCF1C21}" type="presParOf" srcId="{3A69B45F-FA74-4E1A-96F7-9B33951EE039}" destId="{F02E303E-4B53-4F9C-BF5D-12685B532531}" srcOrd="0" destOrd="0" presId="urn:microsoft.com/office/officeart/2005/8/layout/cycle6"/>
    <dgm:cxn modelId="{2D6F60F9-F26B-45A4-B3DF-09D384C59EE7}" type="presParOf" srcId="{3A69B45F-FA74-4E1A-96F7-9B33951EE039}" destId="{BC8175D4-8091-47DA-90B5-E585E456E8D0}" srcOrd="1" destOrd="0" presId="urn:microsoft.com/office/officeart/2005/8/layout/cycle6"/>
    <dgm:cxn modelId="{9A1A1EBE-7261-4762-BAD0-E172866D31D5}" type="presParOf" srcId="{3A69B45F-FA74-4E1A-96F7-9B33951EE039}" destId="{0571B9F9-548E-424D-B8A4-9C8D78910F56}" srcOrd="2" destOrd="0" presId="urn:microsoft.com/office/officeart/2005/8/layout/cycle6"/>
    <dgm:cxn modelId="{4C2ED507-24A2-4114-94CA-D2B4C2B4E1A3}" type="presParOf" srcId="{3A69B45F-FA74-4E1A-96F7-9B33951EE039}" destId="{E6DFEF48-A7C4-473E-8B9C-50DDE1124E6D}" srcOrd="3" destOrd="0" presId="urn:microsoft.com/office/officeart/2005/8/layout/cycle6"/>
    <dgm:cxn modelId="{F2F2F62D-74A4-4F47-AE52-F2BA4387E699}" type="presParOf" srcId="{3A69B45F-FA74-4E1A-96F7-9B33951EE039}" destId="{656AC8E8-71E5-4A83-8ECD-C5688D46EC57}" srcOrd="4" destOrd="0" presId="urn:microsoft.com/office/officeart/2005/8/layout/cycle6"/>
    <dgm:cxn modelId="{DB69DEFB-8A31-4BC9-AF34-D436B969F0DB}" type="presParOf" srcId="{3A69B45F-FA74-4E1A-96F7-9B33951EE039}" destId="{7DE70CFB-A100-4F3F-9E79-48C15CABD1CD}" srcOrd="5" destOrd="0" presId="urn:microsoft.com/office/officeart/2005/8/layout/cycle6"/>
    <dgm:cxn modelId="{2D7A0266-7ADF-4014-8A8A-D7132674BA03}" type="presParOf" srcId="{3A69B45F-FA74-4E1A-96F7-9B33951EE039}" destId="{A48FD4C1-E00B-44FC-ABB8-DCC21F5C2EF2}" srcOrd="6" destOrd="0" presId="urn:microsoft.com/office/officeart/2005/8/layout/cycle6"/>
    <dgm:cxn modelId="{B5C36C51-8834-44B9-96A2-30935CC4BF6C}" type="presParOf" srcId="{3A69B45F-FA74-4E1A-96F7-9B33951EE039}" destId="{7520749E-69A5-44B3-AF0A-9BBAFCE50121}" srcOrd="7" destOrd="0" presId="urn:microsoft.com/office/officeart/2005/8/layout/cycle6"/>
    <dgm:cxn modelId="{2ABCF826-A2F2-45D9-8E1B-5D02E3322465}" type="presParOf" srcId="{3A69B45F-FA74-4E1A-96F7-9B33951EE039}" destId="{42EC352E-E5BB-4FF2-954A-97072C0F9CB0}" srcOrd="8" destOrd="0" presId="urn:microsoft.com/office/officeart/2005/8/layout/cycle6"/>
    <dgm:cxn modelId="{93A002D8-3B78-4D3E-BC5F-266986BC6896}" type="presParOf" srcId="{3A69B45F-FA74-4E1A-96F7-9B33951EE039}" destId="{E26EA48E-B649-4B13-945A-55444E3EA730}" srcOrd="9" destOrd="0" presId="urn:microsoft.com/office/officeart/2005/8/layout/cycle6"/>
    <dgm:cxn modelId="{CD44C172-B0CE-4E57-8AA2-1AC6FCDC2BC5}" type="presParOf" srcId="{3A69B45F-FA74-4E1A-96F7-9B33951EE039}" destId="{1FBEF705-E50B-4BC1-A355-DA5B5B8347FA}" srcOrd="10" destOrd="0" presId="urn:microsoft.com/office/officeart/2005/8/layout/cycle6"/>
    <dgm:cxn modelId="{D2AA8A4E-04A2-4AEE-B1D1-C37EA29A57CD}" type="presParOf" srcId="{3A69B45F-FA74-4E1A-96F7-9B33951EE039}" destId="{8083A270-6727-465E-B5CC-A985799D4606}" srcOrd="11" destOrd="0" presId="urn:microsoft.com/office/officeart/2005/8/layout/cycle6"/>
    <dgm:cxn modelId="{A945E4BC-0487-4917-9B6C-7D4B51C7E467}" type="presParOf" srcId="{3A69B45F-FA74-4E1A-96F7-9B33951EE039}" destId="{60BE5653-9EBE-40C3-88D9-B11A009E496E}" srcOrd="12" destOrd="0" presId="urn:microsoft.com/office/officeart/2005/8/layout/cycle6"/>
    <dgm:cxn modelId="{FB6BFF96-8131-426C-B34B-C8BCAFE560A2}" type="presParOf" srcId="{3A69B45F-FA74-4E1A-96F7-9B33951EE039}" destId="{402FA459-4C83-48F0-9F79-60830D1E6E70}" srcOrd="13" destOrd="0" presId="urn:microsoft.com/office/officeart/2005/8/layout/cycle6"/>
    <dgm:cxn modelId="{DB1C93F3-D0B6-406C-A791-F826DAA5E3CA}" type="presParOf" srcId="{3A69B45F-FA74-4E1A-96F7-9B33951EE039}" destId="{0B3CDFFB-43B8-4A49-8C93-0A9402C2AE28}" srcOrd="14" destOrd="0" presId="urn:microsoft.com/office/officeart/2005/8/layout/cycle6"/>
    <dgm:cxn modelId="{76651A15-0CF5-465C-92F8-020DD183C744}" type="presParOf" srcId="{3A69B45F-FA74-4E1A-96F7-9B33951EE039}" destId="{DF189204-4725-4B57-8300-C191CD4FFF2A}" srcOrd="15" destOrd="0" presId="urn:microsoft.com/office/officeart/2005/8/layout/cycle6"/>
    <dgm:cxn modelId="{96FECA10-FD30-42D1-B065-F624E095D75F}" type="presParOf" srcId="{3A69B45F-FA74-4E1A-96F7-9B33951EE039}" destId="{535D7A3E-5143-4980-BB2F-CACFB5C8160A}" srcOrd="16" destOrd="0" presId="urn:microsoft.com/office/officeart/2005/8/layout/cycle6"/>
    <dgm:cxn modelId="{D847FCA6-6947-498F-A494-5250BECD2107}" type="presParOf" srcId="{3A69B45F-FA74-4E1A-96F7-9B33951EE039}" destId="{C67A8235-883F-46ED-B8B3-9099013411EC}" srcOrd="17" destOrd="0" presId="urn:microsoft.com/office/officeart/2005/8/layout/cycle6"/>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E303E-4B53-4F9C-BF5D-12685B532531}">
      <dsp:nvSpPr>
        <dsp:cNvPr id="0" name=""/>
        <dsp:cNvSpPr/>
      </dsp:nvSpPr>
      <dsp:spPr>
        <a:xfrm>
          <a:off x="3327826" y="0"/>
          <a:ext cx="2204060" cy="54000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Protected natural areas :</a:t>
          </a:r>
          <a:br>
            <a:rPr lang="en-US" sz="1400" kern="1200" dirty="0" smtClean="0"/>
          </a:br>
          <a:r>
            <a:rPr lang="en-US" sz="1400" kern="1200" dirty="0" smtClean="0"/>
            <a:t>Macaya Park</a:t>
          </a:r>
          <a:endParaRPr lang="fr-FR" sz="1400" kern="1200" dirty="0"/>
        </a:p>
      </dsp:txBody>
      <dsp:txXfrm>
        <a:off x="3354187" y="26361"/>
        <a:ext cx="2151338" cy="487282"/>
      </dsp:txXfrm>
    </dsp:sp>
    <dsp:sp modelId="{0571B9F9-548E-424D-B8A4-9C8D78910F56}">
      <dsp:nvSpPr>
        <dsp:cNvPr id="0" name=""/>
        <dsp:cNvSpPr/>
      </dsp:nvSpPr>
      <dsp:spPr>
        <a:xfrm>
          <a:off x="3345454" y="526034"/>
          <a:ext cx="3078056" cy="3078056"/>
        </a:xfrm>
        <a:custGeom>
          <a:avLst/>
          <a:gdLst/>
          <a:ahLst/>
          <a:cxnLst/>
          <a:rect l="0" t="0" r="0" b="0"/>
          <a:pathLst>
            <a:path>
              <a:moveTo>
                <a:pt x="1753543" y="15023"/>
              </a:moveTo>
              <a:arcTo wR="1539028" hR="1539028" stAng="16680730" swAng="170290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DFEF48-A7C4-473E-8B9C-50DDE1124E6D}">
      <dsp:nvSpPr>
        <dsp:cNvPr id="0" name=""/>
        <dsp:cNvSpPr/>
      </dsp:nvSpPr>
      <dsp:spPr>
        <a:xfrm>
          <a:off x="5363311" y="830793"/>
          <a:ext cx="2204060" cy="54000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Health (New)</a:t>
          </a:r>
          <a:endParaRPr lang="fr-FR" sz="1400" kern="1200" dirty="0"/>
        </a:p>
      </dsp:txBody>
      <dsp:txXfrm>
        <a:off x="5389672" y="857154"/>
        <a:ext cx="2151338" cy="487282"/>
      </dsp:txXfrm>
    </dsp:sp>
    <dsp:sp modelId="{7DE70CFB-A100-4F3F-9E79-48C15CABD1CD}">
      <dsp:nvSpPr>
        <dsp:cNvPr id="0" name=""/>
        <dsp:cNvSpPr/>
      </dsp:nvSpPr>
      <dsp:spPr>
        <a:xfrm>
          <a:off x="3495197" y="84579"/>
          <a:ext cx="3078056" cy="3078056"/>
        </a:xfrm>
        <a:custGeom>
          <a:avLst/>
          <a:gdLst/>
          <a:ahLst/>
          <a:cxnLst/>
          <a:rect l="0" t="0" r="0" b="0"/>
          <a:pathLst>
            <a:path>
              <a:moveTo>
                <a:pt x="3058351" y="1293539"/>
              </a:moveTo>
              <a:arcTo wR="1539028" hR="1539028" stAng="21049297" swAng="164056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8FD4C1-E00B-44FC-ABB8-DCC21F5C2EF2}">
      <dsp:nvSpPr>
        <dsp:cNvPr id="0" name=""/>
        <dsp:cNvSpPr/>
      </dsp:nvSpPr>
      <dsp:spPr>
        <a:xfrm>
          <a:off x="5337264" y="2110432"/>
          <a:ext cx="2204060" cy="54000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Landslides, Seismic risks</a:t>
          </a:r>
          <a:br>
            <a:rPr lang="en-US" sz="1400" kern="1200" dirty="0" smtClean="0"/>
          </a:br>
          <a:r>
            <a:rPr lang="en-US" sz="1400" kern="1200" dirty="0" smtClean="0"/>
            <a:t>(with ASI / EOST)</a:t>
          </a:r>
          <a:endParaRPr lang="fr-FR" sz="1400" kern="1200" dirty="0"/>
        </a:p>
      </dsp:txBody>
      <dsp:txXfrm>
        <a:off x="5363625" y="2136793"/>
        <a:ext cx="2151338" cy="487282"/>
      </dsp:txXfrm>
    </dsp:sp>
    <dsp:sp modelId="{42EC352E-E5BB-4FF2-954A-97072C0F9CB0}">
      <dsp:nvSpPr>
        <dsp:cNvPr id="0" name=""/>
        <dsp:cNvSpPr/>
      </dsp:nvSpPr>
      <dsp:spPr>
        <a:xfrm>
          <a:off x="3266472" y="55624"/>
          <a:ext cx="3078056" cy="3078056"/>
        </a:xfrm>
        <a:custGeom>
          <a:avLst/>
          <a:gdLst/>
          <a:ahLst/>
          <a:cxnLst/>
          <a:rect l="0" t="0" r="0" b="0"/>
          <a:pathLst>
            <a:path>
              <a:moveTo>
                <a:pt x="2651928" y="2602070"/>
              </a:moveTo>
              <a:arcTo wR="1539028" hR="1539028" stAng="2621245" swAng="223200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6EA48E-B649-4B13-945A-55444E3EA730}">
      <dsp:nvSpPr>
        <dsp:cNvPr id="0" name=""/>
        <dsp:cNvSpPr/>
      </dsp:nvSpPr>
      <dsp:spPr>
        <a:xfrm>
          <a:off x="3398312" y="3115809"/>
          <a:ext cx="2204060" cy="5662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Watersheds, flooding</a:t>
          </a:r>
        </a:p>
        <a:p>
          <a:pPr lvl="0" algn="ctr" defTabSz="622300">
            <a:lnSpc>
              <a:spcPct val="90000"/>
            </a:lnSpc>
            <a:spcBef>
              <a:spcPct val="0"/>
            </a:spcBef>
            <a:spcAft>
              <a:spcPct val="35000"/>
            </a:spcAft>
          </a:pPr>
          <a:r>
            <a:rPr lang="en-US" sz="1400" kern="1200" dirty="0" smtClean="0"/>
            <a:t>(</a:t>
          </a:r>
          <a:r>
            <a:rPr lang="en-US" sz="1400" kern="1200" dirty="0" err="1" smtClean="0"/>
            <a:t>wwith</a:t>
          </a:r>
          <a:r>
            <a:rPr lang="en-US" sz="1400" kern="1200" dirty="0" smtClean="0"/>
            <a:t> CIMA)</a:t>
          </a:r>
          <a:endParaRPr lang="fr-FR" sz="1400" kern="1200" dirty="0"/>
        </a:p>
      </dsp:txBody>
      <dsp:txXfrm>
        <a:off x="3425956" y="3143453"/>
        <a:ext cx="2148772" cy="510992"/>
      </dsp:txXfrm>
    </dsp:sp>
    <dsp:sp modelId="{8083A270-6727-465E-B5CC-A985799D4606}">
      <dsp:nvSpPr>
        <dsp:cNvPr id="0" name=""/>
        <dsp:cNvSpPr/>
      </dsp:nvSpPr>
      <dsp:spPr>
        <a:xfrm>
          <a:off x="2471078" y="42770"/>
          <a:ext cx="3078056" cy="3078056"/>
        </a:xfrm>
        <a:custGeom>
          <a:avLst/>
          <a:gdLst/>
          <a:ahLst/>
          <a:cxnLst/>
          <a:rect l="0" t="0" r="0" b="0"/>
          <a:pathLst>
            <a:path>
              <a:moveTo>
                <a:pt x="1404304" y="3072148"/>
              </a:moveTo>
              <a:arcTo wR="1539028" hR="1539028" stAng="5701320" swAng="2366366"/>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BE5653-9EBE-40C3-88D9-B11A009E496E}">
      <dsp:nvSpPr>
        <dsp:cNvPr id="0" name=""/>
        <dsp:cNvSpPr/>
      </dsp:nvSpPr>
      <dsp:spPr>
        <a:xfrm>
          <a:off x="1236664" y="2132793"/>
          <a:ext cx="2204060" cy="54000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Land use </a:t>
          </a:r>
          <a:endParaRPr lang="fr-FR" sz="1400" kern="1200" dirty="0"/>
        </a:p>
      </dsp:txBody>
      <dsp:txXfrm>
        <a:off x="1263025" y="2159154"/>
        <a:ext cx="2151338" cy="487282"/>
      </dsp:txXfrm>
    </dsp:sp>
    <dsp:sp modelId="{0B3CDFFB-43B8-4A49-8C93-0A9402C2AE28}">
      <dsp:nvSpPr>
        <dsp:cNvPr id="0" name=""/>
        <dsp:cNvSpPr/>
      </dsp:nvSpPr>
      <dsp:spPr>
        <a:xfrm>
          <a:off x="2172473" y="4099"/>
          <a:ext cx="3078056" cy="3078056"/>
        </a:xfrm>
        <a:custGeom>
          <a:avLst/>
          <a:gdLst/>
          <a:ahLst/>
          <a:cxnLst/>
          <a:rect l="0" t="0" r="0" b="0"/>
          <a:pathLst>
            <a:path>
              <a:moveTo>
                <a:pt x="114513" y="2121578"/>
              </a:moveTo>
              <a:arcTo wR="1539028" hR="1539028" stAng="9465485" swAng="1703082"/>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189204-4725-4B57-8300-C191CD4FFF2A}">
      <dsp:nvSpPr>
        <dsp:cNvPr id="0" name=""/>
        <dsp:cNvSpPr/>
      </dsp:nvSpPr>
      <dsp:spPr>
        <a:xfrm>
          <a:off x="1248519" y="678387"/>
          <a:ext cx="2063146" cy="692404"/>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Infrastructure and road communication : </a:t>
          </a:r>
          <a:br>
            <a:rPr lang="en-US" sz="1400" kern="1200" dirty="0" smtClean="0"/>
          </a:br>
          <a:r>
            <a:rPr lang="en-US" sz="1400" kern="1200" dirty="0" smtClean="0"/>
            <a:t>1</a:t>
          </a:r>
          <a:r>
            <a:rPr lang="en-US" sz="1400" kern="1200" baseline="30000" dirty="0" smtClean="0"/>
            <a:t>st</a:t>
          </a:r>
          <a:r>
            <a:rPr lang="en-US" sz="1400" kern="1200" dirty="0" smtClean="0"/>
            <a:t> -&gt; </a:t>
          </a:r>
          <a:r>
            <a:rPr lang="en-US" sz="1400" kern="1200" dirty="0" err="1" smtClean="0"/>
            <a:t>Jérémie</a:t>
          </a:r>
          <a:endParaRPr lang="fr-FR" sz="1400" kern="1200" dirty="0"/>
        </a:p>
      </dsp:txBody>
      <dsp:txXfrm>
        <a:off x="1282319" y="712187"/>
        <a:ext cx="1995546" cy="624804"/>
      </dsp:txXfrm>
    </dsp:sp>
    <dsp:sp modelId="{C67A8235-883F-46ED-B8B3-9099013411EC}">
      <dsp:nvSpPr>
        <dsp:cNvPr id="0" name=""/>
        <dsp:cNvSpPr/>
      </dsp:nvSpPr>
      <dsp:spPr>
        <a:xfrm>
          <a:off x="2429497" y="508893"/>
          <a:ext cx="3078056" cy="3078056"/>
        </a:xfrm>
        <a:custGeom>
          <a:avLst/>
          <a:gdLst/>
          <a:ahLst/>
          <a:cxnLst/>
          <a:rect l="0" t="0" r="0" b="0"/>
          <a:pathLst>
            <a:path>
              <a:moveTo>
                <a:pt x="840620" y="167593"/>
              </a:moveTo>
              <a:arcTo wR="1539028" hR="1539028" stAng="14580742" swAng="91752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917575" y="744538"/>
            <a:ext cx="4962525" cy="3722687"/>
          </a:xfrm>
          <a:prstGeom prst="rect">
            <a:avLst/>
          </a:prstGeom>
        </p:spPr>
        <p:txBody>
          <a:bodyPr lIns="93177" tIns="46589" rIns="93177" bIns="46589"/>
          <a:lstStyle/>
          <a:p>
            <a:pPr lvl="0"/>
            <a:endParaRPr/>
          </a:p>
        </p:txBody>
      </p:sp>
      <p:sp>
        <p:nvSpPr>
          <p:cNvPr id="8" name="Shape 8"/>
          <p:cNvSpPr>
            <a:spLocks noGrp="1"/>
          </p:cNvSpPr>
          <p:nvPr>
            <p:ph type="body" sz="quarter" idx="1"/>
          </p:nvPr>
        </p:nvSpPr>
        <p:spPr>
          <a:xfrm>
            <a:off x="906358" y="4715154"/>
            <a:ext cx="4984962" cy="4466987"/>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87916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50123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smtClean="0"/>
          </a:p>
        </p:txBody>
      </p:sp>
    </p:spTree>
    <p:extLst>
      <p:ext uri="{BB962C8B-B14F-4D97-AF65-F5344CB8AC3E}">
        <p14:creationId xmlns:p14="http://schemas.microsoft.com/office/powerpoint/2010/main" val="2334966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28169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04021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50328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43739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Times New Roman" pitchFamily="-106" charset="0"/>
            </a:endParaRPr>
          </a:p>
        </p:txBody>
      </p:sp>
      <p:sp>
        <p:nvSpPr>
          <p:cNvPr id="5124" name="Slide Number Placeholder 3"/>
          <p:cNvSpPr>
            <a:spLocks noGrp="1"/>
          </p:cNvSpPr>
          <p:nvPr>
            <p:ph type="sldNum" sz="quarter" idx="5"/>
          </p:nvPr>
        </p:nvSpPr>
        <p:spPr bwMode="auto">
          <a:xfrm>
            <a:off x="3850443" y="9428584"/>
            <a:ext cx="2945659" cy="496332"/>
          </a:xfrm>
          <a:prstGeom prst="rect">
            <a:avLst/>
          </a:prstGeom>
          <a:noFill/>
          <a:ln>
            <a:miter lim="800000"/>
            <a:headEnd/>
            <a:tailEnd/>
          </a:ln>
        </p:spPr>
        <p:txBody>
          <a:bodyPr lIns="93177" tIns="46589" rIns="93177" bIns="46589"/>
          <a:lstStyle/>
          <a:p>
            <a:pPr marL="0" marR="0" lvl="0" indent="0" defTabSz="457200" eaLnBrk="1" fontAlgn="auto" latinLnBrk="0" hangingPunct="1">
              <a:lnSpc>
                <a:spcPct val="100000"/>
              </a:lnSpc>
              <a:spcBef>
                <a:spcPts val="0"/>
              </a:spcBef>
              <a:spcAft>
                <a:spcPts val="0"/>
              </a:spcAft>
              <a:buClrTx/>
              <a:buSzTx/>
              <a:buFontTx/>
              <a:buNone/>
              <a:tabLst/>
              <a:defRPr/>
            </a:pPr>
            <a:fld id="{47D10890-62FC-4A72-AC60-97757228D65B}" type="slidenum">
              <a:rPr kumimoji="0" lang="en-US" sz="1800" b="0" i="0" u="none" strike="noStrike" kern="0" cap="none" spc="0" normalizeH="0" baseline="0" noProof="0" smtClean="0">
                <a:ln>
                  <a:noFill/>
                </a:ln>
                <a:solidFill>
                  <a:srgbClr val="000000"/>
                </a:solidFill>
                <a:effectLst/>
                <a:uLnTx/>
                <a:uFillTx/>
              </a:rPr>
              <a:pPr marL="0" marR="0" lvl="0" indent="0" defTabSz="4572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rgbClr val="000000"/>
              </a:solidFill>
              <a:effectLst/>
              <a:uLnTx/>
              <a:uFillTx/>
            </a:endParaRPr>
          </a:p>
        </p:txBody>
      </p:sp>
      <p:sp>
        <p:nvSpPr>
          <p:cNvPr id="5125" name="Header Placeholder 4"/>
          <p:cNvSpPr>
            <a:spLocks noGrp="1"/>
          </p:cNvSpPr>
          <p:nvPr>
            <p:ph type="hdr" sz="quarter"/>
          </p:nvPr>
        </p:nvSpPr>
        <p:spPr bwMode="auto">
          <a:xfrm>
            <a:off x="0" y="0"/>
            <a:ext cx="2945659" cy="496332"/>
          </a:xfrm>
          <a:prstGeom prst="rect">
            <a:avLst/>
          </a:prstGeom>
          <a:noFill/>
          <a:ln>
            <a:miter lim="800000"/>
            <a:headEnd/>
            <a:tailEnd/>
          </a:ln>
        </p:spPr>
        <p:txBody>
          <a:bodyPr wrap="square" lIns="93177" tIns="46589" rIns="93177" bIns="46589" numCol="1" anchor="t" anchorCtr="0" compatLnSpc="1">
            <a:prstTxWarp prst="textNoShape">
              <a:avLst/>
            </a:prstTxWarp>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imes New Roman" pitchFamily="-106" charset="0"/>
              <a:ea typeface="ＭＳ Ｐゴシック" pitchFamily="-106" charset="-128"/>
            </a:endParaRPr>
          </a:p>
        </p:txBody>
      </p:sp>
    </p:spTree>
    <p:extLst>
      <p:ext uri="{BB962C8B-B14F-4D97-AF65-F5344CB8AC3E}">
        <p14:creationId xmlns:p14="http://schemas.microsoft.com/office/powerpoint/2010/main" val="266191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Espace réservé de l'image des diapositives 1"/>
          <p:cNvSpPr>
            <a:spLocks noGrp="1" noRot="1" noChangeAspect="1" noTextEdit="1"/>
          </p:cNvSpPr>
          <p:nvPr>
            <p:ph type="sldImg"/>
          </p:nvPr>
        </p:nvSpPr>
        <p:spPr>
          <a:xfrm>
            <a:off x="992188" y="768350"/>
            <a:ext cx="5114925" cy="3836988"/>
          </a:xfrm>
          <a:ln/>
        </p:spPr>
      </p:sp>
      <p:sp>
        <p:nvSpPr>
          <p:cNvPr id="157699"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65" tIns="45682" rIns="91365" bIns="45682"/>
          <a:lstStyle/>
          <a:p>
            <a:pPr>
              <a:spcBef>
                <a:spcPct val="0"/>
              </a:spcBef>
            </a:pPr>
            <a:endParaRPr lang="fr-FR" altLang="fr-FR" smtClean="0">
              <a:latin typeface="Arial" pitchFamily="34" charset="0"/>
              <a:cs typeface="Arial" pitchFamily="34" charset="0"/>
            </a:endParaRPr>
          </a:p>
        </p:txBody>
      </p:sp>
      <p:sp>
        <p:nvSpPr>
          <p:cNvPr id="5124" name="Espace réservé du numéro de diapositive 3"/>
          <p:cNvSpPr txBox="1">
            <a:spLocks noGrp="1"/>
          </p:cNvSpPr>
          <p:nvPr/>
        </p:nvSpPr>
        <p:spPr bwMode="auto">
          <a:xfrm>
            <a:off x="4022726" y="9720263"/>
            <a:ext cx="3074988" cy="512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65" tIns="45682" rIns="91365" bIns="45682" anchor="b"/>
          <a:lstStyle>
            <a:lvl1pPr defTabSz="955675">
              <a:defRPr>
                <a:solidFill>
                  <a:schemeClr val="tx1"/>
                </a:solidFill>
                <a:latin typeface="Arial" pitchFamily="34" charset="0"/>
                <a:cs typeface="Arial" pitchFamily="34" charset="0"/>
              </a:defRPr>
            </a:lvl1pPr>
            <a:lvl2pPr marL="776288" indent="-298450" defTabSz="955675">
              <a:defRPr>
                <a:solidFill>
                  <a:schemeClr val="tx1"/>
                </a:solidFill>
                <a:latin typeface="Arial" pitchFamily="34" charset="0"/>
                <a:cs typeface="Arial" pitchFamily="34" charset="0"/>
              </a:defRPr>
            </a:lvl2pPr>
            <a:lvl3pPr marL="1193800" indent="-238125" defTabSz="955675">
              <a:defRPr>
                <a:solidFill>
                  <a:schemeClr val="tx1"/>
                </a:solidFill>
                <a:latin typeface="Arial" pitchFamily="34" charset="0"/>
                <a:cs typeface="Arial" pitchFamily="34" charset="0"/>
              </a:defRPr>
            </a:lvl3pPr>
            <a:lvl4pPr marL="1671638" indent="-239713" defTabSz="955675">
              <a:defRPr>
                <a:solidFill>
                  <a:schemeClr val="tx1"/>
                </a:solidFill>
                <a:latin typeface="Arial" pitchFamily="34" charset="0"/>
                <a:cs typeface="Arial" pitchFamily="34" charset="0"/>
              </a:defRPr>
            </a:lvl4pPr>
            <a:lvl5pPr marL="2149475" indent="-239713" defTabSz="955675">
              <a:defRPr>
                <a:solidFill>
                  <a:schemeClr val="tx1"/>
                </a:solidFill>
                <a:latin typeface="Arial" pitchFamily="34" charset="0"/>
                <a:cs typeface="Arial" pitchFamily="34" charset="0"/>
              </a:defRPr>
            </a:lvl5pPr>
            <a:lvl6pPr marL="2606675" indent="-239713" defTabSz="955675" fontAlgn="base">
              <a:spcBef>
                <a:spcPct val="0"/>
              </a:spcBef>
              <a:spcAft>
                <a:spcPct val="0"/>
              </a:spcAft>
              <a:defRPr>
                <a:solidFill>
                  <a:schemeClr val="tx1"/>
                </a:solidFill>
                <a:latin typeface="Arial" pitchFamily="34" charset="0"/>
                <a:cs typeface="Arial" pitchFamily="34" charset="0"/>
              </a:defRPr>
            </a:lvl6pPr>
            <a:lvl7pPr marL="3063875" indent="-239713" defTabSz="955675" fontAlgn="base">
              <a:spcBef>
                <a:spcPct val="0"/>
              </a:spcBef>
              <a:spcAft>
                <a:spcPct val="0"/>
              </a:spcAft>
              <a:defRPr>
                <a:solidFill>
                  <a:schemeClr val="tx1"/>
                </a:solidFill>
                <a:latin typeface="Arial" pitchFamily="34" charset="0"/>
                <a:cs typeface="Arial" pitchFamily="34" charset="0"/>
              </a:defRPr>
            </a:lvl7pPr>
            <a:lvl8pPr marL="3521075" indent="-239713" defTabSz="955675" fontAlgn="base">
              <a:spcBef>
                <a:spcPct val="0"/>
              </a:spcBef>
              <a:spcAft>
                <a:spcPct val="0"/>
              </a:spcAft>
              <a:defRPr>
                <a:solidFill>
                  <a:schemeClr val="tx1"/>
                </a:solidFill>
                <a:latin typeface="Arial" pitchFamily="34" charset="0"/>
                <a:cs typeface="Arial" pitchFamily="34" charset="0"/>
              </a:defRPr>
            </a:lvl8pPr>
            <a:lvl9pPr marL="3978275" indent="-239713" defTabSz="955675"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55675" rtl="0" eaLnBrk="1" fontAlgn="base" latinLnBrk="0" hangingPunct="1">
              <a:lnSpc>
                <a:spcPct val="100000"/>
              </a:lnSpc>
              <a:spcBef>
                <a:spcPct val="0"/>
              </a:spcBef>
              <a:spcAft>
                <a:spcPct val="0"/>
              </a:spcAft>
              <a:buClrTx/>
              <a:buSzTx/>
              <a:buFontTx/>
              <a:buNone/>
              <a:tabLst/>
              <a:defRPr/>
            </a:pPr>
            <a:fld id="{ACFE1247-A768-4D09-AB7D-3DAB7A2A106E}" type="slidenum">
              <a:rPr kumimoji="0" lang="fr-FR" altLang="fr-FR" sz="1200" b="0" i="0" u="none" strike="noStrike" kern="1200" cap="none" spc="0" normalizeH="0" baseline="0" noProof="0">
                <a:ln>
                  <a:noFill/>
                </a:ln>
                <a:solidFill>
                  <a:prstClr val="black"/>
                </a:solidFill>
                <a:effectLst/>
                <a:uLnTx/>
                <a:uFillTx/>
                <a:latin typeface="Calibri" pitchFamily="34" charset="0"/>
                <a:ea typeface="ヒラギノ角ゴ Pro W3" charset="-128"/>
                <a:cs typeface="Arial" pitchFamily="34" charset="0"/>
              </a:rPr>
              <a:pPr marL="0" marR="0" lvl="0" indent="0" algn="r" defTabSz="955675" rtl="0" eaLnBrk="1" fontAlgn="base" latinLnBrk="0" hangingPunct="1">
                <a:lnSpc>
                  <a:spcPct val="100000"/>
                </a:lnSpc>
                <a:spcBef>
                  <a:spcPct val="0"/>
                </a:spcBef>
                <a:spcAft>
                  <a:spcPct val="0"/>
                </a:spcAft>
                <a:buClrTx/>
                <a:buSzTx/>
                <a:buFontTx/>
                <a:buNone/>
                <a:tabLst/>
                <a:defRPr/>
              </a:pPr>
              <a:t>3</a:t>
            </a:fld>
            <a:endParaRPr kumimoji="0" lang="fr-FR" altLang="fr-FR" sz="1200" b="0" i="0" u="none" strike="noStrike" kern="1200" cap="none" spc="0" normalizeH="0" baseline="0" noProof="0">
              <a:ln>
                <a:noFill/>
              </a:ln>
              <a:solidFill>
                <a:prstClr val="black"/>
              </a:solidFill>
              <a:effectLst/>
              <a:uLnTx/>
              <a:uFillTx/>
              <a:latin typeface="Calibri" pitchFamily="34" charset="0"/>
              <a:ea typeface="ヒラギノ角ゴ Pro W3" charset="-128"/>
              <a:cs typeface="Arial" pitchFamily="34" charset="0"/>
            </a:endParaRPr>
          </a:p>
        </p:txBody>
      </p:sp>
    </p:spTree>
    <p:extLst>
      <p:ext uri="{BB962C8B-B14F-4D97-AF65-F5344CB8AC3E}">
        <p14:creationId xmlns:p14="http://schemas.microsoft.com/office/powerpoint/2010/main" val="398420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xfrm>
            <a:off x="992188" y="768350"/>
            <a:ext cx="5114925" cy="3836988"/>
          </a:xfrm>
          <a:ln/>
        </p:spPr>
      </p:sp>
      <p:sp>
        <p:nvSpPr>
          <p:cNvPr id="25603" name="Espace réservé des commentaires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ltLang="fr-FR" smtClean="0"/>
          </a:p>
        </p:txBody>
      </p:sp>
      <p:sp>
        <p:nvSpPr>
          <p:cNvPr id="25604" name="Espace réservé du numéro de diapositive 3"/>
          <p:cNvSpPr>
            <a:spLocks noGrp="1"/>
          </p:cNvSpPr>
          <p:nvPr>
            <p:ph type="sldNum" sz="quarter" idx="5"/>
          </p:nvPr>
        </p:nvSpPr>
        <p:spPr>
          <a:xfrm>
            <a:off x="4020506" y="9720673"/>
            <a:ext cx="3077137" cy="51230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768" tIns="47384" rIns="94768" bIns="47384"/>
          <a:lstStyle>
            <a:lvl1pPr defTabSz="988948">
              <a:defRPr sz="1700">
                <a:solidFill>
                  <a:schemeClr val="tx1"/>
                </a:solidFill>
                <a:latin typeface="Arial" pitchFamily="34" charset="0"/>
              </a:defRPr>
            </a:lvl1pPr>
            <a:lvl2pPr marL="771379" indent="-296684" defTabSz="988948">
              <a:defRPr sz="1700">
                <a:solidFill>
                  <a:schemeClr val="tx1"/>
                </a:solidFill>
                <a:latin typeface="Arial" pitchFamily="34" charset="0"/>
              </a:defRPr>
            </a:lvl2pPr>
            <a:lvl3pPr marL="1186737" indent="-237347" defTabSz="988948">
              <a:defRPr sz="1700">
                <a:solidFill>
                  <a:schemeClr val="tx1"/>
                </a:solidFill>
                <a:latin typeface="Arial" pitchFamily="34" charset="0"/>
              </a:defRPr>
            </a:lvl3pPr>
            <a:lvl4pPr marL="1661432" indent="-237347" defTabSz="988948">
              <a:defRPr sz="1700">
                <a:solidFill>
                  <a:schemeClr val="tx1"/>
                </a:solidFill>
                <a:latin typeface="Arial" pitchFamily="34" charset="0"/>
              </a:defRPr>
            </a:lvl4pPr>
            <a:lvl5pPr marL="2136127" indent="-237347" defTabSz="988948">
              <a:defRPr sz="1700">
                <a:solidFill>
                  <a:schemeClr val="tx1"/>
                </a:solidFill>
                <a:latin typeface="Arial" pitchFamily="34" charset="0"/>
              </a:defRPr>
            </a:lvl5pPr>
            <a:lvl6pPr marL="2610822" indent="-237347" algn="r" defTabSz="988948" eaLnBrk="0" fontAlgn="base" hangingPunct="0">
              <a:spcBef>
                <a:spcPct val="0"/>
              </a:spcBef>
              <a:spcAft>
                <a:spcPct val="0"/>
              </a:spcAft>
              <a:defRPr sz="1700">
                <a:solidFill>
                  <a:schemeClr val="tx1"/>
                </a:solidFill>
                <a:latin typeface="Arial" pitchFamily="34" charset="0"/>
              </a:defRPr>
            </a:lvl6pPr>
            <a:lvl7pPr marL="3085517" indent="-237347" algn="r" defTabSz="988948" eaLnBrk="0" fontAlgn="base" hangingPunct="0">
              <a:spcBef>
                <a:spcPct val="0"/>
              </a:spcBef>
              <a:spcAft>
                <a:spcPct val="0"/>
              </a:spcAft>
              <a:defRPr sz="1700">
                <a:solidFill>
                  <a:schemeClr val="tx1"/>
                </a:solidFill>
                <a:latin typeface="Arial" pitchFamily="34" charset="0"/>
              </a:defRPr>
            </a:lvl7pPr>
            <a:lvl8pPr marL="3560212" indent="-237347" algn="r" defTabSz="988948" eaLnBrk="0" fontAlgn="base" hangingPunct="0">
              <a:spcBef>
                <a:spcPct val="0"/>
              </a:spcBef>
              <a:spcAft>
                <a:spcPct val="0"/>
              </a:spcAft>
              <a:defRPr sz="1700">
                <a:solidFill>
                  <a:schemeClr val="tx1"/>
                </a:solidFill>
                <a:latin typeface="Arial" pitchFamily="34" charset="0"/>
              </a:defRPr>
            </a:lvl8pPr>
            <a:lvl9pPr marL="4034907" indent="-237347" algn="r" defTabSz="988948" eaLnBrk="0" fontAlgn="base" hangingPunct="0">
              <a:spcBef>
                <a:spcPct val="0"/>
              </a:spcBef>
              <a:spcAft>
                <a:spcPct val="0"/>
              </a:spcAft>
              <a:defRPr sz="1700">
                <a:solidFill>
                  <a:schemeClr val="tx1"/>
                </a:solidFill>
                <a:latin typeface="Arial" pitchFamily="34" charset="0"/>
              </a:defRPr>
            </a:lvl9pPr>
          </a:lstStyle>
          <a:p>
            <a:pPr marL="0" marR="0" lvl="0" indent="0" defTabSz="988948" eaLnBrk="1" fontAlgn="auto" latinLnBrk="0" hangingPunct="1">
              <a:lnSpc>
                <a:spcPct val="100000"/>
              </a:lnSpc>
              <a:spcBef>
                <a:spcPts val="0"/>
              </a:spcBef>
              <a:spcAft>
                <a:spcPts val="0"/>
              </a:spcAft>
              <a:buClrTx/>
              <a:buSzTx/>
              <a:buFontTx/>
              <a:buNone/>
              <a:tabLst/>
              <a:defRPr/>
            </a:pPr>
            <a:fld id="{7669EDB3-A33C-4CAF-8716-DD6648B0DE52}" type="slidenum">
              <a:rPr kumimoji="0" lang="fr-FR" altLang="fr-FR" sz="1200" b="0" i="0" u="none" strike="noStrike" kern="0" cap="none" spc="0" normalizeH="0" baseline="0" noProof="0">
                <a:ln>
                  <a:noFill/>
                </a:ln>
                <a:solidFill>
                  <a:prstClr val="black"/>
                </a:solidFill>
                <a:effectLst/>
                <a:uLnTx/>
                <a:uFillTx/>
                <a:latin typeface="Calibri" pitchFamily="34" charset="0"/>
                <a:cs typeface="Arial" pitchFamily="34" charset="0"/>
              </a:rPr>
              <a:pPr marL="0" marR="0" lvl="0" indent="0" defTabSz="988948" eaLnBrk="1" fontAlgn="auto" latinLnBrk="0" hangingPunct="1">
                <a:lnSpc>
                  <a:spcPct val="100000"/>
                </a:lnSpc>
                <a:spcBef>
                  <a:spcPts val="0"/>
                </a:spcBef>
                <a:spcAft>
                  <a:spcPts val="0"/>
                </a:spcAft>
                <a:buClrTx/>
                <a:buSzTx/>
                <a:buFontTx/>
                <a:buNone/>
                <a:tabLst/>
                <a:defRPr/>
              </a:pPr>
              <a:t>4</a:t>
            </a:fld>
            <a:endParaRPr kumimoji="0" lang="fr-FR" altLang="fr-FR" sz="1200" b="0" i="0" u="none" strike="noStrike" kern="0" cap="none" spc="0" normalizeH="0" baseline="0" noProof="0">
              <a:ln>
                <a:noFill/>
              </a:ln>
              <a:solidFill>
                <a:prstClr val="black"/>
              </a:solidFill>
              <a:effectLst/>
              <a:uLnTx/>
              <a:uFillTx/>
              <a:latin typeface="Calibri" pitchFamily="34" charset="0"/>
              <a:cs typeface="Arial" pitchFamily="34" charset="0"/>
            </a:endParaRPr>
          </a:p>
        </p:txBody>
      </p:sp>
    </p:spTree>
    <p:extLst>
      <p:ext uri="{BB962C8B-B14F-4D97-AF65-F5344CB8AC3E}">
        <p14:creationId xmlns:p14="http://schemas.microsoft.com/office/powerpoint/2010/main" val="420225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a:xfrm>
            <a:off x="4020506" y="9720673"/>
            <a:ext cx="3077137" cy="512303"/>
          </a:xfrm>
          <a:prstGeom prst="rect">
            <a:avLst/>
          </a:prstGeom>
        </p:spPr>
        <p:txBody>
          <a:bodyPr lIns="94768" tIns="47384" rIns="94768" bIns="47384"/>
          <a:lstStyle/>
          <a:p>
            <a:pPr marL="0" marR="0" lvl="0" indent="0" defTabSz="473842" eaLnBrk="1" fontAlgn="auto" latinLnBrk="0" hangingPunct="1">
              <a:lnSpc>
                <a:spcPct val="100000"/>
              </a:lnSpc>
              <a:spcBef>
                <a:spcPts val="0"/>
              </a:spcBef>
              <a:spcAft>
                <a:spcPts val="0"/>
              </a:spcAft>
              <a:buClrTx/>
              <a:buSzTx/>
              <a:buFontTx/>
              <a:buNone/>
              <a:tabLst/>
              <a:defRPr/>
            </a:pPr>
            <a:fld id="{413331F6-2083-468C-B80B-3650EF24A4CF}" type="slidenum">
              <a:rPr kumimoji="0" lang="fr-FR" sz="1900" b="0" i="0" u="none" strike="noStrike" kern="0" cap="none" spc="0" normalizeH="0" baseline="0" noProof="0">
                <a:ln>
                  <a:noFill/>
                </a:ln>
                <a:solidFill>
                  <a:prstClr val="black"/>
                </a:solidFill>
                <a:effectLst/>
                <a:uLnTx/>
                <a:uFillTx/>
                <a:latin typeface="Calibri"/>
              </a:rPr>
              <a:pPr marL="0" marR="0" lvl="0" indent="0" defTabSz="473842" eaLnBrk="1" fontAlgn="auto" latinLnBrk="0" hangingPunct="1">
                <a:lnSpc>
                  <a:spcPct val="100000"/>
                </a:lnSpc>
                <a:spcBef>
                  <a:spcPts val="0"/>
                </a:spcBef>
                <a:spcAft>
                  <a:spcPts val="0"/>
                </a:spcAft>
                <a:buClrTx/>
                <a:buSzTx/>
                <a:buFontTx/>
                <a:buNone/>
                <a:tabLst/>
                <a:defRPr/>
              </a:pPr>
              <a:t>5</a:t>
            </a:fld>
            <a:endParaRPr kumimoji="0" lang="fr-FR" sz="1900" b="0" i="0" u="none" strike="noStrike" kern="0" cap="none" spc="0" normalizeH="0" baseline="0" noProof="0">
              <a:ln>
                <a:noFill/>
              </a:ln>
              <a:solidFill>
                <a:prstClr val="black"/>
              </a:solidFill>
              <a:effectLst/>
              <a:uLnTx/>
              <a:uFillTx/>
              <a:latin typeface="Calibri"/>
            </a:endParaRPr>
          </a:p>
        </p:txBody>
      </p:sp>
    </p:spTree>
    <p:extLst>
      <p:ext uri="{BB962C8B-B14F-4D97-AF65-F5344CB8AC3E}">
        <p14:creationId xmlns:p14="http://schemas.microsoft.com/office/powerpoint/2010/main" val="185978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xfrm>
            <a:off x="992188" y="768350"/>
            <a:ext cx="5114925" cy="3836988"/>
          </a:xfrm>
          <a:ln/>
        </p:spPr>
      </p:sp>
      <p:sp>
        <p:nvSpPr>
          <p:cNvPr id="27651" name="Espace réservé des commentaires 2"/>
          <p:cNvSpPr>
            <a:spLocks noGrp="1"/>
          </p:cNvSpPr>
          <p:nvPr>
            <p:ph type="body" idx="1"/>
          </p:nvPr>
        </p:nvSpPr>
        <p:spPr>
          <a:noFill/>
        </p:spPr>
        <p:txBody>
          <a:bodyPr/>
          <a:lstStyle/>
          <a:p>
            <a:endParaRPr lang="fr-FR" altLang="fr-FR" dirty="0" smtClean="0"/>
          </a:p>
        </p:txBody>
      </p:sp>
      <p:sp>
        <p:nvSpPr>
          <p:cNvPr id="27652" name="Espace réservé du numéro de diapositive 3"/>
          <p:cNvSpPr>
            <a:spLocks noGrp="1"/>
          </p:cNvSpPr>
          <p:nvPr>
            <p:ph type="sldNum" sz="quarter" idx="5"/>
          </p:nvPr>
        </p:nvSpPr>
        <p:spPr>
          <a:xfrm>
            <a:off x="4020506" y="9720673"/>
            <a:ext cx="3077137" cy="512303"/>
          </a:xfrm>
          <a:prstGeom prst="rect">
            <a:avLst/>
          </a:prstGeom>
          <a:noFill/>
        </p:spPr>
        <p:txBody>
          <a:bodyPr lIns="94768" tIns="47384" rIns="94768" bIns="47384"/>
          <a:lstStyle>
            <a:lvl1pPr defTabSz="988948">
              <a:defRPr sz="1700">
                <a:solidFill>
                  <a:schemeClr val="tx1"/>
                </a:solidFill>
                <a:latin typeface="Arial" pitchFamily="34" charset="0"/>
              </a:defRPr>
            </a:lvl1pPr>
            <a:lvl2pPr marL="771379" indent="-296684" defTabSz="988948">
              <a:defRPr sz="1700">
                <a:solidFill>
                  <a:schemeClr val="tx1"/>
                </a:solidFill>
                <a:latin typeface="Arial" pitchFamily="34" charset="0"/>
              </a:defRPr>
            </a:lvl2pPr>
            <a:lvl3pPr marL="1186737" indent="-237347" defTabSz="988948">
              <a:defRPr sz="1700">
                <a:solidFill>
                  <a:schemeClr val="tx1"/>
                </a:solidFill>
                <a:latin typeface="Arial" pitchFamily="34" charset="0"/>
              </a:defRPr>
            </a:lvl3pPr>
            <a:lvl4pPr marL="1661432" indent="-237347" defTabSz="988948">
              <a:defRPr sz="1700">
                <a:solidFill>
                  <a:schemeClr val="tx1"/>
                </a:solidFill>
                <a:latin typeface="Arial" pitchFamily="34" charset="0"/>
              </a:defRPr>
            </a:lvl4pPr>
            <a:lvl5pPr marL="2136127" indent="-237347" defTabSz="988948">
              <a:defRPr sz="1700">
                <a:solidFill>
                  <a:schemeClr val="tx1"/>
                </a:solidFill>
                <a:latin typeface="Arial" pitchFamily="34" charset="0"/>
              </a:defRPr>
            </a:lvl5pPr>
            <a:lvl6pPr marL="2610822" indent="-237347" algn="r" defTabSz="988948" eaLnBrk="0" fontAlgn="base" hangingPunct="0">
              <a:spcBef>
                <a:spcPct val="0"/>
              </a:spcBef>
              <a:spcAft>
                <a:spcPct val="0"/>
              </a:spcAft>
              <a:defRPr sz="1700">
                <a:solidFill>
                  <a:schemeClr val="tx1"/>
                </a:solidFill>
                <a:latin typeface="Arial" pitchFamily="34" charset="0"/>
              </a:defRPr>
            </a:lvl6pPr>
            <a:lvl7pPr marL="3085517" indent="-237347" algn="r" defTabSz="988948" eaLnBrk="0" fontAlgn="base" hangingPunct="0">
              <a:spcBef>
                <a:spcPct val="0"/>
              </a:spcBef>
              <a:spcAft>
                <a:spcPct val="0"/>
              </a:spcAft>
              <a:defRPr sz="1700">
                <a:solidFill>
                  <a:schemeClr val="tx1"/>
                </a:solidFill>
                <a:latin typeface="Arial" pitchFamily="34" charset="0"/>
              </a:defRPr>
            </a:lvl7pPr>
            <a:lvl8pPr marL="3560212" indent="-237347" algn="r" defTabSz="988948" eaLnBrk="0" fontAlgn="base" hangingPunct="0">
              <a:spcBef>
                <a:spcPct val="0"/>
              </a:spcBef>
              <a:spcAft>
                <a:spcPct val="0"/>
              </a:spcAft>
              <a:defRPr sz="1700">
                <a:solidFill>
                  <a:schemeClr val="tx1"/>
                </a:solidFill>
                <a:latin typeface="Arial" pitchFamily="34" charset="0"/>
              </a:defRPr>
            </a:lvl8pPr>
            <a:lvl9pPr marL="4034907" indent="-237347" algn="r" defTabSz="988948" eaLnBrk="0" fontAlgn="base" hangingPunct="0">
              <a:spcBef>
                <a:spcPct val="0"/>
              </a:spcBef>
              <a:spcAft>
                <a:spcPct val="0"/>
              </a:spcAft>
              <a:defRPr sz="1700">
                <a:solidFill>
                  <a:schemeClr val="tx1"/>
                </a:solidFill>
                <a:latin typeface="Arial" pitchFamily="34" charset="0"/>
              </a:defRPr>
            </a:lvl9pPr>
          </a:lstStyle>
          <a:p>
            <a:pPr marL="0" marR="0" lvl="0" indent="0" defTabSz="988948" eaLnBrk="1" fontAlgn="auto" latinLnBrk="0" hangingPunct="1">
              <a:lnSpc>
                <a:spcPct val="100000"/>
              </a:lnSpc>
              <a:spcBef>
                <a:spcPts val="0"/>
              </a:spcBef>
              <a:spcAft>
                <a:spcPts val="0"/>
              </a:spcAft>
              <a:buClrTx/>
              <a:buSzTx/>
              <a:buFontTx/>
              <a:buNone/>
              <a:tabLst/>
              <a:defRPr/>
            </a:pPr>
            <a:fld id="{E0706BE1-2C05-4AA0-8DB8-D3D420533F0F}" type="slidenum">
              <a:rPr kumimoji="0" lang="fr-FR" altLang="fr-FR" sz="1200" b="0" i="0" u="none" strike="noStrike" kern="0" cap="none" spc="0" normalizeH="0" baseline="0" noProof="0">
                <a:ln>
                  <a:noFill/>
                </a:ln>
                <a:solidFill>
                  <a:prstClr val="black"/>
                </a:solidFill>
                <a:effectLst/>
                <a:uLnTx/>
                <a:uFillTx/>
                <a:latin typeface="Times New Roman" pitchFamily="18" charset="0"/>
              </a:rPr>
              <a:pPr marL="0" marR="0" lvl="0" indent="0" defTabSz="988948" eaLnBrk="1" fontAlgn="auto" latinLnBrk="0" hangingPunct="1">
                <a:lnSpc>
                  <a:spcPct val="100000"/>
                </a:lnSpc>
                <a:spcBef>
                  <a:spcPts val="0"/>
                </a:spcBef>
                <a:spcAft>
                  <a:spcPts val="0"/>
                </a:spcAft>
                <a:buClrTx/>
                <a:buSzTx/>
                <a:buFontTx/>
                <a:buNone/>
                <a:tabLst/>
                <a:defRPr/>
              </a:pPr>
              <a:t>6</a:t>
            </a:fld>
            <a:endParaRPr kumimoji="0" lang="fr-FR" altLang="fr-FR" sz="1200" b="0" i="0" u="none" strike="noStrike" kern="0" cap="none" spc="0" normalizeH="0" baseline="0" noProof="0">
              <a:ln>
                <a:noFill/>
              </a:ln>
              <a:solidFill>
                <a:prstClr val="black"/>
              </a:solidFill>
              <a:effectLst/>
              <a:uLnTx/>
              <a:uFillTx/>
              <a:latin typeface="Times New Roman" pitchFamily="18" charset="0"/>
            </a:endParaRPr>
          </a:p>
        </p:txBody>
      </p:sp>
    </p:spTree>
    <p:extLst>
      <p:ext uri="{BB962C8B-B14F-4D97-AF65-F5344CB8AC3E}">
        <p14:creationId xmlns:p14="http://schemas.microsoft.com/office/powerpoint/2010/main" val="1704108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50444" y="9428584"/>
            <a:ext cx="2945659" cy="496332"/>
          </a:xfrm>
          <a:prstGeom prst="rect">
            <a:avLst/>
          </a:prstGeom>
        </p:spPr>
        <p:txBody>
          <a:bodyPr/>
          <a:lstStyle/>
          <a:p>
            <a:pPr>
              <a:defRPr/>
            </a:pPr>
            <a:fld id="{3D31D474-A30B-46C7-A7CB-BF5BB52F9BBE}" type="slidenum">
              <a:rPr lang="en-US" smtClean="0"/>
              <a:pPr>
                <a:defRPr/>
              </a:pPr>
              <a:t>7</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Times New Roman" pitchFamily="-106" charset="0"/>
            </a:endParaRPr>
          </a:p>
        </p:txBody>
      </p:sp>
      <p:sp>
        <p:nvSpPr>
          <p:cNvPr id="5124" name="Slide Number Placeholder 3"/>
          <p:cNvSpPr>
            <a:spLocks noGrp="1"/>
          </p:cNvSpPr>
          <p:nvPr>
            <p:ph type="sldNum" sz="quarter" idx="5"/>
          </p:nvPr>
        </p:nvSpPr>
        <p:spPr bwMode="auto">
          <a:xfrm>
            <a:off x="3850443" y="9428584"/>
            <a:ext cx="2945659" cy="496332"/>
          </a:xfrm>
          <a:prstGeom prst="rect">
            <a:avLst/>
          </a:prstGeom>
          <a:noFill/>
          <a:ln>
            <a:miter lim="800000"/>
            <a:headEnd/>
            <a:tailEnd/>
          </a:ln>
        </p:spPr>
        <p:txBody>
          <a:bodyPr lIns="93177" tIns="46589" rIns="93177" bIns="46589"/>
          <a:lstStyle/>
          <a:p>
            <a:fld id="{47D10890-62FC-4A72-AC60-97757228D65B}" type="slidenum">
              <a:rPr lang="en-US" smtClean="0">
                <a:solidFill>
                  <a:srgbClr val="000000"/>
                </a:solidFill>
              </a:rPr>
              <a:pPr/>
              <a:t>8</a:t>
            </a:fld>
            <a:endParaRPr lang="en-US" dirty="0">
              <a:solidFill>
                <a:srgbClr val="000000"/>
              </a:solidFill>
            </a:endParaRPr>
          </a:p>
        </p:txBody>
      </p:sp>
      <p:sp>
        <p:nvSpPr>
          <p:cNvPr id="5125" name="Header Placeholder 4"/>
          <p:cNvSpPr>
            <a:spLocks noGrp="1"/>
          </p:cNvSpPr>
          <p:nvPr>
            <p:ph type="hdr" sz="quarter"/>
          </p:nvPr>
        </p:nvSpPr>
        <p:spPr bwMode="auto">
          <a:xfrm>
            <a:off x="0" y="0"/>
            <a:ext cx="2945659" cy="496332"/>
          </a:xfrm>
          <a:prstGeom prst="rect">
            <a:avLst/>
          </a:prstGeom>
          <a:noFill/>
          <a:ln>
            <a:miter lim="800000"/>
            <a:headEnd/>
            <a:tailEnd/>
          </a:ln>
        </p:spPr>
        <p:txBody>
          <a:bodyPr wrap="square" lIns="93177" tIns="46589" rIns="93177" bIns="46589" numCol="1" anchor="t" anchorCtr="0" compatLnSpc="1">
            <a:prstTxWarp prst="textNoShape">
              <a:avLst/>
            </a:prstTxWarp>
          </a:bodyPr>
          <a:lstStyle/>
          <a:p>
            <a:pPr fontAlgn="base">
              <a:spcBef>
                <a:spcPct val="0"/>
              </a:spcBef>
              <a:spcAft>
                <a:spcPct val="0"/>
              </a:spcAft>
            </a:pPr>
            <a:endParaRPr lang="en-US" dirty="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a:xfrm>
            <a:off x="3850444" y="9428584"/>
            <a:ext cx="2945659" cy="496332"/>
          </a:xfrm>
          <a:prstGeom prst="rect">
            <a:avLst/>
          </a:prstGeom>
        </p:spPr>
        <p:txBody>
          <a:bodyPr/>
          <a:lstStyle/>
          <a:p>
            <a:pPr>
              <a:defRPr/>
            </a:pPr>
            <a:fld id="{3D31D474-A30B-46C7-A7CB-BF5BB52F9BBE}" type="slidenum">
              <a:rPr lang="en-US" smtClean="0"/>
              <a:pPr>
                <a:defRPr/>
              </a:pPr>
              <a:t>9</a:t>
            </a:fld>
            <a:endParaRPr lang="en-US"/>
          </a:p>
        </p:txBody>
      </p:sp>
    </p:spTree>
    <p:extLst>
      <p:ext uri="{BB962C8B-B14F-4D97-AF65-F5344CB8AC3E}">
        <p14:creationId xmlns:p14="http://schemas.microsoft.com/office/powerpoint/2010/main" val="1042789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n contenu sans barre H CNES">
    <p:spTree>
      <p:nvGrpSpPr>
        <p:cNvPr id="1" name=""/>
        <p:cNvGrpSpPr/>
        <p:nvPr/>
      </p:nvGrpSpPr>
      <p:grpSpPr>
        <a:xfrm>
          <a:off x="0" y="0"/>
          <a:ext cx="0" cy="0"/>
          <a:chOff x="0" y="0"/>
          <a:chExt cx="0" cy="0"/>
        </a:xfrm>
      </p:grpSpPr>
      <p:pic>
        <p:nvPicPr>
          <p:cNvPr id="5" name="Picture 12" descr="suit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7488238" y="5799138"/>
            <a:ext cx="1655762" cy="105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FR"/>
          </a:p>
        </p:txBody>
      </p:sp>
      <p:sp>
        <p:nvSpPr>
          <p:cNvPr id="7" name="Espace réservé du texte 6"/>
          <p:cNvSpPr>
            <a:spLocks noGrp="1"/>
          </p:cNvSpPr>
          <p:nvPr>
            <p:ph type="body" sz="quarter" idx="13"/>
          </p:nvPr>
        </p:nvSpPr>
        <p:spPr>
          <a:xfrm>
            <a:off x="540000" y="1627200"/>
            <a:ext cx="8064000" cy="790104"/>
          </a:xfrm>
          <a:prstGeom prst="rect">
            <a:avLst/>
          </a:prstGeom>
        </p:spPr>
        <p:txBody>
          <a:bodyPr/>
          <a:lstStyle>
            <a:lvl1pPr>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fr-FR" smtClean="0"/>
              <a:t>Modifiez les styles du texte du masque</a:t>
            </a:r>
          </a:p>
          <a:p>
            <a:pPr lvl="1"/>
            <a:r>
              <a:rPr lang="fr-FR" smtClean="0"/>
              <a:t>Deuxième niveau</a:t>
            </a:r>
          </a:p>
        </p:txBody>
      </p:sp>
      <p:sp>
        <p:nvSpPr>
          <p:cNvPr id="10" name="Espace réservé du texte 9"/>
          <p:cNvSpPr>
            <a:spLocks noGrp="1"/>
          </p:cNvSpPr>
          <p:nvPr>
            <p:ph type="body" sz="quarter" idx="15"/>
          </p:nvPr>
        </p:nvSpPr>
        <p:spPr>
          <a:xfrm>
            <a:off x="539552" y="2564904"/>
            <a:ext cx="8064896" cy="3312368"/>
          </a:xfrm>
          <a:prstGeom prst="rect">
            <a:avLst/>
          </a:prstGeom>
        </p:spPr>
        <p:txBody>
          <a:bodyPr>
            <a:normAutofit/>
          </a:bodyPr>
          <a:lstStyle>
            <a:lvl1pPr>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p:txBody>
      </p:sp>
      <p:sp>
        <p:nvSpPr>
          <p:cNvPr id="6" name="Espace réservé de la date 2"/>
          <p:cNvSpPr>
            <a:spLocks noGrp="1"/>
          </p:cNvSpPr>
          <p:nvPr>
            <p:ph type="dt" sz="half" idx="16"/>
          </p:nvPr>
        </p:nvSpPr>
        <p:spPr>
          <a:xfrm>
            <a:off x="5894388" y="6526213"/>
            <a:ext cx="2133600" cy="215900"/>
          </a:xfrm>
          <a:prstGeom prst="rect">
            <a:avLst/>
          </a:prstGeom>
        </p:spPr>
        <p:txBody>
          <a:bodyPr/>
          <a:lstStyle>
            <a:lvl1pPr fontAlgn="auto">
              <a:spcBef>
                <a:spcPts val="0"/>
              </a:spcBef>
              <a:spcAft>
                <a:spcPts val="0"/>
              </a:spcAft>
              <a:defRPr lang="fr-FR" sz="800" kern="1200" smtClean="0">
                <a:solidFill>
                  <a:schemeClr val="tx1"/>
                </a:solidFill>
                <a:latin typeface="Arial" pitchFamily="34" charset="0"/>
                <a:ea typeface="+mn-ea"/>
                <a:cs typeface="Arial" pitchFamily="34" charset="0"/>
              </a:defRPr>
            </a:lvl1pPr>
          </a:lstStyle>
          <a:p>
            <a:pPr>
              <a:defRPr/>
            </a:pPr>
            <a:fld id="{F9D34643-AAE7-4729-B9F8-134B85053F70}" type="datetime1">
              <a:rPr lang="fr-FR">
                <a:solidFill>
                  <a:prstClr val="black"/>
                </a:solidFill>
              </a:rPr>
              <a:pPr>
                <a:defRPr/>
              </a:pPr>
              <a:t>06/03/2018</a:t>
            </a:fld>
            <a:endParaRPr dirty="0">
              <a:solidFill>
                <a:prstClr val="black"/>
              </a:solidFill>
            </a:endParaRPr>
          </a:p>
        </p:txBody>
      </p:sp>
      <p:sp>
        <p:nvSpPr>
          <p:cNvPr id="8" name="Espace réservé du pied de page 3"/>
          <p:cNvSpPr>
            <a:spLocks noGrp="1"/>
          </p:cNvSpPr>
          <p:nvPr>
            <p:ph type="ftr" sz="quarter" idx="17"/>
          </p:nvPr>
        </p:nvSpPr>
        <p:spPr>
          <a:xfrm>
            <a:off x="468313" y="6526213"/>
            <a:ext cx="5399087" cy="215900"/>
          </a:xfrm>
          <a:prstGeom prst="rect">
            <a:avLst/>
          </a:prstGeom>
        </p:spPr>
        <p:txBody>
          <a:bodyPr/>
          <a:lstStyle>
            <a:lvl1pPr fontAlgn="auto">
              <a:spcBef>
                <a:spcPts val="0"/>
              </a:spcBef>
              <a:spcAft>
                <a:spcPts val="0"/>
              </a:spcAft>
              <a:defRPr lang="fr-FR" sz="800" kern="1200" dirty="0">
                <a:solidFill>
                  <a:schemeClr val="tx1"/>
                </a:solidFill>
                <a:latin typeface="Arial" pitchFamily="34" charset="0"/>
                <a:ea typeface="+mn-ea"/>
                <a:cs typeface="Arial" pitchFamily="34" charset="0"/>
              </a:defRPr>
            </a:lvl1pPr>
          </a:lstStyle>
          <a:p>
            <a:pPr>
              <a:defRPr/>
            </a:pPr>
            <a:endParaRPr>
              <a:solidFill>
                <a:prstClr val="black"/>
              </a:solidFill>
            </a:endParaRPr>
          </a:p>
        </p:txBody>
      </p:sp>
      <p:sp>
        <p:nvSpPr>
          <p:cNvPr id="9" name="Espace réservé du numéro de diapositive 4"/>
          <p:cNvSpPr>
            <a:spLocks noGrp="1"/>
          </p:cNvSpPr>
          <p:nvPr>
            <p:ph type="sldNum" sz="quarter" idx="18"/>
          </p:nvPr>
        </p:nvSpPr>
        <p:spPr>
          <a:xfrm>
            <a:off x="0" y="6526213"/>
            <a:ext cx="431800" cy="215900"/>
          </a:xfrm>
          <a:prstGeom prst="rect">
            <a:avLst/>
          </a:prstGeom>
        </p:spPr>
        <p:txBody>
          <a:bodyPr/>
          <a:lstStyle>
            <a:lvl1pPr fontAlgn="auto">
              <a:spcBef>
                <a:spcPts val="0"/>
              </a:spcBef>
              <a:spcAft>
                <a:spcPts val="0"/>
              </a:spcAft>
              <a:defRPr lang="fr-FR" sz="800" kern="1200" smtClean="0">
                <a:solidFill>
                  <a:schemeClr val="tx1"/>
                </a:solidFill>
                <a:latin typeface="Arial" pitchFamily="34" charset="0"/>
                <a:ea typeface="+mn-ea"/>
                <a:cs typeface="Arial" pitchFamily="34" charset="0"/>
              </a:defRPr>
            </a:lvl1pPr>
          </a:lstStyle>
          <a:p>
            <a:pPr>
              <a:defRPr/>
            </a:pPr>
            <a:fld id="{F0E80212-6525-4DA4-94CD-F69DC1D679AB}" type="slidenum">
              <a:rPr>
                <a:solidFill>
                  <a:prstClr val="black"/>
                </a:solidFill>
              </a:rPr>
              <a:pPr>
                <a:defRPr/>
              </a:pPr>
              <a:t>‹#›</a:t>
            </a:fld>
            <a:endParaRPr dirty="0">
              <a:solidFill>
                <a:prstClr val="black"/>
              </a:solidFill>
            </a:endParaRPr>
          </a:p>
        </p:txBody>
      </p:sp>
    </p:spTree>
    <p:extLst>
      <p:ext uri="{BB962C8B-B14F-4D97-AF65-F5344CB8AC3E}">
        <p14:creationId xmlns:p14="http://schemas.microsoft.com/office/powerpoint/2010/main" val="2470979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 contenu sans barre H et sans pieds de page CNES">
    <p:spTree>
      <p:nvGrpSpPr>
        <p:cNvPr id="1" name=""/>
        <p:cNvGrpSpPr/>
        <p:nvPr/>
      </p:nvGrpSpPr>
      <p:grpSpPr>
        <a:xfrm>
          <a:off x="0" y="0"/>
          <a:ext cx="0" cy="0"/>
          <a:chOff x="0" y="0"/>
          <a:chExt cx="0" cy="0"/>
        </a:xfrm>
      </p:grpSpPr>
      <p:pic>
        <p:nvPicPr>
          <p:cNvPr id="5" name="Picture 12" descr="suit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7488238" y="5799138"/>
            <a:ext cx="1655762" cy="105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Espace réservé du texte 6"/>
          <p:cNvSpPr>
            <a:spLocks noGrp="1"/>
          </p:cNvSpPr>
          <p:nvPr>
            <p:ph type="body" sz="quarter" idx="13"/>
          </p:nvPr>
        </p:nvSpPr>
        <p:spPr>
          <a:xfrm>
            <a:off x="540000" y="1627200"/>
            <a:ext cx="8064000" cy="790104"/>
          </a:xfrm>
          <a:prstGeom prst="rect">
            <a:avLst/>
          </a:prstGeom>
        </p:spPr>
        <p:txBody>
          <a:bodyPr/>
          <a:lstStyle>
            <a:lvl1pPr>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fr-FR" smtClean="0"/>
              <a:t>Modifiez les styles du texte du masque</a:t>
            </a:r>
          </a:p>
          <a:p>
            <a:pPr lvl="1"/>
            <a:r>
              <a:rPr lang="fr-FR" smtClean="0"/>
              <a:t>Deuxième niveau</a:t>
            </a:r>
          </a:p>
        </p:txBody>
      </p:sp>
      <p:sp>
        <p:nvSpPr>
          <p:cNvPr id="10" name="Espace réservé du texte 9"/>
          <p:cNvSpPr>
            <a:spLocks noGrp="1"/>
          </p:cNvSpPr>
          <p:nvPr>
            <p:ph type="body" sz="quarter" idx="15"/>
          </p:nvPr>
        </p:nvSpPr>
        <p:spPr>
          <a:xfrm>
            <a:off x="539552" y="2564904"/>
            <a:ext cx="8064896" cy="3312368"/>
          </a:xfrm>
          <a:prstGeom prst="rect">
            <a:avLst/>
          </a:prstGeom>
        </p:spPr>
        <p:txBody>
          <a:bodyPr>
            <a:normAutofit/>
          </a:bodyPr>
          <a:lstStyle>
            <a:lvl1pPr>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p:txBody>
      </p:sp>
      <p:sp>
        <p:nvSpPr>
          <p:cNvPr id="3" name="Titre 2"/>
          <p:cNvSpPr>
            <a:spLocks noGrp="1"/>
          </p:cNvSpPr>
          <p:nvPr>
            <p:ph type="title"/>
          </p:nvPr>
        </p:nvSpPr>
        <p:spPr/>
        <p:txBody>
          <a:bodyPr/>
          <a:lstStyle/>
          <a:p>
            <a:r>
              <a:rPr lang="fr-FR" smtClean="0"/>
              <a:t>Modifiez le style du titre</a:t>
            </a:r>
            <a:endParaRPr lang="fr-FR"/>
          </a:p>
        </p:txBody>
      </p:sp>
      <p:sp>
        <p:nvSpPr>
          <p:cNvPr id="6" name="Espace réservé de la date 2"/>
          <p:cNvSpPr>
            <a:spLocks noGrp="1"/>
          </p:cNvSpPr>
          <p:nvPr>
            <p:ph type="dt" sz="half" idx="16"/>
          </p:nvPr>
        </p:nvSpPr>
        <p:spPr>
          <a:xfrm>
            <a:off x="5894388" y="6526213"/>
            <a:ext cx="2133600" cy="215900"/>
          </a:xfrm>
          <a:prstGeom prst="rect">
            <a:avLst/>
          </a:prstGeom>
        </p:spPr>
        <p:txBody>
          <a:bodyPr/>
          <a:lstStyle>
            <a:lvl1pPr fontAlgn="auto">
              <a:spcBef>
                <a:spcPts val="0"/>
              </a:spcBef>
              <a:spcAft>
                <a:spcPts val="0"/>
              </a:spcAft>
              <a:defRPr lang="fr-FR" sz="800" kern="1200" smtClean="0">
                <a:solidFill>
                  <a:schemeClr val="bg1"/>
                </a:solidFill>
                <a:latin typeface="Arial" pitchFamily="34" charset="0"/>
                <a:ea typeface="+mn-ea"/>
                <a:cs typeface="Arial" pitchFamily="34" charset="0"/>
              </a:defRPr>
            </a:lvl1pPr>
          </a:lstStyle>
          <a:p>
            <a:pPr>
              <a:defRPr/>
            </a:pPr>
            <a:fld id="{42149CE7-1C16-4D4B-9C59-6C6DFF2B671A}" type="datetime1">
              <a:rPr lang="fr-FR">
                <a:solidFill>
                  <a:prstClr val="white"/>
                </a:solidFill>
              </a:rPr>
              <a:pPr>
                <a:defRPr/>
              </a:pPr>
              <a:t>06/03/2018</a:t>
            </a:fld>
            <a:endParaRPr dirty="0">
              <a:solidFill>
                <a:prstClr val="white"/>
              </a:solidFill>
            </a:endParaRPr>
          </a:p>
        </p:txBody>
      </p:sp>
      <p:sp>
        <p:nvSpPr>
          <p:cNvPr id="8" name="Espace réservé du pied de page 3"/>
          <p:cNvSpPr>
            <a:spLocks noGrp="1"/>
          </p:cNvSpPr>
          <p:nvPr>
            <p:ph type="ftr" sz="quarter" idx="17"/>
          </p:nvPr>
        </p:nvSpPr>
        <p:spPr>
          <a:xfrm>
            <a:off x="468313" y="6526213"/>
            <a:ext cx="5399087" cy="215900"/>
          </a:xfrm>
          <a:prstGeom prst="rect">
            <a:avLst/>
          </a:prstGeom>
        </p:spPr>
        <p:txBody>
          <a:bodyPr/>
          <a:lstStyle>
            <a:lvl1pPr fontAlgn="auto">
              <a:spcBef>
                <a:spcPts val="0"/>
              </a:spcBef>
              <a:spcAft>
                <a:spcPts val="0"/>
              </a:spcAft>
              <a:defRPr lang="fr-FR" sz="800" kern="1200">
                <a:solidFill>
                  <a:schemeClr val="bg1"/>
                </a:solidFill>
                <a:latin typeface="Arial" pitchFamily="34" charset="0"/>
                <a:ea typeface="+mn-ea"/>
                <a:cs typeface="Arial" pitchFamily="34" charset="0"/>
              </a:defRPr>
            </a:lvl1pPr>
          </a:lstStyle>
          <a:p>
            <a:pPr>
              <a:defRPr/>
            </a:pPr>
            <a:endParaRPr>
              <a:solidFill>
                <a:prstClr val="white"/>
              </a:solidFill>
            </a:endParaRPr>
          </a:p>
        </p:txBody>
      </p:sp>
      <p:sp>
        <p:nvSpPr>
          <p:cNvPr id="9" name="Espace réservé du numéro de diapositive 4"/>
          <p:cNvSpPr>
            <a:spLocks noGrp="1"/>
          </p:cNvSpPr>
          <p:nvPr>
            <p:ph type="sldNum" sz="quarter" idx="18"/>
          </p:nvPr>
        </p:nvSpPr>
        <p:spPr>
          <a:xfrm>
            <a:off x="0" y="6526213"/>
            <a:ext cx="431800" cy="215900"/>
          </a:xfrm>
          <a:prstGeom prst="rect">
            <a:avLst/>
          </a:prstGeom>
        </p:spPr>
        <p:txBody>
          <a:bodyPr/>
          <a:lstStyle>
            <a:lvl1pPr fontAlgn="auto">
              <a:spcBef>
                <a:spcPts val="0"/>
              </a:spcBef>
              <a:spcAft>
                <a:spcPts val="0"/>
              </a:spcAft>
              <a:defRPr lang="fr-FR" sz="800" kern="1200" smtClean="0">
                <a:solidFill>
                  <a:schemeClr val="bg1"/>
                </a:solidFill>
                <a:latin typeface="Arial" pitchFamily="34" charset="0"/>
                <a:ea typeface="+mn-ea"/>
                <a:cs typeface="Arial" pitchFamily="34" charset="0"/>
              </a:defRPr>
            </a:lvl1pPr>
          </a:lstStyle>
          <a:p>
            <a:pPr>
              <a:defRPr/>
            </a:pPr>
            <a:fld id="{DB7336AC-A4DA-4CB3-B4C4-B227F894D3D1}" type="slidenum">
              <a:rPr>
                <a:solidFill>
                  <a:prstClr val="white"/>
                </a:solidFill>
              </a:rPr>
              <a:pPr>
                <a:defRPr/>
              </a:pPr>
              <a:t>‹#›</a:t>
            </a:fld>
            <a:endParaRPr dirty="0">
              <a:solidFill>
                <a:prstClr val="white"/>
              </a:solidFill>
            </a:endParaRPr>
          </a:p>
        </p:txBody>
      </p:sp>
    </p:spTree>
    <p:extLst>
      <p:ext uri="{BB962C8B-B14F-4D97-AF65-F5344CB8AC3E}">
        <p14:creationId xmlns:p14="http://schemas.microsoft.com/office/powerpoint/2010/main" val="1004651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seul CNES">
    <p:spTree>
      <p:nvGrpSpPr>
        <p:cNvPr id="1" name=""/>
        <p:cNvGrpSpPr/>
        <p:nvPr/>
      </p:nvGrpSpPr>
      <p:grpSpPr>
        <a:xfrm>
          <a:off x="0" y="0"/>
          <a:ext cx="0" cy="0"/>
          <a:chOff x="0" y="0"/>
          <a:chExt cx="0" cy="0"/>
        </a:xfrm>
      </p:grpSpPr>
      <p:sp>
        <p:nvSpPr>
          <p:cNvPr id="3" name="Line 6"/>
          <p:cNvSpPr>
            <a:spLocks noChangeShapeType="1"/>
          </p:cNvSpPr>
          <p:nvPr/>
        </p:nvSpPr>
        <p:spPr bwMode="gray">
          <a:xfrm rot="5400000">
            <a:off x="4572000" y="-3159125"/>
            <a:ext cx="0" cy="8064500"/>
          </a:xfrm>
          <a:prstGeom prst="line">
            <a:avLst/>
          </a:prstGeom>
          <a:noFill/>
          <a:ln w="31750">
            <a:solidFill>
              <a:srgbClr val="C0C0C0"/>
            </a:solidFill>
            <a:round/>
            <a:headEnd/>
            <a:tailEnd/>
          </a:ln>
          <a:extLst>
            <a:ext uri="{909E8E84-426E-40dd-AFC4-6F175D3DCCD1}">
              <a14:hiddenFill xmlns="" xmlns:a14="http://schemas.microsoft.com/office/drawing/2010/main">
                <a:noFill/>
              </a14:hiddenFill>
            </a:ext>
          </a:extLst>
        </p:spPr>
        <p:txBody>
          <a:bodyPr/>
          <a:lstStyle/>
          <a:p>
            <a:endParaRPr lang="fr-FR">
              <a:solidFill>
                <a:prstClr val="black"/>
              </a:solidFill>
              <a:latin typeface="Calibri"/>
              <a:cs typeface="+mn-cs"/>
            </a:endParaRPr>
          </a:p>
        </p:txBody>
      </p:sp>
      <p:sp>
        <p:nvSpPr>
          <p:cNvPr id="4" name="Oval 5"/>
          <p:cNvSpPr>
            <a:spLocks noChangeArrowheads="1"/>
          </p:cNvSpPr>
          <p:nvPr/>
        </p:nvSpPr>
        <p:spPr bwMode="gray">
          <a:xfrm rot="5400000">
            <a:off x="8459788" y="765175"/>
            <a:ext cx="179388" cy="179387"/>
          </a:xfrm>
          <a:prstGeom prst="ellipse">
            <a:avLst/>
          </a:pr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rot="10800000"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fr-FR" altLang="fr-FR">
              <a:solidFill>
                <a:prstClr val="black"/>
              </a:solidFill>
              <a:latin typeface="Arial" charset="0"/>
            </a:endParaRPr>
          </a:p>
        </p:txBody>
      </p:sp>
      <p:sp>
        <p:nvSpPr>
          <p:cNvPr id="5" name="Oval 7"/>
          <p:cNvSpPr>
            <a:spLocks noChangeArrowheads="1"/>
          </p:cNvSpPr>
          <p:nvPr/>
        </p:nvSpPr>
        <p:spPr bwMode="gray">
          <a:xfrm rot="5400000">
            <a:off x="504825" y="765175"/>
            <a:ext cx="179388" cy="179388"/>
          </a:xfrm>
          <a:prstGeom prst="ellipse">
            <a:avLst/>
          </a:pr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rot="10800000"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fr-FR" altLang="fr-FR">
              <a:solidFill>
                <a:prstClr val="black"/>
              </a:solidFill>
              <a:latin typeface="Arial" charset="0"/>
            </a:endParaRPr>
          </a:p>
        </p:txBody>
      </p:sp>
      <p:pic>
        <p:nvPicPr>
          <p:cNvPr id="6" name="Picture 12" descr="suit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7488238" y="5799138"/>
            <a:ext cx="1655762" cy="105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FR"/>
          </a:p>
        </p:txBody>
      </p:sp>
      <p:sp>
        <p:nvSpPr>
          <p:cNvPr id="7" name="Espace réservé de la date 2"/>
          <p:cNvSpPr>
            <a:spLocks noGrp="1"/>
          </p:cNvSpPr>
          <p:nvPr>
            <p:ph type="dt" sz="half" idx="10"/>
          </p:nvPr>
        </p:nvSpPr>
        <p:spPr>
          <a:xfrm>
            <a:off x="5894388" y="6526213"/>
            <a:ext cx="2133600" cy="215900"/>
          </a:xfrm>
          <a:prstGeom prst="rect">
            <a:avLst/>
          </a:prstGeom>
        </p:spPr>
        <p:txBody>
          <a:bodyPr/>
          <a:lstStyle>
            <a:lvl1pPr fontAlgn="auto">
              <a:spcBef>
                <a:spcPts val="0"/>
              </a:spcBef>
              <a:spcAft>
                <a:spcPts val="0"/>
              </a:spcAft>
              <a:defRPr lang="fr-FR" sz="800" kern="1200" smtClean="0">
                <a:solidFill>
                  <a:schemeClr val="tx1"/>
                </a:solidFill>
                <a:latin typeface="Arial" pitchFamily="34" charset="0"/>
                <a:ea typeface="+mn-ea"/>
                <a:cs typeface="Arial" pitchFamily="34" charset="0"/>
              </a:defRPr>
            </a:lvl1pPr>
          </a:lstStyle>
          <a:p>
            <a:pPr>
              <a:defRPr/>
            </a:pPr>
            <a:fld id="{0CECC506-B427-4E8F-A167-6C66956FC7C9}" type="datetime1">
              <a:rPr lang="fr-FR">
                <a:solidFill>
                  <a:prstClr val="black"/>
                </a:solidFill>
              </a:rPr>
              <a:pPr>
                <a:defRPr/>
              </a:pPr>
              <a:t>06/03/2018</a:t>
            </a:fld>
            <a:endParaRPr dirty="0">
              <a:solidFill>
                <a:prstClr val="black"/>
              </a:solidFill>
            </a:endParaRPr>
          </a:p>
        </p:txBody>
      </p:sp>
      <p:sp>
        <p:nvSpPr>
          <p:cNvPr id="8" name="Espace réservé du pied de page 3"/>
          <p:cNvSpPr>
            <a:spLocks noGrp="1"/>
          </p:cNvSpPr>
          <p:nvPr>
            <p:ph type="ftr" sz="quarter" idx="11"/>
          </p:nvPr>
        </p:nvSpPr>
        <p:spPr>
          <a:xfrm>
            <a:off x="468313" y="6526213"/>
            <a:ext cx="5399087" cy="215900"/>
          </a:xfrm>
          <a:prstGeom prst="rect">
            <a:avLst/>
          </a:prstGeom>
        </p:spPr>
        <p:txBody>
          <a:bodyPr/>
          <a:lstStyle>
            <a:lvl1pPr fontAlgn="auto">
              <a:spcBef>
                <a:spcPts val="0"/>
              </a:spcBef>
              <a:spcAft>
                <a:spcPts val="0"/>
              </a:spcAft>
              <a:defRPr lang="fr-FR" sz="800" kern="1200" dirty="0">
                <a:solidFill>
                  <a:schemeClr val="tx1"/>
                </a:solidFill>
                <a:latin typeface="Arial" pitchFamily="34" charset="0"/>
                <a:ea typeface="+mn-ea"/>
                <a:cs typeface="Arial" pitchFamily="34" charset="0"/>
              </a:defRPr>
            </a:lvl1pPr>
          </a:lstStyle>
          <a:p>
            <a:pPr>
              <a:defRPr/>
            </a:pPr>
            <a:endParaRPr>
              <a:solidFill>
                <a:prstClr val="black"/>
              </a:solidFill>
            </a:endParaRPr>
          </a:p>
        </p:txBody>
      </p:sp>
      <p:sp>
        <p:nvSpPr>
          <p:cNvPr id="9" name="Espace réservé du numéro de diapositive 4"/>
          <p:cNvSpPr>
            <a:spLocks noGrp="1"/>
          </p:cNvSpPr>
          <p:nvPr>
            <p:ph type="sldNum" sz="quarter" idx="12"/>
          </p:nvPr>
        </p:nvSpPr>
        <p:spPr>
          <a:xfrm>
            <a:off x="0" y="6526213"/>
            <a:ext cx="431800" cy="215900"/>
          </a:xfrm>
          <a:prstGeom prst="rect">
            <a:avLst/>
          </a:prstGeom>
        </p:spPr>
        <p:txBody>
          <a:bodyPr/>
          <a:lstStyle>
            <a:lvl1pPr fontAlgn="auto">
              <a:spcBef>
                <a:spcPts val="0"/>
              </a:spcBef>
              <a:spcAft>
                <a:spcPts val="0"/>
              </a:spcAft>
              <a:defRPr lang="fr-FR" sz="800" kern="1200" smtClean="0">
                <a:solidFill>
                  <a:schemeClr val="tx1"/>
                </a:solidFill>
                <a:latin typeface="Arial" pitchFamily="34" charset="0"/>
                <a:ea typeface="+mn-ea"/>
                <a:cs typeface="Arial" pitchFamily="34" charset="0"/>
              </a:defRPr>
            </a:lvl1pPr>
          </a:lstStyle>
          <a:p>
            <a:pPr>
              <a:defRPr/>
            </a:pPr>
            <a:fld id="{4B71946C-5BFC-4FD7-8EB9-8E7907D23F61}" type="slidenum">
              <a:rPr>
                <a:solidFill>
                  <a:prstClr val="black"/>
                </a:solidFill>
              </a:rPr>
              <a:pPr>
                <a:defRPr/>
              </a:pPr>
              <a:t>‹#›</a:t>
            </a:fld>
            <a:endParaRPr dirty="0">
              <a:solidFill>
                <a:prstClr val="black"/>
              </a:solidFill>
            </a:endParaRPr>
          </a:p>
        </p:txBody>
      </p:sp>
    </p:spTree>
    <p:extLst>
      <p:ext uri="{BB962C8B-B14F-4D97-AF65-F5344CB8AC3E}">
        <p14:creationId xmlns:p14="http://schemas.microsoft.com/office/powerpoint/2010/main" val="2544367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919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CNES">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467544" y="6526800"/>
            <a:ext cx="5400000" cy="216000"/>
          </a:xfrm>
          <a:prstGeom prst="rect">
            <a:avLst/>
          </a:prstGeom>
        </p:spPr>
        <p:txBody>
          <a:bodyPr/>
          <a:lstStyle>
            <a:lvl1pPr>
              <a:defRPr sz="800">
                <a:latin typeface="Arial" pitchFamily="34" charset="0"/>
                <a:cs typeface="Arial" pitchFamily="34" charset="0"/>
              </a:defRPr>
            </a:lvl1pPr>
          </a:lstStyle>
          <a:p>
            <a:pPr algn="l" defTabSz="914400" rtl="0"/>
            <a:r>
              <a:rPr lang="en-US" kern="1200" dirty="0" smtClean="0">
                <a:solidFill>
                  <a:prstClr val="black"/>
                </a:solidFill>
                <a:ea typeface="+mn-ea"/>
              </a:rPr>
              <a:t>REVUE GEO-CEOS </a:t>
            </a:r>
            <a:r>
              <a:rPr lang="fr-FR" kern="1200" dirty="0" smtClean="0">
                <a:solidFill>
                  <a:prstClr val="black"/>
                </a:solidFill>
                <a:ea typeface="+mn-ea"/>
              </a:rPr>
              <a:t>12 février 2016</a:t>
            </a:r>
          </a:p>
          <a:p>
            <a:pPr algn="l" defTabSz="914400" rtl="0"/>
            <a:endParaRPr lang="fr-FR" kern="1200" dirty="0">
              <a:solidFill>
                <a:prstClr val="black"/>
              </a:solidFill>
              <a:ea typeface="+mn-ea"/>
            </a:endParaRPr>
          </a:p>
        </p:txBody>
      </p:sp>
      <p:sp>
        <p:nvSpPr>
          <p:cNvPr id="5" name="Espace réservé du numéro de diapositive 4"/>
          <p:cNvSpPr>
            <a:spLocks noGrp="1"/>
          </p:cNvSpPr>
          <p:nvPr>
            <p:ph type="sldNum" sz="quarter" idx="12"/>
          </p:nvPr>
        </p:nvSpPr>
        <p:spPr>
          <a:xfrm>
            <a:off x="0" y="6526800"/>
            <a:ext cx="432000" cy="216000"/>
          </a:xfrm>
          <a:prstGeom prst="rect">
            <a:avLst/>
          </a:prstGeom>
        </p:spPr>
        <p:txBody>
          <a:bodyPr/>
          <a:lstStyle>
            <a:lvl1pPr>
              <a:defRPr sz="800">
                <a:latin typeface="Arial" pitchFamily="34" charset="0"/>
                <a:cs typeface="Arial" pitchFamily="34" charset="0"/>
              </a:defRPr>
            </a:lvl1pPr>
          </a:lstStyle>
          <a:p>
            <a:pPr algn="l" defTabSz="914400" rtl="0"/>
            <a:fld id="{0CF0C526-BD89-4144-8E0F-45126FE564DF}" type="slidenum">
              <a:rPr lang="fr-FR" kern="1200" smtClean="0">
                <a:solidFill>
                  <a:prstClr val="black"/>
                </a:solidFill>
                <a:ea typeface="+mn-ea"/>
              </a:rPr>
              <a:pPr algn="l" defTabSz="914400" rtl="0"/>
              <a:t>‹#›</a:t>
            </a:fld>
            <a:endParaRPr lang="fr-FR" kern="1200" dirty="0">
              <a:solidFill>
                <a:prstClr val="black"/>
              </a:solidFill>
              <a:ea typeface="+mn-ea"/>
            </a:endParaRPr>
          </a:p>
        </p:txBody>
      </p:sp>
      <p:pic>
        <p:nvPicPr>
          <p:cNvPr id="6" name="Picture 10" descr="Couv"/>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6859588" cy="243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Espace réservé du texte 7"/>
          <p:cNvSpPr>
            <a:spLocks noGrp="1"/>
          </p:cNvSpPr>
          <p:nvPr>
            <p:ph type="body" sz="quarter" idx="13"/>
          </p:nvPr>
        </p:nvSpPr>
        <p:spPr>
          <a:xfrm>
            <a:off x="-180000" y="2134800"/>
            <a:ext cx="8532000" cy="864000"/>
          </a:xfrm>
          <a:prstGeom prst="rect">
            <a:avLst/>
          </a:prstGeom>
        </p:spPr>
        <p:txBody>
          <a:bodyPr>
            <a:noAutofit/>
          </a:bodyPr>
          <a:lstStyle>
            <a:lvl1pPr marL="0" indent="0" algn="r">
              <a:buNone/>
              <a:defRPr lang="fr-FR" sz="3200" b="1" kern="1200" cap="all" baseline="0" dirty="0" smtClean="0">
                <a:solidFill>
                  <a:schemeClr val="tx2"/>
                </a:solidFill>
                <a:latin typeface="Arial" pitchFamily="34" charset="0"/>
                <a:ea typeface="+mn-ea"/>
                <a:cs typeface="Arial" pitchFamily="34" charset="0"/>
              </a:defRPr>
            </a:lvl1pPr>
          </a:lstStyle>
          <a:p>
            <a:pPr lvl="0"/>
            <a:r>
              <a:rPr lang="fr-FR" smtClean="0"/>
              <a:t>Modifiez les styles du texte du masque</a:t>
            </a:r>
          </a:p>
        </p:txBody>
      </p:sp>
      <p:sp>
        <p:nvSpPr>
          <p:cNvPr id="15" name="Espace réservé du texte 10"/>
          <p:cNvSpPr>
            <a:spLocks noGrp="1"/>
          </p:cNvSpPr>
          <p:nvPr>
            <p:ph type="body" sz="quarter" idx="16"/>
          </p:nvPr>
        </p:nvSpPr>
        <p:spPr>
          <a:xfrm>
            <a:off x="1980000" y="4276800"/>
            <a:ext cx="6337300" cy="936000"/>
          </a:xfrm>
          <a:prstGeom prst="rect">
            <a:avLst/>
          </a:prstGeom>
        </p:spPr>
        <p:txBody>
          <a:bodyPr>
            <a:noAutofit/>
          </a:bodyPr>
          <a:lstStyle>
            <a:lvl1pPr marL="0" indent="0" algn="r">
              <a:buNone/>
              <a:defRPr lang="fr-FR" sz="1600" b="1" kern="1200" dirty="0" smtClean="0">
                <a:solidFill>
                  <a:srgbClr val="EC7305"/>
                </a:solidFill>
                <a:latin typeface="Arial" pitchFamily="34" charset="0"/>
                <a:ea typeface="+mn-ea"/>
                <a:cs typeface="Arial" pitchFamily="34" charset="0"/>
              </a:defRPr>
            </a:lvl1pPr>
          </a:lstStyle>
          <a:p>
            <a:pPr lvl="0"/>
            <a:r>
              <a:rPr lang="fr-FR" smtClean="0"/>
              <a:t>Modifiez les styles du texte du masque</a:t>
            </a:r>
          </a:p>
        </p:txBody>
      </p:sp>
      <p:sp>
        <p:nvSpPr>
          <p:cNvPr id="23" name="Espace réservé du texte 22"/>
          <p:cNvSpPr>
            <a:spLocks noGrp="1"/>
          </p:cNvSpPr>
          <p:nvPr>
            <p:ph type="body" sz="quarter" idx="19"/>
          </p:nvPr>
        </p:nvSpPr>
        <p:spPr>
          <a:xfrm>
            <a:off x="6443663" y="4725144"/>
            <a:ext cx="1873250" cy="503238"/>
          </a:xfrm>
          <a:prstGeom prst="rect">
            <a:avLst/>
          </a:prstGeom>
        </p:spPr>
        <p:txBody>
          <a:bodyPr/>
          <a:lstStyle>
            <a:lvl1pPr marL="0" indent="0" algn="r">
              <a:buNone/>
              <a:defRPr sz="1200">
                <a:solidFill>
                  <a:srgbClr val="005191"/>
                </a:solidFill>
                <a:latin typeface="Arial" pitchFamily="34" charset="0"/>
                <a:cs typeface="Arial" pitchFamily="34" charset="0"/>
              </a:defRPr>
            </a:lvl1pPr>
          </a:lstStyle>
          <a:p>
            <a:pPr lvl="0"/>
            <a:r>
              <a:rPr lang="fr-FR" smtClean="0"/>
              <a:t>Modifiez les styles du texte du masque</a:t>
            </a:r>
          </a:p>
        </p:txBody>
      </p:sp>
      <p:sp>
        <p:nvSpPr>
          <p:cNvPr id="24" name="Line 6"/>
          <p:cNvSpPr>
            <a:spLocks noChangeShapeType="1"/>
          </p:cNvSpPr>
          <p:nvPr userDrawn="1"/>
        </p:nvSpPr>
        <p:spPr bwMode="gray">
          <a:xfrm>
            <a:off x="8604250" y="692150"/>
            <a:ext cx="0" cy="5400675"/>
          </a:xfrm>
          <a:prstGeom prst="line">
            <a:avLst/>
          </a:prstGeom>
          <a:noFill/>
          <a:ln w="31750">
            <a:solidFill>
              <a:srgbClr val="C0C0C0"/>
            </a:solidFill>
            <a:round/>
            <a:headEnd/>
            <a:tailEnd/>
          </a:ln>
        </p:spPr>
        <p:txBody>
          <a:bodyPr/>
          <a:lstStyle/>
          <a:p>
            <a:pPr algn="l" defTabSz="914400" rtl="0">
              <a:defRPr/>
            </a:pPr>
            <a:endParaRPr lang="fr-FR" kern="1200">
              <a:solidFill>
                <a:prstClr val="black"/>
              </a:solidFill>
              <a:latin typeface="Arial" charset="0"/>
              <a:ea typeface="+mn-ea"/>
              <a:cs typeface="Arial" charset="0"/>
            </a:endParaRPr>
          </a:p>
        </p:txBody>
      </p:sp>
      <p:sp>
        <p:nvSpPr>
          <p:cNvPr id="25" name="Oval 5"/>
          <p:cNvSpPr>
            <a:spLocks noChangeArrowheads="1"/>
          </p:cNvSpPr>
          <p:nvPr userDrawn="1"/>
        </p:nvSpPr>
        <p:spPr bwMode="gray">
          <a:xfrm>
            <a:off x="8513763" y="585788"/>
            <a:ext cx="179387" cy="179387"/>
          </a:xfrm>
          <a:prstGeom prst="ellipse">
            <a:avLst/>
          </a:prstGeom>
          <a:solidFill>
            <a:srgbClr val="C0C0C0"/>
          </a:solidFill>
          <a:ln w="9525">
            <a:noFill/>
            <a:round/>
            <a:headEnd/>
            <a:tailEnd/>
          </a:ln>
        </p:spPr>
        <p:txBody>
          <a:bodyPr wrap="none" anchor="ctr"/>
          <a:lstStyle/>
          <a:p>
            <a:pPr algn="l" defTabSz="914400" rtl="0">
              <a:defRPr/>
            </a:pPr>
            <a:endParaRPr lang="fr-FR" kern="1200">
              <a:solidFill>
                <a:prstClr val="black"/>
              </a:solidFill>
              <a:latin typeface="Arial" charset="0"/>
              <a:ea typeface="+mn-ea"/>
              <a:cs typeface="Arial" charset="0"/>
            </a:endParaRPr>
          </a:p>
        </p:txBody>
      </p:sp>
      <p:sp>
        <p:nvSpPr>
          <p:cNvPr id="26" name="Line 6"/>
          <p:cNvSpPr>
            <a:spLocks noChangeShapeType="1"/>
          </p:cNvSpPr>
          <p:nvPr userDrawn="1"/>
        </p:nvSpPr>
        <p:spPr bwMode="gray">
          <a:xfrm>
            <a:off x="8604250" y="692150"/>
            <a:ext cx="0" cy="5400675"/>
          </a:xfrm>
          <a:prstGeom prst="line">
            <a:avLst/>
          </a:prstGeom>
          <a:noFill/>
          <a:ln w="31750">
            <a:solidFill>
              <a:srgbClr val="C0C0C0"/>
            </a:solidFill>
            <a:round/>
            <a:headEnd/>
            <a:tailEnd/>
          </a:ln>
        </p:spPr>
        <p:txBody>
          <a:bodyPr/>
          <a:lstStyle/>
          <a:p>
            <a:pPr algn="l" defTabSz="914400" rtl="0">
              <a:defRPr/>
            </a:pPr>
            <a:endParaRPr lang="fr-FR" kern="1200">
              <a:solidFill>
                <a:prstClr val="black"/>
              </a:solidFill>
              <a:latin typeface="Arial" charset="0"/>
              <a:ea typeface="+mn-ea"/>
              <a:cs typeface="Arial" charset="0"/>
            </a:endParaRPr>
          </a:p>
        </p:txBody>
      </p:sp>
      <p:sp>
        <p:nvSpPr>
          <p:cNvPr id="27" name="Oval 7"/>
          <p:cNvSpPr>
            <a:spLocks noChangeArrowheads="1"/>
          </p:cNvSpPr>
          <p:nvPr userDrawn="1"/>
        </p:nvSpPr>
        <p:spPr bwMode="gray">
          <a:xfrm>
            <a:off x="8513763" y="6053138"/>
            <a:ext cx="179387" cy="179387"/>
          </a:xfrm>
          <a:prstGeom prst="ellipse">
            <a:avLst/>
          </a:prstGeom>
          <a:solidFill>
            <a:srgbClr val="C0C0C0"/>
          </a:solidFill>
          <a:ln w="9525">
            <a:noFill/>
            <a:round/>
            <a:headEnd/>
            <a:tailEnd/>
          </a:ln>
        </p:spPr>
        <p:txBody>
          <a:bodyPr wrap="none" anchor="ctr"/>
          <a:lstStyle/>
          <a:p>
            <a:pPr algn="l" defTabSz="914400" rtl="0">
              <a:defRPr/>
            </a:pPr>
            <a:endParaRPr lang="fr-FR" kern="1200">
              <a:solidFill>
                <a:prstClr val="black"/>
              </a:solidFill>
              <a:latin typeface="Arial" charset="0"/>
              <a:ea typeface="+mn-ea"/>
              <a:cs typeface="Arial" charset="0"/>
            </a:endParaRPr>
          </a:p>
        </p:txBody>
      </p:sp>
      <p:pic>
        <p:nvPicPr>
          <p:cNvPr id="13" name="Image 12"/>
          <p:cNvPicPr/>
          <p:nvPr userDrawn="1"/>
        </p:nvPicPr>
        <p:blipFill>
          <a:blip r:embed="rId3"/>
          <a:stretch>
            <a:fillRect/>
          </a:stretch>
        </p:blipFill>
        <p:spPr>
          <a:xfrm>
            <a:off x="6804248" y="47328"/>
            <a:ext cx="1616323" cy="864096"/>
          </a:xfrm>
          <a:prstGeom prst="rect">
            <a:avLst/>
          </a:prstGeom>
        </p:spPr>
      </p:pic>
    </p:spTree>
    <p:extLst>
      <p:ext uri="{BB962C8B-B14F-4D97-AF65-F5344CB8AC3E}">
        <p14:creationId xmlns:p14="http://schemas.microsoft.com/office/powerpoint/2010/main" val="324245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CNES">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a:xfrm>
            <a:off x="5894784" y="6526800"/>
            <a:ext cx="2133600" cy="216000"/>
          </a:xfrm>
          <a:prstGeom prst="rect">
            <a:avLst/>
          </a:prstGeom>
        </p:spPr>
        <p:txBody>
          <a:bodyPr/>
          <a:lstStyle>
            <a:lvl1pPr>
              <a:defRPr lang="fr-FR" sz="800" kern="1200" smtClean="0">
                <a:solidFill>
                  <a:schemeClr val="tx1"/>
                </a:solidFill>
                <a:latin typeface="Arial" pitchFamily="34" charset="0"/>
                <a:ea typeface="+mn-ea"/>
                <a:cs typeface="Arial" pitchFamily="34" charset="0"/>
              </a:defRPr>
            </a:lvl1pPr>
          </a:lstStyle>
          <a:p>
            <a:pPr algn="l" defTabSz="914400" rtl="0"/>
            <a:fld id="{02C14BEE-B63C-4149-A7E2-D819D12C681E}" type="datetime1">
              <a:rPr lang="fr-FR">
                <a:solidFill>
                  <a:prstClr val="black"/>
                </a:solidFill>
              </a:rPr>
              <a:pPr algn="l" defTabSz="914400" rtl="0"/>
              <a:t>06/03/2018</a:t>
            </a:fld>
            <a:endParaRPr dirty="0">
              <a:solidFill>
                <a:prstClr val="black"/>
              </a:solidFill>
            </a:endParaRPr>
          </a:p>
        </p:txBody>
      </p:sp>
      <p:sp>
        <p:nvSpPr>
          <p:cNvPr id="4" name="Espace réservé du pied de page 3"/>
          <p:cNvSpPr>
            <a:spLocks noGrp="1"/>
          </p:cNvSpPr>
          <p:nvPr>
            <p:ph type="ftr" sz="quarter" idx="11"/>
          </p:nvPr>
        </p:nvSpPr>
        <p:spPr>
          <a:xfrm>
            <a:off x="467544" y="6526800"/>
            <a:ext cx="5400000" cy="216000"/>
          </a:xfrm>
          <a:prstGeom prst="rect">
            <a:avLst/>
          </a:prstGeom>
        </p:spPr>
        <p:txBody>
          <a:bodyPr/>
          <a:lstStyle>
            <a:lvl1pPr>
              <a:defRPr lang="fr-FR" sz="800" kern="1200">
                <a:solidFill>
                  <a:schemeClr val="tx1"/>
                </a:solidFill>
                <a:latin typeface="Arial" pitchFamily="34" charset="0"/>
                <a:ea typeface="+mn-ea"/>
                <a:cs typeface="Arial" pitchFamily="34" charset="0"/>
              </a:defRPr>
            </a:lvl1pPr>
          </a:lstStyle>
          <a:p>
            <a:pPr algn="l" defTabSz="914400" rtl="0"/>
            <a:r>
              <a:rPr lang="en-US" dirty="0" smtClean="0">
                <a:solidFill>
                  <a:prstClr val="black"/>
                </a:solidFill>
              </a:rPr>
              <a:t>REVUE GEO-CEOS </a:t>
            </a:r>
            <a:r>
              <a:rPr dirty="0" smtClean="0">
                <a:solidFill>
                  <a:prstClr val="black"/>
                </a:solidFill>
              </a:rPr>
              <a:t>12 février 2016</a:t>
            </a:r>
          </a:p>
          <a:p>
            <a:pPr algn="l" defTabSz="914400" rtl="0"/>
            <a:endParaRPr dirty="0">
              <a:solidFill>
                <a:prstClr val="black"/>
              </a:solidFill>
            </a:endParaRPr>
          </a:p>
        </p:txBody>
      </p:sp>
      <p:sp>
        <p:nvSpPr>
          <p:cNvPr id="5" name="Espace réservé du numéro de diapositive 4"/>
          <p:cNvSpPr>
            <a:spLocks noGrp="1"/>
          </p:cNvSpPr>
          <p:nvPr>
            <p:ph type="sldNum" sz="quarter" idx="12"/>
          </p:nvPr>
        </p:nvSpPr>
        <p:spPr>
          <a:xfrm>
            <a:off x="0" y="6526800"/>
            <a:ext cx="432000" cy="216000"/>
          </a:xfrm>
          <a:prstGeom prst="rect">
            <a:avLst/>
          </a:prstGeom>
        </p:spPr>
        <p:txBody>
          <a:bodyPr/>
          <a:lstStyle>
            <a:lvl1pPr>
              <a:defRPr lang="fr-FR" sz="800" kern="1200" smtClean="0">
                <a:solidFill>
                  <a:schemeClr val="tx1"/>
                </a:solidFill>
                <a:latin typeface="Arial" pitchFamily="34" charset="0"/>
                <a:ea typeface="+mn-ea"/>
                <a:cs typeface="Arial" pitchFamily="34" charset="0"/>
              </a:defRPr>
            </a:lvl1pPr>
          </a:lstStyle>
          <a:p>
            <a:pPr algn="l" defTabSz="914400" rtl="0"/>
            <a:fld id="{0CF0C526-BD89-4144-8E0F-45126FE564DF}" type="slidenum">
              <a:rPr>
                <a:solidFill>
                  <a:prstClr val="black"/>
                </a:solidFill>
              </a:rPr>
              <a:pPr algn="l" defTabSz="914400" rtl="0"/>
              <a:t>‹#›</a:t>
            </a:fld>
            <a:endParaRPr dirty="0">
              <a:solidFill>
                <a:prstClr val="black"/>
              </a:solidFill>
            </a:endParaRPr>
          </a:p>
        </p:txBody>
      </p:sp>
      <p:sp>
        <p:nvSpPr>
          <p:cNvPr id="6" name="Line 6"/>
          <p:cNvSpPr>
            <a:spLocks noChangeShapeType="1"/>
          </p:cNvSpPr>
          <p:nvPr userDrawn="1"/>
        </p:nvSpPr>
        <p:spPr bwMode="gray">
          <a:xfrm>
            <a:off x="809625" y="549275"/>
            <a:ext cx="1588" cy="5543550"/>
          </a:xfrm>
          <a:prstGeom prst="line">
            <a:avLst/>
          </a:prstGeom>
          <a:noFill/>
          <a:ln w="31750">
            <a:solidFill>
              <a:srgbClr val="C0C0C0"/>
            </a:solidFill>
            <a:round/>
            <a:headEnd/>
            <a:tailEnd/>
          </a:ln>
        </p:spPr>
        <p:txBody>
          <a:bodyPr/>
          <a:lstStyle/>
          <a:p>
            <a:pPr algn="l" defTabSz="914400" rtl="0">
              <a:defRPr/>
            </a:pPr>
            <a:endParaRPr lang="fr-FR" kern="1200">
              <a:solidFill>
                <a:prstClr val="black"/>
              </a:solidFill>
              <a:latin typeface="Arial" charset="0"/>
              <a:ea typeface="+mn-ea"/>
              <a:cs typeface="Arial" charset="0"/>
            </a:endParaRPr>
          </a:p>
        </p:txBody>
      </p:sp>
      <p:sp>
        <p:nvSpPr>
          <p:cNvPr id="7" name="Text Box 11"/>
          <p:cNvSpPr txBox="1">
            <a:spLocks noChangeArrowheads="1"/>
          </p:cNvSpPr>
          <p:nvPr userDrawn="1"/>
        </p:nvSpPr>
        <p:spPr bwMode="auto">
          <a:xfrm rot="16200000">
            <a:off x="-1850231" y="2983707"/>
            <a:ext cx="4464050" cy="747712"/>
          </a:xfrm>
          <a:prstGeom prst="rect">
            <a:avLst/>
          </a:prstGeom>
          <a:noFill/>
          <a:ln w="9525">
            <a:noFill/>
            <a:miter lim="800000"/>
            <a:headEnd/>
            <a:tailEnd/>
          </a:ln>
          <a:effectLst/>
        </p:spPr>
        <p:txBody>
          <a:bodyPr>
            <a:spAutoFit/>
          </a:bodyPr>
          <a:lstStyle/>
          <a:p>
            <a:pPr algn="ctr" defTabSz="914400" rtl="0">
              <a:spcBef>
                <a:spcPct val="50000"/>
              </a:spcBef>
              <a:defRPr/>
            </a:pPr>
            <a:r>
              <a:rPr lang="fr-FR" sz="4300" b="1" kern="1200" dirty="0">
                <a:solidFill>
                  <a:srgbClr val="1F497D"/>
                </a:solidFill>
                <a:latin typeface="Arial" charset="0"/>
                <a:ea typeface="+mn-ea"/>
                <a:cs typeface="Arial" charset="0"/>
              </a:rPr>
              <a:t>SOMMAIRE</a:t>
            </a:r>
          </a:p>
        </p:txBody>
      </p:sp>
      <p:pic>
        <p:nvPicPr>
          <p:cNvPr id="8" name="Picture 12" descr="su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7488238" y="5799138"/>
            <a:ext cx="1655762" cy="105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Oval 7"/>
          <p:cNvSpPr>
            <a:spLocks noChangeArrowheads="1"/>
          </p:cNvSpPr>
          <p:nvPr userDrawn="1"/>
        </p:nvSpPr>
        <p:spPr bwMode="gray">
          <a:xfrm>
            <a:off x="720725" y="512763"/>
            <a:ext cx="179388" cy="179387"/>
          </a:xfrm>
          <a:prstGeom prst="ellipse">
            <a:avLst/>
          </a:prstGeom>
          <a:solidFill>
            <a:srgbClr val="C0C0C0"/>
          </a:solidFill>
          <a:ln w="9525">
            <a:noFill/>
            <a:round/>
            <a:headEnd/>
            <a:tailEnd/>
          </a:ln>
        </p:spPr>
        <p:txBody>
          <a:bodyPr vert="eaVert" wrap="none" anchor="ctr"/>
          <a:lstStyle/>
          <a:p>
            <a:pPr algn="l" defTabSz="914400" rtl="0">
              <a:defRPr/>
            </a:pPr>
            <a:endParaRPr lang="fr-FR" kern="1200">
              <a:solidFill>
                <a:prstClr val="black"/>
              </a:solidFill>
              <a:latin typeface="Arial" charset="0"/>
              <a:ea typeface="+mn-ea"/>
              <a:cs typeface="Arial" charset="0"/>
            </a:endParaRPr>
          </a:p>
        </p:txBody>
      </p:sp>
      <p:sp>
        <p:nvSpPr>
          <p:cNvPr id="10" name="Oval 7"/>
          <p:cNvSpPr>
            <a:spLocks noChangeArrowheads="1"/>
          </p:cNvSpPr>
          <p:nvPr userDrawn="1"/>
        </p:nvSpPr>
        <p:spPr bwMode="gray">
          <a:xfrm>
            <a:off x="720725" y="5986463"/>
            <a:ext cx="179388" cy="179387"/>
          </a:xfrm>
          <a:prstGeom prst="ellipse">
            <a:avLst/>
          </a:prstGeom>
          <a:solidFill>
            <a:srgbClr val="C0C0C0"/>
          </a:solidFill>
          <a:ln w="9525">
            <a:noFill/>
            <a:round/>
            <a:headEnd/>
            <a:tailEnd/>
          </a:ln>
        </p:spPr>
        <p:txBody>
          <a:bodyPr vert="eaVert" wrap="none" anchor="ctr"/>
          <a:lstStyle/>
          <a:p>
            <a:pPr algn="l" defTabSz="914400" rtl="0">
              <a:defRPr/>
            </a:pPr>
            <a:endParaRPr lang="fr-FR" kern="1200">
              <a:solidFill>
                <a:prstClr val="black"/>
              </a:solidFill>
              <a:latin typeface="Arial" charset="0"/>
              <a:ea typeface="+mn-ea"/>
              <a:cs typeface="Arial" charset="0"/>
            </a:endParaRPr>
          </a:p>
        </p:txBody>
      </p:sp>
      <p:sp>
        <p:nvSpPr>
          <p:cNvPr id="12" name="Espace réservé du texte 11"/>
          <p:cNvSpPr>
            <a:spLocks noGrp="1"/>
          </p:cNvSpPr>
          <p:nvPr>
            <p:ph type="body" sz="quarter" idx="13"/>
          </p:nvPr>
        </p:nvSpPr>
        <p:spPr>
          <a:xfrm>
            <a:off x="1188000" y="1486800"/>
            <a:ext cx="7776488" cy="3672000"/>
          </a:xfrm>
          <a:prstGeom prst="rect">
            <a:avLst/>
          </a:prstGeom>
        </p:spPr>
        <p:txBody>
          <a:bodyPr>
            <a:normAutofit/>
          </a:bodyPr>
          <a:lstStyle>
            <a:lvl1pPr marL="342900" indent="-342900">
              <a:buClr>
                <a:srgbClr val="EC7405"/>
              </a:buClr>
              <a:buSzPct val="80000"/>
              <a:buFont typeface="Wingdings 2" pitchFamily="18" charset="2"/>
              <a:buChar char=""/>
              <a:defRPr sz="2200" b="1" cap="all" baseline="0">
                <a:solidFill>
                  <a:srgbClr val="005191"/>
                </a:solidFill>
                <a:latin typeface="Arial" pitchFamily="34" charset="0"/>
                <a:cs typeface="Arial" pitchFamily="34" charset="0"/>
              </a:defRPr>
            </a:lvl1pPr>
          </a:lstStyle>
          <a:p>
            <a:pPr lvl="0"/>
            <a:r>
              <a:rPr lang="fr-FR" smtClean="0"/>
              <a:t>Modifiez les styles du texte du masque</a:t>
            </a:r>
          </a:p>
        </p:txBody>
      </p:sp>
    </p:spTree>
    <p:extLst>
      <p:ext uri="{BB962C8B-B14F-4D97-AF65-F5344CB8AC3E}">
        <p14:creationId xmlns:p14="http://schemas.microsoft.com/office/powerpoint/2010/main" val="2563687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contenu C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4" name="Espace réservé du pied de page 3"/>
          <p:cNvSpPr>
            <a:spLocks noGrp="1"/>
          </p:cNvSpPr>
          <p:nvPr>
            <p:ph type="ftr" sz="quarter" idx="11"/>
          </p:nvPr>
        </p:nvSpPr>
        <p:spPr>
          <a:xfrm>
            <a:off x="467544" y="6526800"/>
            <a:ext cx="5400000" cy="216000"/>
          </a:xfrm>
          <a:prstGeom prst="rect">
            <a:avLst/>
          </a:prstGeom>
        </p:spPr>
        <p:txBody>
          <a:bodyPr/>
          <a:lstStyle>
            <a:lvl1pPr>
              <a:defRPr lang="fr-FR" sz="800" kern="1200" dirty="0">
                <a:solidFill>
                  <a:schemeClr val="tx1"/>
                </a:solidFill>
                <a:latin typeface="Arial" pitchFamily="34" charset="0"/>
                <a:ea typeface="+mn-ea"/>
                <a:cs typeface="Arial" pitchFamily="34" charset="0"/>
              </a:defRPr>
            </a:lvl1pPr>
          </a:lstStyle>
          <a:p>
            <a:pPr algn="l" defTabSz="914400" rtl="0"/>
            <a:r>
              <a:rPr lang="en-US" smtClean="0">
                <a:solidFill>
                  <a:prstClr val="black"/>
                </a:solidFill>
              </a:rPr>
              <a:t>REVUE GEO-CEOS </a:t>
            </a:r>
            <a:r>
              <a:rPr smtClean="0">
                <a:solidFill>
                  <a:prstClr val="black"/>
                </a:solidFill>
              </a:rPr>
              <a:t>12 février 2016</a:t>
            </a:r>
          </a:p>
          <a:p>
            <a:pPr algn="l" defTabSz="914400" rtl="0"/>
            <a:endParaRPr>
              <a:solidFill>
                <a:prstClr val="black"/>
              </a:solidFill>
            </a:endParaRPr>
          </a:p>
        </p:txBody>
      </p:sp>
      <p:sp>
        <p:nvSpPr>
          <p:cNvPr id="5" name="Espace réservé du numéro de diapositive 4"/>
          <p:cNvSpPr>
            <a:spLocks noGrp="1"/>
          </p:cNvSpPr>
          <p:nvPr>
            <p:ph type="sldNum" sz="quarter" idx="12"/>
          </p:nvPr>
        </p:nvSpPr>
        <p:spPr>
          <a:xfrm>
            <a:off x="0" y="6526800"/>
            <a:ext cx="432000" cy="216000"/>
          </a:xfrm>
          <a:prstGeom prst="rect">
            <a:avLst/>
          </a:prstGeom>
        </p:spPr>
        <p:txBody>
          <a:bodyPr/>
          <a:lstStyle>
            <a:lvl1pPr>
              <a:defRPr lang="fr-FR" sz="800" kern="1200" smtClean="0">
                <a:solidFill>
                  <a:schemeClr val="tx1"/>
                </a:solidFill>
                <a:latin typeface="Arial" pitchFamily="34" charset="0"/>
                <a:ea typeface="+mn-ea"/>
                <a:cs typeface="Arial" pitchFamily="34" charset="0"/>
              </a:defRPr>
            </a:lvl1pPr>
          </a:lstStyle>
          <a:p>
            <a:pPr algn="l" defTabSz="914400" rtl="0"/>
            <a:fld id="{0CF0C526-BD89-4144-8E0F-45126FE564DF}" type="slidenum">
              <a:rPr>
                <a:solidFill>
                  <a:prstClr val="black"/>
                </a:solidFill>
              </a:rPr>
              <a:pPr algn="l" defTabSz="914400" rtl="0"/>
              <a:t>‹#›</a:t>
            </a:fld>
            <a:endParaRPr dirty="0">
              <a:solidFill>
                <a:prstClr val="black"/>
              </a:solidFill>
            </a:endParaRPr>
          </a:p>
        </p:txBody>
      </p:sp>
      <p:sp>
        <p:nvSpPr>
          <p:cNvPr id="7" name="Line 6"/>
          <p:cNvSpPr>
            <a:spLocks noChangeShapeType="1"/>
          </p:cNvSpPr>
          <p:nvPr userDrawn="1"/>
        </p:nvSpPr>
        <p:spPr bwMode="gray">
          <a:xfrm rot="5400000">
            <a:off x="4572000" y="-3159125"/>
            <a:ext cx="0" cy="8064500"/>
          </a:xfrm>
          <a:prstGeom prst="line">
            <a:avLst/>
          </a:prstGeom>
          <a:noFill/>
          <a:ln w="31750">
            <a:solidFill>
              <a:srgbClr val="C0C0C0"/>
            </a:solidFill>
            <a:round/>
            <a:headEnd/>
            <a:tailEnd/>
          </a:ln>
        </p:spPr>
        <p:txBody>
          <a:bodyPr/>
          <a:lstStyle/>
          <a:p>
            <a:pPr algn="l" defTabSz="914400" rtl="0">
              <a:defRPr/>
            </a:pPr>
            <a:endParaRPr lang="fr-FR" kern="1200">
              <a:solidFill>
                <a:prstClr val="black"/>
              </a:solidFill>
              <a:latin typeface="Arial" charset="0"/>
              <a:ea typeface="+mn-ea"/>
              <a:cs typeface="Arial" charset="0"/>
            </a:endParaRPr>
          </a:p>
        </p:txBody>
      </p:sp>
      <p:sp>
        <p:nvSpPr>
          <p:cNvPr id="8" name="Oval 5"/>
          <p:cNvSpPr>
            <a:spLocks noChangeArrowheads="1"/>
          </p:cNvSpPr>
          <p:nvPr userDrawn="1"/>
        </p:nvSpPr>
        <p:spPr bwMode="gray">
          <a:xfrm rot="5400000">
            <a:off x="8459788" y="765175"/>
            <a:ext cx="179388" cy="179387"/>
          </a:xfrm>
          <a:prstGeom prst="ellipse">
            <a:avLst/>
          </a:prstGeom>
          <a:solidFill>
            <a:srgbClr val="C0C0C0"/>
          </a:solidFill>
          <a:ln w="9525">
            <a:noFill/>
            <a:round/>
            <a:headEnd/>
            <a:tailEnd/>
          </a:ln>
        </p:spPr>
        <p:txBody>
          <a:bodyPr rot="10800000" vert="eaVert" wrap="none" anchor="ctr"/>
          <a:lstStyle/>
          <a:p>
            <a:pPr algn="l" defTabSz="914400" rtl="0">
              <a:defRPr/>
            </a:pPr>
            <a:endParaRPr lang="fr-FR" kern="1200">
              <a:solidFill>
                <a:prstClr val="black"/>
              </a:solidFill>
              <a:latin typeface="Arial" charset="0"/>
              <a:ea typeface="+mn-ea"/>
              <a:cs typeface="Arial" charset="0"/>
            </a:endParaRPr>
          </a:p>
        </p:txBody>
      </p:sp>
      <p:sp>
        <p:nvSpPr>
          <p:cNvPr id="9" name="Oval 7"/>
          <p:cNvSpPr>
            <a:spLocks noChangeArrowheads="1"/>
          </p:cNvSpPr>
          <p:nvPr userDrawn="1"/>
        </p:nvSpPr>
        <p:spPr bwMode="gray">
          <a:xfrm rot="5400000">
            <a:off x="504825" y="765175"/>
            <a:ext cx="179388" cy="179388"/>
          </a:xfrm>
          <a:prstGeom prst="ellipse">
            <a:avLst/>
          </a:prstGeom>
          <a:solidFill>
            <a:srgbClr val="C0C0C0"/>
          </a:solidFill>
          <a:ln w="9525">
            <a:noFill/>
            <a:round/>
            <a:headEnd/>
            <a:tailEnd/>
          </a:ln>
        </p:spPr>
        <p:txBody>
          <a:bodyPr rot="10800000" vert="eaVert" wrap="none" anchor="ctr"/>
          <a:lstStyle/>
          <a:p>
            <a:pPr algn="l" defTabSz="914400" rtl="0">
              <a:defRPr/>
            </a:pPr>
            <a:endParaRPr lang="fr-FR" kern="1200">
              <a:solidFill>
                <a:prstClr val="black"/>
              </a:solidFill>
              <a:latin typeface="Arial" charset="0"/>
              <a:ea typeface="+mn-ea"/>
              <a:cs typeface="Arial" charset="0"/>
            </a:endParaRPr>
          </a:p>
        </p:txBody>
      </p:sp>
      <p:pic>
        <p:nvPicPr>
          <p:cNvPr id="19" name="Picture 12" descr="su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7488238" y="5799138"/>
            <a:ext cx="1655762" cy="105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Espace réservé du contenu 9"/>
          <p:cNvSpPr>
            <a:spLocks noGrp="1"/>
          </p:cNvSpPr>
          <p:nvPr>
            <p:ph sz="quarter" idx="16"/>
          </p:nvPr>
        </p:nvSpPr>
        <p:spPr>
          <a:xfrm>
            <a:off x="539750" y="1340768"/>
            <a:ext cx="8064499" cy="4680520"/>
          </a:xfrm>
          <a:prstGeom prst="rect">
            <a:avLst/>
          </a:prstGeom>
        </p:spPr>
        <p:txBody>
          <a:bodyPr/>
          <a:lstStyle>
            <a:lvl1pPr>
              <a:defRPr sz="2000">
                <a:solidFill>
                  <a:srgbClr val="EC7305"/>
                </a:solidFill>
              </a:defRPr>
            </a:lvl1pPr>
            <a:lvl2pPr marL="0" indent="0">
              <a:buNone/>
              <a:defRPr/>
            </a:lvl2pPr>
            <a:lvl3pPr marL="360000" indent="-228600">
              <a:buSzPct val="80000"/>
              <a:buFont typeface="Wingdings 2" pitchFamily="18" charset="2"/>
              <a:buChar char=""/>
              <a:defRPr sz="1800"/>
            </a:lvl3pPr>
            <a:lvl4pPr marL="540000" indent="-228600">
              <a:buFont typeface="Wingdings 2" pitchFamily="18" charset="2"/>
              <a:buChar char="è"/>
              <a:defRPr sz="1600"/>
            </a:lvl4pPr>
            <a:lvl5pPr marL="720000">
              <a:buClr>
                <a:srgbClr val="EC7305"/>
              </a:buClr>
              <a:defRPr sz="1400">
                <a:latin typeface="Arial" pitchFamily="34" charset="0"/>
                <a:cs typeface="Arial"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047971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ux contenus CNES">
    <p:spTree>
      <p:nvGrpSpPr>
        <p:cNvPr id="1" name=""/>
        <p:cNvGrpSpPr/>
        <p:nvPr/>
      </p:nvGrpSpPr>
      <p:grpSpPr>
        <a:xfrm>
          <a:off x="0" y="0"/>
          <a:ext cx="0" cy="0"/>
          <a:chOff x="0" y="0"/>
          <a:chExt cx="0" cy="0"/>
        </a:xfrm>
      </p:grpSpPr>
      <p:sp>
        <p:nvSpPr>
          <p:cNvPr id="2" name="Titre 1"/>
          <p:cNvSpPr>
            <a:spLocks noGrp="1"/>
          </p:cNvSpPr>
          <p:nvPr>
            <p:ph type="title"/>
          </p:nvPr>
        </p:nvSpPr>
        <p:spPr>
          <a:xfrm>
            <a:off x="540000" y="187200"/>
            <a:ext cx="8064000" cy="720000"/>
          </a:xfrm>
        </p:spPr>
        <p:txBody>
          <a:bodyPr/>
          <a:lstStyle/>
          <a:p>
            <a:r>
              <a:rPr lang="fr-FR" smtClean="0"/>
              <a:t>Modifiez le style du titre</a:t>
            </a:r>
            <a:endParaRPr lang="fr-FR"/>
          </a:p>
        </p:txBody>
      </p:sp>
      <p:sp>
        <p:nvSpPr>
          <p:cNvPr id="4" name="Espace réservé du pied de page 3"/>
          <p:cNvSpPr>
            <a:spLocks noGrp="1"/>
          </p:cNvSpPr>
          <p:nvPr>
            <p:ph type="ftr" sz="quarter" idx="11"/>
          </p:nvPr>
        </p:nvSpPr>
        <p:spPr>
          <a:xfrm>
            <a:off x="467544" y="6526800"/>
            <a:ext cx="5400000" cy="216000"/>
          </a:xfrm>
          <a:prstGeom prst="rect">
            <a:avLst/>
          </a:prstGeom>
        </p:spPr>
        <p:txBody>
          <a:bodyPr/>
          <a:lstStyle>
            <a:lvl1pPr>
              <a:defRPr lang="fr-FR" sz="800" kern="1200">
                <a:solidFill>
                  <a:schemeClr val="tx1"/>
                </a:solidFill>
                <a:latin typeface="Arial" pitchFamily="34" charset="0"/>
                <a:ea typeface="+mn-ea"/>
                <a:cs typeface="Arial" pitchFamily="34" charset="0"/>
              </a:defRPr>
            </a:lvl1pPr>
          </a:lstStyle>
          <a:p>
            <a:pPr algn="l" defTabSz="914400" rtl="0"/>
            <a:r>
              <a:rPr lang="en-US" dirty="0" smtClean="0">
                <a:solidFill>
                  <a:prstClr val="black"/>
                </a:solidFill>
              </a:rPr>
              <a:t>REVUE GEO-CEOS </a:t>
            </a:r>
            <a:r>
              <a:rPr dirty="0" smtClean="0">
                <a:solidFill>
                  <a:prstClr val="black"/>
                </a:solidFill>
              </a:rPr>
              <a:t>12 février 2016</a:t>
            </a:r>
          </a:p>
          <a:p>
            <a:pPr algn="l" defTabSz="914400" rtl="0"/>
            <a:endParaRPr dirty="0">
              <a:solidFill>
                <a:prstClr val="black"/>
              </a:solidFill>
            </a:endParaRPr>
          </a:p>
        </p:txBody>
      </p:sp>
      <p:sp>
        <p:nvSpPr>
          <p:cNvPr id="5" name="Espace réservé du numéro de diapositive 4"/>
          <p:cNvSpPr>
            <a:spLocks noGrp="1"/>
          </p:cNvSpPr>
          <p:nvPr>
            <p:ph type="sldNum" sz="quarter" idx="12"/>
          </p:nvPr>
        </p:nvSpPr>
        <p:spPr>
          <a:xfrm>
            <a:off x="0" y="6526800"/>
            <a:ext cx="432000" cy="216000"/>
          </a:xfrm>
          <a:prstGeom prst="rect">
            <a:avLst/>
          </a:prstGeom>
        </p:spPr>
        <p:txBody>
          <a:bodyPr/>
          <a:lstStyle>
            <a:lvl1pPr>
              <a:defRPr lang="fr-FR" sz="800" kern="1200" smtClean="0">
                <a:solidFill>
                  <a:schemeClr val="tx1"/>
                </a:solidFill>
                <a:latin typeface="Arial" pitchFamily="34" charset="0"/>
                <a:ea typeface="+mn-ea"/>
                <a:cs typeface="Arial" pitchFamily="34" charset="0"/>
              </a:defRPr>
            </a:lvl1pPr>
          </a:lstStyle>
          <a:p>
            <a:pPr algn="l" defTabSz="914400" rtl="0"/>
            <a:fld id="{0CF0C526-BD89-4144-8E0F-45126FE564DF}" type="slidenum">
              <a:rPr>
                <a:solidFill>
                  <a:prstClr val="black"/>
                </a:solidFill>
              </a:rPr>
              <a:pPr algn="l" defTabSz="914400" rtl="0"/>
              <a:t>‹#›</a:t>
            </a:fld>
            <a:endParaRPr dirty="0">
              <a:solidFill>
                <a:prstClr val="black"/>
              </a:solidFill>
            </a:endParaRPr>
          </a:p>
        </p:txBody>
      </p:sp>
      <p:sp>
        <p:nvSpPr>
          <p:cNvPr id="7" name="Espace réservé du texte 6"/>
          <p:cNvSpPr>
            <a:spLocks noGrp="1"/>
          </p:cNvSpPr>
          <p:nvPr>
            <p:ph type="body" sz="quarter" idx="13"/>
          </p:nvPr>
        </p:nvSpPr>
        <p:spPr>
          <a:xfrm>
            <a:off x="540000" y="1774800"/>
            <a:ext cx="3600000" cy="790104"/>
          </a:xfrm>
          <a:prstGeom prst="rect">
            <a:avLst/>
          </a:prstGeom>
        </p:spPr>
        <p:txBody>
          <a:bodyPr/>
          <a:lstStyle>
            <a:lvl1pPr>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fr-FR" smtClean="0"/>
              <a:t>Modifiez les styles du texte du masque</a:t>
            </a:r>
          </a:p>
          <a:p>
            <a:pPr lvl="1"/>
            <a:r>
              <a:rPr lang="fr-FR" smtClean="0"/>
              <a:t>Deuxième niveau</a:t>
            </a:r>
          </a:p>
        </p:txBody>
      </p:sp>
      <p:sp>
        <p:nvSpPr>
          <p:cNvPr id="8" name="Espace réservé du texte 6"/>
          <p:cNvSpPr>
            <a:spLocks noGrp="1"/>
          </p:cNvSpPr>
          <p:nvPr>
            <p:ph type="body" sz="quarter" idx="14"/>
          </p:nvPr>
        </p:nvSpPr>
        <p:spPr>
          <a:xfrm>
            <a:off x="4932040" y="1772816"/>
            <a:ext cx="3600000" cy="790104"/>
          </a:xfrm>
          <a:prstGeom prst="rect">
            <a:avLst/>
          </a:prstGeom>
        </p:spPr>
        <p:txBody>
          <a:bodyPr/>
          <a:lstStyle>
            <a:lvl1pPr>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fr-FR" smtClean="0"/>
              <a:t>Modifiez les styles du texte du masque</a:t>
            </a:r>
          </a:p>
          <a:p>
            <a:pPr lvl="1"/>
            <a:r>
              <a:rPr lang="fr-FR" smtClean="0"/>
              <a:t>Deuxième niveau</a:t>
            </a:r>
          </a:p>
        </p:txBody>
      </p:sp>
      <p:sp>
        <p:nvSpPr>
          <p:cNvPr id="10" name="Espace réservé du texte 9"/>
          <p:cNvSpPr>
            <a:spLocks noGrp="1"/>
          </p:cNvSpPr>
          <p:nvPr>
            <p:ph type="body" sz="quarter" idx="15" hasCustomPrompt="1"/>
          </p:nvPr>
        </p:nvSpPr>
        <p:spPr>
          <a:xfrm>
            <a:off x="540000" y="2780928"/>
            <a:ext cx="3600000" cy="3312368"/>
          </a:xfrm>
          <a:prstGeom prst="rect">
            <a:avLst/>
          </a:prstGeom>
        </p:spPr>
        <p:txBody>
          <a:bodyPr>
            <a:normAutofit/>
          </a:bodyPr>
          <a:lstStyle>
            <a:lvl1pPr>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smtClean="0"/>
              <a:t>Deuxième niveau</a:t>
            </a:r>
          </a:p>
          <a:p>
            <a:pPr lvl="0"/>
            <a:r>
              <a:rPr lang="fr-FR" dirty="0" smtClean="0"/>
              <a:t>Troisième niveau</a:t>
            </a:r>
          </a:p>
          <a:p>
            <a:pPr lvl="0"/>
            <a:r>
              <a:rPr lang="fr-FR" dirty="0" smtClean="0"/>
              <a:t>Quatrième niveau</a:t>
            </a:r>
          </a:p>
          <a:p>
            <a:pPr lvl="0"/>
            <a:r>
              <a:rPr lang="fr-FR" dirty="0" smtClean="0"/>
              <a:t>Cinquième niveau</a:t>
            </a:r>
            <a:endParaRPr lang="fr-FR" dirty="0"/>
          </a:p>
        </p:txBody>
      </p:sp>
      <p:sp>
        <p:nvSpPr>
          <p:cNvPr id="11" name="Espace réservé du texte 9"/>
          <p:cNvSpPr>
            <a:spLocks noGrp="1"/>
          </p:cNvSpPr>
          <p:nvPr>
            <p:ph type="body" sz="quarter" idx="16" hasCustomPrompt="1"/>
          </p:nvPr>
        </p:nvSpPr>
        <p:spPr>
          <a:xfrm>
            <a:off x="4932052" y="2780928"/>
            <a:ext cx="3600000" cy="3312368"/>
          </a:xfrm>
          <a:prstGeom prst="rect">
            <a:avLst/>
          </a:prstGeom>
        </p:spPr>
        <p:txBody>
          <a:bodyPr>
            <a:normAutofit/>
          </a:bodyPr>
          <a:lstStyle>
            <a:lvl1pPr>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smtClean="0"/>
              <a:t>Deuxième niveau</a:t>
            </a:r>
          </a:p>
          <a:p>
            <a:pPr lvl="0"/>
            <a:r>
              <a:rPr lang="fr-FR" dirty="0" smtClean="0"/>
              <a:t>Troisième niveau</a:t>
            </a:r>
          </a:p>
          <a:p>
            <a:pPr lvl="0"/>
            <a:r>
              <a:rPr lang="fr-FR" dirty="0" smtClean="0"/>
              <a:t>Quatrième niveau</a:t>
            </a:r>
          </a:p>
          <a:p>
            <a:pPr lvl="0"/>
            <a:r>
              <a:rPr lang="fr-FR" dirty="0" smtClean="0"/>
              <a:t>Cinquième niveau</a:t>
            </a:r>
            <a:endParaRPr lang="fr-FR" dirty="0"/>
          </a:p>
        </p:txBody>
      </p:sp>
      <p:sp>
        <p:nvSpPr>
          <p:cNvPr id="12" name="Line 6"/>
          <p:cNvSpPr>
            <a:spLocks noChangeShapeType="1"/>
          </p:cNvSpPr>
          <p:nvPr userDrawn="1"/>
        </p:nvSpPr>
        <p:spPr bwMode="gray">
          <a:xfrm rot="5400000">
            <a:off x="4572000" y="-3159125"/>
            <a:ext cx="0" cy="8064500"/>
          </a:xfrm>
          <a:prstGeom prst="line">
            <a:avLst/>
          </a:prstGeom>
          <a:noFill/>
          <a:ln w="31750">
            <a:solidFill>
              <a:srgbClr val="C0C0C0"/>
            </a:solidFill>
            <a:round/>
            <a:headEnd/>
            <a:tailEnd/>
          </a:ln>
        </p:spPr>
        <p:txBody>
          <a:bodyPr/>
          <a:lstStyle/>
          <a:p>
            <a:pPr algn="l" defTabSz="914400" rtl="0">
              <a:defRPr/>
            </a:pPr>
            <a:endParaRPr lang="fr-FR" kern="1200">
              <a:solidFill>
                <a:prstClr val="black"/>
              </a:solidFill>
              <a:latin typeface="Arial" charset="0"/>
              <a:ea typeface="+mn-ea"/>
              <a:cs typeface="Arial" charset="0"/>
            </a:endParaRPr>
          </a:p>
        </p:txBody>
      </p:sp>
      <p:sp>
        <p:nvSpPr>
          <p:cNvPr id="13" name="Oval 5"/>
          <p:cNvSpPr>
            <a:spLocks noChangeArrowheads="1"/>
          </p:cNvSpPr>
          <p:nvPr userDrawn="1"/>
        </p:nvSpPr>
        <p:spPr bwMode="gray">
          <a:xfrm rot="5400000">
            <a:off x="8459788" y="765175"/>
            <a:ext cx="179388" cy="179387"/>
          </a:xfrm>
          <a:prstGeom prst="ellipse">
            <a:avLst/>
          </a:prstGeom>
          <a:solidFill>
            <a:srgbClr val="C0C0C0"/>
          </a:solidFill>
          <a:ln w="9525">
            <a:noFill/>
            <a:round/>
            <a:headEnd/>
            <a:tailEnd/>
          </a:ln>
        </p:spPr>
        <p:txBody>
          <a:bodyPr rot="10800000" vert="eaVert" wrap="none" anchor="ctr"/>
          <a:lstStyle/>
          <a:p>
            <a:pPr algn="l" defTabSz="914400" rtl="0">
              <a:defRPr/>
            </a:pPr>
            <a:endParaRPr lang="fr-FR" kern="1200">
              <a:solidFill>
                <a:prstClr val="black"/>
              </a:solidFill>
              <a:latin typeface="Arial" charset="0"/>
              <a:ea typeface="+mn-ea"/>
              <a:cs typeface="Arial" charset="0"/>
            </a:endParaRPr>
          </a:p>
        </p:txBody>
      </p:sp>
      <p:sp>
        <p:nvSpPr>
          <p:cNvPr id="14" name="Oval 7"/>
          <p:cNvSpPr>
            <a:spLocks noChangeArrowheads="1"/>
          </p:cNvSpPr>
          <p:nvPr userDrawn="1"/>
        </p:nvSpPr>
        <p:spPr bwMode="gray">
          <a:xfrm rot="5400000">
            <a:off x="504825" y="765175"/>
            <a:ext cx="179388" cy="179388"/>
          </a:xfrm>
          <a:prstGeom prst="ellipse">
            <a:avLst/>
          </a:prstGeom>
          <a:solidFill>
            <a:srgbClr val="C0C0C0"/>
          </a:solidFill>
          <a:ln w="9525">
            <a:noFill/>
            <a:round/>
            <a:headEnd/>
            <a:tailEnd/>
          </a:ln>
        </p:spPr>
        <p:txBody>
          <a:bodyPr rot="10800000" vert="eaVert" wrap="none" anchor="ctr"/>
          <a:lstStyle/>
          <a:p>
            <a:pPr algn="l" defTabSz="914400" rtl="0">
              <a:defRPr/>
            </a:pPr>
            <a:endParaRPr lang="fr-FR" kern="1200">
              <a:solidFill>
                <a:prstClr val="black"/>
              </a:solidFill>
              <a:latin typeface="Arial" charset="0"/>
              <a:ea typeface="+mn-ea"/>
              <a:cs typeface="Arial" charset="0"/>
            </a:endParaRPr>
          </a:p>
        </p:txBody>
      </p:sp>
      <p:pic>
        <p:nvPicPr>
          <p:cNvPr id="15" name="Picture 12" descr="su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7488238" y="5799138"/>
            <a:ext cx="1655762" cy="105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296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n contenu sans barre H C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4" name="Espace réservé du pied de page 3"/>
          <p:cNvSpPr>
            <a:spLocks noGrp="1"/>
          </p:cNvSpPr>
          <p:nvPr>
            <p:ph type="ftr" sz="quarter" idx="11"/>
          </p:nvPr>
        </p:nvSpPr>
        <p:spPr>
          <a:xfrm>
            <a:off x="467544" y="6526800"/>
            <a:ext cx="5400000" cy="216000"/>
          </a:xfrm>
          <a:prstGeom prst="rect">
            <a:avLst/>
          </a:prstGeom>
        </p:spPr>
        <p:txBody>
          <a:bodyPr/>
          <a:lstStyle>
            <a:lvl1pPr>
              <a:defRPr lang="fr-FR" sz="800" kern="1200" dirty="0" smtClean="0">
                <a:solidFill>
                  <a:schemeClr val="tx1"/>
                </a:solidFill>
                <a:latin typeface="Arial" pitchFamily="34" charset="0"/>
                <a:ea typeface="+mn-ea"/>
                <a:cs typeface="Arial" pitchFamily="34" charset="0"/>
              </a:defRPr>
            </a:lvl1pPr>
          </a:lstStyle>
          <a:p>
            <a:pPr algn="l" defTabSz="914400" rtl="0"/>
            <a:r>
              <a:rPr lang="en-US">
                <a:solidFill>
                  <a:prstClr val="black"/>
                </a:solidFill>
              </a:rPr>
              <a:t>REVUE GEO-CEOS </a:t>
            </a:r>
            <a:r>
              <a:rPr>
                <a:solidFill>
                  <a:prstClr val="black"/>
                </a:solidFill>
              </a:rPr>
              <a:t>12 février 2016</a:t>
            </a:r>
          </a:p>
          <a:p>
            <a:pPr algn="l" defTabSz="914400" rtl="0"/>
            <a:endParaRPr>
              <a:solidFill>
                <a:prstClr val="black"/>
              </a:solidFill>
            </a:endParaRPr>
          </a:p>
        </p:txBody>
      </p:sp>
      <p:sp>
        <p:nvSpPr>
          <p:cNvPr id="5" name="Espace réservé du numéro de diapositive 4"/>
          <p:cNvSpPr>
            <a:spLocks noGrp="1"/>
          </p:cNvSpPr>
          <p:nvPr>
            <p:ph type="sldNum" sz="quarter" idx="12"/>
          </p:nvPr>
        </p:nvSpPr>
        <p:spPr>
          <a:xfrm>
            <a:off x="0" y="6526800"/>
            <a:ext cx="432000" cy="216000"/>
          </a:xfrm>
          <a:prstGeom prst="rect">
            <a:avLst/>
          </a:prstGeom>
        </p:spPr>
        <p:txBody>
          <a:bodyPr/>
          <a:lstStyle>
            <a:lvl1pPr>
              <a:defRPr lang="fr-FR" sz="800" kern="1200" smtClean="0">
                <a:solidFill>
                  <a:schemeClr val="tx1"/>
                </a:solidFill>
                <a:latin typeface="Arial" pitchFamily="34" charset="0"/>
                <a:ea typeface="+mn-ea"/>
                <a:cs typeface="Arial" pitchFamily="34" charset="0"/>
              </a:defRPr>
            </a:lvl1pPr>
          </a:lstStyle>
          <a:p>
            <a:pPr algn="l" defTabSz="914400" rtl="0"/>
            <a:fld id="{0CF0C526-BD89-4144-8E0F-45126FE564DF}" type="slidenum">
              <a:rPr>
                <a:solidFill>
                  <a:prstClr val="black"/>
                </a:solidFill>
              </a:rPr>
              <a:pPr algn="l" defTabSz="914400" rtl="0"/>
              <a:t>‹#›</a:t>
            </a:fld>
            <a:endParaRPr dirty="0">
              <a:solidFill>
                <a:prstClr val="black"/>
              </a:solidFill>
            </a:endParaRPr>
          </a:p>
        </p:txBody>
      </p:sp>
      <p:sp>
        <p:nvSpPr>
          <p:cNvPr id="7" name="Espace réservé du texte 6"/>
          <p:cNvSpPr>
            <a:spLocks noGrp="1"/>
          </p:cNvSpPr>
          <p:nvPr>
            <p:ph type="body" sz="quarter" idx="13"/>
          </p:nvPr>
        </p:nvSpPr>
        <p:spPr>
          <a:xfrm>
            <a:off x="540000" y="1627200"/>
            <a:ext cx="8064000" cy="790104"/>
          </a:xfrm>
          <a:prstGeom prst="rect">
            <a:avLst/>
          </a:prstGeom>
        </p:spPr>
        <p:txBody>
          <a:bodyPr/>
          <a:lstStyle>
            <a:lvl1pPr>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fr-FR" smtClean="0"/>
              <a:t>Modifiez les styles du texte du masque</a:t>
            </a:r>
          </a:p>
          <a:p>
            <a:pPr lvl="1"/>
            <a:r>
              <a:rPr lang="fr-FR" smtClean="0"/>
              <a:t>Deuxième niveau</a:t>
            </a:r>
          </a:p>
        </p:txBody>
      </p:sp>
      <p:sp>
        <p:nvSpPr>
          <p:cNvPr id="10" name="Espace réservé du texte 9"/>
          <p:cNvSpPr>
            <a:spLocks noGrp="1"/>
          </p:cNvSpPr>
          <p:nvPr>
            <p:ph type="body" sz="quarter" idx="15" hasCustomPrompt="1"/>
          </p:nvPr>
        </p:nvSpPr>
        <p:spPr>
          <a:xfrm>
            <a:off x="539552" y="2564904"/>
            <a:ext cx="8064896" cy="3312368"/>
          </a:xfrm>
          <a:prstGeom prst="rect">
            <a:avLst/>
          </a:prstGeom>
        </p:spPr>
        <p:txBody>
          <a:bodyPr>
            <a:normAutofit/>
          </a:bodyPr>
          <a:lstStyle>
            <a:lvl1pPr>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smtClean="0"/>
              <a:t>Deuxième niveau</a:t>
            </a:r>
          </a:p>
          <a:p>
            <a:pPr lvl="0"/>
            <a:r>
              <a:rPr lang="fr-FR" dirty="0" smtClean="0"/>
              <a:t>Troisième niveau</a:t>
            </a:r>
          </a:p>
          <a:p>
            <a:pPr lvl="0"/>
            <a:r>
              <a:rPr lang="fr-FR" dirty="0" smtClean="0"/>
              <a:t>Quatrième niveau</a:t>
            </a:r>
          </a:p>
          <a:p>
            <a:pPr lvl="0"/>
            <a:r>
              <a:rPr lang="fr-FR" dirty="0" smtClean="0"/>
              <a:t>Cinquième niveau</a:t>
            </a:r>
            <a:endParaRPr lang="fr-FR" dirty="0"/>
          </a:p>
        </p:txBody>
      </p:sp>
      <p:pic>
        <p:nvPicPr>
          <p:cNvPr id="12" name="Picture 12" descr="su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7488238" y="5799138"/>
            <a:ext cx="1655762" cy="105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Line 6"/>
          <p:cNvSpPr>
            <a:spLocks noChangeShapeType="1"/>
          </p:cNvSpPr>
          <p:nvPr userDrawn="1"/>
        </p:nvSpPr>
        <p:spPr bwMode="gray">
          <a:xfrm rot="5400000">
            <a:off x="4572000" y="-3159125"/>
            <a:ext cx="0" cy="8064500"/>
          </a:xfrm>
          <a:prstGeom prst="line">
            <a:avLst/>
          </a:prstGeom>
          <a:noFill/>
          <a:ln w="31750">
            <a:solidFill>
              <a:srgbClr val="C0C0C0"/>
            </a:solidFill>
            <a:round/>
            <a:headEnd/>
            <a:tailEnd/>
          </a:ln>
        </p:spPr>
        <p:txBody>
          <a:bodyPr/>
          <a:lstStyle/>
          <a:p>
            <a:pPr algn="l" defTabSz="914400" rtl="0">
              <a:defRPr/>
            </a:pPr>
            <a:endParaRPr lang="fr-FR" kern="1200">
              <a:solidFill>
                <a:prstClr val="black"/>
              </a:solidFill>
              <a:latin typeface="Arial" charset="0"/>
              <a:ea typeface="+mn-ea"/>
              <a:cs typeface="Arial" charset="0"/>
            </a:endParaRPr>
          </a:p>
        </p:txBody>
      </p:sp>
      <p:sp>
        <p:nvSpPr>
          <p:cNvPr id="9" name="Oval 5"/>
          <p:cNvSpPr>
            <a:spLocks noChangeArrowheads="1"/>
          </p:cNvSpPr>
          <p:nvPr userDrawn="1"/>
        </p:nvSpPr>
        <p:spPr bwMode="gray">
          <a:xfrm rot="5400000">
            <a:off x="8459788" y="765175"/>
            <a:ext cx="179388" cy="179387"/>
          </a:xfrm>
          <a:prstGeom prst="ellipse">
            <a:avLst/>
          </a:prstGeom>
          <a:solidFill>
            <a:srgbClr val="C0C0C0"/>
          </a:solidFill>
          <a:ln w="9525">
            <a:noFill/>
            <a:round/>
            <a:headEnd/>
            <a:tailEnd/>
          </a:ln>
        </p:spPr>
        <p:txBody>
          <a:bodyPr rot="10800000" vert="eaVert" wrap="none" anchor="ctr"/>
          <a:lstStyle/>
          <a:p>
            <a:pPr algn="l" defTabSz="914400" rtl="0">
              <a:defRPr/>
            </a:pPr>
            <a:endParaRPr lang="fr-FR" kern="1200">
              <a:solidFill>
                <a:prstClr val="black"/>
              </a:solidFill>
              <a:latin typeface="Arial" charset="0"/>
              <a:ea typeface="+mn-ea"/>
              <a:cs typeface="Arial" charset="0"/>
            </a:endParaRPr>
          </a:p>
        </p:txBody>
      </p:sp>
      <p:sp>
        <p:nvSpPr>
          <p:cNvPr id="11" name="Oval 7"/>
          <p:cNvSpPr>
            <a:spLocks noChangeArrowheads="1"/>
          </p:cNvSpPr>
          <p:nvPr userDrawn="1"/>
        </p:nvSpPr>
        <p:spPr bwMode="gray">
          <a:xfrm rot="5400000">
            <a:off x="504825" y="765175"/>
            <a:ext cx="179388" cy="179388"/>
          </a:xfrm>
          <a:prstGeom prst="ellipse">
            <a:avLst/>
          </a:prstGeom>
          <a:solidFill>
            <a:srgbClr val="C0C0C0"/>
          </a:solidFill>
          <a:ln w="9525">
            <a:noFill/>
            <a:round/>
            <a:headEnd/>
            <a:tailEnd/>
          </a:ln>
        </p:spPr>
        <p:txBody>
          <a:bodyPr rot="10800000" vert="eaVert" wrap="none" anchor="ctr"/>
          <a:lstStyle/>
          <a:p>
            <a:pPr algn="l" defTabSz="914400" rtl="0">
              <a:defRPr/>
            </a:pPr>
            <a:endParaRPr lang="fr-FR" kern="1200">
              <a:solidFill>
                <a:prstClr val="black"/>
              </a:solidFill>
              <a:latin typeface="Arial" charset="0"/>
              <a:ea typeface="+mn-ea"/>
              <a:cs typeface="Arial" charset="0"/>
            </a:endParaRPr>
          </a:p>
        </p:txBody>
      </p:sp>
    </p:spTree>
    <p:extLst>
      <p:ext uri="{BB962C8B-B14F-4D97-AF65-F5344CB8AC3E}">
        <p14:creationId xmlns:p14="http://schemas.microsoft.com/office/powerpoint/2010/main" val="3474441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n contenu sans barre H et sans pieds de page CNES">
    <p:spTree>
      <p:nvGrpSpPr>
        <p:cNvPr id="1" name=""/>
        <p:cNvGrpSpPr/>
        <p:nvPr/>
      </p:nvGrpSpPr>
      <p:grpSpPr>
        <a:xfrm>
          <a:off x="0" y="0"/>
          <a:ext cx="0" cy="0"/>
          <a:chOff x="0" y="0"/>
          <a:chExt cx="0" cy="0"/>
        </a:xfrm>
      </p:grpSpPr>
      <p:sp>
        <p:nvSpPr>
          <p:cNvPr id="7" name="Espace réservé du texte 6"/>
          <p:cNvSpPr>
            <a:spLocks noGrp="1"/>
          </p:cNvSpPr>
          <p:nvPr>
            <p:ph type="body" sz="quarter" idx="13"/>
          </p:nvPr>
        </p:nvSpPr>
        <p:spPr>
          <a:xfrm>
            <a:off x="540000" y="1627200"/>
            <a:ext cx="8064000" cy="790104"/>
          </a:xfrm>
          <a:prstGeom prst="rect">
            <a:avLst/>
          </a:prstGeom>
        </p:spPr>
        <p:txBody>
          <a:bodyPr/>
          <a:lstStyle>
            <a:lvl1pPr>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fr-FR" smtClean="0"/>
              <a:t>Modifiez les styles du texte du masque</a:t>
            </a:r>
          </a:p>
          <a:p>
            <a:pPr lvl="1"/>
            <a:r>
              <a:rPr lang="fr-FR" smtClean="0"/>
              <a:t>Deuxième niveau</a:t>
            </a:r>
          </a:p>
        </p:txBody>
      </p:sp>
      <p:sp>
        <p:nvSpPr>
          <p:cNvPr id="10" name="Espace réservé du texte 9"/>
          <p:cNvSpPr>
            <a:spLocks noGrp="1"/>
          </p:cNvSpPr>
          <p:nvPr>
            <p:ph type="body" sz="quarter" idx="15" hasCustomPrompt="1"/>
          </p:nvPr>
        </p:nvSpPr>
        <p:spPr>
          <a:xfrm>
            <a:off x="539552" y="2564904"/>
            <a:ext cx="8064896" cy="3312368"/>
          </a:xfrm>
          <a:prstGeom prst="rect">
            <a:avLst/>
          </a:prstGeom>
        </p:spPr>
        <p:txBody>
          <a:bodyPr>
            <a:normAutofit/>
          </a:bodyPr>
          <a:lstStyle>
            <a:lvl1pPr>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smtClean="0"/>
              <a:t>Deuxième niveau</a:t>
            </a:r>
          </a:p>
          <a:p>
            <a:pPr lvl="0"/>
            <a:r>
              <a:rPr lang="fr-FR" dirty="0" smtClean="0"/>
              <a:t>Troisième niveau</a:t>
            </a:r>
          </a:p>
          <a:p>
            <a:pPr lvl="0"/>
            <a:r>
              <a:rPr lang="fr-FR" dirty="0" smtClean="0"/>
              <a:t>Quatrième niveau</a:t>
            </a:r>
          </a:p>
          <a:p>
            <a:pPr lvl="0"/>
            <a:r>
              <a:rPr lang="fr-FR" dirty="0" smtClean="0"/>
              <a:t>Cinquième niveau</a:t>
            </a:r>
            <a:endParaRPr lang="fr-FR" dirty="0"/>
          </a:p>
        </p:txBody>
      </p:sp>
      <p:pic>
        <p:nvPicPr>
          <p:cNvPr id="8" name="Picture 12" descr="su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7488238" y="5799138"/>
            <a:ext cx="1655762" cy="105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re 2"/>
          <p:cNvSpPr>
            <a:spLocks noGrp="1"/>
          </p:cNvSpPr>
          <p:nvPr>
            <p:ph type="title"/>
          </p:nvPr>
        </p:nvSpPr>
        <p:spPr/>
        <p:txBody>
          <a:bodyPr/>
          <a:lstStyle/>
          <a:p>
            <a:r>
              <a:rPr lang="fr-FR" smtClean="0"/>
              <a:t>Modifiez le style du titre</a:t>
            </a:r>
            <a:endParaRPr lang="fr-FR"/>
          </a:p>
        </p:txBody>
      </p:sp>
      <p:sp>
        <p:nvSpPr>
          <p:cNvPr id="14" name="Espace réservé du pied de page 3"/>
          <p:cNvSpPr>
            <a:spLocks noGrp="1"/>
          </p:cNvSpPr>
          <p:nvPr>
            <p:ph type="ftr" sz="quarter" idx="11"/>
          </p:nvPr>
        </p:nvSpPr>
        <p:spPr>
          <a:xfrm>
            <a:off x="467544" y="6526800"/>
            <a:ext cx="5400000" cy="216000"/>
          </a:xfrm>
          <a:prstGeom prst="rect">
            <a:avLst/>
          </a:prstGeom>
        </p:spPr>
        <p:txBody>
          <a:bodyPr/>
          <a:lstStyle>
            <a:lvl1pPr>
              <a:defRPr lang="fr-FR" sz="800" kern="1200" dirty="0" smtClean="0">
                <a:solidFill>
                  <a:schemeClr val="bg1"/>
                </a:solidFill>
                <a:latin typeface="Arial" pitchFamily="34" charset="0"/>
                <a:ea typeface="+mn-ea"/>
                <a:cs typeface="Arial" pitchFamily="34" charset="0"/>
              </a:defRPr>
            </a:lvl1pPr>
          </a:lstStyle>
          <a:p>
            <a:pPr algn="l" defTabSz="914400" rtl="0"/>
            <a:r>
              <a:rPr lang="en-US">
                <a:solidFill>
                  <a:prstClr val="white"/>
                </a:solidFill>
              </a:rPr>
              <a:t>REVUE GEO-CEOS </a:t>
            </a:r>
            <a:r>
              <a:rPr>
                <a:solidFill>
                  <a:prstClr val="white"/>
                </a:solidFill>
              </a:rPr>
              <a:t>12 février 2016</a:t>
            </a:r>
          </a:p>
          <a:p>
            <a:pPr algn="l" defTabSz="914400" rtl="0"/>
            <a:endParaRPr>
              <a:solidFill>
                <a:prstClr val="white"/>
              </a:solidFill>
            </a:endParaRPr>
          </a:p>
        </p:txBody>
      </p:sp>
      <p:sp>
        <p:nvSpPr>
          <p:cNvPr id="15" name="Espace réservé du numéro de diapositive 4"/>
          <p:cNvSpPr>
            <a:spLocks noGrp="1"/>
          </p:cNvSpPr>
          <p:nvPr>
            <p:ph type="sldNum" sz="quarter" idx="12"/>
          </p:nvPr>
        </p:nvSpPr>
        <p:spPr>
          <a:xfrm>
            <a:off x="0" y="6526800"/>
            <a:ext cx="432000" cy="216000"/>
          </a:xfrm>
          <a:prstGeom prst="rect">
            <a:avLst/>
          </a:prstGeom>
        </p:spPr>
        <p:txBody>
          <a:bodyPr/>
          <a:lstStyle>
            <a:lvl1pPr>
              <a:defRPr lang="fr-FR" sz="800" kern="1200" smtClean="0">
                <a:solidFill>
                  <a:schemeClr val="bg1"/>
                </a:solidFill>
                <a:latin typeface="Arial" pitchFamily="34" charset="0"/>
                <a:ea typeface="+mn-ea"/>
                <a:cs typeface="Arial" pitchFamily="34" charset="0"/>
              </a:defRPr>
            </a:lvl1pPr>
          </a:lstStyle>
          <a:p>
            <a:pPr algn="l" defTabSz="914400" rtl="0"/>
            <a:fld id="{0CF0C526-BD89-4144-8E0F-45126FE564DF}" type="slidenum">
              <a:rPr>
                <a:solidFill>
                  <a:prstClr val="white"/>
                </a:solidFill>
              </a:rPr>
              <a:pPr algn="l" defTabSz="914400" rtl="0"/>
              <a:t>‹#›</a:t>
            </a:fld>
            <a:endParaRPr dirty="0">
              <a:solidFill>
                <a:prstClr val="white"/>
              </a:solidFill>
            </a:endParaRPr>
          </a:p>
        </p:txBody>
      </p:sp>
    </p:spTree>
    <p:extLst>
      <p:ext uri="{BB962C8B-B14F-4D97-AF65-F5344CB8AC3E}">
        <p14:creationId xmlns:p14="http://schemas.microsoft.com/office/powerpoint/2010/main" val="137212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5C859FA-827D-467A-9FD6-5076DF0FD4CA}" type="datetimeFigureOut">
              <a:rPr lang="en-GB" smtClean="0"/>
              <a:t>06/03/2018</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6AA6AB1-06A8-4F22-9426-BBA463BEEACE}" type="slidenum">
              <a:rPr lang="en-GB" smtClean="0"/>
              <a:t>‹#›</a:t>
            </a:fld>
            <a:endParaRPr lang="en-GB"/>
          </a:p>
        </p:txBody>
      </p:sp>
    </p:spTree>
    <p:extLst>
      <p:ext uri="{BB962C8B-B14F-4D97-AF65-F5344CB8AC3E}">
        <p14:creationId xmlns:p14="http://schemas.microsoft.com/office/powerpoint/2010/main" val="2474222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seul C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4" name="Espace réservé du pied de page 3"/>
          <p:cNvSpPr>
            <a:spLocks noGrp="1"/>
          </p:cNvSpPr>
          <p:nvPr>
            <p:ph type="ftr" sz="quarter" idx="11"/>
          </p:nvPr>
        </p:nvSpPr>
        <p:spPr>
          <a:xfrm>
            <a:off x="467544" y="6526800"/>
            <a:ext cx="5400000" cy="216000"/>
          </a:xfrm>
          <a:prstGeom prst="rect">
            <a:avLst/>
          </a:prstGeom>
        </p:spPr>
        <p:txBody>
          <a:bodyPr/>
          <a:lstStyle>
            <a:lvl1pPr>
              <a:defRPr lang="fr-FR" sz="800" kern="1200" dirty="0">
                <a:solidFill>
                  <a:schemeClr val="tx1"/>
                </a:solidFill>
                <a:latin typeface="Arial" pitchFamily="34" charset="0"/>
                <a:ea typeface="+mn-ea"/>
                <a:cs typeface="Arial" pitchFamily="34" charset="0"/>
              </a:defRPr>
            </a:lvl1pPr>
          </a:lstStyle>
          <a:p>
            <a:pPr algn="l" defTabSz="914400" rtl="0"/>
            <a:r>
              <a:rPr lang="en-US" smtClean="0">
                <a:solidFill>
                  <a:prstClr val="black"/>
                </a:solidFill>
              </a:rPr>
              <a:t>REVUE GEO-CEOS </a:t>
            </a:r>
            <a:r>
              <a:rPr smtClean="0">
                <a:solidFill>
                  <a:prstClr val="black"/>
                </a:solidFill>
              </a:rPr>
              <a:t>12 février 2016</a:t>
            </a:r>
          </a:p>
          <a:p>
            <a:pPr algn="l" defTabSz="914400" rtl="0"/>
            <a:endParaRPr>
              <a:solidFill>
                <a:prstClr val="black"/>
              </a:solidFill>
            </a:endParaRPr>
          </a:p>
        </p:txBody>
      </p:sp>
      <p:sp>
        <p:nvSpPr>
          <p:cNvPr id="5" name="Espace réservé du numéro de diapositive 4"/>
          <p:cNvSpPr>
            <a:spLocks noGrp="1"/>
          </p:cNvSpPr>
          <p:nvPr>
            <p:ph type="sldNum" sz="quarter" idx="12"/>
          </p:nvPr>
        </p:nvSpPr>
        <p:spPr>
          <a:xfrm>
            <a:off x="0" y="6526800"/>
            <a:ext cx="432000" cy="216000"/>
          </a:xfrm>
          <a:prstGeom prst="rect">
            <a:avLst/>
          </a:prstGeom>
        </p:spPr>
        <p:txBody>
          <a:bodyPr/>
          <a:lstStyle>
            <a:lvl1pPr>
              <a:defRPr lang="fr-FR" sz="800" kern="1200" smtClean="0">
                <a:solidFill>
                  <a:schemeClr val="tx1"/>
                </a:solidFill>
                <a:latin typeface="Arial" pitchFamily="34" charset="0"/>
                <a:ea typeface="+mn-ea"/>
                <a:cs typeface="Arial" pitchFamily="34" charset="0"/>
              </a:defRPr>
            </a:lvl1pPr>
          </a:lstStyle>
          <a:p>
            <a:pPr algn="l" defTabSz="914400" rtl="0"/>
            <a:fld id="{0CF0C526-BD89-4144-8E0F-45126FE564DF}" type="slidenum">
              <a:rPr>
                <a:solidFill>
                  <a:prstClr val="black"/>
                </a:solidFill>
              </a:rPr>
              <a:pPr algn="l" defTabSz="914400" rtl="0"/>
              <a:t>‹#›</a:t>
            </a:fld>
            <a:endParaRPr dirty="0">
              <a:solidFill>
                <a:prstClr val="black"/>
              </a:solidFill>
            </a:endParaRPr>
          </a:p>
        </p:txBody>
      </p:sp>
      <p:sp>
        <p:nvSpPr>
          <p:cNvPr id="7" name="Line 6"/>
          <p:cNvSpPr>
            <a:spLocks noChangeShapeType="1"/>
          </p:cNvSpPr>
          <p:nvPr userDrawn="1"/>
        </p:nvSpPr>
        <p:spPr bwMode="gray">
          <a:xfrm rot="5400000">
            <a:off x="4572000" y="-3159125"/>
            <a:ext cx="0" cy="8064500"/>
          </a:xfrm>
          <a:prstGeom prst="line">
            <a:avLst/>
          </a:prstGeom>
          <a:noFill/>
          <a:ln w="31750">
            <a:solidFill>
              <a:srgbClr val="C0C0C0"/>
            </a:solidFill>
            <a:round/>
            <a:headEnd/>
            <a:tailEnd/>
          </a:ln>
        </p:spPr>
        <p:txBody>
          <a:bodyPr/>
          <a:lstStyle/>
          <a:p>
            <a:pPr algn="l" defTabSz="914400" rtl="0">
              <a:defRPr/>
            </a:pPr>
            <a:endParaRPr lang="fr-FR" kern="1200">
              <a:solidFill>
                <a:prstClr val="black"/>
              </a:solidFill>
              <a:latin typeface="Arial" charset="0"/>
              <a:ea typeface="+mn-ea"/>
              <a:cs typeface="Arial" charset="0"/>
            </a:endParaRPr>
          </a:p>
        </p:txBody>
      </p:sp>
      <p:sp>
        <p:nvSpPr>
          <p:cNvPr id="8" name="Oval 5"/>
          <p:cNvSpPr>
            <a:spLocks noChangeArrowheads="1"/>
          </p:cNvSpPr>
          <p:nvPr userDrawn="1"/>
        </p:nvSpPr>
        <p:spPr bwMode="gray">
          <a:xfrm rot="5400000">
            <a:off x="8459788" y="765175"/>
            <a:ext cx="179388" cy="179387"/>
          </a:xfrm>
          <a:prstGeom prst="ellipse">
            <a:avLst/>
          </a:prstGeom>
          <a:solidFill>
            <a:srgbClr val="C0C0C0"/>
          </a:solidFill>
          <a:ln w="9525">
            <a:noFill/>
            <a:round/>
            <a:headEnd/>
            <a:tailEnd/>
          </a:ln>
        </p:spPr>
        <p:txBody>
          <a:bodyPr rot="10800000" vert="eaVert" wrap="none" anchor="ctr"/>
          <a:lstStyle/>
          <a:p>
            <a:pPr algn="l" defTabSz="914400" rtl="0">
              <a:defRPr/>
            </a:pPr>
            <a:endParaRPr lang="fr-FR" kern="1200">
              <a:solidFill>
                <a:prstClr val="black"/>
              </a:solidFill>
              <a:latin typeface="Arial" charset="0"/>
              <a:ea typeface="+mn-ea"/>
              <a:cs typeface="Arial" charset="0"/>
            </a:endParaRPr>
          </a:p>
        </p:txBody>
      </p:sp>
      <p:sp>
        <p:nvSpPr>
          <p:cNvPr id="9" name="Oval 7"/>
          <p:cNvSpPr>
            <a:spLocks noChangeArrowheads="1"/>
          </p:cNvSpPr>
          <p:nvPr userDrawn="1"/>
        </p:nvSpPr>
        <p:spPr bwMode="gray">
          <a:xfrm rot="5400000">
            <a:off x="504825" y="765175"/>
            <a:ext cx="179388" cy="179388"/>
          </a:xfrm>
          <a:prstGeom prst="ellipse">
            <a:avLst/>
          </a:prstGeom>
          <a:solidFill>
            <a:srgbClr val="C0C0C0"/>
          </a:solidFill>
          <a:ln w="9525">
            <a:noFill/>
            <a:round/>
            <a:headEnd/>
            <a:tailEnd/>
          </a:ln>
        </p:spPr>
        <p:txBody>
          <a:bodyPr rot="10800000" vert="eaVert" wrap="none" anchor="ctr"/>
          <a:lstStyle/>
          <a:p>
            <a:pPr algn="l" defTabSz="914400" rtl="0">
              <a:defRPr/>
            </a:pPr>
            <a:endParaRPr lang="fr-FR" kern="1200">
              <a:solidFill>
                <a:prstClr val="black"/>
              </a:solidFill>
              <a:latin typeface="Arial" charset="0"/>
              <a:ea typeface="+mn-ea"/>
              <a:cs typeface="Arial" charset="0"/>
            </a:endParaRPr>
          </a:p>
        </p:txBody>
      </p:sp>
      <p:pic>
        <p:nvPicPr>
          <p:cNvPr id="19" name="Picture 12" descr="su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7488238" y="5799138"/>
            <a:ext cx="1655762" cy="105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262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extBox 3"/>
          <p:cNvSpPr txBox="1"/>
          <p:nvPr userDrawn="1"/>
        </p:nvSpPr>
        <p:spPr>
          <a:xfrm>
            <a:off x="150935" y="558800"/>
            <a:ext cx="1465466" cy="577081"/>
          </a:xfrm>
          <a:prstGeom prst="rect">
            <a:avLst/>
          </a:prstGeom>
          <a:noFill/>
        </p:spPr>
        <p:txBody>
          <a:bodyPr wrap="none">
            <a:spAutoFit/>
          </a:bodyPr>
          <a:lstStyle/>
          <a:p>
            <a:pPr algn="l" defTabSz="914400" rtl="0">
              <a:defRPr/>
            </a:pPr>
            <a:r>
              <a:rPr lang="en-US" sz="1050" b="1" kern="1200" dirty="0">
                <a:solidFill>
                  <a:srgbClr val="FFFFFF"/>
                </a:solidFill>
                <a:latin typeface="Calibri"/>
                <a:ea typeface="ＭＳ Ｐゴシック" pitchFamily="-105" charset="-128"/>
                <a:cs typeface="ＭＳ Ｐゴシック" pitchFamily="-105" charset="-128"/>
              </a:rPr>
              <a:t>ROOT Working Session</a:t>
            </a:r>
          </a:p>
          <a:p>
            <a:pPr algn="l" defTabSz="914400" rtl="0">
              <a:defRPr/>
            </a:pPr>
            <a:r>
              <a:rPr lang="en-US" sz="1050" b="1" kern="1200" dirty="0">
                <a:solidFill>
                  <a:srgbClr val="FFFFFF"/>
                </a:solidFill>
                <a:latin typeface="Calibri"/>
                <a:ea typeface="ＭＳ Ｐゴシック" pitchFamily="-105" charset="-128"/>
                <a:cs typeface="ＭＳ Ｐゴシック" pitchFamily="-105" charset="-128"/>
              </a:rPr>
              <a:t>Washington, DC</a:t>
            </a:r>
          </a:p>
          <a:p>
            <a:pPr algn="l" defTabSz="914400" rtl="0">
              <a:defRPr/>
            </a:pPr>
            <a:r>
              <a:rPr lang="en-US" sz="1050" b="1" kern="1200" dirty="0">
                <a:solidFill>
                  <a:srgbClr val="FFFFFF"/>
                </a:solidFill>
                <a:latin typeface="Calibri"/>
                <a:ea typeface="ＭＳ Ｐゴシック" pitchFamily="-105" charset="-128"/>
                <a:cs typeface="ＭＳ Ｐゴシック" pitchFamily="-105" charset="-128"/>
              </a:rPr>
              <a:t>10 December 2015</a:t>
            </a:r>
          </a:p>
        </p:txBody>
      </p:sp>
      <p:sp>
        <p:nvSpPr>
          <p:cNvPr id="3" name="Footer Placeholder 9"/>
          <p:cNvSpPr>
            <a:spLocks noGrp="1"/>
          </p:cNvSpPr>
          <p:nvPr>
            <p:ph type="ftr" sz="quarter" idx="10"/>
          </p:nvPr>
        </p:nvSpPr>
        <p:spPr>
          <a:xfrm>
            <a:off x="232997" y="6413500"/>
            <a:ext cx="7221415" cy="357188"/>
          </a:xfrm>
          <a:prstGeom prst="rect">
            <a:avLst/>
          </a:prstGeom>
        </p:spPr>
        <p:txBody>
          <a:bodyPr/>
          <a:lstStyle>
            <a:lvl1pPr>
              <a:defRPr b="1" dirty="0" smtClean="0">
                <a:solidFill>
                  <a:schemeClr val="bg1">
                    <a:lumMod val="65000"/>
                  </a:schemeClr>
                </a:solidFill>
                <a:latin typeface="Book Antiqua" pitchFamily="18" charset="0"/>
              </a:defRPr>
            </a:lvl1pPr>
          </a:lstStyle>
          <a:p>
            <a:pPr algn="l" defTabSz="914400" rtl="0">
              <a:defRPr/>
            </a:pPr>
            <a:r>
              <a:rPr lang="en-US" kern="1200">
                <a:solidFill>
                  <a:prstClr val="white">
                    <a:lumMod val="65000"/>
                  </a:prstClr>
                </a:solidFill>
                <a:ea typeface="+mn-ea"/>
                <a:cs typeface="+mn-cs"/>
              </a:rPr>
              <a:t>The 27</a:t>
            </a:r>
            <a:r>
              <a:rPr lang="en-US" kern="1200" baseline="30000">
                <a:solidFill>
                  <a:prstClr val="white">
                    <a:lumMod val="65000"/>
                  </a:prstClr>
                </a:solidFill>
                <a:ea typeface="+mn-ea"/>
                <a:cs typeface="+mn-cs"/>
              </a:rPr>
              <a:t>th</a:t>
            </a:r>
            <a:r>
              <a:rPr lang="en-US" kern="1200">
                <a:solidFill>
                  <a:prstClr val="white">
                    <a:lumMod val="65000"/>
                  </a:prstClr>
                </a:solidFill>
                <a:ea typeface="+mn-ea"/>
                <a:cs typeface="+mn-cs"/>
              </a:rPr>
              <a:t>  CEOS Plenary – Montréal, Canada – 5-6 November, 2013</a:t>
            </a:r>
            <a:endParaRPr lang="en-US" kern="1200">
              <a:solidFill>
                <a:prstClr val="white">
                  <a:lumMod val="65000"/>
                </a:prstClr>
              </a:solidFill>
              <a:latin typeface="Arial" pitchFamily="34" charset="0"/>
              <a:ea typeface="+mn-ea"/>
              <a:cs typeface="+mn-cs"/>
            </a:endParaRPr>
          </a:p>
        </p:txBody>
      </p:sp>
      <p:sp>
        <p:nvSpPr>
          <p:cNvPr id="4" name="Espace réservé du numéro de diapositive 3"/>
          <p:cNvSpPr>
            <a:spLocks noGrp="1" noChangeArrowheads="1"/>
          </p:cNvSpPr>
          <p:nvPr>
            <p:ph type="sldNum" sz="quarter" idx="11"/>
          </p:nvPr>
        </p:nvSpPr>
        <p:spPr>
          <a:xfrm>
            <a:off x="7260982" y="6453189"/>
            <a:ext cx="1638300" cy="319087"/>
          </a:xfrm>
          <a:prstGeom prst="rect">
            <a:avLst/>
          </a:prstGeom>
        </p:spPr>
        <p:txBody>
          <a:bodyPr/>
          <a:lstStyle>
            <a:lvl1pPr>
              <a:defRPr sz="1200" smtClean="0">
                <a:latin typeface="Century Gothic" pitchFamily="34" charset="0"/>
              </a:defRPr>
            </a:lvl1pPr>
          </a:lstStyle>
          <a:p>
            <a:pPr algn="l" defTabSz="914400" rtl="0">
              <a:defRPr/>
            </a:pPr>
            <a:fld id="{45F5BEE2-48B8-4C57-8C31-7340B2319873}" type="slidenum">
              <a:rPr lang="en-US" kern="1200">
                <a:solidFill>
                  <a:prstClr val="black"/>
                </a:solidFill>
                <a:ea typeface="+mn-ea"/>
                <a:cs typeface="+mn-cs"/>
              </a:rPr>
              <a:pPr algn="l" defTabSz="914400" rtl="0">
                <a:defRPr/>
              </a:pPr>
              <a:t>‹#›</a:t>
            </a:fld>
            <a:endParaRPr lang="en-US" kern="1200" dirty="0">
              <a:solidFill>
                <a:prstClr val="black"/>
              </a:solidFill>
              <a:ea typeface="+mn-ea"/>
              <a:cs typeface="+mn-cs"/>
            </a:endParaRPr>
          </a:p>
        </p:txBody>
      </p:sp>
    </p:spTree>
    <p:extLst>
      <p:ext uri="{BB962C8B-B14F-4D97-AF65-F5344CB8AC3E}">
        <p14:creationId xmlns:p14="http://schemas.microsoft.com/office/powerpoint/2010/main" val="2196313970"/>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1"/>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sldNum" sz="quarter" idx="10"/>
          </p:nvPr>
        </p:nvSpPr>
        <p:spPr>
          <a:xfrm>
            <a:off x="6113585" y="6534150"/>
            <a:ext cx="3030415" cy="323850"/>
          </a:xfrm>
          <a:prstGeom prst="rect">
            <a:avLst/>
          </a:prstGeom>
          <a:ln/>
        </p:spPr>
        <p:txBody>
          <a:bodyPr/>
          <a:lstStyle>
            <a:lvl1pPr>
              <a:defRPr/>
            </a:lvl1pPr>
          </a:lstStyle>
          <a:p>
            <a:pPr algn="l" defTabSz="914400" rtl="0">
              <a:defRPr/>
            </a:pPr>
            <a:fld id="{5A567521-F6A9-47AD-80BF-253C2E1D67CD}" type="slidenum">
              <a:rPr lang="fr-FR" kern="1200">
                <a:solidFill>
                  <a:prstClr val="black"/>
                </a:solidFill>
                <a:latin typeface="Calibri"/>
                <a:ea typeface="+mn-ea"/>
                <a:cs typeface="+mn-cs"/>
              </a:rPr>
              <a:pPr algn="l" defTabSz="914400" rtl="0">
                <a:defRPr/>
              </a:pPr>
              <a:t>‹#›</a:t>
            </a:fld>
            <a:endParaRPr lang="fr-FR" kern="1200">
              <a:solidFill>
                <a:prstClr val="black"/>
              </a:solidFill>
              <a:latin typeface="Calibri"/>
              <a:ea typeface="+mn-ea"/>
              <a:cs typeface="+mn-cs"/>
            </a:endParaRPr>
          </a:p>
        </p:txBody>
      </p:sp>
      <p:sp>
        <p:nvSpPr>
          <p:cNvPr id="5" name="Espace réservé du pied de page 3"/>
          <p:cNvSpPr>
            <a:spLocks noGrp="1"/>
          </p:cNvSpPr>
          <p:nvPr>
            <p:ph type="ftr" sz="quarter" idx="11"/>
          </p:nvPr>
        </p:nvSpPr>
        <p:spPr>
          <a:xfrm>
            <a:off x="467544" y="6526800"/>
            <a:ext cx="5400000" cy="216000"/>
          </a:xfrm>
          <a:prstGeom prst="rect">
            <a:avLst/>
          </a:prstGeom>
        </p:spPr>
        <p:txBody>
          <a:bodyPr/>
          <a:lstStyle>
            <a:lvl1pPr>
              <a:defRPr lang="fr-FR" sz="800" kern="1200" dirty="0" smtClean="0">
                <a:solidFill>
                  <a:schemeClr val="tx1"/>
                </a:solidFill>
                <a:latin typeface="Arial" pitchFamily="34" charset="0"/>
                <a:ea typeface="+mn-ea"/>
                <a:cs typeface="Arial" pitchFamily="34" charset="0"/>
              </a:defRPr>
            </a:lvl1pPr>
          </a:lstStyle>
          <a:p>
            <a:pPr algn="l" defTabSz="914400" rtl="0"/>
            <a:r>
              <a:rPr lang="en-US">
                <a:solidFill>
                  <a:prstClr val="black"/>
                </a:solidFill>
              </a:rPr>
              <a:t>REVUE GEO-CEOS </a:t>
            </a:r>
            <a:r>
              <a:rPr>
                <a:solidFill>
                  <a:prstClr val="black"/>
                </a:solidFill>
              </a:rPr>
              <a:t>12 février 2016</a:t>
            </a:r>
          </a:p>
          <a:p>
            <a:pPr algn="l" defTabSz="914400" rtl="0"/>
            <a:endParaRPr>
              <a:solidFill>
                <a:prstClr val="black"/>
              </a:solidFill>
            </a:endParaRPr>
          </a:p>
        </p:txBody>
      </p:sp>
      <p:pic>
        <p:nvPicPr>
          <p:cNvPr id="6" name="Picture 12" descr="su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7488238" y="5799138"/>
            <a:ext cx="1655762" cy="105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6"/>
          <p:cNvSpPr>
            <a:spLocks noChangeShapeType="1"/>
          </p:cNvSpPr>
          <p:nvPr userDrawn="1"/>
        </p:nvSpPr>
        <p:spPr bwMode="gray">
          <a:xfrm rot="5400000">
            <a:off x="4572000" y="-3159125"/>
            <a:ext cx="0" cy="8064500"/>
          </a:xfrm>
          <a:prstGeom prst="line">
            <a:avLst/>
          </a:prstGeom>
          <a:noFill/>
          <a:ln w="31750">
            <a:solidFill>
              <a:srgbClr val="C0C0C0"/>
            </a:solidFill>
            <a:round/>
            <a:headEnd/>
            <a:tailEnd/>
          </a:ln>
        </p:spPr>
        <p:txBody>
          <a:bodyPr/>
          <a:lstStyle/>
          <a:p>
            <a:pPr algn="l" defTabSz="914400" rtl="0">
              <a:defRPr/>
            </a:pPr>
            <a:endParaRPr lang="fr-FR" kern="1200">
              <a:solidFill>
                <a:prstClr val="black"/>
              </a:solidFill>
              <a:latin typeface="Arial" charset="0"/>
              <a:ea typeface="+mn-ea"/>
              <a:cs typeface="Arial" charset="0"/>
            </a:endParaRPr>
          </a:p>
        </p:txBody>
      </p:sp>
      <p:sp>
        <p:nvSpPr>
          <p:cNvPr id="8" name="Oval 5"/>
          <p:cNvSpPr>
            <a:spLocks noChangeArrowheads="1"/>
          </p:cNvSpPr>
          <p:nvPr userDrawn="1"/>
        </p:nvSpPr>
        <p:spPr bwMode="gray">
          <a:xfrm rot="5400000">
            <a:off x="8459788" y="765175"/>
            <a:ext cx="179388" cy="179387"/>
          </a:xfrm>
          <a:prstGeom prst="ellipse">
            <a:avLst/>
          </a:prstGeom>
          <a:solidFill>
            <a:srgbClr val="C0C0C0"/>
          </a:solidFill>
          <a:ln w="9525">
            <a:noFill/>
            <a:round/>
            <a:headEnd/>
            <a:tailEnd/>
          </a:ln>
        </p:spPr>
        <p:txBody>
          <a:bodyPr rot="10800000" vert="eaVert" wrap="none" anchor="ctr"/>
          <a:lstStyle/>
          <a:p>
            <a:pPr algn="l" defTabSz="914400" rtl="0">
              <a:defRPr/>
            </a:pPr>
            <a:endParaRPr lang="fr-FR" kern="1200">
              <a:solidFill>
                <a:prstClr val="black"/>
              </a:solidFill>
              <a:latin typeface="Arial" charset="0"/>
              <a:ea typeface="+mn-ea"/>
              <a:cs typeface="Arial" charset="0"/>
            </a:endParaRPr>
          </a:p>
        </p:txBody>
      </p:sp>
      <p:sp>
        <p:nvSpPr>
          <p:cNvPr id="9" name="Oval 7"/>
          <p:cNvSpPr>
            <a:spLocks noChangeArrowheads="1"/>
          </p:cNvSpPr>
          <p:nvPr userDrawn="1"/>
        </p:nvSpPr>
        <p:spPr bwMode="gray">
          <a:xfrm rot="5400000">
            <a:off x="504825" y="765175"/>
            <a:ext cx="179388" cy="179388"/>
          </a:xfrm>
          <a:prstGeom prst="ellipse">
            <a:avLst/>
          </a:prstGeom>
          <a:solidFill>
            <a:srgbClr val="C0C0C0"/>
          </a:solidFill>
          <a:ln w="9525">
            <a:noFill/>
            <a:round/>
            <a:headEnd/>
            <a:tailEnd/>
          </a:ln>
        </p:spPr>
        <p:txBody>
          <a:bodyPr rot="10800000" vert="eaVert" wrap="none" anchor="ctr"/>
          <a:lstStyle/>
          <a:p>
            <a:pPr algn="l" defTabSz="914400" rtl="0">
              <a:defRPr/>
            </a:pPr>
            <a:endParaRPr lang="fr-FR" kern="1200">
              <a:solidFill>
                <a:prstClr val="black"/>
              </a:solidFill>
              <a:latin typeface="Arial" charset="0"/>
              <a:ea typeface="+mn-ea"/>
              <a:cs typeface="Arial" charset="0"/>
            </a:endParaRPr>
          </a:p>
        </p:txBody>
      </p:sp>
    </p:spTree>
    <p:extLst>
      <p:ext uri="{BB962C8B-B14F-4D97-AF65-F5344CB8AC3E}">
        <p14:creationId xmlns:p14="http://schemas.microsoft.com/office/powerpoint/2010/main" val="2436895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rtl="0"/>
            <a:fld id="{86CB4B4D-7CA3-9044-876B-883B54F8677D}" type="slidenum">
              <a:rPr kern="1200">
                <a:solidFill>
                  <a:srgbClr val="1F497D"/>
                </a:solidFill>
              </a:rPr>
              <a:pPr defTabSz="914400" rtl="0"/>
              <a:t>‹#›</a:t>
            </a:fld>
            <a:endParaRPr kern="1200" dirty="0">
              <a:solidFill>
                <a:srgbClr val="1F497D"/>
              </a:solidFill>
            </a:endParaRPr>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206158064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lgn="l" defTabSz="914400" rtl="0"/>
            <a:fld id="{E5C859FA-827D-467A-9FD6-5076DF0FD4CA}" type="datetimeFigureOut">
              <a:rPr lang="en-GB" kern="1200" smtClean="0">
                <a:solidFill>
                  <a:prstClr val="black"/>
                </a:solidFill>
                <a:latin typeface="Calibri"/>
                <a:ea typeface="+mn-ea"/>
                <a:cs typeface="+mn-cs"/>
              </a:rPr>
              <a:pPr algn="l" defTabSz="914400" rtl="0"/>
              <a:t>06/03/2018</a:t>
            </a:fld>
            <a:endParaRPr lang="en-GB" kern="1200">
              <a:solidFill>
                <a:prstClr val="black"/>
              </a:solidFill>
              <a:latin typeface="Calibri"/>
              <a:ea typeface="+mn-ea"/>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lgn="l" defTabSz="914400" rtl="0"/>
            <a:endParaRPr lang="en-GB" kern="1200">
              <a:solidFill>
                <a:prstClr val="black"/>
              </a:solidFill>
              <a:latin typeface="Calibri"/>
              <a:ea typeface="+mn-ea"/>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lgn="l" defTabSz="914400" rtl="0"/>
            <a:fld id="{66AA6AB1-06A8-4F22-9426-BBA463BEEACE}" type="slidenum">
              <a:rPr lang="en-GB" kern="1200" smtClean="0">
                <a:solidFill>
                  <a:prstClr val="black"/>
                </a:solidFill>
                <a:latin typeface="Calibri"/>
                <a:ea typeface="+mn-ea"/>
                <a:cs typeface="+mn-cs"/>
              </a:rPr>
              <a:pPr algn="l" defTabSz="914400" rtl="0"/>
              <a:t>‹#›</a:t>
            </a:fld>
            <a:endParaRPr lang="en-GB" kern="1200">
              <a:solidFill>
                <a:prstClr val="black"/>
              </a:solidFill>
              <a:latin typeface="Calibri"/>
              <a:ea typeface="+mn-ea"/>
              <a:cs typeface="+mn-cs"/>
            </a:endParaRPr>
          </a:p>
        </p:txBody>
      </p:sp>
    </p:spTree>
    <p:extLst>
      <p:ext uri="{BB962C8B-B14F-4D97-AF65-F5344CB8AC3E}">
        <p14:creationId xmlns:p14="http://schemas.microsoft.com/office/powerpoint/2010/main" val="2287111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244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326054965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re et contenu CNES">
    <p:spTree>
      <p:nvGrpSpPr>
        <p:cNvPr id="1" name=""/>
        <p:cNvGrpSpPr/>
        <p:nvPr/>
      </p:nvGrpSpPr>
      <p:grpSpPr>
        <a:xfrm>
          <a:off x="0" y="0"/>
          <a:ext cx="0" cy="0"/>
          <a:chOff x="0" y="0"/>
          <a:chExt cx="0" cy="0"/>
        </a:xfrm>
      </p:grpSpPr>
      <p:sp>
        <p:nvSpPr>
          <p:cNvPr id="2" name="Titre 1"/>
          <p:cNvSpPr>
            <a:spLocks noGrp="1"/>
          </p:cNvSpPr>
          <p:nvPr>
            <p:ph type="title"/>
          </p:nvPr>
        </p:nvSpPr>
        <p:spPr>
          <a:xfrm>
            <a:off x="540000" y="187200"/>
            <a:ext cx="8064000" cy="720000"/>
          </a:xfrm>
          <a:prstGeom prst="rect">
            <a:avLst/>
          </a:prstGeom>
        </p:spPr>
        <p:txBody>
          <a:bodyPr/>
          <a:lstStyle/>
          <a:p>
            <a:r>
              <a:rPr lang="fr-FR" smtClean="0"/>
              <a:t>Modifiez le style du titre</a:t>
            </a:r>
            <a:endParaRPr lang="fr-FR"/>
          </a:p>
        </p:txBody>
      </p:sp>
      <p:sp>
        <p:nvSpPr>
          <p:cNvPr id="4" name="Espace réservé du pied de page 3"/>
          <p:cNvSpPr>
            <a:spLocks noGrp="1"/>
          </p:cNvSpPr>
          <p:nvPr>
            <p:ph type="ftr" sz="quarter" idx="11"/>
          </p:nvPr>
        </p:nvSpPr>
        <p:spPr>
          <a:xfrm>
            <a:off x="467544" y="6526800"/>
            <a:ext cx="5400000" cy="216000"/>
          </a:xfrm>
          <a:prstGeom prst="rect">
            <a:avLst/>
          </a:prstGeom>
        </p:spPr>
        <p:txBody>
          <a:bodyPr/>
          <a:lstStyle>
            <a:lvl1pPr>
              <a:defRPr lang="fr-FR" sz="800" kern="1200" dirty="0">
                <a:solidFill>
                  <a:schemeClr val="tx1"/>
                </a:solidFill>
                <a:latin typeface="Arial" pitchFamily="34" charset="0"/>
                <a:ea typeface="+mn-ea"/>
                <a:cs typeface="Arial" pitchFamily="34" charset="0"/>
              </a:defRPr>
            </a:lvl1pPr>
          </a:lstStyle>
          <a:p>
            <a:r>
              <a:rPr lang="en-US" dirty="0" smtClean="0"/>
              <a:t>REVUE GEO-CEOS </a:t>
            </a:r>
            <a:r>
              <a:rPr lang="fr-FR" dirty="0" smtClean="0"/>
              <a:t>12 février 2016</a:t>
            </a:r>
          </a:p>
          <a:p>
            <a:endParaRPr lang="fr-FR" dirty="0"/>
          </a:p>
        </p:txBody>
      </p:sp>
      <p:sp>
        <p:nvSpPr>
          <p:cNvPr id="5" name="Espace réservé du numéro de diapositive 4"/>
          <p:cNvSpPr>
            <a:spLocks noGrp="1"/>
          </p:cNvSpPr>
          <p:nvPr>
            <p:ph type="sldNum" sz="quarter" idx="12"/>
          </p:nvPr>
        </p:nvSpPr>
        <p:spPr>
          <a:xfrm>
            <a:off x="0" y="6526800"/>
            <a:ext cx="432000" cy="216000"/>
          </a:xfrm>
          <a:prstGeom prst="rect">
            <a:avLst/>
          </a:prstGeom>
        </p:spPr>
        <p:txBody>
          <a:bodyPr/>
          <a:lstStyle>
            <a:lvl1pPr>
              <a:defRPr lang="fr-FR" sz="800" kern="1200" smtClean="0">
                <a:solidFill>
                  <a:schemeClr val="tx1"/>
                </a:solidFill>
                <a:latin typeface="Arial" pitchFamily="34" charset="0"/>
                <a:ea typeface="+mn-ea"/>
                <a:cs typeface="Arial" pitchFamily="34" charset="0"/>
              </a:defRPr>
            </a:lvl1pPr>
          </a:lstStyle>
          <a:p>
            <a:fld id="{0CF0C526-BD89-4144-8E0F-45126FE564DF}" type="slidenum">
              <a:rPr lang="fr-FR" smtClean="0"/>
              <a:pPr/>
              <a:t>‹#›</a:t>
            </a:fld>
            <a:endParaRPr lang="fr-FR" dirty="0"/>
          </a:p>
        </p:txBody>
      </p:sp>
      <p:sp>
        <p:nvSpPr>
          <p:cNvPr id="10" name="Espace réservé du contenu 9"/>
          <p:cNvSpPr>
            <a:spLocks noGrp="1"/>
          </p:cNvSpPr>
          <p:nvPr>
            <p:ph sz="quarter" idx="16"/>
          </p:nvPr>
        </p:nvSpPr>
        <p:spPr>
          <a:xfrm>
            <a:off x="539750" y="1340768"/>
            <a:ext cx="8064499" cy="4680520"/>
          </a:xfrm>
          <a:prstGeom prst="rect">
            <a:avLst/>
          </a:prstGeom>
        </p:spPr>
        <p:txBody>
          <a:bodyPr/>
          <a:lstStyle>
            <a:lvl1pPr>
              <a:defRPr sz="2000">
                <a:solidFill>
                  <a:srgbClr val="EC7305"/>
                </a:solidFill>
              </a:defRPr>
            </a:lvl1pPr>
            <a:lvl2pPr marL="0" indent="0">
              <a:buNone/>
              <a:defRPr/>
            </a:lvl2pPr>
            <a:lvl3pPr marL="360000" indent="-228600">
              <a:buSzPct val="80000"/>
              <a:buFont typeface="Wingdings 2" pitchFamily="18" charset="2"/>
              <a:buChar char=""/>
              <a:defRPr sz="1800"/>
            </a:lvl3pPr>
            <a:lvl4pPr marL="540000" indent="-228600">
              <a:buFont typeface="Wingdings 2" pitchFamily="18" charset="2"/>
              <a:buChar char="è"/>
              <a:defRPr sz="1600"/>
            </a:lvl4pPr>
            <a:lvl5pPr marL="720000">
              <a:buClr>
                <a:srgbClr val="EC7305"/>
              </a:buClr>
              <a:defRPr sz="1400">
                <a:latin typeface="Arial" pitchFamily="34" charset="0"/>
                <a:cs typeface="Arial"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15008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60265" y="6453963"/>
            <a:ext cx="1639186" cy="318977"/>
          </a:xfrm>
        </p:spPr>
        <p:txBody>
          <a:bodyPr/>
          <a:lstStyle>
            <a:lvl1pPr>
              <a:defRPr sz="1200">
                <a:latin typeface="Century Gothic" pitchFamily="34" charset="0"/>
              </a:defRPr>
            </a:lvl1pPr>
          </a:lstStyle>
          <a:p>
            <a:pPr>
              <a:defRPr/>
            </a:pPr>
            <a:fld id="{6BF8D2B0-EFB6-4DAA-9B0B-6F6B3A580823}" type="slidenum">
              <a:rPr lang="en-US" smtClean="0"/>
              <a:pPr>
                <a:defRPr/>
              </a:pPr>
              <a:t>‹#›</a:t>
            </a:fld>
            <a:endParaRPr lang="en-US"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D1A4315-50B1-48FE-B322-21993DC97AEC}" type="datetimeFigureOut">
              <a:rPr lang="fr-FR" smtClean="0"/>
              <a:t>06/03/2018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239000" y="6546850"/>
            <a:ext cx="1905000" cy="246221"/>
          </a:xfrm>
        </p:spPr>
        <p:txBody>
          <a:bodyPr/>
          <a:lstStyle/>
          <a:p>
            <a:fld id="{DBF24B36-4477-4AD9-A08C-A91732043EAE}" type="slidenum">
              <a:rPr lang="fr-FR" smtClean="0"/>
              <a:t>‹#›</a:t>
            </a:fld>
            <a:endParaRPr lang="fr-FR"/>
          </a:p>
        </p:txBody>
      </p:sp>
    </p:spTree>
    <p:extLst>
      <p:ext uri="{BB962C8B-B14F-4D97-AF65-F5344CB8AC3E}">
        <p14:creationId xmlns:p14="http://schemas.microsoft.com/office/powerpoint/2010/main" val="386235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CNES">
    <p:spTree>
      <p:nvGrpSpPr>
        <p:cNvPr id="1" name=""/>
        <p:cNvGrpSpPr/>
        <p:nvPr/>
      </p:nvGrpSpPr>
      <p:grpSpPr>
        <a:xfrm>
          <a:off x="0" y="0"/>
          <a:ext cx="0" cy="0"/>
          <a:chOff x="0" y="0"/>
          <a:chExt cx="0" cy="0"/>
        </a:xfrm>
      </p:grpSpPr>
      <p:pic>
        <p:nvPicPr>
          <p:cNvPr id="9" name="Picture 10" descr="Couv"/>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0" y="0"/>
            <a:ext cx="6859588" cy="243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Line 6"/>
          <p:cNvSpPr>
            <a:spLocks noChangeShapeType="1"/>
          </p:cNvSpPr>
          <p:nvPr/>
        </p:nvSpPr>
        <p:spPr bwMode="gray">
          <a:xfrm>
            <a:off x="8604250" y="692150"/>
            <a:ext cx="0" cy="5400675"/>
          </a:xfrm>
          <a:prstGeom prst="line">
            <a:avLst/>
          </a:prstGeom>
          <a:noFill/>
          <a:ln w="31750">
            <a:solidFill>
              <a:srgbClr val="C0C0C0"/>
            </a:solidFill>
            <a:round/>
            <a:headEnd/>
            <a:tailEnd/>
          </a:ln>
          <a:extLst>
            <a:ext uri="{909E8E84-426E-40dd-AFC4-6F175D3DCCD1}">
              <a14:hiddenFill xmlns="" xmlns:a14="http://schemas.microsoft.com/office/drawing/2010/main">
                <a:noFill/>
              </a14:hiddenFill>
            </a:ext>
          </a:extLst>
        </p:spPr>
        <p:txBody>
          <a:bodyPr/>
          <a:lstStyle/>
          <a:p>
            <a:endParaRPr lang="fr-FR">
              <a:solidFill>
                <a:prstClr val="black"/>
              </a:solidFill>
              <a:latin typeface="Calibri"/>
              <a:cs typeface="+mn-cs"/>
            </a:endParaRPr>
          </a:p>
        </p:txBody>
      </p:sp>
      <p:sp>
        <p:nvSpPr>
          <p:cNvPr id="12" name="Oval 5"/>
          <p:cNvSpPr>
            <a:spLocks noChangeArrowheads="1"/>
          </p:cNvSpPr>
          <p:nvPr/>
        </p:nvSpPr>
        <p:spPr bwMode="gray">
          <a:xfrm>
            <a:off x="8513763" y="585788"/>
            <a:ext cx="179387" cy="179387"/>
          </a:xfrm>
          <a:prstGeom prst="ellipse">
            <a:avLst/>
          </a:pr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fr-FR" altLang="fr-FR">
              <a:solidFill>
                <a:prstClr val="black"/>
              </a:solidFill>
              <a:latin typeface="Arial" charset="0"/>
            </a:endParaRPr>
          </a:p>
        </p:txBody>
      </p:sp>
      <p:sp>
        <p:nvSpPr>
          <p:cNvPr id="13" name="Line 6"/>
          <p:cNvSpPr>
            <a:spLocks noChangeShapeType="1"/>
          </p:cNvSpPr>
          <p:nvPr/>
        </p:nvSpPr>
        <p:spPr bwMode="gray">
          <a:xfrm>
            <a:off x="8604250" y="692150"/>
            <a:ext cx="0" cy="5400675"/>
          </a:xfrm>
          <a:prstGeom prst="line">
            <a:avLst/>
          </a:prstGeom>
          <a:noFill/>
          <a:ln w="31750">
            <a:solidFill>
              <a:srgbClr val="C0C0C0"/>
            </a:solidFill>
            <a:round/>
            <a:headEnd/>
            <a:tailEnd/>
          </a:ln>
          <a:extLst>
            <a:ext uri="{909E8E84-426E-40dd-AFC4-6F175D3DCCD1}">
              <a14:hiddenFill xmlns="" xmlns:a14="http://schemas.microsoft.com/office/drawing/2010/main">
                <a:noFill/>
              </a14:hiddenFill>
            </a:ext>
          </a:extLst>
        </p:spPr>
        <p:txBody>
          <a:bodyPr/>
          <a:lstStyle/>
          <a:p>
            <a:endParaRPr lang="fr-FR">
              <a:solidFill>
                <a:prstClr val="black"/>
              </a:solidFill>
              <a:latin typeface="Calibri"/>
              <a:cs typeface="+mn-cs"/>
            </a:endParaRPr>
          </a:p>
        </p:txBody>
      </p:sp>
      <p:sp>
        <p:nvSpPr>
          <p:cNvPr id="16" name="Oval 7"/>
          <p:cNvSpPr>
            <a:spLocks noChangeArrowheads="1"/>
          </p:cNvSpPr>
          <p:nvPr/>
        </p:nvSpPr>
        <p:spPr bwMode="gray">
          <a:xfrm>
            <a:off x="8513763" y="6053138"/>
            <a:ext cx="179387" cy="179387"/>
          </a:xfrm>
          <a:prstGeom prst="ellipse">
            <a:avLst/>
          </a:pr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fr-FR" altLang="fr-FR">
              <a:solidFill>
                <a:prstClr val="black"/>
              </a:solidFill>
              <a:latin typeface="Arial" charset="0"/>
            </a:endParaRPr>
          </a:p>
        </p:txBody>
      </p:sp>
      <p:sp>
        <p:nvSpPr>
          <p:cNvPr id="8" name="Espace réservé du texte 7"/>
          <p:cNvSpPr>
            <a:spLocks noGrp="1"/>
          </p:cNvSpPr>
          <p:nvPr>
            <p:ph type="body" sz="quarter" idx="13"/>
          </p:nvPr>
        </p:nvSpPr>
        <p:spPr>
          <a:xfrm>
            <a:off x="-180000" y="2134800"/>
            <a:ext cx="8532000" cy="864000"/>
          </a:xfrm>
          <a:prstGeom prst="rect">
            <a:avLst/>
          </a:prstGeom>
        </p:spPr>
        <p:txBody>
          <a:bodyPr>
            <a:noAutofit/>
          </a:bodyPr>
          <a:lstStyle>
            <a:lvl1pPr marL="0" indent="0" algn="r">
              <a:buNone/>
              <a:defRPr lang="fr-FR" sz="3200" b="1" kern="1200" cap="all" baseline="0" dirty="0" smtClean="0">
                <a:solidFill>
                  <a:schemeClr val="tx2"/>
                </a:solidFill>
                <a:latin typeface="Arial" pitchFamily="34" charset="0"/>
                <a:ea typeface="+mn-ea"/>
                <a:cs typeface="Arial" pitchFamily="34" charset="0"/>
              </a:defRPr>
            </a:lvl1pPr>
          </a:lstStyle>
          <a:p>
            <a:pPr lvl="0"/>
            <a:r>
              <a:rPr lang="fr-FR" smtClean="0"/>
              <a:t>Modifiez les styles du texte du masque</a:t>
            </a:r>
          </a:p>
        </p:txBody>
      </p:sp>
      <p:sp>
        <p:nvSpPr>
          <p:cNvPr id="11" name="Espace réservé du texte 10"/>
          <p:cNvSpPr>
            <a:spLocks noGrp="1"/>
          </p:cNvSpPr>
          <p:nvPr>
            <p:ph type="body" sz="quarter" idx="14"/>
          </p:nvPr>
        </p:nvSpPr>
        <p:spPr>
          <a:xfrm>
            <a:off x="1979613" y="1400400"/>
            <a:ext cx="6337300" cy="285750"/>
          </a:xfrm>
          <a:prstGeom prst="rect">
            <a:avLst/>
          </a:prstGeom>
        </p:spPr>
        <p:txBody>
          <a:bodyPr>
            <a:noAutofit/>
          </a:bodyPr>
          <a:lstStyle>
            <a:lvl1pPr marL="0" indent="0" algn="r">
              <a:buNone/>
              <a:defRPr lang="fr-FR" sz="1600" b="1" kern="1200" dirty="0" smtClean="0">
                <a:solidFill>
                  <a:srgbClr val="EC7305"/>
                </a:solidFill>
                <a:latin typeface="Arial" pitchFamily="34" charset="0"/>
                <a:ea typeface="+mn-ea"/>
                <a:cs typeface="Arial" pitchFamily="34" charset="0"/>
              </a:defRPr>
            </a:lvl1pPr>
          </a:lstStyle>
          <a:p>
            <a:pPr lvl="0"/>
            <a:r>
              <a:rPr lang="fr-FR" smtClean="0"/>
              <a:t>Modifiez les styles du texte du masque</a:t>
            </a:r>
          </a:p>
        </p:txBody>
      </p:sp>
      <p:sp>
        <p:nvSpPr>
          <p:cNvPr id="14" name="Espace réservé du texte 13"/>
          <p:cNvSpPr>
            <a:spLocks noGrp="1"/>
          </p:cNvSpPr>
          <p:nvPr>
            <p:ph type="body" sz="quarter" idx="15"/>
          </p:nvPr>
        </p:nvSpPr>
        <p:spPr>
          <a:xfrm>
            <a:off x="611188" y="3429000"/>
            <a:ext cx="7777162" cy="431800"/>
          </a:xfrm>
          <a:prstGeom prst="rect">
            <a:avLst/>
          </a:prstGeom>
        </p:spPr>
        <p:txBody>
          <a:bodyPr>
            <a:noAutofit/>
          </a:bodyPr>
          <a:lstStyle>
            <a:lvl1pPr marL="0" indent="0" algn="r">
              <a:buNone/>
              <a:defRPr lang="fr-FR" sz="2400" kern="1200" dirty="0" smtClean="0">
                <a:solidFill>
                  <a:schemeClr val="tx2"/>
                </a:solidFill>
                <a:latin typeface="Arial" pitchFamily="34" charset="0"/>
                <a:ea typeface="+mn-ea"/>
                <a:cs typeface="Arial" pitchFamily="34" charset="0"/>
              </a:defRPr>
            </a:lvl1pPr>
          </a:lstStyle>
          <a:p>
            <a:pPr lvl="0"/>
            <a:r>
              <a:rPr lang="fr-FR" smtClean="0"/>
              <a:t>Modifiez les styles du texte du masque</a:t>
            </a:r>
          </a:p>
        </p:txBody>
      </p:sp>
      <p:sp>
        <p:nvSpPr>
          <p:cNvPr id="15" name="Espace réservé du texte 10"/>
          <p:cNvSpPr>
            <a:spLocks noGrp="1"/>
          </p:cNvSpPr>
          <p:nvPr>
            <p:ph type="body" sz="quarter" idx="16"/>
          </p:nvPr>
        </p:nvSpPr>
        <p:spPr>
          <a:xfrm>
            <a:off x="1980000" y="4276800"/>
            <a:ext cx="6337300" cy="936000"/>
          </a:xfrm>
          <a:prstGeom prst="rect">
            <a:avLst/>
          </a:prstGeom>
        </p:spPr>
        <p:txBody>
          <a:bodyPr>
            <a:noAutofit/>
          </a:bodyPr>
          <a:lstStyle>
            <a:lvl1pPr marL="0" indent="0" algn="r">
              <a:buNone/>
              <a:defRPr lang="fr-FR" sz="1600" b="1" kern="1200" dirty="0" smtClean="0">
                <a:solidFill>
                  <a:srgbClr val="EC7305"/>
                </a:solidFill>
                <a:latin typeface="Arial" pitchFamily="34" charset="0"/>
                <a:ea typeface="+mn-ea"/>
                <a:cs typeface="Arial" pitchFamily="34" charset="0"/>
              </a:defRPr>
            </a:lvl1pPr>
          </a:lstStyle>
          <a:p>
            <a:pPr lvl="0"/>
            <a:r>
              <a:rPr lang="fr-FR" smtClean="0"/>
              <a:t>Modifiez les styles du texte du masque</a:t>
            </a:r>
          </a:p>
        </p:txBody>
      </p:sp>
      <p:sp>
        <p:nvSpPr>
          <p:cNvPr id="18" name="Espace réservé pour une image  17"/>
          <p:cNvSpPr>
            <a:spLocks noGrp="1"/>
          </p:cNvSpPr>
          <p:nvPr>
            <p:ph type="pic" sz="quarter" idx="17"/>
          </p:nvPr>
        </p:nvSpPr>
        <p:spPr>
          <a:xfrm>
            <a:off x="5938341" y="288925"/>
            <a:ext cx="2378075" cy="908050"/>
          </a:xfrm>
          <a:prstGeom prst="rect">
            <a:avLst/>
          </a:prstGeom>
        </p:spPr>
        <p:txBody>
          <a:bodyPr rtlCol="0">
            <a:normAutofit/>
          </a:bodyPr>
          <a:lstStyle/>
          <a:p>
            <a:pPr lvl="0"/>
            <a:r>
              <a:rPr lang="fr-FR" noProof="0" smtClean="0"/>
              <a:t>Cliquez sur l'icône pour ajouter une image</a:t>
            </a:r>
            <a:endParaRPr lang="fr-FR" noProof="0"/>
          </a:p>
        </p:txBody>
      </p:sp>
      <p:sp>
        <p:nvSpPr>
          <p:cNvPr id="21" name="Espace réservé pour une image  20"/>
          <p:cNvSpPr>
            <a:spLocks noGrp="1"/>
          </p:cNvSpPr>
          <p:nvPr>
            <p:ph type="pic" sz="quarter" idx="18"/>
          </p:nvPr>
        </p:nvSpPr>
        <p:spPr>
          <a:xfrm>
            <a:off x="6876000" y="5373688"/>
            <a:ext cx="1438275" cy="554037"/>
          </a:xfrm>
          <a:prstGeom prst="rect">
            <a:avLst/>
          </a:prstGeom>
        </p:spPr>
        <p:txBody>
          <a:bodyPr rtlCol="0">
            <a:normAutofit/>
          </a:bodyPr>
          <a:lstStyle/>
          <a:p>
            <a:pPr lvl="0"/>
            <a:r>
              <a:rPr lang="fr-FR" noProof="0" smtClean="0"/>
              <a:t>Cliquez sur l'icône pour ajouter une image</a:t>
            </a:r>
            <a:endParaRPr lang="fr-FR" noProof="0" dirty="0"/>
          </a:p>
        </p:txBody>
      </p:sp>
      <p:sp>
        <p:nvSpPr>
          <p:cNvPr id="23" name="Espace réservé du texte 22"/>
          <p:cNvSpPr>
            <a:spLocks noGrp="1"/>
          </p:cNvSpPr>
          <p:nvPr>
            <p:ph type="body" sz="quarter" idx="19"/>
          </p:nvPr>
        </p:nvSpPr>
        <p:spPr>
          <a:xfrm>
            <a:off x="6443663" y="4725144"/>
            <a:ext cx="1873250" cy="503238"/>
          </a:xfrm>
          <a:prstGeom prst="rect">
            <a:avLst/>
          </a:prstGeom>
        </p:spPr>
        <p:txBody>
          <a:bodyPr/>
          <a:lstStyle>
            <a:lvl1pPr marL="0" indent="0" algn="r">
              <a:buNone/>
              <a:defRPr sz="1200">
                <a:solidFill>
                  <a:srgbClr val="005191"/>
                </a:solidFill>
                <a:latin typeface="Arial" pitchFamily="34" charset="0"/>
                <a:cs typeface="Arial" pitchFamily="34" charset="0"/>
              </a:defRPr>
            </a:lvl1pPr>
          </a:lstStyle>
          <a:p>
            <a:pPr lvl="0"/>
            <a:r>
              <a:rPr lang="fr-FR" smtClean="0"/>
              <a:t>Modifiez les styles du texte du masque</a:t>
            </a:r>
          </a:p>
        </p:txBody>
      </p:sp>
      <p:sp>
        <p:nvSpPr>
          <p:cNvPr id="17" name="Espace réservé de la date 2"/>
          <p:cNvSpPr>
            <a:spLocks noGrp="1"/>
          </p:cNvSpPr>
          <p:nvPr>
            <p:ph type="dt" sz="half" idx="20"/>
          </p:nvPr>
        </p:nvSpPr>
        <p:spPr>
          <a:xfrm>
            <a:off x="5894388" y="6526213"/>
            <a:ext cx="2133600" cy="215900"/>
          </a:xfrm>
          <a:prstGeom prst="rect">
            <a:avLst/>
          </a:prstGeom>
        </p:spPr>
        <p:txBody>
          <a:bodyPr/>
          <a:lstStyle>
            <a:lvl1pPr fontAlgn="auto">
              <a:spcBef>
                <a:spcPts val="0"/>
              </a:spcBef>
              <a:spcAft>
                <a:spcPts val="0"/>
              </a:spcAft>
              <a:defRPr sz="800" smtClean="0">
                <a:latin typeface="Arial" pitchFamily="34" charset="0"/>
                <a:cs typeface="Arial" pitchFamily="34" charset="0"/>
              </a:defRPr>
            </a:lvl1pPr>
          </a:lstStyle>
          <a:p>
            <a:pPr>
              <a:defRPr/>
            </a:pPr>
            <a:fld id="{EC5D6E50-EA47-4843-84DF-ECCF641FEE3F}" type="datetime1">
              <a:rPr lang="fr-FR">
                <a:solidFill>
                  <a:prstClr val="black"/>
                </a:solidFill>
              </a:rPr>
              <a:pPr>
                <a:defRPr/>
              </a:pPr>
              <a:t>06/03/2018</a:t>
            </a:fld>
            <a:endParaRPr lang="fr-FR" dirty="0">
              <a:solidFill>
                <a:prstClr val="black"/>
              </a:solidFill>
            </a:endParaRPr>
          </a:p>
        </p:txBody>
      </p:sp>
      <p:sp>
        <p:nvSpPr>
          <p:cNvPr id="19" name="Espace réservé du pied de page 3"/>
          <p:cNvSpPr>
            <a:spLocks noGrp="1"/>
          </p:cNvSpPr>
          <p:nvPr>
            <p:ph type="ftr" sz="quarter" idx="21"/>
          </p:nvPr>
        </p:nvSpPr>
        <p:spPr>
          <a:xfrm>
            <a:off x="468313" y="6526213"/>
            <a:ext cx="5399087" cy="215900"/>
          </a:xfrm>
          <a:prstGeom prst="rect">
            <a:avLst/>
          </a:prstGeom>
        </p:spPr>
        <p:txBody>
          <a:bodyPr/>
          <a:lstStyle>
            <a:lvl1pPr fontAlgn="auto">
              <a:spcBef>
                <a:spcPts val="0"/>
              </a:spcBef>
              <a:spcAft>
                <a:spcPts val="0"/>
              </a:spcAft>
              <a:defRPr sz="800" dirty="0">
                <a:latin typeface="Arial" pitchFamily="34" charset="0"/>
                <a:cs typeface="Arial" pitchFamily="34" charset="0"/>
              </a:defRPr>
            </a:lvl1pPr>
          </a:lstStyle>
          <a:p>
            <a:pPr>
              <a:defRPr/>
            </a:pPr>
            <a:endParaRPr lang="fr-FR">
              <a:solidFill>
                <a:prstClr val="black"/>
              </a:solidFill>
            </a:endParaRPr>
          </a:p>
        </p:txBody>
      </p:sp>
      <p:sp>
        <p:nvSpPr>
          <p:cNvPr id="20" name="Espace réservé du numéro de diapositive 4"/>
          <p:cNvSpPr>
            <a:spLocks noGrp="1"/>
          </p:cNvSpPr>
          <p:nvPr>
            <p:ph type="sldNum" sz="quarter" idx="22"/>
          </p:nvPr>
        </p:nvSpPr>
        <p:spPr>
          <a:xfrm>
            <a:off x="0" y="6526213"/>
            <a:ext cx="431800" cy="215900"/>
          </a:xfrm>
          <a:prstGeom prst="rect">
            <a:avLst/>
          </a:prstGeom>
        </p:spPr>
        <p:txBody>
          <a:bodyPr/>
          <a:lstStyle>
            <a:lvl1pPr fontAlgn="auto">
              <a:spcBef>
                <a:spcPts val="0"/>
              </a:spcBef>
              <a:spcAft>
                <a:spcPts val="0"/>
              </a:spcAft>
              <a:defRPr sz="800" smtClean="0">
                <a:latin typeface="Arial" pitchFamily="34" charset="0"/>
                <a:cs typeface="Arial" pitchFamily="34" charset="0"/>
              </a:defRPr>
            </a:lvl1pPr>
          </a:lstStyle>
          <a:p>
            <a:pPr>
              <a:defRPr/>
            </a:pPr>
            <a:fld id="{9AA7E0CA-BFED-4A9C-8D59-6EF876E2A699}" type="slidenum">
              <a:rPr lang="fr-FR">
                <a:solidFill>
                  <a:prstClr val="black"/>
                </a:solidFill>
              </a:rPr>
              <a:pPr>
                <a:defRPr/>
              </a:pPr>
              <a:t>‹#›</a:t>
            </a:fld>
            <a:endParaRPr lang="fr-FR" dirty="0">
              <a:solidFill>
                <a:prstClr val="black"/>
              </a:solidFill>
            </a:endParaRPr>
          </a:p>
        </p:txBody>
      </p:sp>
    </p:spTree>
    <p:extLst>
      <p:ext uri="{BB962C8B-B14F-4D97-AF65-F5344CB8AC3E}">
        <p14:creationId xmlns:p14="http://schemas.microsoft.com/office/powerpoint/2010/main" val="73549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CNES">
    <p:spTree>
      <p:nvGrpSpPr>
        <p:cNvPr id="1" name=""/>
        <p:cNvGrpSpPr/>
        <p:nvPr/>
      </p:nvGrpSpPr>
      <p:grpSpPr>
        <a:xfrm>
          <a:off x="0" y="0"/>
          <a:ext cx="0" cy="0"/>
          <a:chOff x="0" y="0"/>
          <a:chExt cx="0" cy="0"/>
        </a:xfrm>
      </p:grpSpPr>
      <p:sp>
        <p:nvSpPr>
          <p:cNvPr id="3" name="Line 6"/>
          <p:cNvSpPr>
            <a:spLocks noChangeShapeType="1"/>
          </p:cNvSpPr>
          <p:nvPr/>
        </p:nvSpPr>
        <p:spPr bwMode="gray">
          <a:xfrm>
            <a:off x="809625" y="549275"/>
            <a:ext cx="1588" cy="5543550"/>
          </a:xfrm>
          <a:prstGeom prst="line">
            <a:avLst/>
          </a:prstGeom>
          <a:noFill/>
          <a:ln w="31750">
            <a:solidFill>
              <a:srgbClr val="C0C0C0"/>
            </a:solidFill>
            <a:round/>
            <a:headEnd/>
            <a:tailEnd/>
          </a:ln>
          <a:extLst>
            <a:ext uri="{909E8E84-426E-40dd-AFC4-6F175D3DCCD1}">
              <a14:hiddenFill xmlns="" xmlns:a14="http://schemas.microsoft.com/office/drawing/2010/main">
                <a:noFill/>
              </a14:hiddenFill>
            </a:ext>
          </a:extLst>
        </p:spPr>
        <p:txBody>
          <a:bodyPr/>
          <a:lstStyle/>
          <a:p>
            <a:endParaRPr lang="fr-FR">
              <a:solidFill>
                <a:prstClr val="black"/>
              </a:solidFill>
              <a:latin typeface="Calibri"/>
              <a:cs typeface="+mn-cs"/>
            </a:endParaRPr>
          </a:p>
        </p:txBody>
      </p:sp>
      <p:sp>
        <p:nvSpPr>
          <p:cNvPr id="4" name="Text Box 11"/>
          <p:cNvSpPr txBox="1">
            <a:spLocks noChangeArrowheads="1"/>
          </p:cNvSpPr>
          <p:nvPr/>
        </p:nvSpPr>
        <p:spPr bwMode="auto">
          <a:xfrm rot="16200000">
            <a:off x="-1850231" y="2983707"/>
            <a:ext cx="4464050"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fr-FR" altLang="fr-FR" sz="4300" b="1">
                <a:solidFill>
                  <a:srgbClr val="1F497D"/>
                </a:solidFill>
                <a:latin typeface="Arial" charset="0"/>
              </a:rPr>
              <a:t>SOMMAIRE</a:t>
            </a:r>
          </a:p>
        </p:txBody>
      </p:sp>
      <p:pic>
        <p:nvPicPr>
          <p:cNvPr id="5" name="Picture 12" descr="suit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7488238" y="5799138"/>
            <a:ext cx="1655762" cy="105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val 7"/>
          <p:cNvSpPr>
            <a:spLocks noChangeArrowheads="1"/>
          </p:cNvSpPr>
          <p:nvPr/>
        </p:nvSpPr>
        <p:spPr bwMode="gray">
          <a:xfrm>
            <a:off x="720725" y="512763"/>
            <a:ext cx="179388" cy="179387"/>
          </a:xfrm>
          <a:prstGeom prst="ellipse">
            <a:avLst/>
          </a:pr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fr-FR" altLang="fr-FR">
              <a:solidFill>
                <a:prstClr val="black"/>
              </a:solidFill>
              <a:latin typeface="Arial" charset="0"/>
            </a:endParaRPr>
          </a:p>
        </p:txBody>
      </p:sp>
      <p:sp>
        <p:nvSpPr>
          <p:cNvPr id="7" name="Oval 7"/>
          <p:cNvSpPr>
            <a:spLocks noChangeArrowheads="1"/>
          </p:cNvSpPr>
          <p:nvPr/>
        </p:nvSpPr>
        <p:spPr bwMode="gray">
          <a:xfrm>
            <a:off x="720725" y="5986463"/>
            <a:ext cx="179388" cy="179387"/>
          </a:xfrm>
          <a:prstGeom prst="ellipse">
            <a:avLst/>
          </a:pr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fr-FR" altLang="fr-FR">
              <a:solidFill>
                <a:prstClr val="black"/>
              </a:solidFill>
              <a:latin typeface="Arial" charset="0"/>
            </a:endParaRPr>
          </a:p>
        </p:txBody>
      </p:sp>
      <p:sp>
        <p:nvSpPr>
          <p:cNvPr id="12" name="Espace réservé du texte 11"/>
          <p:cNvSpPr>
            <a:spLocks noGrp="1"/>
          </p:cNvSpPr>
          <p:nvPr>
            <p:ph type="body" sz="quarter" idx="13"/>
          </p:nvPr>
        </p:nvSpPr>
        <p:spPr>
          <a:xfrm>
            <a:off x="1188000" y="1486800"/>
            <a:ext cx="7776488" cy="3672000"/>
          </a:xfrm>
          <a:prstGeom prst="rect">
            <a:avLst/>
          </a:prstGeom>
        </p:spPr>
        <p:txBody>
          <a:bodyPr>
            <a:normAutofit/>
          </a:bodyPr>
          <a:lstStyle>
            <a:lvl1pPr marL="342900" indent="-342900">
              <a:buClr>
                <a:srgbClr val="EC7405"/>
              </a:buClr>
              <a:buSzPct val="80000"/>
              <a:buFont typeface="Wingdings 2" pitchFamily="18" charset="2"/>
              <a:buChar char=""/>
              <a:defRPr sz="2200" b="1" cap="all" baseline="0">
                <a:solidFill>
                  <a:srgbClr val="005191"/>
                </a:solidFill>
                <a:latin typeface="Arial" pitchFamily="34" charset="0"/>
                <a:cs typeface="Arial" pitchFamily="34" charset="0"/>
              </a:defRPr>
            </a:lvl1pPr>
          </a:lstStyle>
          <a:p>
            <a:pPr lvl="0"/>
            <a:r>
              <a:rPr lang="fr-FR" smtClean="0"/>
              <a:t>Modifiez les styles du texte du masque</a:t>
            </a:r>
          </a:p>
        </p:txBody>
      </p:sp>
      <p:sp>
        <p:nvSpPr>
          <p:cNvPr id="8" name="Espace réservé de la date 2"/>
          <p:cNvSpPr>
            <a:spLocks noGrp="1"/>
          </p:cNvSpPr>
          <p:nvPr>
            <p:ph type="dt" sz="half" idx="14"/>
          </p:nvPr>
        </p:nvSpPr>
        <p:spPr>
          <a:xfrm>
            <a:off x="5894388" y="6526213"/>
            <a:ext cx="2133600" cy="215900"/>
          </a:xfrm>
          <a:prstGeom prst="rect">
            <a:avLst/>
          </a:prstGeom>
        </p:spPr>
        <p:txBody>
          <a:bodyPr/>
          <a:lstStyle>
            <a:lvl1pPr fontAlgn="auto">
              <a:spcBef>
                <a:spcPts val="0"/>
              </a:spcBef>
              <a:spcAft>
                <a:spcPts val="0"/>
              </a:spcAft>
              <a:defRPr lang="fr-FR" sz="800" kern="1200" smtClean="0">
                <a:solidFill>
                  <a:schemeClr val="tx1"/>
                </a:solidFill>
                <a:latin typeface="Arial" pitchFamily="34" charset="0"/>
                <a:ea typeface="+mn-ea"/>
                <a:cs typeface="Arial" pitchFamily="34" charset="0"/>
              </a:defRPr>
            </a:lvl1pPr>
          </a:lstStyle>
          <a:p>
            <a:pPr>
              <a:defRPr/>
            </a:pPr>
            <a:fld id="{8377DA60-3FE1-43D2-9887-CA731BC33A38}" type="datetime1">
              <a:rPr lang="fr-FR">
                <a:solidFill>
                  <a:prstClr val="black"/>
                </a:solidFill>
              </a:rPr>
              <a:pPr>
                <a:defRPr/>
              </a:pPr>
              <a:t>06/03/2018</a:t>
            </a:fld>
            <a:endParaRPr dirty="0">
              <a:solidFill>
                <a:prstClr val="black"/>
              </a:solidFill>
            </a:endParaRPr>
          </a:p>
        </p:txBody>
      </p:sp>
      <p:sp>
        <p:nvSpPr>
          <p:cNvPr id="9" name="Espace réservé du pied de page 3"/>
          <p:cNvSpPr>
            <a:spLocks noGrp="1"/>
          </p:cNvSpPr>
          <p:nvPr>
            <p:ph type="ftr" sz="quarter" idx="15"/>
          </p:nvPr>
        </p:nvSpPr>
        <p:spPr>
          <a:xfrm>
            <a:off x="468313" y="6526213"/>
            <a:ext cx="5399087" cy="215900"/>
          </a:xfrm>
          <a:prstGeom prst="rect">
            <a:avLst/>
          </a:prstGeom>
        </p:spPr>
        <p:txBody>
          <a:bodyPr/>
          <a:lstStyle>
            <a:lvl1pPr fontAlgn="auto">
              <a:spcBef>
                <a:spcPts val="0"/>
              </a:spcBef>
              <a:spcAft>
                <a:spcPts val="0"/>
              </a:spcAft>
              <a:defRPr lang="fr-FR" sz="800" kern="1200" dirty="0">
                <a:solidFill>
                  <a:schemeClr val="tx1"/>
                </a:solidFill>
                <a:latin typeface="Arial" pitchFamily="34" charset="0"/>
                <a:ea typeface="+mn-ea"/>
                <a:cs typeface="Arial" pitchFamily="34" charset="0"/>
              </a:defRPr>
            </a:lvl1pPr>
          </a:lstStyle>
          <a:p>
            <a:pPr>
              <a:defRPr/>
            </a:pPr>
            <a:endParaRPr>
              <a:solidFill>
                <a:prstClr val="black"/>
              </a:solidFill>
            </a:endParaRPr>
          </a:p>
        </p:txBody>
      </p:sp>
      <p:sp>
        <p:nvSpPr>
          <p:cNvPr id="10" name="Espace réservé du numéro de diapositive 4"/>
          <p:cNvSpPr>
            <a:spLocks noGrp="1"/>
          </p:cNvSpPr>
          <p:nvPr>
            <p:ph type="sldNum" sz="quarter" idx="16"/>
          </p:nvPr>
        </p:nvSpPr>
        <p:spPr>
          <a:xfrm>
            <a:off x="0" y="6526213"/>
            <a:ext cx="431800" cy="215900"/>
          </a:xfrm>
          <a:prstGeom prst="rect">
            <a:avLst/>
          </a:prstGeom>
        </p:spPr>
        <p:txBody>
          <a:bodyPr/>
          <a:lstStyle>
            <a:lvl1pPr fontAlgn="auto">
              <a:spcBef>
                <a:spcPts val="0"/>
              </a:spcBef>
              <a:spcAft>
                <a:spcPts val="0"/>
              </a:spcAft>
              <a:defRPr lang="fr-FR" sz="800" kern="1200" smtClean="0">
                <a:solidFill>
                  <a:schemeClr val="tx1"/>
                </a:solidFill>
                <a:latin typeface="Arial" pitchFamily="34" charset="0"/>
                <a:ea typeface="+mn-ea"/>
                <a:cs typeface="Arial" pitchFamily="34" charset="0"/>
              </a:defRPr>
            </a:lvl1pPr>
          </a:lstStyle>
          <a:p>
            <a:pPr>
              <a:defRPr/>
            </a:pPr>
            <a:fld id="{42636B65-4B10-4961-B21A-E7580B1CCE37}" type="slidenum">
              <a:rPr>
                <a:solidFill>
                  <a:prstClr val="black"/>
                </a:solidFill>
              </a:rPr>
              <a:pPr>
                <a:defRPr/>
              </a:pPr>
              <a:t>‹#›</a:t>
            </a:fld>
            <a:endParaRPr dirty="0">
              <a:solidFill>
                <a:prstClr val="black"/>
              </a:solidFill>
            </a:endParaRPr>
          </a:p>
        </p:txBody>
      </p:sp>
    </p:spTree>
    <p:extLst>
      <p:ext uri="{BB962C8B-B14F-4D97-AF65-F5344CB8AC3E}">
        <p14:creationId xmlns:p14="http://schemas.microsoft.com/office/powerpoint/2010/main" val="84355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CNES">
    <p:spTree>
      <p:nvGrpSpPr>
        <p:cNvPr id="1" name=""/>
        <p:cNvGrpSpPr/>
        <p:nvPr/>
      </p:nvGrpSpPr>
      <p:grpSpPr>
        <a:xfrm>
          <a:off x="0" y="0"/>
          <a:ext cx="0" cy="0"/>
          <a:chOff x="0" y="0"/>
          <a:chExt cx="0" cy="0"/>
        </a:xfrm>
      </p:grpSpPr>
      <p:sp>
        <p:nvSpPr>
          <p:cNvPr id="4" name="Line 6"/>
          <p:cNvSpPr>
            <a:spLocks noChangeShapeType="1"/>
          </p:cNvSpPr>
          <p:nvPr/>
        </p:nvSpPr>
        <p:spPr bwMode="gray">
          <a:xfrm rot="5400000">
            <a:off x="4572000" y="-3159125"/>
            <a:ext cx="0" cy="8064500"/>
          </a:xfrm>
          <a:prstGeom prst="line">
            <a:avLst/>
          </a:prstGeom>
          <a:noFill/>
          <a:ln w="31750">
            <a:solidFill>
              <a:srgbClr val="C0C0C0"/>
            </a:solidFill>
            <a:round/>
            <a:headEnd/>
            <a:tailEnd/>
          </a:ln>
          <a:extLst>
            <a:ext uri="{909E8E84-426E-40dd-AFC4-6F175D3DCCD1}">
              <a14:hiddenFill xmlns="" xmlns:a14="http://schemas.microsoft.com/office/drawing/2010/main">
                <a:noFill/>
              </a14:hiddenFill>
            </a:ext>
          </a:extLst>
        </p:spPr>
        <p:txBody>
          <a:bodyPr/>
          <a:lstStyle/>
          <a:p>
            <a:endParaRPr lang="fr-FR">
              <a:solidFill>
                <a:prstClr val="black"/>
              </a:solidFill>
              <a:latin typeface="Calibri"/>
              <a:cs typeface="+mn-cs"/>
            </a:endParaRPr>
          </a:p>
        </p:txBody>
      </p:sp>
      <p:sp>
        <p:nvSpPr>
          <p:cNvPr id="5" name="Oval 5"/>
          <p:cNvSpPr>
            <a:spLocks noChangeArrowheads="1"/>
          </p:cNvSpPr>
          <p:nvPr/>
        </p:nvSpPr>
        <p:spPr bwMode="gray">
          <a:xfrm rot="5400000">
            <a:off x="8459788" y="765175"/>
            <a:ext cx="179388" cy="179387"/>
          </a:xfrm>
          <a:prstGeom prst="ellipse">
            <a:avLst/>
          </a:pr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rot="10800000"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fr-FR" altLang="fr-FR">
              <a:solidFill>
                <a:prstClr val="black"/>
              </a:solidFill>
              <a:latin typeface="Arial" charset="0"/>
            </a:endParaRPr>
          </a:p>
        </p:txBody>
      </p:sp>
      <p:sp>
        <p:nvSpPr>
          <p:cNvPr id="6" name="Oval 7"/>
          <p:cNvSpPr>
            <a:spLocks noChangeArrowheads="1"/>
          </p:cNvSpPr>
          <p:nvPr/>
        </p:nvSpPr>
        <p:spPr bwMode="gray">
          <a:xfrm rot="5400000">
            <a:off x="504825" y="765175"/>
            <a:ext cx="179388" cy="179388"/>
          </a:xfrm>
          <a:prstGeom prst="ellipse">
            <a:avLst/>
          </a:pr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rot="10800000"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fr-FR" altLang="fr-FR">
              <a:solidFill>
                <a:prstClr val="black"/>
              </a:solidFill>
              <a:latin typeface="Arial" charset="0"/>
            </a:endParaRPr>
          </a:p>
        </p:txBody>
      </p:sp>
      <p:pic>
        <p:nvPicPr>
          <p:cNvPr id="7" name="Picture 12" descr="suit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7488238" y="5799138"/>
            <a:ext cx="1655762" cy="105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FR"/>
          </a:p>
        </p:txBody>
      </p:sp>
      <p:sp>
        <p:nvSpPr>
          <p:cNvPr id="10" name="Espace réservé du contenu 9"/>
          <p:cNvSpPr>
            <a:spLocks noGrp="1"/>
          </p:cNvSpPr>
          <p:nvPr>
            <p:ph sz="quarter" idx="16"/>
          </p:nvPr>
        </p:nvSpPr>
        <p:spPr>
          <a:xfrm>
            <a:off x="539750" y="1340768"/>
            <a:ext cx="8064499" cy="4680520"/>
          </a:xfrm>
          <a:prstGeom prst="rect">
            <a:avLst/>
          </a:prstGeom>
        </p:spPr>
        <p:txBody>
          <a:bodyPr/>
          <a:lstStyle>
            <a:lvl1pPr>
              <a:defRPr sz="2000">
                <a:solidFill>
                  <a:srgbClr val="EC7305"/>
                </a:solidFill>
              </a:defRPr>
            </a:lvl1pPr>
            <a:lvl2pPr marL="0" indent="0">
              <a:buNone/>
              <a:defRPr/>
            </a:lvl2pPr>
            <a:lvl3pPr marL="360000" indent="-228600">
              <a:buSzPct val="80000"/>
              <a:buFont typeface="Wingdings 2" pitchFamily="18" charset="2"/>
              <a:buChar char=""/>
              <a:defRPr sz="1800"/>
            </a:lvl3pPr>
            <a:lvl4pPr marL="540000" indent="-228600">
              <a:buFont typeface="Wingdings 2" pitchFamily="18" charset="2"/>
              <a:buChar char="è"/>
              <a:defRPr sz="1600"/>
            </a:lvl4pPr>
            <a:lvl5pPr marL="720000">
              <a:buClr>
                <a:srgbClr val="EC7305"/>
              </a:buClr>
              <a:defRPr sz="1400">
                <a:latin typeface="Arial" pitchFamily="34" charset="0"/>
                <a:cs typeface="Arial"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e la date 2"/>
          <p:cNvSpPr>
            <a:spLocks noGrp="1"/>
          </p:cNvSpPr>
          <p:nvPr>
            <p:ph type="dt" sz="half" idx="17"/>
          </p:nvPr>
        </p:nvSpPr>
        <p:spPr>
          <a:xfrm>
            <a:off x="5894388" y="6526213"/>
            <a:ext cx="2133600" cy="215900"/>
          </a:xfrm>
          <a:prstGeom prst="rect">
            <a:avLst/>
          </a:prstGeom>
        </p:spPr>
        <p:txBody>
          <a:bodyPr/>
          <a:lstStyle>
            <a:lvl1pPr fontAlgn="auto">
              <a:spcBef>
                <a:spcPts val="0"/>
              </a:spcBef>
              <a:spcAft>
                <a:spcPts val="0"/>
              </a:spcAft>
              <a:defRPr lang="fr-FR" sz="800" kern="1200" smtClean="0">
                <a:solidFill>
                  <a:schemeClr val="tx1"/>
                </a:solidFill>
                <a:latin typeface="Arial" pitchFamily="34" charset="0"/>
                <a:ea typeface="+mn-ea"/>
                <a:cs typeface="Arial" pitchFamily="34" charset="0"/>
              </a:defRPr>
            </a:lvl1pPr>
          </a:lstStyle>
          <a:p>
            <a:pPr>
              <a:defRPr/>
            </a:pPr>
            <a:fld id="{813C5DD6-01D5-4E84-AAC8-F2E349BDEF6F}" type="datetime1">
              <a:rPr lang="fr-FR">
                <a:solidFill>
                  <a:prstClr val="black"/>
                </a:solidFill>
              </a:rPr>
              <a:pPr>
                <a:defRPr/>
              </a:pPr>
              <a:t>06/03/2018</a:t>
            </a:fld>
            <a:endParaRPr dirty="0">
              <a:solidFill>
                <a:prstClr val="black"/>
              </a:solidFill>
            </a:endParaRPr>
          </a:p>
        </p:txBody>
      </p:sp>
      <p:sp>
        <p:nvSpPr>
          <p:cNvPr id="9" name="Espace réservé du pied de page 3"/>
          <p:cNvSpPr>
            <a:spLocks noGrp="1"/>
          </p:cNvSpPr>
          <p:nvPr>
            <p:ph type="ftr" sz="quarter" idx="18"/>
          </p:nvPr>
        </p:nvSpPr>
        <p:spPr>
          <a:xfrm>
            <a:off x="468313" y="6526213"/>
            <a:ext cx="5399087" cy="215900"/>
          </a:xfrm>
          <a:prstGeom prst="rect">
            <a:avLst/>
          </a:prstGeom>
        </p:spPr>
        <p:txBody>
          <a:bodyPr/>
          <a:lstStyle>
            <a:lvl1pPr fontAlgn="auto">
              <a:spcBef>
                <a:spcPts val="0"/>
              </a:spcBef>
              <a:spcAft>
                <a:spcPts val="0"/>
              </a:spcAft>
              <a:defRPr lang="fr-FR" sz="800" kern="1200" dirty="0">
                <a:solidFill>
                  <a:schemeClr val="tx1"/>
                </a:solidFill>
                <a:latin typeface="Arial" pitchFamily="34" charset="0"/>
                <a:ea typeface="+mn-ea"/>
                <a:cs typeface="Arial" pitchFamily="34" charset="0"/>
              </a:defRPr>
            </a:lvl1pPr>
          </a:lstStyle>
          <a:p>
            <a:pPr>
              <a:defRPr/>
            </a:pPr>
            <a:endParaRPr>
              <a:solidFill>
                <a:prstClr val="black"/>
              </a:solidFill>
            </a:endParaRPr>
          </a:p>
        </p:txBody>
      </p:sp>
      <p:sp>
        <p:nvSpPr>
          <p:cNvPr id="11" name="Espace réservé du numéro de diapositive 4"/>
          <p:cNvSpPr>
            <a:spLocks noGrp="1"/>
          </p:cNvSpPr>
          <p:nvPr>
            <p:ph type="sldNum" sz="quarter" idx="19"/>
          </p:nvPr>
        </p:nvSpPr>
        <p:spPr>
          <a:xfrm>
            <a:off x="0" y="6526213"/>
            <a:ext cx="431800" cy="215900"/>
          </a:xfrm>
          <a:prstGeom prst="rect">
            <a:avLst/>
          </a:prstGeom>
        </p:spPr>
        <p:txBody>
          <a:bodyPr/>
          <a:lstStyle>
            <a:lvl1pPr fontAlgn="auto">
              <a:spcBef>
                <a:spcPts val="0"/>
              </a:spcBef>
              <a:spcAft>
                <a:spcPts val="0"/>
              </a:spcAft>
              <a:defRPr lang="fr-FR" sz="800" kern="1200" smtClean="0">
                <a:solidFill>
                  <a:schemeClr val="tx1"/>
                </a:solidFill>
                <a:latin typeface="Arial" pitchFamily="34" charset="0"/>
                <a:ea typeface="+mn-ea"/>
                <a:cs typeface="Arial" pitchFamily="34" charset="0"/>
              </a:defRPr>
            </a:lvl1pPr>
          </a:lstStyle>
          <a:p>
            <a:pPr>
              <a:defRPr/>
            </a:pPr>
            <a:fld id="{EA338444-A4EC-495A-A88F-E0ACF511E67F}" type="slidenum">
              <a:rPr>
                <a:solidFill>
                  <a:prstClr val="black"/>
                </a:solidFill>
              </a:rPr>
              <a:pPr>
                <a:defRPr/>
              </a:pPr>
              <a:t>‹#›</a:t>
            </a:fld>
            <a:endParaRPr dirty="0">
              <a:solidFill>
                <a:prstClr val="black"/>
              </a:solidFill>
            </a:endParaRPr>
          </a:p>
        </p:txBody>
      </p:sp>
    </p:spTree>
    <p:extLst>
      <p:ext uri="{BB962C8B-B14F-4D97-AF65-F5344CB8AC3E}">
        <p14:creationId xmlns:p14="http://schemas.microsoft.com/office/powerpoint/2010/main" val="84504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ux contenus CNES">
    <p:spTree>
      <p:nvGrpSpPr>
        <p:cNvPr id="1" name=""/>
        <p:cNvGrpSpPr/>
        <p:nvPr/>
      </p:nvGrpSpPr>
      <p:grpSpPr>
        <a:xfrm>
          <a:off x="0" y="0"/>
          <a:ext cx="0" cy="0"/>
          <a:chOff x="0" y="0"/>
          <a:chExt cx="0" cy="0"/>
        </a:xfrm>
      </p:grpSpPr>
      <p:sp>
        <p:nvSpPr>
          <p:cNvPr id="9" name="Line 6"/>
          <p:cNvSpPr>
            <a:spLocks noChangeShapeType="1"/>
          </p:cNvSpPr>
          <p:nvPr/>
        </p:nvSpPr>
        <p:spPr bwMode="gray">
          <a:xfrm rot="5400000">
            <a:off x="4572000" y="-3159125"/>
            <a:ext cx="0" cy="8064500"/>
          </a:xfrm>
          <a:prstGeom prst="line">
            <a:avLst/>
          </a:prstGeom>
          <a:noFill/>
          <a:ln w="31750">
            <a:solidFill>
              <a:srgbClr val="C0C0C0"/>
            </a:solidFill>
            <a:round/>
            <a:headEnd/>
            <a:tailEnd/>
          </a:ln>
          <a:extLst>
            <a:ext uri="{909E8E84-426E-40dd-AFC4-6F175D3DCCD1}">
              <a14:hiddenFill xmlns="" xmlns:a14="http://schemas.microsoft.com/office/drawing/2010/main">
                <a:noFill/>
              </a14:hiddenFill>
            </a:ext>
          </a:extLst>
        </p:spPr>
        <p:txBody>
          <a:bodyPr/>
          <a:lstStyle/>
          <a:p>
            <a:endParaRPr lang="fr-FR">
              <a:solidFill>
                <a:prstClr val="black"/>
              </a:solidFill>
              <a:latin typeface="Calibri"/>
              <a:cs typeface="+mn-cs"/>
            </a:endParaRPr>
          </a:p>
        </p:txBody>
      </p:sp>
      <p:sp>
        <p:nvSpPr>
          <p:cNvPr id="12" name="Oval 5"/>
          <p:cNvSpPr>
            <a:spLocks noChangeArrowheads="1"/>
          </p:cNvSpPr>
          <p:nvPr/>
        </p:nvSpPr>
        <p:spPr bwMode="gray">
          <a:xfrm rot="5400000">
            <a:off x="8459788" y="765175"/>
            <a:ext cx="179388" cy="179387"/>
          </a:xfrm>
          <a:prstGeom prst="ellipse">
            <a:avLst/>
          </a:pr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rot="10800000"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fr-FR" altLang="fr-FR">
              <a:solidFill>
                <a:prstClr val="black"/>
              </a:solidFill>
              <a:latin typeface="Arial" charset="0"/>
            </a:endParaRPr>
          </a:p>
        </p:txBody>
      </p:sp>
      <p:sp>
        <p:nvSpPr>
          <p:cNvPr id="13" name="Oval 7"/>
          <p:cNvSpPr>
            <a:spLocks noChangeArrowheads="1"/>
          </p:cNvSpPr>
          <p:nvPr/>
        </p:nvSpPr>
        <p:spPr bwMode="gray">
          <a:xfrm rot="5400000">
            <a:off x="504825" y="765175"/>
            <a:ext cx="179388" cy="179388"/>
          </a:xfrm>
          <a:prstGeom prst="ellipse">
            <a:avLst/>
          </a:pr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rot="10800000"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fr-FR" altLang="fr-FR">
              <a:solidFill>
                <a:prstClr val="black"/>
              </a:solidFill>
              <a:latin typeface="Arial" charset="0"/>
            </a:endParaRPr>
          </a:p>
        </p:txBody>
      </p:sp>
      <p:pic>
        <p:nvPicPr>
          <p:cNvPr id="14" name="Picture 12" descr="suit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7488238" y="5799138"/>
            <a:ext cx="1655762" cy="105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540000" y="187200"/>
            <a:ext cx="8064000" cy="720000"/>
          </a:xfrm>
        </p:spPr>
        <p:txBody>
          <a:bodyPr/>
          <a:lstStyle/>
          <a:p>
            <a:r>
              <a:rPr lang="fr-FR" smtClean="0"/>
              <a:t>Modifiez le style du titre</a:t>
            </a:r>
            <a:endParaRPr lang="fr-FR"/>
          </a:p>
        </p:txBody>
      </p:sp>
      <p:sp>
        <p:nvSpPr>
          <p:cNvPr id="7" name="Espace réservé du texte 6"/>
          <p:cNvSpPr>
            <a:spLocks noGrp="1"/>
          </p:cNvSpPr>
          <p:nvPr>
            <p:ph type="body" sz="quarter" idx="13"/>
          </p:nvPr>
        </p:nvSpPr>
        <p:spPr>
          <a:xfrm>
            <a:off x="540000" y="1774800"/>
            <a:ext cx="3600000" cy="790104"/>
          </a:xfrm>
          <a:prstGeom prst="rect">
            <a:avLst/>
          </a:prstGeom>
        </p:spPr>
        <p:txBody>
          <a:bodyPr/>
          <a:lstStyle>
            <a:lvl1pPr>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fr-FR" smtClean="0"/>
              <a:t>Modifiez les styles du texte du masque</a:t>
            </a:r>
          </a:p>
          <a:p>
            <a:pPr lvl="1"/>
            <a:r>
              <a:rPr lang="fr-FR" smtClean="0"/>
              <a:t>Deuxième niveau</a:t>
            </a:r>
          </a:p>
        </p:txBody>
      </p:sp>
      <p:sp>
        <p:nvSpPr>
          <p:cNvPr id="8" name="Espace réservé du texte 6"/>
          <p:cNvSpPr>
            <a:spLocks noGrp="1"/>
          </p:cNvSpPr>
          <p:nvPr>
            <p:ph type="body" sz="quarter" idx="14"/>
          </p:nvPr>
        </p:nvSpPr>
        <p:spPr>
          <a:xfrm>
            <a:off x="4932040" y="1772816"/>
            <a:ext cx="3600000" cy="790104"/>
          </a:xfrm>
          <a:prstGeom prst="rect">
            <a:avLst/>
          </a:prstGeom>
        </p:spPr>
        <p:txBody>
          <a:bodyPr/>
          <a:lstStyle>
            <a:lvl1pPr>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fr-FR" smtClean="0"/>
              <a:t>Modifiez les styles du texte du masque</a:t>
            </a:r>
          </a:p>
          <a:p>
            <a:pPr lvl="1"/>
            <a:r>
              <a:rPr lang="fr-FR" smtClean="0"/>
              <a:t>Deuxième niveau</a:t>
            </a:r>
          </a:p>
        </p:txBody>
      </p:sp>
      <p:sp>
        <p:nvSpPr>
          <p:cNvPr id="10" name="Espace réservé du texte 9"/>
          <p:cNvSpPr>
            <a:spLocks noGrp="1"/>
          </p:cNvSpPr>
          <p:nvPr>
            <p:ph type="body" sz="quarter" idx="15"/>
          </p:nvPr>
        </p:nvSpPr>
        <p:spPr>
          <a:xfrm>
            <a:off x="540000" y="2780928"/>
            <a:ext cx="3600000" cy="3312368"/>
          </a:xfrm>
          <a:prstGeom prst="rect">
            <a:avLst/>
          </a:prstGeom>
        </p:spPr>
        <p:txBody>
          <a:bodyPr>
            <a:normAutofit/>
          </a:bodyPr>
          <a:lstStyle>
            <a:lvl1pPr>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p:txBody>
      </p:sp>
      <p:sp>
        <p:nvSpPr>
          <p:cNvPr id="11" name="Espace réservé du texte 9"/>
          <p:cNvSpPr>
            <a:spLocks noGrp="1"/>
          </p:cNvSpPr>
          <p:nvPr>
            <p:ph type="body" sz="quarter" idx="16"/>
          </p:nvPr>
        </p:nvSpPr>
        <p:spPr>
          <a:xfrm>
            <a:off x="4932052" y="2780928"/>
            <a:ext cx="3600000" cy="3312368"/>
          </a:xfrm>
          <a:prstGeom prst="rect">
            <a:avLst/>
          </a:prstGeom>
        </p:spPr>
        <p:txBody>
          <a:bodyPr>
            <a:normAutofit/>
          </a:bodyPr>
          <a:lstStyle>
            <a:lvl1pPr>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p:txBody>
      </p:sp>
      <p:sp>
        <p:nvSpPr>
          <p:cNvPr id="15" name="Espace réservé de la date 2"/>
          <p:cNvSpPr>
            <a:spLocks noGrp="1"/>
          </p:cNvSpPr>
          <p:nvPr>
            <p:ph type="dt" sz="half" idx="17"/>
          </p:nvPr>
        </p:nvSpPr>
        <p:spPr>
          <a:xfrm>
            <a:off x="5894388" y="6526213"/>
            <a:ext cx="2133600" cy="215900"/>
          </a:xfrm>
          <a:prstGeom prst="rect">
            <a:avLst/>
          </a:prstGeom>
        </p:spPr>
        <p:txBody>
          <a:bodyPr/>
          <a:lstStyle>
            <a:lvl1pPr fontAlgn="auto">
              <a:spcBef>
                <a:spcPts val="0"/>
              </a:spcBef>
              <a:spcAft>
                <a:spcPts val="0"/>
              </a:spcAft>
              <a:defRPr lang="fr-FR" sz="800" kern="1200" smtClean="0">
                <a:solidFill>
                  <a:schemeClr val="tx1"/>
                </a:solidFill>
                <a:latin typeface="Arial" pitchFamily="34" charset="0"/>
                <a:ea typeface="+mn-ea"/>
                <a:cs typeface="Arial" pitchFamily="34" charset="0"/>
              </a:defRPr>
            </a:lvl1pPr>
          </a:lstStyle>
          <a:p>
            <a:pPr>
              <a:defRPr/>
            </a:pPr>
            <a:fld id="{B2308F77-2BCA-4489-9B5D-2E48DF977CCA}" type="datetime1">
              <a:rPr lang="fr-FR">
                <a:solidFill>
                  <a:prstClr val="black"/>
                </a:solidFill>
              </a:rPr>
              <a:pPr>
                <a:defRPr/>
              </a:pPr>
              <a:t>06/03/2018</a:t>
            </a:fld>
            <a:endParaRPr dirty="0">
              <a:solidFill>
                <a:prstClr val="black"/>
              </a:solidFill>
            </a:endParaRPr>
          </a:p>
        </p:txBody>
      </p:sp>
      <p:sp>
        <p:nvSpPr>
          <p:cNvPr id="16" name="Espace réservé du pied de page 3"/>
          <p:cNvSpPr>
            <a:spLocks noGrp="1"/>
          </p:cNvSpPr>
          <p:nvPr>
            <p:ph type="ftr" sz="quarter" idx="18"/>
          </p:nvPr>
        </p:nvSpPr>
        <p:spPr>
          <a:xfrm>
            <a:off x="468313" y="6526213"/>
            <a:ext cx="5399087" cy="215900"/>
          </a:xfrm>
          <a:prstGeom prst="rect">
            <a:avLst/>
          </a:prstGeom>
        </p:spPr>
        <p:txBody>
          <a:bodyPr/>
          <a:lstStyle>
            <a:lvl1pPr fontAlgn="auto">
              <a:spcBef>
                <a:spcPts val="0"/>
              </a:spcBef>
              <a:spcAft>
                <a:spcPts val="0"/>
              </a:spcAft>
              <a:defRPr lang="fr-FR" sz="800" kern="1200" dirty="0">
                <a:solidFill>
                  <a:schemeClr val="tx1"/>
                </a:solidFill>
                <a:latin typeface="Arial" pitchFamily="34" charset="0"/>
                <a:ea typeface="+mn-ea"/>
                <a:cs typeface="Arial" pitchFamily="34" charset="0"/>
              </a:defRPr>
            </a:lvl1pPr>
          </a:lstStyle>
          <a:p>
            <a:pPr>
              <a:defRPr/>
            </a:pPr>
            <a:endParaRPr>
              <a:solidFill>
                <a:prstClr val="black"/>
              </a:solidFill>
            </a:endParaRPr>
          </a:p>
        </p:txBody>
      </p:sp>
      <p:sp>
        <p:nvSpPr>
          <p:cNvPr id="17" name="Espace réservé du numéro de diapositive 4"/>
          <p:cNvSpPr>
            <a:spLocks noGrp="1"/>
          </p:cNvSpPr>
          <p:nvPr>
            <p:ph type="sldNum" sz="quarter" idx="19"/>
          </p:nvPr>
        </p:nvSpPr>
        <p:spPr>
          <a:xfrm>
            <a:off x="0" y="6526213"/>
            <a:ext cx="431800" cy="215900"/>
          </a:xfrm>
          <a:prstGeom prst="rect">
            <a:avLst/>
          </a:prstGeom>
        </p:spPr>
        <p:txBody>
          <a:bodyPr/>
          <a:lstStyle>
            <a:lvl1pPr fontAlgn="auto">
              <a:spcBef>
                <a:spcPts val="0"/>
              </a:spcBef>
              <a:spcAft>
                <a:spcPts val="0"/>
              </a:spcAft>
              <a:defRPr lang="fr-FR" sz="800" kern="1200" smtClean="0">
                <a:solidFill>
                  <a:schemeClr val="tx1"/>
                </a:solidFill>
                <a:latin typeface="Arial" pitchFamily="34" charset="0"/>
                <a:ea typeface="+mn-ea"/>
                <a:cs typeface="Arial" pitchFamily="34" charset="0"/>
              </a:defRPr>
            </a:lvl1pPr>
          </a:lstStyle>
          <a:p>
            <a:pPr>
              <a:defRPr/>
            </a:pPr>
            <a:fld id="{22048698-B838-48A2-A9F5-AE26566AFC3B}" type="slidenum">
              <a:rPr>
                <a:solidFill>
                  <a:prstClr val="black"/>
                </a:solidFill>
              </a:rPr>
              <a:pPr>
                <a:defRPr/>
              </a:pPr>
              <a:t>‹#›</a:t>
            </a:fld>
            <a:endParaRPr dirty="0">
              <a:solidFill>
                <a:prstClr val="black"/>
              </a:solidFill>
            </a:endParaRPr>
          </a:p>
        </p:txBody>
      </p:sp>
    </p:spTree>
    <p:extLst>
      <p:ext uri="{BB962C8B-B14F-4D97-AF65-F5344CB8AC3E}">
        <p14:creationId xmlns:p14="http://schemas.microsoft.com/office/powerpoint/2010/main" val="1569999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theme" Target="../theme/theme4.xml"/><Relationship Id="rId5" Type="http://schemas.openxmlformats.org/officeDocument/2006/relationships/image" Target="../media/image1.jpeg"/><Relationship Id="rId1" Type="http://schemas.openxmlformats.org/officeDocument/2006/relationships/slideLayout" Target="../slideLayouts/slideLayout25.xml"/><Relationship Id="rId2"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68" r:id="rId3"/>
    <p:sldLayoutId id="2147483669" r:id="rId4"/>
    <p:sldLayoutId id="2147483671" r:id="rId5"/>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9750" y="187325"/>
            <a:ext cx="8064500" cy="719138"/>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1027" name="Espace réservé du texte 3"/>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2144958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p:txStyles>
    <p:titleStyle>
      <a:lvl1pPr algn="ctr" rtl="0" fontAlgn="base">
        <a:spcBef>
          <a:spcPct val="0"/>
        </a:spcBef>
        <a:spcAft>
          <a:spcPct val="0"/>
        </a:spcAft>
        <a:defRPr sz="2200" b="1" kern="1200" cap="all">
          <a:solidFill>
            <a:srgbClr val="005191"/>
          </a:solidFill>
          <a:latin typeface="Arial" pitchFamily="34" charset="0"/>
          <a:ea typeface="+mj-ea"/>
          <a:cs typeface="Arial" pitchFamily="34" charset="0"/>
        </a:defRPr>
      </a:lvl1pPr>
      <a:lvl2pPr algn="ctr" rtl="0" fontAlgn="base">
        <a:spcBef>
          <a:spcPct val="0"/>
        </a:spcBef>
        <a:spcAft>
          <a:spcPct val="0"/>
        </a:spcAft>
        <a:defRPr sz="2200" b="1">
          <a:solidFill>
            <a:srgbClr val="005191"/>
          </a:solidFill>
          <a:latin typeface="Arial" charset="0"/>
          <a:cs typeface="Arial" charset="0"/>
        </a:defRPr>
      </a:lvl2pPr>
      <a:lvl3pPr algn="ctr" rtl="0" fontAlgn="base">
        <a:spcBef>
          <a:spcPct val="0"/>
        </a:spcBef>
        <a:spcAft>
          <a:spcPct val="0"/>
        </a:spcAft>
        <a:defRPr sz="2200" b="1">
          <a:solidFill>
            <a:srgbClr val="005191"/>
          </a:solidFill>
          <a:latin typeface="Arial" charset="0"/>
          <a:cs typeface="Arial" charset="0"/>
        </a:defRPr>
      </a:lvl3pPr>
      <a:lvl4pPr algn="ctr" rtl="0" fontAlgn="base">
        <a:spcBef>
          <a:spcPct val="0"/>
        </a:spcBef>
        <a:spcAft>
          <a:spcPct val="0"/>
        </a:spcAft>
        <a:defRPr sz="2200" b="1">
          <a:solidFill>
            <a:srgbClr val="005191"/>
          </a:solidFill>
          <a:latin typeface="Arial" charset="0"/>
          <a:cs typeface="Arial" charset="0"/>
        </a:defRPr>
      </a:lvl4pPr>
      <a:lvl5pPr algn="ctr" rtl="0" fontAlgn="base">
        <a:spcBef>
          <a:spcPct val="0"/>
        </a:spcBef>
        <a:spcAft>
          <a:spcPct val="0"/>
        </a:spcAft>
        <a:defRPr sz="2200" b="1">
          <a:solidFill>
            <a:srgbClr val="005191"/>
          </a:solidFill>
          <a:latin typeface="Arial" charset="0"/>
          <a:cs typeface="Arial" charset="0"/>
        </a:defRPr>
      </a:lvl5pPr>
      <a:lvl6pPr marL="457200" algn="ctr" rtl="0" fontAlgn="base">
        <a:spcBef>
          <a:spcPct val="0"/>
        </a:spcBef>
        <a:spcAft>
          <a:spcPct val="0"/>
        </a:spcAft>
        <a:defRPr sz="2200" b="1">
          <a:solidFill>
            <a:srgbClr val="005191"/>
          </a:solidFill>
          <a:latin typeface="Arial" charset="0"/>
          <a:cs typeface="Arial" charset="0"/>
        </a:defRPr>
      </a:lvl6pPr>
      <a:lvl7pPr marL="914400" algn="ctr" rtl="0" fontAlgn="base">
        <a:spcBef>
          <a:spcPct val="0"/>
        </a:spcBef>
        <a:spcAft>
          <a:spcPct val="0"/>
        </a:spcAft>
        <a:defRPr sz="2200" b="1">
          <a:solidFill>
            <a:srgbClr val="005191"/>
          </a:solidFill>
          <a:latin typeface="Arial" charset="0"/>
          <a:cs typeface="Arial" charset="0"/>
        </a:defRPr>
      </a:lvl7pPr>
      <a:lvl8pPr marL="1371600" algn="ctr" rtl="0" fontAlgn="base">
        <a:spcBef>
          <a:spcPct val="0"/>
        </a:spcBef>
        <a:spcAft>
          <a:spcPct val="0"/>
        </a:spcAft>
        <a:defRPr sz="2200" b="1">
          <a:solidFill>
            <a:srgbClr val="005191"/>
          </a:solidFill>
          <a:latin typeface="Arial" charset="0"/>
          <a:cs typeface="Arial" charset="0"/>
        </a:defRPr>
      </a:lvl8pPr>
      <a:lvl9pPr marL="1828800" algn="ctr" rtl="0" fontAlgn="base">
        <a:spcBef>
          <a:spcPct val="0"/>
        </a:spcBef>
        <a:spcAft>
          <a:spcPct val="0"/>
        </a:spcAft>
        <a:defRPr sz="2200" b="1">
          <a:solidFill>
            <a:srgbClr val="005191"/>
          </a:solidFill>
          <a:latin typeface="Arial" charset="0"/>
          <a:cs typeface="Arial" charset="0"/>
        </a:defRPr>
      </a:lvl9pPr>
    </p:titleStyle>
    <p:bodyStyle>
      <a:lvl1pPr algn="l" rtl="0" fontAlgn="base">
        <a:spcBef>
          <a:spcPct val="20000"/>
        </a:spcBef>
        <a:spcAft>
          <a:spcPct val="0"/>
        </a:spcAft>
        <a:buFont typeface="Arial" charset="0"/>
        <a:defRPr lang="fr-FR" sz="2000" kern="1200" dirty="0">
          <a:solidFill>
            <a:srgbClr val="EC7305"/>
          </a:solidFill>
          <a:latin typeface="Arial" pitchFamily="34" charset="0"/>
          <a:ea typeface="+mn-ea"/>
          <a:cs typeface="Arial" pitchFamily="34" charset="0"/>
        </a:defRPr>
      </a:lvl1pPr>
      <a:lvl2pPr algn="l" rtl="0" fontAlgn="base">
        <a:spcBef>
          <a:spcPct val="20000"/>
        </a:spcBef>
        <a:spcAft>
          <a:spcPct val="0"/>
        </a:spcAft>
        <a:buClr>
          <a:srgbClr val="EC7305"/>
        </a:buClr>
        <a:buSzPct val="80000"/>
        <a:buFont typeface="Wingdings 2" pitchFamily="18" charset="2"/>
        <a:defRPr lang="fr-FR" kern="1200" dirty="0">
          <a:solidFill>
            <a:schemeClr val="tx1"/>
          </a:solidFill>
          <a:latin typeface="Arial" pitchFamily="34" charset="0"/>
          <a:ea typeface="+mn-ea"/>
          <a:cs typeface="Arial" pitchFamily="34" charset="0"/>
        </a:defRPr>
      </a:lvl2pPr>
      <a:lvl3pPr marL="358775" indent="-228600" algn="l" rtl="0" fontAlgn="base">
        <a:spcBef>
          <a:spcPct val="20000"/>
        </a:spcBef>
        <a:spcAft>
          <a:spcPct val="0"/>
        </a:spcAft>
        <a:buClr>
          <a:srgbClr val="EC7305"/>
        </a:buClr>
        <a:buSzPct val="80000"/>
        <a:buFont typeface="Wingdings 2" pitchFamily="18" charset="2"/>
        <a:buChar char=""/>
        <a:defRPr lang="fr-FR" kern="1200" dirty="0">
          <a:solidFill>
            <a:schemeClr val="tx1"/>
          </a:solidFill>
          <a:latin typeface="Arial" pitchFamily="34" charset="0"/>
          <a:ea typeface="+mn-ea"/>
          <a:cs typeface="Arial" pitchFamily="34" charset="0"/>
        </a:defRPr>
      </a:lvl3pPr>
      <a:lvl4pPr marL="539750" indent="-285750" algn="l" rtl="0" fontAlgn="base">
        <a:spcBef>
          <a:spcPct val="20000"/>
        </a:spcBef>
        <a:spcAft>
          <a:spcPct val="0"/>
        </a:spcAft>
        <a:buClr>
          <a:srgbClr val="EC7305"/>
        </a:buClr>
        <a:buFont typeface="Wingdings 2" pitchFamily="18" charset="2"/>
        <a:buChar char="è"/>
        <a:defRPr sz="1600" kern="1200">
          <a:solidFill>
            <a:schemeClr val="tx1"/>
          </a:solidFill>
          <a:latin typeface="Arial" pitchFamily="34" charset="0"/>
          <a:ea typeface="+mn-ea"/>
          <a:cs typeface="Arial" pitchFamily="34" charset="0"/>
        </a:defRPr>
      </a:lvl4pPr>
      <a:lvl5pPr marL="719138" indent="-228600" algn="l" rtl="0" fontAlgn="base">
        <a:spcBef>
          <a:spcPct val="20000"/>
        </a:spcBef>
        <a:spcAft>
          <a:spcPct val="0"/>
        </a:spcAft>
        <a:buClr>
          <a:srgbClr val="EC7305"/>
        </a:buClr>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187200"/>
            <a:ext cx="8064000" cy="720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4" name="Espace réservé du texte 3"/>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0" lvl="0" indent="0" algn="l" defTabSz="914400" rtl="0" eaLnBrk="1" latinLnBrk="0" hangingPunct="1">
              <a:spcBef>
                <a:spcPct val="20000"/>
              </a:spcBef>
              <a:buFont typeface="Arial" pitchFamily="34" charset="0"/>
              <a:buNone/>
            </a:pPr>
            <a:r>
              <a:rPr lang="fr-FR" dirty="0" smtClean="0"/>
              <a:t>Modifiez les styles du texte du masque</a:t>
            </a:r>
          </a:p>
          <a:p>
            <a:pPr marL="0" lvl="1" indent="0" algn="l" defTabSz="914400" rtl="0" eaLnBrk="1" latinLnBrk="0" hangingPunct="1">
              <a:spcBef>
                <a:spcPct val="20000"/>
              </a:spcBef>
              <a:buClr>
                <a:srgbClr val="EC7305"/>
              </a:buClr>
              <a:buSzPct val="80000"/>
              <a:buFont typeface="Wingdings 2" pitchFamily="18" charset="2"/>
              <a:buNone/>
            </a:pPr>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637064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p:txStyles>
    <p:titleStyle>
      <a:lvl1pPr algn="ctr" defTabSz="914400" rtl="0" eaLnBrk="1" latinLnBrk="0" hangingPunct="1">
        <a:spcBef>
          <a:spcPct val="0"/>
        </a:spcBef>
        <a:buNone/>
        <a:defRPr sz="2200" b="1" kern="1200" cap="all" baseline="0">
          <a:solidFill>
            <a:srgbClr val="005191"/>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lang="fr-FR" sz="2000" kern="1200" dirty="0" smtClean="0">
          <a:solidFill>
            <a:srgbClr val="EC7305"/>
          </a:solidFill>
          <a:latin typeface="Arial" pitchFamily="34" charset="0"/>
          <a:ea typeface="+mn-ea"/>
          <a:cs typeface="Arial" pitchFamily="34" charset="0"/>
        </a:defRPr>
      </a:lvl1pPr>
      <a:lvl2pPr marL="0" indent="0" algn="l" defTabSz="914400" rtl="0" eaLnBrk="1" latinLnBrk="0" hangingPunct="1">
        <a:spcBef>
          <a:spcPct val="20000"/>
        </a:spcBef>
        <a:buClr>
          <a:srgbClr val="EC7305"/>
        </a:buClr>
        <a:buSzPct val="80000"/>
        <a:buFont typeface="Wingdings 2" pitchFamily="18" charset="2"/>
        <a:buNone/>
        <a:defRPr lang="fr-FR" sz="1800" kern="1200" dirty="0" smtClean="0">
          <a:solidFill>
            <a:schemeClr val="tx1"/>
          </a:solidFill>
          <a:latin typeface="Arial" pitchFamily="34" charset="0"/>
          <a:ea typeface="+mn-ea"/>
          <a:cs typeface="Arial" pitchFamily="34" charset="0"/>
        </a:defRPr>
      </a:lvl2pPr>
      <a:lvl3pPr marL="360000" indent="-228600" algn="l" defTabSz="914400" rtl="0" eaLnBrk="1" latinLnBrk="0" hangingPunct="1">
        <a:spcBef>
          <a:spcPct val="20000"/>
        </a:spcBef>
        <a:buClr>
          <a:srgbClr val="EC7305"/>
        </a:buClr>
        <a:buSzPct val="80000"/>
        <a:buFont typeface="Wingdings 2" pitchFamily="18" charset="2"/>
        <a:buChar char=""/>
        <a:defRPr lang="fr-FR" sz="1800" kern="1200" dirty="0" smtClean="0">
          <a:solidFill>
            <a:schemeClr val="tx1"/>
          </a:solidFill>
          <a:latin typeface="Arial" pitchFamily="34" charset="0"/>
          <a:ea typeface="+mn-ea"/>
          <a:cs typeface="Arial" pitchFamily="34" charset="0"/>
        </a:defRPr>
      </a:lvl3pPr>
      <a:lvl4pPr marL="540000" indent="-285750" algn="l" defTabSz="914400" rtl="0" eaLnBrk="1" latinLnBrk="0" hangingPunct="1">
        <a:spcBef>
          <a:spcPct val="20000"/>
        </a:spcBef>
        <a:buClr>
          <a:srgbClr val="EC7305"/>
        </a:buClr>
        <a:buFont typeface="Wingdings 2" pitchFamily="18" charset="2"/>
        <a:buChar char="è"/>
        <a:defRPr sz="1600" kern="1200">
          <a:solidFill>
            <a:schemeClr val="tx1"/>
          </a:solidFill>
          <a:latin typeface="Arial" pitchFamily="34" charset="0"/>
          <a:ea typeface="+mn-ea"/>
          <a:cs typeface="Arial" pitchFamily="34" charset="0"/>
        </a:defRPr>
      </a:lvl4pPr>
      <a:lvl5pPr marL="720000" indent="-228600" algn="l" defTabSz="914400" rtl="0" eaLnBrk="1" latinLnBrk="0" hangingPunct="1">
        <a:spcBef>
          <a:spcPct val="20000"/>
        </a:spcBef>
        <a:buClr>
          <a:srgbClr val="EC7305"/>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extLst>
      <p:ext uri="{BB962C8B-B14F-4D97-AF65-F5344CB8AC3E}">
        <p14:creationId xmlns:p14="http://schemas.microsoft.com/office/powerpoint/2010/main" val="300383398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tiff"/><Relationship Id="rId4" Type="http://schemas.openxmlformats.org/officeDocument/2006/relationships/image" Target="../media/image32.tiff"/><Relationship Id="rId1" Type="http://schemas.openxmlformats.org/officeDocument/2006/relationships/slideLayout" Target="../slideLayouts/slideLayout2.xml"/><Relationship Id="rId2" Type="http://schemas.openxmlformats.org/officeDocument/2006/relationships/image" Target="../media/image30.tiff"/></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0.jpeg"/><Relationship Id="rId5" Type="http://schemas.openxmlformats.org/officeDocument/2006/relationships/image" Target="../media/image8.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304800" y="1764423"/>
            <a:ext cx="8610599" cy="44196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CA" sz="3200" b="1" dirty="0" smtClean="0">
                <a:solidFill>
                  <a:srgbClr val="FFFFFF"/>
                </a:solidFill>
                <a:latin typeface="+mj-lt"/>
              </a:rPr>
              <a:t>Recovery </a:t>
            </a:r>
            <a:r>
              <a:rPr lang="en-CA" sz="3200" b="1" dirty="0">
                <a:solidFill>
                  <a:srgbClr val="FFFFFF"/>
                </a:solidFill>
                <a:latin typeface="+mj-lt"/>
              </a:rPr>
              <a:t>Observatory (RO</a:t>
            </a:r>
            <a:r>
              <a:rPr lang="en-CA" sz="3200" b="1" dirty="0" smtClean="0">
                <a:solidFill>
                  <a:srgbClr val="FFFFFF"/>
                </a:solidFill>
                <a:latin typeface="+mj-lt"/>
              </a:rPr>
              <a:t>) pilot</a:t>
            </a:r>
            <a:r>
              <a:rPr lang="en-CA" sz="3200" b="1" dirty="0">
                <a:solidFill>
                  <a:srgbClr val="FFFFFF"/>
                </a:solidFill>
                <a:latin typeface="+mj-lt"/>
              </a:rPr>
              <a:t/>
            </a:r>
            <a:br>
              <a:rPr lang="en-CA" sz="3200" b="1" dirty="0">
                <a:solidFill>
                  <a:srgbClr val="FFFFFF"/>
                </a:solidFill>
                <a:latin typeface="+mj-lt"/>
              </a:rPr>
            </a:br>
            <a:r>
              <a:rPr lang="en-CA" dirty="0">
                <a:latin typeface="+mj-lt"/>
              </a:rPr>
              <a:t/>
            </a:r>
            <a:br>
              <a:rPr lang="en-CA" dirty="0">
                <a:latin typeface="+mj-lt"/>
              </a:rPr>
            </a:br>
            <a:r>
              <a:rPr lang="en-CA" sz="2400" dirty="0" smtClean="0">
                <a:solidFill>
                  <a:schemeClr val="bg2"/>
                </a:solidFill>
                <a:latin typeface="+mj-lt"/>
              </a:rPr>
              <a:t>Haiti Hurricane Matthew RO Status </a:t>
            </a:r>
            <a:br>
              <a:rPr lang="en-CA" sz="2400" dirty="0" smtClean="0">
                <a:solidFill>
                  <a:schemeClr val="bg2"/>
                </a:solidFill>
                <a:latin typeface="+mj-lt"/>
              </a:rPr>
            </a:br>
            <a:r>
              <a:rPr lang="en-CA" sz="2400" dirty="0" smtClean="0">
                <a:solidFill>
                  <a:schemeClr val="bg2"/>
                </a:solidFill>
                <a:latin typeface="+mj-lt"/>
              </a:rPr>
              <a:t>and Capacity Building requirements</a:t>
            </a:r>
            <a:r>
              <a:rPr lang="en-CA" sz="2400" dirty="0">
                <a:solidFill>
                  <a:schemeClr val="bg2"/>
                </a:solidFill>
                <a:latin typeface="+mj-lt"/>
              </a:rPr>
              <a:t/>
            </a:r>
            <a:br>
              <a:rPr lang="en-CA" sz="2400" dirty="0">
                <a:solidFill>
                  <a:schemeClr val="bg2"/>
                </a:solidFill>
                <a:latin typeface="+mj-lt"/>
              </a:rPr>
            </a:br>
            <a:r>
              <a:rPr lang="en-CA" sz="2400" dirty="0" smtClean="0">
                <a:solidFill>
                  <a:schemeClr val="bg2"/>
                </a:solidFill>
                <a:latin typeface="+mj-lt"/>
              </a:rPr>
              <a:t/>
            </a:r>
            <a:br>
              <a:rPr lang="en-CA" sz="2400" dirty="0" smtClean="0">
                <a:solidFill>
                  <a:schemeClr val="bg2"/>
                </a:solidFill>
                <a:latin typeface="+mj-lt"/>
              </a:rPr>
            </a:br>
            <a:r>
              <a:rPr lang="en-CA" sz="2400" dirty="0" smtClean="0">
                <a:solidFill>
                  <a:schemeClr val="bg2"/>
                </a:solidFill>
                <a:latin typeface="+mj-lt"/>
              </a:rPr>
              <a:t/>
            </a:r>
            <a:br>
              <a:rPr lang="en-CA" sz="2400" dirty="0" smtClean="0">
                <a:solidFill>
                  <a:schemeClr val="bg2"/>
                </a:solidFill>
                <a:latin typeface="+mj-lt"/>
              </a:rPr>
            </a:br>
            <a:r>
              <a:rPr lang="en-CA" sz="2400" dirty="0">
                <a:solidFill>
                  <a:schemeClr val="bg2"/>
                </a:solidFill>
                <a:latin typeface="+mj-lt"/>
              </a:rPr>
              <a:t/>
            </a:r>
            <a:br>
              <a:rPr lang="en-CA" sz="2400" dirty="0">
                <a:solidFill>
                  <a:schemeClr val="bg2"/>
                </a:solidFill>
                <a:latin typeface="+mj-lt"/>
              </a:rPr>
            </a:br>
            <a:r>
              <a:rPr lang="en-CA" sz="2400" dirty="0">
                <a:solidFill>
                  <a:schemeClr val="bg2"/>
                </a:solidFill>
                <a:latin typeface="+mj-lt"/>
              </a:rPr>
              <a:t>Presentation to </a:t>
            </a:r>
            <a:r>
              <a:rPr lang="en-CA" sz="2400" dirty="0" smtClean="0">
                <a:solidFill>
                  <a:schemeClr val="bg2"/>
                </a:solidFill>
                <a:latin typeface="+mj-lt"/>
              </a:rPr>
              <a:t>WG </a:t>
            </a:r>
            <a:r>
              <a:rPr lang="en-CA" sz="2400" dirty="0" err="1" smtClean="0">
                <a:solidFill>
                  <a:schemeClr val="bg2"/>
                </a:solidFill>
                <a:latin typeface="+mj-lt"/>
              </a:rPr>
              <a:t>CapD</a:t>
            </a:r>
            <a:r>
              <a:rPr lang="en-CA" sz="2400" dirty="0" smtClean="0">
                <a:solidFill>
                  <a:schemeClr val="bg2"/>
                </a:solidFill>
                <a:latin typeface="+mj-lt"/>
              </a:rPr>
              <a:t> #7</a:t>
            </a:r>
            <a:br>
              <a:rPr lang="en-CA" sz="2400" dirty="0" smtClean="0">
                <a:solidFill>
                  <a:schemeClr val="bg2"/>
                </a:solidFill>
                <a:latin typeface="+mj-lt"/>
              </a:rPr>
            </a:br>
            <a:r>
              <a:rPr lang="en-CA" sz="2400" dirty="0" smtClean="0">
                <a:solidFill>
                  <a:schemeClr val="bg2"/>
                </a:solidFill>
                <a:latin typeface="+mj-lt"/>
              </a:rPr>
              <a:t>March 7th, 2018</a:t>
            </a:r>
            <a:r>
              <a:rPr lang="en-CA" sz="2800" dirty="0">
                <a:solidFill>
                  <a:schemeClr val="bg2"/>
                </a:solidFill>
                <a:latin typeface="+mj-lt"/>
              </a:rPr>
              <a:t/>
            </a:r>
            <a:br>
              <a:rPr lang="en-CA" sz="2800" dirty="0">
                <a:solidFill>
                  <a:schemeClr val="bg2"/>
                </a:solidFill>
                <a:latin typeface="+mj-lt"/>
              </a:rPr>
            </a:br>
            <a:r>
              <a:rPr lang="en-CA" sz="2800" dirty="0" smtClean="0">
                <a:solidFill>
                  <a:schemeClr val="bg2"/>
                </a:solidFill>
                <a:latin typeface="+mj-lt"/>
              </a:rPr>
              <a:t/>
            </a:r>
            <a:br>
              <a:rPr lang="en-CA" sz="2800" dirty="0" smtClean="0">
                <a:solidFill>
                  <a:schemeClr val="bg2"/>
                </a:solidFill>
                <a:latin typeface="+mj-lt"/>
              </a:rPr>
            </a:br>
            <a:r>
              <a:rPr lang="en-CA" sz="2400" dirty="0" smtClean="0">
                <a:solidFill>
                  <a:schemeClr val="bg2"/>
                </a:solidFill>
                <a:latin typeface="+mj-lt"/>
              </a:rPr>
              <a:t>Helene </a:t>
            </a:r>
            <a:r>
              <a:rPr lang="en-CA" sz="2400" dirty="0">
                <a:solidFill>
                  <a:schemeClr val="bg2"/>
                </a:solidFill>
                <a:latin typeface="+mj-lt"/>
              </a:rPr>
              <a:t>de </a:t>
            </a:r>
            <a:r>
              <a:rPr lang="en-CA" sz="2400" dirty="0" smtClean="0">
                <a:solidFill>
                  <a:schemeClr val="bg2"/>
                </a:solidFill>
                <a:latin typeface="+mj-lt"/>
              </a:rPr>
              <a:t>Boissezon, CNES</a:t>
            </a:r>
            <a:br>
              <a:rPr lang="en-CA" sz="2400" dirty="0" smtClean="0">
                <a:solidFill>
                  <a:schemeClr val="bg2"/>
                </a:solidFill>
                <a:latin typeface="+mj-lt"/>
              </a:rPr>
            </a:br>
            <a:r>
              <a:rPr lang="en-CA" sz="2800" dirty="0">
                <a:solidFill>
                  <a:schemeClr val="bg2"/>
                </a:solidFill>
                <a:latin typeface="+mj-lt"/>
              </a:rPr>
              <a:t/>
            </a:r>
            <a:br>
              <a:rPr lang="en-CA" sz="2800" dirty="0">
                <a:solidFill>
                  <a:schemeClr val="bg2"/>
                </a:solidFill>
                <a:latin typeface="+mj-lt"/>
              </a:rPr>
            </a:br>
            <a:endParaRPr sz="2800" dirty="0">
              <a:solidFill>
                <a:schemeClr val="bg2"/>
              </a:solidFill>
              <a:latin typeface="+mj-lt"/>
            </a:endParaRPr>
          </a:p>
        </p:txBody>
      </p:sp>
      <p:pic>
        <p:nvPicPr>
          <p:cNvPr id="12" name="ceos_logo.png"/>
          <p:cNvPicPr/>
          <p:nvPr/>
        </p:nvPicPr>
        <p:blipFill>
          <a:blip r:embed="rId3">
            <a:extLst/>
          </a:blip>
          <a:stretch>
            <a:fillRect/>
          </a:stretch>
        </p:blipFill>
        <p:spPr>
          <a:xfrm>
            <a:off x="622789" y="457200"/>
            <a:ext cx="2507906" cy="993132"/>
          </a:xfrm>
          <a:prstGeom prst="rect">
            <a:avLst/>
          </a:prstGeom>
          <a:ln w="12700">
            <a:miter lim="400000"/>
          </a:ln>
        </p:spPr>
      </p:pic>
      <p:sp>
        <p:nvSpPr>
          <p:cNvPr id="5" name="Shape 10"/>
          <p:cNvSpPr txBox="1">
            <a:spLocks/>
          </p:cNvSpPr>
          <p:nvPr/>
        </p:nvSpPr>
        <p:spPr>
          <a:xfrm>
            <a:off x="622789" y="1486429"/>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pic>
        <p:nvPicPr>
          <p:cNvPr id="6" name="Picture 2" descr="RO Hait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00012"/>
            <a:ext cx="3429001" cy="714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me 15"/>
          <p:cNvGraphicFramePr/>
          <p:nvPr>
            <p:extLst>
              <p:ext uri="{D42A27DB-BD31-4B8C-83A1-F6EECF244321}">
                <p14:modId xmlns:p14="http://schemas.microsoft.com/office/powerpoint/2010/main" val="2844268351"/>
              </p:ext>
            </p:extLst>
          </p:nvPr>
        </p:nvGraphicFramePr>
        <p:xfrm>
          <a:off x="-29308" y="1296208"/>
          <a:ext cx="9144000" cy="3732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6" name="Content Placeholder 3"/>
          <p:cNvSpPr txBox="1">
            <a:spLocks/>
          </p:cNvSpPr>
          <p:nvPr/>
        </p:nvSpPr>
        <p:spPr>
          <a:xfrm>
            <a:off x="1981200" y="101602"/>
            <a:ext cx="4953000" cy="914400"/>
          </a:xfrm>
          <a:prstGeom prst="rect">
            <a:avLst/>
          </a:prstGeom>
        </p:spPr>
        <p:txBody>
          <a:bodyPr/>
          <a:lstStyle>
            <a:lvl1pPr marL="0" indent="0">
              <a:spcBef>
                <a:spcPts val="500"/>
              </a:spcBef>
              <a:buSzPct val="100000"/>
              <a:buFont typeface="Arial"/>
              <a:buNone/>
              <a:defRPr sz="2400">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algn="ctr" defTabSz="914400"/>
            <a:r>
              <a:rPr lang="fr-FR" sz="2800" b="1" dirty="0" smtClean="0"/>
              <a:t>RO User Workshop #1</a:t>
            </a:r>
          </a:p>
          <a:p>
            <a:pPr algn="ctr" defTabSz="914400"/>
            <a:r>
              <a:rPr lang="fr-FR" sz="2800" b="1" dirty="0" smtClean="0"/>
              <a:t>May 2017</a:t>
            </a:r>
            <a:endParaRPr lang="en-US" sz="2800" b="1" dirty="0"/>
          </a:p>
        </p:txBody>
      </p:sp>
      <p:sp>
        <p:nvSpPr>
          <p:cNvPr id="13" name="Content Placeholder 2"/>
          <p:cNvSpPr>
            <a:spLocks noGrp="1"/>
          </p:cNvSpPr>
          <p:nvPr>
            <p:ph sz="quarter" idx="10"/>
          </p:nvPr>
        </p:nvSpPr>
        <p:spPr>
          <a:xfrm>
            <a:off x="3505200" y="2743200"/>
            <a:ext cx="1790698" cy="558801"/>
          </a:xfrm>
          <a:prstGeom prst="roundRect">
            <a:avLst/>
          </a:prstGeom>
          <a:solidFill>
            <a:schemeClr val="bg2">
              <a:lumMod val="90000"/>
            </a:schemeClr>
          </a:solidFill>
          <a:effectLst/>
        </p:spPr>
        <p:txBody>
          <a:bodyPr/>
          <a:lstStyle/>
          <a:p>
            <a:pPr marL="0" indent="0" algn="ctr">
              <a:buNone/>
            </a:pPr>
            <a:r>
              <a:rPr lang="en-US" sz="1300" dirty="0">
                <a:latin typeface="+mn-lt"/>
              </a:rPr>
              <a:t>Technical web </a:t>
            </a:r>
            <a:r>
              <a:rPr lang="en-US" sz="1300" dirty="0" smtClean="0">
                <a:latin typeface="+mn-lt"/>
              </a:rPr>
              <a:t>infrastructure</a:t>
            </a:r>
            <a:endParaRPr lang="en-US" sz="1300" dirty="0">
              <a:latin typeface="+mn-lt"/>
            </a:endParaRPr>
          </a:p>
        </p:txBody>
      </p:sp>
      <p:sp>
        <p:nvSpPr>
          <p:cNvPr id="15" name="Content Placeholder 2"/>
          <p:cNvSpPr>
            <a:spLocks noGrp="1"/>
          </p:cNvSpPr>
          <p:nvPr>
            <p:ph sz="quarter" idx="10"/>
          </p:nvPr>
        </p:nvSpPr>
        <p:spPr>
          <a:xfrm>
            <a:off x="152400" y="5236384"/>
            <a:ext cx="9144000" cy="1806823"/>
          </a:xfrm>
        </p:spPr>
        <p:txBody>
          <a:bodyPr/>
          <a:lstStyle/>
          <a:p>
            <a:pPr algn="l"/>
            <a:r>
              <a:rPr lang="en-US" dirty="0" smtClean="0">
                <a:solidFill>
                  <a:srgbClr val="002060"/>
                </a:solidFill>
              </a:rPr>
              <a:t>7 working session in Haitian offices (CNIGS, CIAT, ONEV, BME…)</a:t>
            </a:r>
          </a:p>
          <a:p>
            <a:pPr algn="l"/>
            <a:r>
              <a:rPr lang="en-US" dirty="0" smtClean="0">
                <a:solidFill>
                  <a:srgbClr val="002060"/>
                </a:solidFill>
              </a:rPr>
              <a:t>Second loop on several products (Watersheds, Built up areas in </a:t>
            </a:r>
            <a:r>
              <a:rPr lang="en-US" dirty="0" err="1" smtClean="0">
                <a:solidFill>
                  <a:srgbClr val="002060"/>
                </a:solidFill>
              </a:rPr>
              <a:t>Jérémie</a:t>
            </a:r>
            <a:r>
              <a:rPr lang="en-US" dirty="0" smtClean="0">
                <a:solidFill>
                  <a:srgbClr val="002060"/>
                </a:solidFill>
              </a:rPr>
              <a:t> and Les </a:t>
            </a:r>
            <a:r>
              <a:rPr lang="en-US" dirty="0" err="1" smtClean="0">
                <a:solidFill>
                  <a:srgbClr val="002060"/>
                </a:solidFill>
              </a:rPr>
              <a:t>Cayes</a:t>
            </a:r>
            <a:r>
              <a:rPr lang="en-US" dirty="0" smtClean="0">
                <a:solidFill>
                  <a:srgbClr val="002060"/>
                </a:solidFill>
              </a:rPr>
              <a:t>, and Macaya Park change detection)</a:t>
            </a:r>
          </a:p>
          <a:p>
            <a:pPr algn="l"/>
            <a:r>
              <a:rPr lang="en-US" dirty="0" smtClean="0">
                <a:solidFill>
                  <a:srgbClr val="002060"/>
                </a:solidFill>
              </a:rPr>
              <a:t>Definition of needs relating to health (vector borne disease, water quality)</a:t>
            </a:r>
            <a:endParaRPr lang="en-US" dirty="0">
              <a:solidFill>
                <a:srgbClr val="002060"/>
              </a:solidFill>
            </a:endParaRPr>
          </a:p>
        </p:txBody>
      </p:sp>
    </p:spTree>
    <p:extLst>
      <p:ext uri="{BB962C8B-B14F-4D97-AF65-F5344CB8AC3E}">
        <p14:creationId xmlns:p14="http://schemas.microsoft.com/office/powerpoint/2010/main" val="426317845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graphicFrame>
        <p:nvGraphicFramePr>
          <p:cNvPr id="6" name="Espace réservé du contenu 5"/>
          <p:cNvGraphicFramePr>
            <a:graphicFrameLocks noGrp="1"/>
          </p:cNvGraphicFramePr>
          <p:nvPr>
            <p:ph sz="quarter" idx="10"/>
            <p:extLst/>
          </p:nvPr>
        </p:nvGraphicFramePr>
        <p:xfrm>
          <a:off x="76200" y="1371603"/>
          <a:ext cx="8991599" cy="5181595"/>
        </p:xfrm>
        <a:graphic>
          <a:graphicData uri="http://schemas.openxmlformats.org/drawingml/2006/table">
            <a:tbl>
              <a:tblPr>
                <a:tableStyleId>{9DCAF9ED-07DC-4A11-8D7F-57B35C25682E}</a:tableStyleId>
              </a:tblPr>
              <a:tblGrid>
                <a:gridCol w="1826897">
                  <a:extLst>
                    <a:ext uri="{9D8B030D-6E8A-4147-A177-3AD203B41FA5}">
                      <a16:colId xmlns:a16="http://schemas.microsoft.com/office/drawing/2014/main" xmlns="" val="1505190217"/>
                    </a:ext>
                  </a:extLst>
                </a:gridCol>
                <a:gridCol w="1826897">
                  <a:extLst>
                    <a:ext uri="{9D8B030D-6E8A-4147-A177-3AD203B41FA5}">
                      <a16:colId xmlns:a16="http://schemas.microsoft.com/office/drawing/2014/main" xmlns="" val="187610920"/>
                    </a:ext>
                  </a:extLst>
                </a:gridCol>
                <a:gridCol w="1469682">
                  <a:extLst>
                    <a:ext uri="{9D8B030D-6E8A-4147-A177-3AD203B41FA5}">
                      <a16:colId xmlns:a16="http://schemas.microsoft.com/office/drawing/2014/main" xmlns="" val="2571123877"/>
                    </a:ext>
                  </a:extLst>
                </a:gridCol>
                <a:gridCol w="1571744">
                  <a:extLst>
                    <a:ext uri="{9D8B030D-6E8A-4147-A177-3AD203B41FA5}">
                      <a16:colId xmlns:a16="http://schemas.microsoft.com/office/drawing/2014/main" xmlns="" val="487579249"/>
                    </a:ext>
                  </a:extLst>
                </a:gridCol>
                <a:gridCol w="1285972">
                  <a:extLst>
                    <a:ext uri="{9D8B030D-6E8A-4147-A177-3AD203B41FA5}">
                      <a16:colId xmlns:a16="http://schemas.microsoft.com/office/drawing/2014/main" xmlns="" val="2901138230"/>
                    </a:ext>
                  </a:extLst>
                </a:gridCol>
                <a:gridCol w="1010407">
                  <a:extLst>
                    <a:ext uri="{9D8B030D-6E8A-4147-A177-3AD203B41FA5}">
                      <a16:colId xmlns:a16="http://schemas.microsoft.com/office/drawing/2014/main" xmlns="" val="2508574734"/>
                    </a:ext>
                  </a:extLst>
                </a:gridCol>
              </a:tblGrid>
              <a:tr h="543114">
                <a:tc>
                  <a:txBody>
                    <a:bodyPr/>
                    <a:lstStyle/>
                    <a:p>
                      <a:pPr algn="ctr" defTabSz="457200" fontAlgn="ctr">
                        <a:spcBef>
                          <a:spcPts val="600"/>
                        </a:spcBef>
                      </a:pPr>
                      <a:r>
                        <a:rPr lang="fr-FR" sz="1000" u="none" strike="noStrike" dirty="0">
                          <a:solidFill>
                            <a:schemeClr val="dk1"/>
                          </a:solidFill>
                          <a:effectLst/>
                          <a:latin typeface="+mn-lt"/>
                          <a:ea typeface="+mn-ea"/>
                          <a:cs typeface="+mn-cs"/>
                          <a:sym typeface="Calibri"/>
                        </a:rPr>
                        <a:t>Produit</a:t>
                      </a:r>
                    </a:p>
                  </a:txBody>
                  <a:tcPr marL="9525" marR="9525" marT="9525" marB="0" anchor="ctr">
                    <a:solidFill>
                      <a:schemeClr val="accent2">
                        <a:lumMod val="20000"/>
                        <a:lumOff val="80000"/>
                      </a:schemeClr>
                    </a:solidFill>
                  </a:tcPr>
                </a:tc>
                <a:tc>
                  <a:txBody>
                    <a:bodyPr/>
                    <a:lstStyle/>
                    <a:p>
                      <a:pPr algn="ctr" fontAlgn="ctr"/>
                      <a:r>
                        <a:rPr lang="fr-FR" sz="1000" u="none" strike="noStrike" dirty="0" smtClean="0">
                          <a:effectLst/>
                        </a:rPr>
                        <a:t>Key User</a:t>
                      </a:r>
                      <a:endParaRPr lang="fr-FR" sz="1000" b="1" i="0" u="none" strike="noStrike" dirty="0">
                        <a:solidFill>
                          <a:srgbClr val="FFFFFF"/>
                        </a:solidFill>
                        <a:effectLst/>
                        <a:latin typeface="Avenir Roman"/>
                      </a:endParaRPr>
                    </a:p>
                  </a:txBody>
                  <a:tcPr marL="6692" marR="6692" marT="6692" marB="0" anchor="ctr">
                    <a:solidFill>
                      <a:schemeClr val="accent2">
                        <a:lumMod val="20000"/>
                        <a:lumOff val="80000"/>
                      </a:schemeClr>
                    </a:solidFill>
                  </a:tcPr>
                </a:tc>
                <a:tc>
                  <a:txBody>
                    <a:bodyPr/>
                    <a:lstStyle/>
                    <a:p>
                      <a:pPr algn="ctr" fontAlgn="ctr"/>
                      <a:r>
                        <a:rPr lang="fr-FR" sz="1000" u="none" strike="noStrike" dirty="0" smtClean="0">
                          <a:effectLst/>
                        </a:rPr>
                        <a:t>First Elaboration </a:t>
                      </a:r>
                      <a:endParaRPr lang="fr-FR" sz="1000" b="1" i="0" u="none" strike="noStrike" dirty="0">
                        <a:solidFill>
                          <a:srgbClr val="FFFFFF"/>
                        </a:solidFill>
                        <a:effectLst/>
                        <a:latin typeface="Avenir Roman"/>
                      </a:endParaRPr>
                    </a:p>
                  </a:txBody>
                  <a:tcPr marL="6692" marR="6692" marT="6692" marB="0" anchor="ctr">
                    <a:solidFill>
                      <a:schemeClr val="accent2">
                        <a:lumMod val="20000"/>
                        <a:lumOff val="80000"/>
                      </a:schemeClr>
                    </a:solidFill>
                  </a:tcPr>
                </a:tc>
                <a:tc>
                  <a:txBody>
                    <a:bodyPr/>
                    <a:lstStyle/>
                    <a:p>
                      <a:pPr algn="ctr" fontAlgn="ctr"/>
                      <a:r>
                        <a:rPr lang="fr-FR" sz="1000" u="none" strike="noStrike" dirty="0" smtClean="0">
                          <a:effectLst/>
                        </a:rPr>
                        <a:t>Satellite data</a:t>
                      </a:r>
                      <a:endParaRPr lang="fr-FR" sz="1000" b="1" i="0" u="none" strike="noStrike" dirty="0">
                        <a:solidFill>
                          <a:srgbClr val="FFFFFF"/>
                        </a:solidFill>
                        <a:effectLst/>
                        <a:latin typeface="Avenir Roman"/>
                      </a:endParaRPr>
                    </a:p>
                  </a:txBody>
                  <a:tcPr marL="6692" marR="6692" marT="6692" marB="0" anchor="ctr">
                    <a:solidFill>
                      <a:schemeClr val="accent2">
                        <a:lumMod val="20000"/>
                        <a:lumOff val="80000"/>
                      </a:schemeClr>
                    </a:solidFill>
                  </a:tcPr>
                </a:tc>
                <a:tc>
                  <a:txBody>
                    <a:bodyPr/>
                    <a:lstStyle/>
                    <a:p>
                      <a:pPr algn="ctr" fontAlgn="ctr"/>
                      <a:r>
                        <a:rPr lang="fr-FR" sz="1000" u="none" strike="noStrike" dirty="0" smtClean="0">
                          <a:effectLst/>
                        </a:rPr>
                        <a:t>Focal Point</a:t>
                      </a:r>
                      <a:endParaRPr lang="fr-FR" sz="1000" b="1" i="0" u="none" strike="noStrike" dirty="0">
                        <a:solidFill>
                          <a:srgbClr val="FFFFFF"/>
                        </a:solidFill>
                        <a:effectLst/>
                        <a:latin typeface="Avenir Roman"/>
                      </a:endParaRPr>
                    </a:p>
                  </a:txBody>
                  <a:tcPr marL="6692" marR="6692" marT="6692" marB="0" anchor="ctr">
                    <a:solidFill>
                      <a:schemeClr val="accent2">
                        <a:lumMod val="20000"/>
                        <a:lumOff val="80000"/>
                      </a:schemeClr>
                    </a:solidFill>
                  </a:tcPr>
                </a:tc>
                <a:tc>
                  <a:txBody>
                    <a:bodyPr/>
                    <a:lstStyle/>
                    <a:p>
                      <a:pPr algn="ctr" fontAlgn="ctr"/>
                      <a:r>
                        <a:rPr lang="fr-FR" sz="1000" u="none" strike="noStrike" dirty="0">
                          <a:effectLst/>
                        </a:rPr>
                        <a:t>Institution</a:t>
                      </a:r>
                      <a:endParaRPr lang="fr-FR" sz="1000" b="1" i="0" u="none" strike="noStrike" dirty="0">
                        <a:solidFill>
                          <a:srgbClr val="FFFFFF"/>
                        </a:solidFill>
                        <a:effectLst/>
                        <a:latin typeface="Avenir Roman"/>
                      </a:endParaRPr>
                    </a:p>
                  </a:txBody>
                  <a:tcPr marL="6692" marR="6692" marT="6692" marB="0" anchor="ctr">
                    <a:solidFill>
                      <a:schemeClr val="accent2">
                        <a:lumMod val="20000"/>
                        <a:lumOff val="80000"/>
                      </a:schemeClr>
                    </a:solidFill>
                  </a:tcPr>
                </a:tc>
                <a:extLst>
                  <a:ext uri="{0D108BD9-81ED-4DB2-BD59-A6C34878D82A}">
                    <a16:rowId xmlns:a16="http://schemas.microsoft.com/office/drawing/2014/main" xmlns="" val="4171599916"/>
                  </a:ext>
                </a:extLst>
              </a:tr>
              <a:tr h="381647">
                <a:tc rowSpan="2">
                  <a:txBody>
                    <a:bodyPr/>
                    <a:lstStyle/>
                    <a:p>
                      <a:pPr algn="ctr" fontAlgn="ctr"/>
                      <a:r>
                        <a:rPr lang="fr-FR" sz="1100" b="1" i="0" u="none" strike="noStrike" dirty="0" err="1" smtClean="0">
                          <a:solidFill>
                            <a:srgbClr val="000000"/>
                          </a:solidFill>
                          <a:effectLst/>
                          <a:latin typeface="Avenir Roman"/>
                        </a:rPr>
                        <a:t>Cartography</a:t>
                      </a:r>
                      <a:r>
                        <a:rPr lang="fr-FR" sz="1100" b="1" i="0" u="none" strike="noStrike" dirty="0" smtClean="0">
                          <a:solidFill>
                            <a:srgbClr val="000000"/>
                          </a:solidFill>
                          <a:effectLst/>
                          <a:latin typeface="Avenir Roman"/>
                        </a:rPr>
                        <a:t> of the building (Jérémie</a:t>
                      </a:r>
                      <a:r>
                        <a:rPr lang="fr-FR" sz="1100" b="1" i="0" u="none" strike="noStrike" dirty="0">
                          <a:solidFill>
                            <a:srgbClr val="000000"/>
                          </a:solidFill>
                          <a:effectLst/>
                          <a:latin typeface="Avenir Roman"/>
                        </a:rPr>
                        <a:t>, Les Cayes, route d’</a:t>
                      </a:r>
                      <a:r>
                        <a:rPr lang="fr-FR" sz="1100" b="1" i="0" u="none" strike="noStrike" dirty="0" err="1">
                          <a:solidFill>
                            <a:srgbClr val="000000"/>
                          </a:solidFill>
                          <a:effectLst/>
                          <a:latin typeface="Avenir Roman"/>
                        </a:rPr>
                        <a:t>Aquins</a:t>
                      </a:r>
                      <a:r>
                        <a:rPr lang="fr-FR" sz="1100" b="1" i="0" u="none" strike="noStrike" dirty="0">
                          <a:solidFill>
                            <a:srgbClr val="000000"/>
                          </a:solidFill>
                          <a:effectLst/>
                          <a:latin typeface="Avenir Roman"/>
                        </a:rPr>
                        <a:t>) </a:t>
                      </a:r>
                    </a:p>
                  </a:txBody>
                  <a:tcPr marL="9525" marR="9525" marT="9525" marB="0" anchor="ctr"/>
                </a:tc>
                <a:tc rowSpan="2">
                  <a:txBody>
                    <a:bodyPr/>
                    <a:lstStyle/>
                    <a:p>
                      <a:pPr algn="ctr" fontAlgn="ctr"/>
                      <a:r>
                        <a:rPr lang="fr-FR" sz="1000" u="none" strike="noStrike" dirty="0" smtClean="0">
                          <a:effectLst/>
                        </a:rPr>
                        <a:t>CIAT/Ministry</a:t>
                      </a:r>
                      <a:r>
                        <a:rPr lang="fr-FR" sz="1000" u="none" strike="noStrike" baseline="0" dirty="0" smtClean="0">
                          <a:effectLst/>
                        </a:rPr>
                        <a:t> of Planning </a:t>
                      </a:r>
                      <a:r>
                        <a:rPr lang="fr-FR" sz="1000" u="none" strike="noStrike" dirty="0" smtClean="0">
                          <a:effectLst/>
                        </a:rPr>
                        <a:t>(MPCE</a:t>
                      </a:r>
                      <a:r>
                        <a:rPr lang="fr-FR" sz="1000" u="none" strike="noStrike" dirty="0">
                          <a:effectLst/>
                        </a:rPr>
                        <a:t>)</a:t>
                      </a:r>
                      <a:endParaRPr lang="fr-FR" sz="1000" b="0" i="0" u="none" strike="noStrike" dirty="0">
                        <a:solidFill>
                          <a:srgbClr val="000000"/>
                        </a:solidFill>
                        <a:effectLst/>
                        <a:latin typeface="Avenir Roman"/>
                      </a:endParaRPr>
                    </a:p>
                  </a:txBody>
                  <a:tcPr marL="6692" marR="6692" marT="6692" marB="0" anchor="ctr"/>
                </a:tc>
                <a:tc rowSpan="2">
                  <a:txBody>
                    <a:bodyPr/>
                    <a:lstStyle/>
                    <a:p>
                      <a:pPr algn="ctr" fontAlgn="ctr"/>
                      <a:r>
                        <a:rPr lang="fr-FR" sz="1000" u="none" strike="noStrike" dirty="0" err="1">
                          <a:effectLst/>
                        </a:rPr>
                        <a:t>Copernicus</a:t>
                      </a:r>
                      <a:r>
                        <a:rPr lang="fr-FR" sz="1000" u="none" strike="noStrike" dirty="0">
                          <a:effectLst/>
                        </a:rPr>
                        <a:t> EMS; SERTIT </a:t>
                      </a:r>
                      <a:r>
                        <a:rPr lang="fr-FR" sz="1000" u="none" strike="noStrike" dirty="0" smtClean="0">
                          <a:effectLst/>
                        </a:rPr>
                        <a:t>(</a:t>
                      </a:r>
                      <a:r>
                        <a:rPr lang="fr-FR" sz="1000" u="none" strike="noStrike" dirty="0" err="1" smtClean="0">
                          <a:effectLst/>
                        </a:rPr>
                        <a:t>methodology</a:t>
                      </a:r>
                      <a:r>
                        <a:rPr lang="fr-FR" sz="1000" u="none" strike="noStrike" dirty="0" smtClean="0">
                          <a:effectLst/>
                        </a:rPr>
                        <a:t>); </a:t>
                      </a:r>
                      <a:r>
                        <a:rPr lang="fr-FR" sz="1000" u="none" strike="noStrike" dirty="0">
                          <a:effectLst/>
                        </a:rPr>
                        <a:t>CNIGS (production);  </a:t>
                      </a:r>
                      <a:endParaRPr lang="fr-FR" sz="1000" b="0" i="0" u="none" strike="noStrike" dirty="0">
                        <a:solidFill>
                          <a:srgbClr val="000000"/>
                        </a:solidFill>
                        <a:effectLst/>
                        <a:latin typeface="Avenir Roman"/>
                      </a:endParaRPr>
                    </a:p>
                  </a:txBody>
                  <a:tcPr marL="6692" marR="6692" marT="6692" marB="0" anchor="ctr"/>
                </a:tc>
                <a:tc rowSpan="2">
                  <a:txBody>
                    <a:bodyPr/>
                    <a:lstStyle/>
                    <a:p>
                      <a:pPr algn="ctr" fontAlgn="ctr"/>
                      <a:r>
                        <a:rPr lang="fr-FR" sz="1000" u="none" strike="noStrike" dirty="0" smtClean="0">
                          <a:effectLst/>
                        </a:rPr>
                        <a:t>Optical THR </a:t>
                      </a:r>
                      <a:endParaRPr lang="fr-FR" sz="1000" b="0" i="0" u="none" strike="noStrike" dirty="0">
                        <a:solidFill>
                          <a:srgbClr val="000000"/>
                        </a:solidFill>
                        <a:effectLst/>
                        <a:latin typeface="Avenir Roman"/>
                      </a:endParaRPr>
                    </a:p>
                  </a:txBody>
                  <a:tcPr marL="6692" marR="6692" marT="6692" marB="0" anchor="ctr"/>
                </a:tc>
                <a:tc>
                  <a:txBody>
                    <a:bodyPr/>
                    <a:lstStyle/>
                    <a:p>
                      <a:pPr algn="ctr" fontAlgn="ctr"/>
                      <a:r>
                        <a:rPr lang="fr-FR" sz="900" u="none" strike="noStrike" dirty="0">
                          <a:effectLst/>
                        </a:rPr>
                        <a:t> Rose-May GUIGNARD</a:t>
                      </a:r>
                      <a:endParaRPr lang="fr-FR" sz="900" b="0" i="0" u="none" strike="noStrike" dirty="0">
                        <a:solidFill>
                          <a:srgbClr val="000000"/>
                        </a:solidFill>
                        <a:effectLst/>
                        <a:latin typeface="Calibri" panose="020F0502020204030204" pitchFamily="34" charset="0"/>
                      </a:endParaRPr>
                    </a:p>
                  </a:txBody>
                  <a:tcPr marL="6692" marR="6692" marT="6692" marB="0" anchor="ctr"/>
                </a:tc>
                <a:tc>
                  <a:txBody>
                    <a:bodyPr/>
                    <a:lstStyle/>
                    <a:p>
                      <a:pPr algn="ctr" fontAlgn="ctr"/>
                      <a:r>
                        <a:rPr lang="fr-FR" sz="900" u="none" strike="noStrike">
                          <a:effectLst/>
                        </a:rPr>
                        <a:t>CIAT</a:t>
                      </a:r>
                      <a:endParaRPr lang="fr-FR" sz="900" b="0" i="0" u="none" strike="noStrike">
                        <a:solidFill>
                          <a:srgbClr val="000000"/>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xmlns="" val="990765308"/>
                  </a:ext>
                </a:extLst>
              </a:tr>
              <a:tr h="359629">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900" u="none" strike="noStrike">
                          <a:effectLst/>
                        </a:rPr>
                        <a:t>Pierre Alexilien Versaille</a:t>
                      </a:r>
                      <a:endParaRPr lang="fr-FR" sz="900" b="0" i="0" u="none" strike="noStrike">
                        <a:solidFill>
                          <a:srgbClr val="000000"/>
                        </a:solidFill>
                        <a:effectLst/>
                        <a:latin typeface="Calibri" panose="020F0502020204030204" pitchFamily="34" charset="0"/>
                      </a:endParaRPr>
                    </a:p>
                  </a:txBody>
                  <a:tcPr marL="6692" marR="6692" marT="6692" marB="0" anchor="ctr"/>
                </a:tc>
                <a:tc>
                  <a:txBody>
                    <a:bodyPr/>
                    <a:lstStyle/>
                    <a:p>
                      <a:pPr algn="l" fontAlgn="ctr"/>
                      <a:r>
                        <a:rPr lang="fr-FR" sz="900" u="none" strike="noStrike">
                          <a:effectLst/>
                        </a:rPr>
                        <a:t>MPCE/ CNIGS</a:t>
                      </a:r>
                      <a:endParaRPr lang="fr-FR" sz="900" b="0" i="0" u="none" strike="noStrike">
                        <a:solidFill>
                          <a:srgbClr val="000000"/>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xmlns="" val="37384491"/>
                  </a:ext>
                </a:extLst>
              </a:tr>
              <a:tr h="638525">
                <a:tc>
                  <a:txBody>
                    <a:bodyPr/>
                    <a:lstStyle/>
                    <a:p>
                      <a:pPr algn="ctr" fontAlgn="ctr"/>
                      <a:r>
                        <a:rPr lang="fr-FR" sz="1100" b="1" i="0" u="none" strike="noStrike" dirty="0" smtClean="0">
                          <a:solidFill>
                            <a:srgbClr val="000000"/>
                          </a:solidFill>
                          <a:effectLst/>
                          <a:latin typeface="Avenir Roman"/>
                        </a:rPr>
                        <a:t>Land Use</a:t>
                      </a:r>
                      <a:endParaRPr lang="fr-FR" sz="1100" b="1" i="0" u="none" strike="noStrike" dirty="0">
                        <a:solidFill>
                          <a:srgbClr val="000000"/>
                        </a:solidFill>
                        <a:effectLst/>
                        <a:latin typeface="Avenir Roman"/>
                      </a:endParaRPr>
                    </a:p>
                  </a:txBody>
                  <a:tcPr marL="9525" marR="9525" marT="9525" marB="0" anchor="ctr"/>
                </a:tc>
                <a:tc>
                  <a:txBody>
                    <a:bodyPr/>
                    <a:lstStyle/>
                    <a:p>
                      <a:pPr algn="ctr" fontAlgn="ctr"/>
                      <a:r>
                        <a:rPr lang="fr-FR" sz="1000" u="none" strike="noStrike" dirty="0" smtClean="0">
                          <a:effectLst/>
                        </a:rPr>
                        <a:t>All (</a:t>
                      </a:r>
                      <a:r>
                        <a:rPr lang="fr-FR" sz="1000" u="none" strike="noStrike" dirty="0" err="1" smtClean="0">
                          <a:effectLst/>
                        </a:rPr>
                        <a:t>reference</a:t>
                      </a:r>
                      <a:r>
                        <a:rPr lang="fr-FR" sz="1000" u="none" strike="noStrike" dirty="0" smtClean="0">
                          <a:effectLst/>
                        </a:rPr>
                        <a:t> data)</a:t>
                      </a:r>
                      <a:endParaRPr lang="fr-FR" sz="1000" b="0" i="0" u="none" strike="noStrike" dirty="0">
                        <a:solidFill>
                          <a:srgbClr val="000000"/>
                        </a:solidFill>
                        <a:effectLst/>
                        <a:latin typeface="Avenir Roman"/>
                      </a:endParaRPr>
                    </a:p>
                  </a:txBody>
                  <a:tcPr marL="6692" marR="6692" marT="6692" marB="0" anchor="ctr"/>
                </a:tc>
                <a:tc>
                  <a:txBody>
                    <a:bodyPr/>
                    <a:lstStyle/>
                    <a:p>
                      <a:pPr algn="ctr" fontAlgn="ctr"/>
                      <a:r>
                        <a:rPr lang="fr-FR" sz="1000" u="none" strike="noStrike" dirty="0">
                          <a:effectLst/>
                        </a:rPr>
                        <a:t>CNIGS/CESBIO /SERTIT </a:t>
                      </a:r>
                      <a:endParaRPr lang="fr-FR" sz="1000" b="0" i="0" u="none" strike="noStrike" dirty="0">
                        <a:solidFill>
                          <a:srgbClr val="000000"/>
                        </a:solidFill>
                        <a:effectLst/>
                        <a:latin typeface="Avenir Roman"/>
                      </a:endParaRPr>
                    </a:p>
                  </a:txBody>
                  <a:tcPr marL="6692" marR="6692" marT="6692" marB="0" anchor="ctr"/>
                </a:tc>
                <a:tc>
                  <a:txBody>
                    <a:bodyPr/>
                    <a:lstStyle/>
                    <a:p>
                      <a:pPr algn="ctr" fontAlgn="ctr"/>
                      <a:r>
                        <a:rPr lang="fr-FR" sz="1000" u="none" strike="noStrike" dirty="0" smtClean="0">
                          <a:effectLst/>
                        </a:rPr>
                        <a:t>Sentinel-2,</a:t>
                      </a:r>
                      <a:r>
                        <a:rPr lang="fr-FR" sz="1000" u="none" strike="noStrike" baseline="0" dirty="0" smtClean="0">
                          <a:effectLst/>
                        </a:rPr>
                        <a:t> HR Optical</a:t>
                      </a:r>
                      <a:endParaRPr lang="fr-FR" sz="1000" b="0" i="0" u="none" strike="noStrike" dirty="0">
                        <a:solidFill>
                          <a:srgbClr val="000000"/>
                        </a:solidFill>
                        <a:effectLst/>
                        <a:latin typeface="Avenir Roman"/>
                      </a:endParaRPr>
                    </a:p>
                  </a:txBody>
                  <a:tcPr marL="6692" marR="6692" marT="6692" marB="0" anchor="ctr"/>
                </a:tc>
                <a:tc>
                  <a:txBody>
                    <a:bodyPr/>
                    <a:lstStyle/>
                    <a:p>
                      <a:pPr algn="ctr" fontAlgn="ctr"/>
                      <a:r>
                        <a:rPr lang="fr-FR" sz="900" u="none" strike="noStrike">
                          <a:effectLst/>
                        </a:rPr>
                        <a:t>Jacques Philemon MONDESIR</a:t>
                      </a:r>
                      <a:endParaRPr lang="fr-FR" sz="900" b="0" i="0" u="none" strike="noStrike">
                        <a:solidFill>
                          <a:srgbClr val="000000"/>
                        </a:solidFill>
                        <a:effectLst/>
                        <a:latin typeface="Calibri" panose="020F0502020204030204" pitchFamily="34" charset="0"/>
                      </a:endParaRPr>
                    </a:p>
                  </a:txBody>
                  <a:tcPr marL="6692" marR="6692" marT="6692" marB="0" anchor="ctr"/>
                </a:tc>
                <a:tc>
                  <a:txBody>
                    <a:bodyPr/>
                    <a:lstStyle/>
                    <a:p>
                      <a:pPr algn="ctr" fontAlgn="ctr"/>
                      <a:r>
                        <a:rPr lang="fr-FR" sz="900" u="none" strike="noStrike">
                          <a:effectLst/>
                        </a:rPr>
                        <a:t>MPCE / CNIGS</a:t>
                      </a:r>
                      <a:endParaRPr lang="fr-FR" sz="900" b="0" i="0" u="none" strike="noStrike">
                        <a:solidFill>
                          <a:srgbClr val="000000"/>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xmlns="" val="4027295608"/>
                  </a:ext>
                </a:extLst>
              </a:tr>
              <a:tr h="352290">
                <a:tc rowSpan="2">
                  <a:txBody>
                    <a:bodyPr/>
                    <a:lstStyle/>
                    <a:p>
                      <a:pPr algn="ctr" fontAlgn="ctr"/>
                      <a:r>
                        <a:rPr lang="fr-FR" sz="1100" b="1" i="0" u="none" strike="noStrike" dirty="0" smtClean="0">
                          <a:solidFill>
                            <a:srgbClr val="000000"/>
                          </a:solidFill>
                          <a:effectLst/>
                          <a:latin typeface="Avenir Roman"/>
                        </a:rPr>
                        <a:t>Forest</a:t>
                      </a:r>
                      <a:r>
                        <a:rPr lang="fr-FR" sz="1100" b="1" i="0" u="none" strike="noStrike" baseline="0" dirty="0" smtClean="0">
                          <a:solidFill>
                            <a:srgbClr val="000000"/>
                          </a:solidFill>
                          <a:effectLst/>
                          <a:latin typeface="Avenir Roman"/>
                        </a:rPr>
                        <a:t> Evolution / </a:t>
                      </a:r>
                      <a:r>
                        <a:rPr lang="fr-FR" sz="1100" b="1" i="0" u="none" strike="noStrike" baseline="0" dirty="0" err="1" smtClean="0">
                          <a:solidFill>
                            <a:srgbClr val="000000"/>
                          </a:solidFill>
                          <a:effectLst/>
                          <a:latin typeface="Avenir Roman"/>
                        </a:rPr>
                        <a:t>Environmental</a:t>
                      </a:r>
                      <a:r>
                        <a:rPr lang="fr-FR" sz="1100" b="1" i="0" u="none" strike="noStrike" baseline="0" dirty="0" smtClean="0">
                          <a:solidFill>
                            <a:srgbClr val="000000"/>
                          </a:solidFill>
                          <a:effectLst/>
                          <a:latin typeface="Avenir Roman"/>
                        </a:rPr>
                        <a:t> Impact</a:t>
                      </a:r>
                      <a:endParaRPr lang="fr-FR" sz="1100" b="1" i="0" u="none" strike="noStrike" dirty="0">
                        <a:solidFill>
                          <a:srgbClr val="000000"/>
                        </a:solidFill>
                        <a:effectLst/>
                        <a:latin typeface="Avenir Roman"/>
                      </a:endParaRPr>
                    </a:p>
                  </a:txBody>
                  <a:tcPr marL="9525" marR="9525" marT="9525" marB="0" anchor="ctr"/>
                </a:tc>
                <a:tc rowSpan="2">
                  <a:txBody>
                    <a:bodyPr/>
                    <a:lstStyle/>
                    <a:p>
                      <a:pPr algn="ctr" fontAlgn="ctr"/>
                      <a:r>
                        <a:rPr lang="fr-FR" sz="1000" u="none" strike="noStrike" dirty="0" smtClean="0">
                          <a:effectLst/>
                        </a:rPr>
                        <a:t>Ministry of </a:t>
                      </a:r>
                      <a:r>
                        <a:rPr lang="fr-FR" sz="1000" u="none" strike="noStrike" dirty="0" err="1" smtClean="0">
                          <a:effectLst/>
                        </a:rPr>
                        <a:t>Environment</a:t>
                      </a:r>
                      <a:r>
                        <a:rPr lang="fr-FR" sz="1000" u="none" strike="noStrike" dirty="0" smtClean="0">
                          <a:effectLst/>
                        </a:rPr>
                        <a:t/>
                      </a:r>
                      <a:br>
                        <a:rPr lang="fr-FR" sz="1000" u="none" strike="noStrike" dirty="0" smtClean="0">
                          <a:effectLst/>
                        </a:rPr>
                      </a:br>
                      <a:r>
                        <a:rPr lang="fr-FR" sz="1000" u="none" strike="noStrike" dirty="0" smtClean="0">
                          <a:effectLst/>
                        </a:rPr>
                        <a:t>(MDE</a:t>
                      </a:r>
                      <a:r>
                        <a:rPr lang="fr-FR" sz="1000" u="none" strike="noStrike" dirty="0">
                          <a:effectLst/>
                        </a:rPr>
                        <a:t>)</a:t>
                      </a:r>
                      <a:endParaRPr lang="fr-FR" sz="1000" b="0" i="0" u="none" strike="noStrike" dirty="0">
                        <a:solidFill>
                          <a:srgbClr val="000000"/>
                        </a:solidFill>
                        <a:effectLst/>
                        <a:latin typeface="Avenir Roman"/>
                      </a:endParaRPr>
                    </a:p>
                  </a:txBody>
                  <a:tcPr marL="6692" marR="6692" marT="6692" marB="0" anchor="ctr"/>
                </a:tc>
                <a:tc rowSpan="2">
                  <a:txBody>
                    <a:bodyPr/>
                    <a:lstStyle/>
                    <a:p>
                      <a:pPr algn="ctr" fontAlgn="ctr"/>
                      <a:r>
                        <a:rPr lang="fr-FR" sz="1000" u="none" strike="noStrike" dirty="0" err="1">
                          <a:effectLst/>
                        </a:rPr>
                        <a:t>Copernicus</a:t>
                      </a:r>
                      <a:r>
                        <a:rPr lang="fr-FR" sz="1000" u="none" strike="noStrike" dirty="0">
                          <a:effectLst/>
                        </a:rPr>
                        <a:t> EMS </a:t>
                      </a:r>
                      <a:endParaRPr lang="fr-FR" sz="1000" b="0" i="0" u="none" strike="noStrike" dirty="0">
                        <a:solidFill>
                          <a:srgbClr val="000000"/>
                        </a:solidFill>
                        <a:effectLst/>
                        <a:latin typeface="Avenir Roman"/>
                      </a:endParaRPr>
                    </a:p>
                  </a:txBody>
                  <a:tcPr marL="6692" marR="6692" marT="6692" marB="0" anchor="ctr"/>
                </a:tc>
                <a:tc rowSpan="2">
                  <a:txBody>
                    <a:bodyPr/>
                    <a:lstStyle/>
                    <a:p>
                      <a:pPr algn="ctr" fontAlgn="ctr"/>
                      <a:r>
                        <a:rPr lang="fr-FR" sz="1000" u="none" strike="noStrike" dirty="0">
                          <a:effectLst/>
                        </a:rPr>
                        <a:t>Sentinel-2, SPOT, </a:t>
                      </a:r>
                      <a:r>
                        <a:rPr lang="fr-FR" sz="1000" u="none" strike="noStrike" dirty="0" smtClean="0">
                          <a:effectLst/>
                        </a:rPr>
                        <a:t/>
                      </a:r>
                      <a:br>
                        <a:rPr lang="fr-FR" sz="1000" u="none" strike="noStrike" dirty="0" smtClean="0">
                          <a:effectLst/>
                        </a:rPr>
                      </a:br>
                      <a:r>
                        <a:rPr lang="fr-FR" sz="1000" u="none" strike="noStrike" dirty="0" smtClean="0">
                          <a:effectLst/>
                        </a:rPr>
                        <a:t>Optique </a:t>
                      </a:r>
                      <a:r>
                        <a:rPr lang="fr-FR" sz="1000" u="none" strike="noStrike" dirty="0">
                          <a:effectLst/>
                        </a:rPr>
                        <a:t>THR </a:t>
                      </a:r>
                      <a:endParaRPr lang="fr-FR" sz="1000" b="0" i="0" u="none" strike="noStrike" dirty="0">
                        <a:solidFill>
                          <a:srgbClr val="000000"/>
                        </a:solidFill>
                        <a:effectLst/>
                        <a:latin typeface="Avenir Roman"/>
                      </a:endParaRPr>
                    </a:p>
                  </a:txBody>
                  <a:tcPr marL="6692" marR="6692" marT="6692" marB="0" anchor="ctr"/>
                </a:tc>
                <a:tc>
                  <a:txBody>
                    <a:bodyPr/>
                    <a:lstStyle/>
                    <a:p>
                      <a:pPr algn="ctr" fontAlgn="ctr"/>
                      <a:r>
                        <a:rPr lang="fr-FR" sz="900" u="none" strike="noStrike">
                          <a:effectLst/>
                        </a:rPr>
                        <a:t>Pierre Emmanuel PHILIPPE</a:t>
                      </a:r>
                      <a:endParaRPr lang="fr-FR" sz="900" b="0" i="0" u="none" strike="noStrike">
                        <a:solidFill>
                          <a:srgbClr val="000000"/>
                        </a:solidFill>
                        <a:effectLst/>
                        <a:latin typeface="Calibri" panose="020F0502020204030204" pitchFamily="34" charset="0"/>
                      </a:endParaRPr>
                    </a:p>
                  </a:txBody>
                  <a:tcPr marL="6692" marR="6692" marT="6692" marB="0" anchor="ctr"/>
                </a:tc>
                <a:tc>
                  <a:txBody>
                    <a:bodyPr/>
                    <a:lstStyle/>
                    <a:p>
                      <a:pPr algn="ctr" fontAlgn="ctr"/>
                      <a:r>
                        <a:rPr lang="fr-FR" sz="900" u="none" strike="noStrike">
                          <a:effectLst/>
                        </a:rPr>
                        <a:t>MDE/ Directeur des forêts</a:t>
                      </a:r>
                      <a:endParaRPr lang="fr-FR" sz="900" b="0" i="0" u="none" strike="noStrike">
                        <a:solidFill>
                          <a:srgbClr val="000000"/>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xmlns="" val="3687326809"/>
                  </a:ext>
                </a:extLst>
              </a:tr>
              <a:tr h="315593">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900" u="none" strike="noStrike">
                          <a:effectLst/>
                        </a:rPr>
                        <a:t>Saint Phar JEAN</a:t>
                      </a:r>
                      <a:endParaRPr lang="fr-FR" sz="900" b="0" i="0" u="none" strike="noStrike">
                        <a:solidFill>
                          <a:srgbClr val="000000"/>
                        </a:solidFill>
                        <a:effectLst/>
                        <a:latin typeface="Calibri" panose="020F0502020204030204" pitchFamily="34" charset="0"/>
                      </a:endParaRPr>
                    </a:p>
                  </a:txBody>
                  <a:tcPr marL="6692" marR="6692" marT="6692" marB="0" anchor="ctr"/>
                </a:tc>
                <a:tc>
                  <a:txBody>
                    <a:bodyPr/>
                    <a:lstStyle/>
                    <a:p>
                      <a:pPr algn="ctr" fontAlgn="ctr"/>
                      <a:r>
                        <a:rPr lang="fr-FR" sz="900" u="none" strike="noStrike">
                          <a:effectLst/>
                        </a:rPr>
                        <a:t>MDE/ ONEV</a:t>
                      </a:r>
                      <a:endParaRPr lang="fr-FR" sz="900" b="0" i="0" u="none" strike="noStrike">
                        <a:solidFill>
                          <a:srgbClr val="000000"/>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xmlns="" val="1479893354"/>
                  </a:ext>
                </a:extLst>
              </a:tr>
              <a:tr h="315593">
                <a:tc rowSpan="2">
                  <a:txBody>
                    <a:bodyPr/>
                    <a:lstStyle/>
                    <a:p>
                      <a:pPr algn="ctr" fontAlgn="ctr"/>
                      <a:r>
                        <a:rPr lang="fr-FR" sz="1100" b="1" i="0" u="none" strike="noStrike" dirty="0">
                          <a:solidFill>
                            <a:srgbClr val="000000"/>
                          </a:solidFill>
                          <a:effectLst/>
                          <a:latin typeface="Avenir Roman"/>
                        </a:rPr>
                        <a:t>Agriculture </a:t>
                      </a:r>
                    </a:p>
                  </a:txBody>
                  <a:tcPr marL="9525" marR="9525" marT="9525" marB="0" anchor="ctr"/>
                </a:tc>
                <a:tc rowSpan="2">
                  <a:txBody>
                    <a:bodyPr/>
                    <a:lstStyle/>
                    <a:p>
                      <a:pPr algn="ctr" fontAlgn="ctr"/>
                      <a:r>
                        <a:rPr lang="fr-FR" sz="1000" u="none" strike="noStrike" dirty="0">
                          <a:effectLst/>
                        </a:rPr>
                        <a:t> </a:t>
                      </a:r>
                      <a:r>
                        <a:rPr lang="fr-FR" sz="1000" u="none" strike="noStrike" dirty="0" smtClean="0">
                          <a:effectLst/>
                        </a:rPr>
                        <a:t>Ministry of Agriculture (</a:t>
                      </a:r>
                      <a:r>
                        <a:rPr lang="fr-FR" sz="1000" u="none" strike="noStrike" dirty="0">
                          <a:effectLst/>
                        </a:rPr>
                        <a:t>MARNDR)</a:t>
                      </a:r>
                      <a:endParaRPr lang="fr-FR" sz="1000" b="0" i="0" u="none" strike="noStrike" dirty="0">
                        <a:solidFill>
                          <a:srgbClr val="000000"/>
                        </a:solidFill>
                        <a:effectLst/>
                        <a:latin typeface="Avenir Roman"/>
                      </a:endParaRPr>
                    </a:p>
                  </a:txBody>
                  <a:tcPr marL="6692" marR="6692" marT="6692" marB="0" anchor="ctr"/>
                </a:tc>
                <a:tc rowSpan="2">
                  <a:txBody>
                    <a:bodyPr/>
                    <a:lstStyle/>
                    <a:p>
                      <a:pPr algn="ctr" fontAlgn="ctr"/>
                      <a:r>
                        <a:rPr lang="fr-FR" sz="1000" u="none" strike="noStrike">
                          <a:effectLst/>
                        </a:rPr>
                        <a:t>Copernicus EMS ; CNIGS/SERTIT </a:t>
                      </a:r>
                      <a:endParaRPr lang="fr-FR" sz="1000" b="0" i="0" u="none" strike="noStrike">
                        <a:solidFill>
                          <a:srgbClr val="000000"/>
                        </a:solidFill>
                        <a:effectLst/>
                        <a:latin typeface="Avenir Roman"/>
                      </a:endParaRPr>
                    </a:p>
                  </a:txBody>
                  <a:tcPr marL="6692" marR="6692" marT="6692" marB="0" anchor="ctr"/>
                </a:tc>
                <a:tc rowSpan="2">
                  <a:txBody>
                    <a:bodyPr/>
                    <a:lstStyle/>
                    <a:p>
                      <a:pPr algn="ctr" fontAlgn="ctr"/>
                      <a:r>
                        <a:rPr lang="fr-FR" sz="1000" u="none" strike="noStrike" dirty="0">
                          <a:effectLst/>
                        </a:rPr>
                        <a:t>Sentinel-2, </a:t>
                      </a:r>
                      <a:r>
                        <a:rPr lang="fr-FR" sz="1000" u="none" strike="noStrike" dirty="0" smtClean="0">
                          <a:effectLst/>
                        </a:rPr>
                        <a:t>Optical HR,</a:t>
                      </a:r>
                      <a:br>
                        <a:rPr lang="fr-FR" sz="1000" u="none" strike="noStrike" dirty="0" smtClean="0">
                          <a:effectLst/>
                        </a:rPr>
                      </a:br>
                      <a:r>
                        <a:rPr lang="fr-FR" sz="1000" u="none" strike="noStrike" dirty="0" smtClean="0">
                          <a:effectLst/>
                        </a:rPr>
                        <a:t>zoom THR</a:t>
                      </a:r>
                      <a:endParaRPr lang="fr-FR" sz="1000" b="0" i="0" u="none" strike="noStrike" dirty="0">
                        <a:solidFill>
                          <a:srgbClr val="000000"/>
                        </a:solidFill>
                        <a:effectLst/>
                        <a:latin typeface="Avenir Roman"/>
                      </a:endParaRPr>
                    </a:p>
                  </a:txBody>
                  <a:tcPr marL="6692" marR="6692" marT="6692" marB="0" anchor="ctr"/>
                </a:tc>
                <a:tc>
                  <a:txBody>
                    <a:bodyPr/>
                    <a:lstStyle/>
                    <a:p>
                      <a:pPr algn="ctr" fontAlgn="ctr"/>
                      <a:r>
                        <a:rPr lang="fr-FR" sz="900" u="none" strike="noStrike">
                          <a:effectLst/>
                        </a:rPr>
                        <a:t>Ognel PIERRE-LOUIS</a:t>
                      </a:r>
                      <a:endParaRPr lang="fr-FR" sz="900" b="0" i="0" u="none" strike="noStrike">
                        <a:solidFill>
                          <a:srgbClr val="000000"/>
                        </a:solidFill>
                        <a:effectLst/>
                        <a:latin typeface="Calibri" panose="020F0502020204030204" pitchFamily="34" charset="0"/>
                      </a:endParaRPr>
                    </a:p>
                  </a:txBody>
                  <a:tcPr marL="6692" marR="6692" marT="6692" marB="0" anchor="ctr"/>
                </a:tc>
                <a:tc>
                  <a:txBody>
                    <a:bodyPr/>
                    <a:lstStyle/>
                    <a:p>
                      <a:pPr algn="ctr" fontAlgn="ctr"/>
                      <a:r>
                        <a:rPr lang="fr-FR" sz="900" u="none" strike="noStrike">
                          <a:effectLst/>
                        </a:rPr>
                        <a:t>MARNDR/ DRFS</a:t>
                      </a:r>
                      <a:endParaRPr lang="fr-FR" sz="900" b="0" i="0" u="none" strike="noStrike">
                        <a:solidFill>
                          <a:srgbClr val="000000"/>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xmlns="" val="4128377149"/>
                  </a:ext>
                </a:extLst>
              </a:tr>
              <a:tr h="27155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900" u="none" strike="noStrike">
                          <a:effectLst/>
                        </a:rPr>
                        <a:t>David TELCY</a:t>
                      </a:r>
                      <a:endParaRPr lang="fr-FR" sz="900" b="0" i="0" u="none" strike="noStrike">
                        <a:solidFill>
                          <a:srgbClr val="000000"/>
                        </a:solidFill>
                        <a:effectLst/>
                        <a:latin typeface="Calibri" panose="020F0502020204030204" pitchFamily="34" charset="0"/>
                      </a:endParaRPr>
                    </a:p>
                  </a:txBody>
                  <a:tcPr marL="6692" marR="6692" marT="6692" marB="0" anchor="ctr"/>
                </a:tc>
                <a:tc>
                  <a:txBody>
                    <a:bodyPr/>
                    <a:lstStyle/>
                    <a:p>
                      <a:pPr algn="ctr" fontAlgn="ctr"/>
                      <a:r>
                        <a:rPr lang="fr-FR" sz="900" u="none" strike="noStrike">
                          <a:effectLst/>
                        </a:rPr>
                        <a:t>MPCE / CNIGS</a:t>
                      </a:r>
                      <a:endParaRPr lang="fr-FR" sz="900" b="0" i="0" u="none" strike="noStrike">
                        <a:solidFill>
                          <a:srgbClr val="000000"/>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xmlns="" val="4068900156"/>
                  </a:ext>
                </a:extLst>
              </a:tr>
              <a:tr h="418344">
                <a:tc>
                  <a:txBody>
                    <a:bodyPr/>
                    <a:lstStyle/>
                    <a:p>
                      <a:pPr algn="ctr" fontAlgn="ctr"/>
                      <a:r>
                        <a:rPr lang="fr-FR" sz="1100" b="1" i="0" u="none" strike="noStrike" dirty="0" smtClean="0">
                          <a:solidFill>
                            <a:srgbClr val="000000"/>
                          </a:solidFill>
                          <a:effectLst/>
                          <a:latin typeface="Avenir Roman"/>
                        </a:rPr>
                        <a:t>State and monitoring of the Macaya Park </a:t>
                      </a:r>
                      <a:endParaRPr lang="fr-FR" sz="1100" b="1" i="0" u="none" strike="noStrike" dirty="0">
                        <a:solidFill>
                          <a:srgbClr val="000000"/>
                        </a:solidFill>
                        <a:effectLst/>
                        <a:latin typeface="Avenir Roman"/>
                      </a:endParaRPr>
                    </a:p>
                  </a:txBody>
                  <a:tcPr marL="9525" marR="9525" marT="9525" marB="0" anchor="ctr"/>
                </a:tc>
                <a:tc>
                  <a:txBody>
                    <a:bodyPr/>
                    <a:lstStyle/>
                    <a:p>
                      <a:pPr algn="ctr" fontAlgn="ctr"/>
                      <a:r>
                        <a:rPr lang="fr-FR" sz="1000" u="none" strike="noStrike" dirty="0">
                          <a:effectLst/>
                        </a:rPr>
                        <a:t> ANAP / ONEV (MDE)</a:t>
                      </a:r>
                      <a:endParaRPr lang="fr-FR" sz="1000" b="0" i="0" u="none" strike="noStrike" dirty="0">
                        <a:solidFill>
                          <a:srgbClr val="000000"/>
                        </a:solidFill>
                        <a:effectLst/>
                        <a:latin typeface="Avenir Roman"/>
                      </a:endParaRPr>
                    </a:p>
                  </a:txBody>
                  <a:tcPr marL="6692" marR="6692" marT="6692" marB="0" anchor="ctr"/>
                </a:tc>
                <a:tc>
                  <a:txBody>
                    <a:bodyPr/>
                    <a:lstStyle/>
                    <a:p>
                      <a:pPr algn="ctr" fontAlgn="ctr"/>
                      <a:r>
                        <a:rPr lang="fr-FR" sz="1000" u="none" strike="noStrike" dirty="0" err="1">
                          <a:effectLst/>
                        </a:rPr>
                        <a:t>Copernicus</a:t>
                      </a:r>
                      <a:r>
                        <a:rPr lang="fr-FR" sz="1000" u="none" strike="noStrike" dirty="0">
                          <a:effectLst/>
                        </a:rPr>
                        <a:t> </a:t>
                      </a:r>
                      <a:r>
                        <a:rPr lang="fr-FR" sz="1000" u="none" strike="noStrike" dirty="0" smtClean="0">
                          <a:effectLst/>
                        </a:rPr>
                        <a:t>EMS ; SERTIT </a:t>
                      </a:r>
                      <a:endParaRPr lang="fr-FR" sz="1000" b="0" i="0" u="none" strike="noStrike" dirty="0">
                        <a:solidFill>
                          <a:srgbClr val="000000"/>
                        </a:solidFill>
                        <a:effectLst/>
                        <a:latin typeface="Avenir Roman"/>
                      </a:endParaRPr>
                    </a:p>
                  </a:txBody>
                  <a:tcPr marL="6692" marR="6692" marT="6692" marB="0" anchor="ctr"/>
                </a:tc>
                <a:tc>
                  <a:txBody>
                    <a:bodyPr/>
                    <a:lstStyle/>
                    <a:p>
                      <a:pPr algn="ctr" fontAlgn="ctr"/>
                      <a:r>
                        <a:rPr lang="fr-FR" sz="1000" u="none" strike="noStrike" dirty="0" smtClean="0">
                          <a:effectLst/>
                        </a:rPr>
                        <a:t>Optical </a:t>
                      </a:r>
                      <a:r>
                        <a:rPr lang="fr-FR" sz="1000" u="none" strike="noStrike" dirty="0">
                          <a:effectLst/>
                        </a:rPr>
                        <a:t>THR, radar THR </a:t>
                      </a:r>
                      <a:endParaRPr lang="fr-FR" sz="1000" b="0" i="0" u="none" strike="noStrike" dirty="0">
                        <a:solidFill>
                          <a:srgbClr val="000000"/>
                        </a:solidFill>
                        <a:effectLst/>
                        <a:latin typeface="Avenir Roman"/>
                      </a:endParaRPr>
                    </a:p>
                  </a:txBody>
                  <a:tcPr marL="6692" marR="6692" marT="6692" marB="0" anchor="ctr"/>
                </a:tc>
                <a:tc>
                  <a:txBody>
                    <a:bodyPr/>
                    <a:lstStyle/>
                    <a:p>
                      <a:pPr algn="ctr" fontAlgn="ctr"/>
                      <a:r>
                        <a:rPr lang="fr-FR" sz="900" u="none" strike="noStrike">
                          <a:effectLst/>
                        </a:rPr>
                        <a:t>Sait Phar JEAN</a:t>
                      </a:r>
                      <a:endParaRPr lang="fr-FR" sz="900" b="0" i="0" u="none" strike="noStrike">
                        <a:solidFill>
                          <a:srgbClr val="000000"/>
                        </a:solidFill>
                        <a:effectLst/>
                        <a:latin typeface="Calibri" panose="020F0502020204030204" pitchFamily="34" charset="0"/>
                      </a:endParaRPr>
                    </a:p>
                  </a:txBody>
                  <a:tcPr marL="6692" marR="6692" marT="6692" marB="0" anchor="ctr"/>
                </a:tc>
                <a:tc>
                  <a:txBody>
                    <a:bodyPr/>
                    <a:lstStyle/>
                    <a:p>
                      <a:pPr algn="ctr" fontAlgn="ctr"/>
                      <a:r>
                        <a:rPr lang="fr-FR" sz="900" u="none" strike="noStrike">
                          <a:effectLst/>
                        </a:rPr>
                        <a:t>MDE/ ONEV</a:t>
                      </a:r>
                      <a:endParaRPr lang="fr-FR" sz="900" b="0" i="0" u="none" strike="noStrike">
                        <a:solidFill>
                          <a:srgbClr val="000000"/>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xmlns="" val="2978081713"/>
                  </a:ext>
                </a:extLst>
              </a:tr>
              <a:tr h="315593">
                <a:tc rowSpan="3">
                  <a:txBody>
                    <a:bodyPr/>
                    <a:lstStyle/>
                    <a:p>
                      <a:pPr algn="ctr" fontAlgn="ctr"/>
                      <a:r>
                        <a:rPr lang="fr-FR" sz="1100" b="1" i="0" u="none" strike="noStrike" dirty="0" smtClean="0">
                          <a:solidFill>
                            <a:srgbClr val="000000"/>
                          </a:solidFill>
                          <a:effectLst/>
                          <a:latin typeface="Avenir Roman"/>
                        </a:rPr>
                        <a:t>State and monitoring of </a:t>
                      </a:r>
                      <a:r>
                        <a:rPr lang="fr-FR" sz="1100" b="1" i="0" u="none" strike="noStrike" dirty="0" err="1" smtClean="0">
                          <a:solidFill>
                            <a:srgbClr val="000000"/>
                          </a:solidFill>
                          <a:effectLst/>
                          <a:latin typeface="Avenir Roman"/>
                        </a:rPr>
                        <a:t>watersheds</a:t>
                      </a:r>
                      <a:endParaRPr lang="fr-FR" sz="1100" b="1" i="0" u="none" strike="noStrike" dirty="0">
                        <a:solidFill>
                          <a:srgbClr val="000000"/>
                        </a:solidFill>
                        <a:effectLst/>
                        <a:latin typeface="Avenir Roman"/>
                      </a:endParaRPr>
                    </a:p>
                  </a:txBody>
                  <a:tcPr marL="9525" marR="9525" marT="9525" marB="0" anchor="ctr"/>
                </a:tc>
                <a:tc rowSpan="3">
                  <a:txBody>
                    <a:bodyPr/>
                    <a:lstStyle/>
                    <a:p>
                      <a:pPr algn="ctr" fontAlgn="ctr"/>
                      <a:r>
                        <a:rPr lang="fr-FR" sz="1000" u="none" strike="noStrike" dirty="0">
                          <a:effectLst/>
                        </a:rPr>
                        <a:t>ONEV (MDE) -  </a:t>
                      </a:r>
                      <a:r>
                        <a:rPr lang="fr-FR" sz="1000" u="none" strike="noStrike" dirty="0" smtClean="0">
                          <a:effectLst/>
                        </a:rPr>
                        <a:t>Ministry of Agriculture (MARNDR</a:t>
                      </a:r>
                      <a:r>
                        <a:rPr lang="fr-FR" sz="1000" u="none" strike="noStrike" dirty="0">
                          <a:effectLst/>
                        </a:rPr>
                        <a:t>)</a:t>
                      </a:r>
                      <a:endParaRPr lang="fr-FR" sz="1000" b="0" i="0" u="none" strike="noStrike" dirty="0">
                        <a:solidFill>
                          <a:srgbClr val="000000"/>
                        </a:solidFill>
                        <a:effectLst/>
                        <a:latin typeface="Avenir Roman"/>
                      </a:endParaRPr>
                    </a:p>
                  </a:txBody>
                  <a:tcPr marL="6692" marR="6692" marT="6692" marB="0" anchor="ctr"/>
                </a:tc>
                <a:tc rowSpan="3">
                  <a:txBody>
                    <a:bodyPr/>
                    <a:lstStyle/>
                    <a:p>
                      <a:pPr algn="ctr" fontAlgn="ctr"/>
                      <a:r>
                        <a:rPr lang="fr-FR" sz="1000" u="none" strike="noStrike" dirty="0">
                          <a:effectLst/>
                        </a:rPr>
                        <a:t>CIMA </a:t>
                      </a:r>
                      <a:r>
                        <a:rPr lang="fr-FR" sz="1000" u="none" strike="noStrike" dirty="0" err="1">
                          <a:effectLst/>
                        </a:rPr>
                        <a:t>Foundation</a:t>
                      </a:r>
                      <a:endParaRPr lang="fr-FR" sz="1000" b="0" i="0" u="none" strike="noStrike" dirty="0">
                        <a:solidFill>
                          <a:srgbClr val="000000"/>
                        </a:solidFill>
                        <a:effectLst/>
                        <a:latin typeface="Avenir Roman"/>
                      </a:endParaRPr>
                    </a:p>
                  </a:txBody>
                  <a:tcPr marL="6692" marR="6692" marT="6692" marB="0" anchor="ctr"/>
                </a:tc>
                <a:tc rowSpan="3">
                  <a:txBody>
                    <a:bodyPr/>
                    <a:lstStyle/>
                    <a:p>
                      <a:pPr algn="ctr" fontAlgn="ctr"/>
                      <a:r>
                        <a:rPr lang="fr-FR" sz="1000" u="none" strike="noStrike" dirty="0" smtClean="0">
                          <a:effectLst/>
                        </a:rPr>
                        <a:t>Digital terrain model 1m/20cm</a:t>
                      </a:r>
                      <a:br>
                        <a:rPr lang="fr-FR" sz="1000" u="none" strike="noStrike" dirty="0" smtClean="0">
                          <a:effectLst/>
                        </a:rPr>
                      </a:br>
                      <a:r>
                        <a:rPr lang="fr-FR" sz="1000" u="none" strike="noStrike" dirty="0" smtClean="0">
                          <a:effectLst/>
                        </a:rPr>
                        <a:t>and Radar </a:t>
                      </a:r>
                      <a:r>
                        <a:rPr lang="fr-FR" sz="1000" u="none" strike="noStrike" dirty="0">
                          <a:effectLst/>
                        </a:rPr>
                        <a:t>THR </a:t>
                      </a:r>
                      <a:endParaRPr lang="fr-FR" sz="1000" b="0" i="0" u="none" strike="noStrike" dirty="0">
                        <a:solidFill>
                          <a:srgbClr val="000000"/>
                        </a:solidFill>
                        <a:effectLst/>
                        <a:latin typeface="Avenir Roman"/>
                      </a:endParaRPr>
                    </a:p>
                  </a:txBody>
                  <a:tcPr marL="6692" marR="6692" marT="6692" marB="0" anchor="ctr"/>
                </a:tc>
                <a:tc>
                  <a:txBody>
                    <a:bodyPr/>
                    <a:lstStyle/>
                    <a:p>
                      <a:pPr algn="ctr" fontAlgn="ctr"/>
                      <a:r>
                        <a:rPr lang="fr-FR" sz="900" u="none" strike="noStrike">
                          <a:effectLst/>
                        </a:rPr>
                        <a:t>Jean André PIERRE</a:t>
                      </a:r>
                      <a:endParaRPr lang="fr-FR" sz="900" b="0" i="0" u="none" strike="noStrike">
                        <a:solidFill>
                          <a:srgbClr val="000000"/>
                        </a:solidFill>
                        <a:effectLst/>
                        <a:latin typeface="Calibri" panose="020F0502020204030204" pitchFamily="34" charset="0"/>
                      </a:endParaRPr>
                    </a:p>
                  </a:txBody>
                  <a:tcPr marL="6692" marR="6692" marT="6692" marB="0" anchor="ctr"/>
                </a:tc>
                <a:tc>
                  <a:txBody>
                    <a:bodyPr/>
                    <a:lstStyle/>
                    <a:p>
                      <a:pPr algn="ctr" fontAlgn="ctr"/>
                      <a:r>
                        <a:rPr lang="fr-FR" sz="900" u="none" strike="noStrike">
                          <a:effectLst/>
                        </a:rPr>
                        <a:t>MPCE/ CNIGS</a:t>
                      </a:r>
                      <a:endParaRPr lang="fr-FR" sz="900" b="0" i="0" u="none" strike="noStrike">
                        <a:solidFill>
                          <a:srgbClr val="000000"/>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xmlns="" val="289586881"/>
                  </a:ext>
                </a:extLst>
              </a:tr>
              <a:tr h="308253">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900" u="none" strike="noStrike" dirty="0">
                          <a:effectLst/>
                        </a:rPr>
                        <a:t>Pradel FORMONVIL</a:t>
                      </a:r>
                      <a:endParaRPr lang="fr-FR" sz="900" b="0" i="0" u="none" strike="noStrike" dirty="0">
                        <a:solidFill>
                          <a:srgbClr val="000000"/>
                        </a:solidFill>
                        <a:effectLst/>
                        <a:latin typeface="Calibri" panose="020F0502020204030204" pitchFamily="34" charset="0"/>
                      </a:endParaRPr>
                    </a:p>
                  </a:txBody>
                  <a:tcPr marL="6692" marR="6692" marT="6692" marB="0" anchor="ctr"/>
                </a:tc>
                <a:tc>
                  <a:txBody>
                    <a:bodyPr/>
                    <a:lstStyle/>
                    <a:p>
                      <a:pPr algn="ctr" fontAlgn="ctr"/>
                      <a:r>
                        <a:rPr lang="fr-FR" sz="900" u="none" strike="noStrike">
                          <a:effectLst/>
                        </a:rPr>
                        <a:t>MPCE/ CNIGS</a:t>
                      </a:r>
                      <a:endParaRPr lang="fr-FR" sz="900" b="0" i="0" u="none" strike="noStrike">
                        <a:solidFill>
                          <a:srgbClr val="000000"/>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xmlns="" val="4175574951"/>
                  </a:ext>
                </a:extLst>
              </a:tr>
              <a:tr h="308253">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900" u="none" strike="noStrike">
                          <a:effectLst/>
                        </a:rPr>
                        <a:t>Saint Phar JEAN</a:t>
                      </a:r>
                      <a:endParaRPr lang="fr-FR" sz="900" b="0" i="0" u="none" strike="noStrike">
                        <a:solidFill>
                          <a:srgbClr val="000000"/>
                        </a:solidFill>
                        <a:effectLst/>
                        <a:latin typeface="Calibri" panose="020F0502020204030204" pitchFamily="34" charset="0"/>
                      </a:endParaRPr>
                    </a:p>
                  </a:txBody>
                  <a:tcPr marL="6692" marR="6692" marT="6692" marB="0" anchor="ctr"/>
                </a:tc>
                <a:tc>
                  <a:txBody>
                    <a:bodyPr/>
                    <a:lstStyle/>
                    <a:p>
                      <a:pPr algn="ctr" fontAlgn="ctr"/>
                      <a:r>
                        <a:rPr lang="fr-FR" sz="900" u="none" strike="noStrike">
                          <a:effectLst/>
                        </a:rPr>
                        <a:t>MDE/ ONEV</a:t>
                      </a:r>
                      <a:endParaRPr lang="fr-FR" sz="900" b="0" i="0" u="none" strike="noStrike">
                        <a:solidFill>
                          <a:srgbClr val="000000"/>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xmlns="" val="1605581559"/>
                  </a:ext>
                </a:extLst>
              </a:tr>
              <a:tr h="337612">
                <a:tc rowSpan="2">
                  <a:txBody>
                    <a:bodyPr/>
                    <a:lstStyle/>
                    <a:p>
                      <a:pPr algn="ctr" fontAlgn="ctr"/>
                      <a:r>
                        <a:rPr lang="fr-FR" sz="1100" b="1" i="0" u="none" strike="noStrike" dirty="0" err="1" smtClean="0">
                          <a:solidFill>
                            <a:srgbClr val="000000"/>
                          </a:solidFill>
                          <a:effectLst/>
                          <a:latin typeface="Avenir Roman"/>
                        </a:rPr>
                        <a:t>Landslide</a:t>
                      </a:r>
                      <a:r>
                        <a:rPr lang="fr-FR" sz="1100" b="1" i="0" u="none" strike="noStrike" dirty="0" smtClean="0">
                          <a:solidFill>
                            <a:srgbClr val="000000"/>
                          </a:solidFill>
                          <a:effectLst/>
                          <a:latin typeface="Avenir Roman"/>
                        </a:rPr>
                        <a:t> / </a:t>
                      </a:r>
                      <a:r>
                        <a:rPr lang="fr-FR" sz="1100" b="1" i="0" u="none" strike="noStrike" dirty="0" err="1" smtClean="0">
                          <a:solidFill>
                            <a:srgbClr val="000000"/>
                          </a:solidFill>
                          <a:effectLst/>
                          <a:latin typeface="Avenir Roman"/>
                        </a:rPr>
                        <a:t>Quarry</a:t>
                      </a:r>
                      <a:r>
                        <a:rPr lang="fr-FR" sz="1100" b="1" i="0" u="none" strike="noStrike" baseline="0" dirty="0" smtClean="0">
                          <a:solidFill>
                            <a:srgbClr val="000000"/>
                          </a:solidFill>
                          <a:effectLst/>
                          <a:latin typeface="Avenir Roman"/>
                        </a:rPr>
                        <a:t> monitoring</a:t>
                      </a:r>
                      <a:endParaRPr lang="fr-FR" sz="1100" b="1" i="0" u="none" strike="noStrike" dirty="0">
                        <a:solidFill>
                          <a:srgbClr val="000000"/>
                        </a:solidFill>
                        <a:effectLst/>
                        <a:latin typeface="Avenir Roman"/>
                      </a:endParaRPr>
                    </a:p>
                  </a:txBody>
                  <a:tcPr marL="9525" marR="9525" marT="9525" marB="0" anchor="ctr"/>
                </a:tc>
                <a:tc rowSpan="2">
                  <a:txBody>
                    <a:bodyPr/>
                    <a:lstStyle/>
                    <a:p>
                      <a:pPr algn="ctr" fontAlgn="ctr"/>
                      <a:r>
                        <a:rPr lang="fr-FR" sz="1000" u="none" strike="noStrike" dirty="0">
                          <a:effectLst/>
                        </a:rPr>
                        <a:t> BME / </a:t>
                      </a:r>
                      <a:r>
                        <a:rPr lang="fr-FR" sz="1000" u="none" strike="noStrike" dirty="0" smtClean="0">
                          <a:effectLst/>
                        </a:rPr>
                        <a:t>Ministry of</a:t>
                      </a:r>
                      <a:r>
                        <a:rPr lang="fr-FR" sz="1000" u="none" strike="noStrike" baseline="0" dirty="0" smtClean="0">
                          <a:effectLst/>
                        </a:rPr>
                        <a:t> Public Works </a:t>
                      </a:r>
                      <a:r>
                        <a:rPr lang="fr-FR" sz="1000" u="none" strike="noStrike" dirty="0" smtClean="0">
                          <a:effectLst/>
                        </a:rPr>
                        <a:t>(MTPTC</a:t>
                      </a:r>
                      <a:r>
                        <a:rPr lang="fr-FR" sz="1000" u="none" strike="noStrike" dirty="0">
                          <a:effectLst/>
                        </a:rPr>
                        <a:t>)</a:t>
                      </a:r>
                      <a:endParaRPr lang="fr-FR" sz="1000" b="0" i="0" u="none" strike="noStrike" dirty="0">
                        <a:solidFill>
                          <a:srgbClr val="000000"/>
                        </a:solidFill>
                        <a:effectLst/>
                        <a:latin typeface="Avenir Roman"/>
                      </a:endParaRPr>
                    </a:p>
                  </a:txBody>
                  <a:tcPr marL="6692" marR="6692" marT="6692" marB="0" anchor="ctr"/>
                </a:tc>
                <a:tc rowSpan="2">
                  <a:txBody>
                    <a:bodyPr/>
                    <a:lstStyle/>
                    <a:p>
                      <a:pPr algn="ctr" fontAlgn="ctr"/>
                      <a:r>
                        <a:rPr lang="fr-FR" sz="1000" u="none" strike="noStrike" dirty="0">
                          <a:effectLst/>
                        </a:rPr>
                        <a:t>EOST</a:t>
                      </a:r>
                      <a:endParaRPr lang="fr-FR" sz="1000" b="0" i="0" u="none" strike="noStrike" dirty="0">
                        <a:solidFill>
                          <a:srgbClr val="000000"/>
                        </a:solidFill>
                        <a:effectLst/>
                        <a:latin typeface="Avenir Roman"/>
                      </a:endParaRPr>
                    </a:p>
                  </a:txBody>
                  <a:tcPr marL="6692" marR="6692" marT="6692" marB="0" anchor="ctr"/>
                </a:tc>
                <a:tc rowSpan="2">
                  <a:txBody>
                    <a:bodyPr/>
                    <a:lstStyle/>
                    <a:p>
                      <a:pPr algn="ctr" fontAlgn="ctr"/>
                      <a:r>
                        <a:rPr lang="fr-FR" sz="1000" u="none" strike="noStrike" dirty="0" smtClean="0">
                          <a:effectLst/>
                        </a:rPr>
                        <a:t>Optical HR/THR</a:t>
                      </a:r>
                      <a:r>
                        <a:rPr lang="fr-FR" sz="1000" u="none" strike="noStrike" dirty="0">
                          <a:effectLst/>
                        </a:rPr>
                        <a:t>, </a:t>
                      </a:r>
                      <a:r>
                        <a:rPr lang="fr-FR" sz="1000" u="none" strike="noStrike" dirty="0" smtClean="0">
                          <a:effectLst/>
                        </a:rPr>
                        <a:t/>
                      </a:r>
                      <a:br>
                        <a:rPr lang="fr-FR" sz="1000" u="none" strike="noStrike" dirty="0" smtClean="0">
                          <a:effectLst/>
                        </a:rPr>
                      </a:br>
                      <a:r>
                        <a:rPr lang="fr-FR" sz="1000" u="none" strike="noStrike" dirty="0" smtClean="0">
                          <a:effectLst/>
                        </a:rPr>
                        <a:t>Radar </a:t>
                      </a:r>
                      <a:r>
                        <a:rPr lang="fr-FR" sz="1000" u="none" strike="noStrike" dirty="0" err="1">
                          <a:effectLst/>
                        </a:rPr>
                        <a:t>TerraSAR</a:t>
                      </a:r>
                      <a:r>
                        <a:rPr lang="fr-FR" sz="1000" u="none" strike="noStrike" dirty="0">
                          <a:effectLst/>
                        </a:rPr>
                        <a:t>-X  </a:t>
                      </a:r>
                      <a:endParaRPr lang="fr-FR" sz="1000" b="0" i="0" u="none" strike="noStrike" dirty="0">
                        <a:solidFill>
                          <a:srgbClr val="000000"/>
                        </a:solidFill>
                        <a:effectLst/>
                        <a:latin typeface="Avenir Roman"/>
                      </a:endParaRPr>
                    </a:p>
                  </a:txBody>
                  <a:tcPr marL="6692" marR="6692" marT="6692" marB="0" anchor="ctr"/>
                </a:tc>
                <a:tc>
                  <a:txBody>
                    <a:bodyPr/>
                    <a:lstStyle/>
                    <a:p>
                      <a:pPr algn="ctr" fontAlgn="ctr"/>
                      <a:r>
                        <a:rPr lang="fr-FR" sz="900" u="none" strike="noStrike">
                          <a:effectLst/>
                        </a:rPr>
                        <a:t>Samuel GENEA</a:t>
                      </a:r>
                      <a:endParaRPr lang="fr-FR" sz="900" b="0" i="0" u="none" strike="noStrike">
                        <a:solidFill>
                          <a:srgbClr val="000000"/>
                        </a:solidFill>
                        <a:effectLst/>
                        <a:latin typeface="Calibri" panose="020F0502020204030204" pitchFamily="34" charset="0"/>
                      </a:endParaRPr>
                    </a:p>
                  </a:txBody>
                  <a:tcPr marL="6692" marR="6692" marT="6692" marB="0" anchor="ctr"/>
                </a:tc>
                <a:tc>
                  <a:txBody>
                    <a:bodyPr/>
                    <a:lstStyle/>
                    <a:p>
                      <a:pPr algn="ctr" fontAlgn="ctr"/>
                      <a:r>
                        <a:rPr lang="fr-FR" sz="900" u="none" strike="noStrike">
                          <a:effectLst/>
                        </a:rPr>
                        <a:t>MTPTC/ BME </a:t>
                      </a:r>
                      <a:endParaRPr lang="fr-FR" sz="900" b="0" i="0" u="none" strike="noStrike">
                        <a:solidFill>
                          <a:srgbClr val="000000"/>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xmlns="" val="3825345375"/>
                  </a:ext>
                </a:extLst>
              </a:tr>
              <a:tr h="315593">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900" u="none" strike="noStrike">
                          <a:effectLst/>
                        </a:rPr>
                        <a:t>Eric CALAIS</a:t>
                      </a:r>
                      <a:endParaRPr lang="fr-FR" sz="900" b="0" i="0" u="none" strike="noStrike">
                        <a:solidFill>
                          <a:srgbClr val="000000"/>
                        </a:solidFill>
                        <a:effectLst/>
                        <a:latin typeface="Calibri" panose="020F0502020204030204" pitchFamily="34" charset="0"/>
                      </a:endParaRPr>
                    </a:p>
                  </a:txBody>
                  <a:tcPr marL="6692" marR="6692" marT="6692" marB="0" anchor="ctr"/>
                </a:tc>
                <a:tc>
                  <a:txBody>
                    <a:bodyPr/>
                    <a:lstStyle/>
                    <a:p>
                      <a:pPr algn="ctr" fontAlgn="ctr"/>
                      <a:r>
                        <a:rPr lang="fr-FR" sz="900" u="none" strike="noStrike" dirty="0">
                          <a:effectLst/>
                        </a:rPr>
                        <a:t>ENS France</a:t>
                      </a:r>
                      <a:endParaRPr lang="fr-FR" sz="900" b="0" i="0" u="none" strike="noStrike" dirty="0">
                        <a:solidFill>
                          <a:srgbClr val="000000"/>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xmlns="" val="2749218138"/>
                  </a:ext>
                </a:extLst>
              </a:tr>
            </a:tbl>
          </a:graphicData>
        </a:graphic>
      </p:graphicFrame>
      <p:sp>
        <p:nvSpPr>
          <p:cNvPr id="8" name="Content Placeholder 3"/>
          <p:cNvSpPr>
            <a:spLocks noGrp="1"/>
          </p:cNvSpPr>
          <p:nvPr>
            <p:ph sz="quarter" idx="11"/>
          </p:nvPr>
        </p:nvSpPr>
        <p:spPr>
          <a:xfrm>
            <a:off x="2057400" y="152400"/>
            <a:ext cx="5486400" cy="914400"/>
          </a:xfrm>
        </p:spPr>
        <p:txBody>
          <a:bodyPr numCol="1" anchor="ctr"/>
          <a:lstStyle/>
          <a:p>
            <a:pPr algn="ctr"/>
            <a:r>
              <a:rPr lang="en-US" sz="2800" b="1" dirty="0" smtClean="0"/>
              <a:t>RO Thematic products –</a:t>
            </a:r>
          </a:p>
          <a:p>
            <a:pPr algn="ctr"/>
            <a:r>
              <a:rPr lang="en-US" sz="2800" b="1" dirty="0" smtClean="0"/>
              <a:t>Main actors (CEOS and Haiti)</a:t>
            </a:r>
            <a:endParaRPr lang="en-US" sz="2800" b="1" dirty="0"/>
          </a:p>
        </p:txBody>
      </p:sp>
    </p:spTree>
    <p:extLst>
      <p:ext uri="{BB962C8B-B14F-4D97-AF65-F5344CB8AC3E}">
        <p14:creationId xmlns:p14="http://schemas.microsoft.com/office/powerpoint/2010/main" val="11832219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98284" y="1576915"/>
            <a:ext cx="5382022" cy="5143500"/>
          </a:xfrm>
          <a:prstGeom prst="rect">
            <a:avLst/>
          </a:prstGeom>
        </p:spPr>
      </p:pic>
      <p:sp>
        <p:nvSpPr>
          <p:cNvPr id="4" name="Content Placeholder 3"/>
          <p:cNvSpPr txBox="1">
            <a:spLocks/>
          </p:cNvSpPr>
          <p:nvPr/>
        </p:nvSpPr>
        <p:spPr>
          <a:xfrm>
            <a:off x="1880989" y="414498"/>
            <a:ext cx="4953000" cy="914400"/>
          </a:xfrm>
          <a:prstGeom prst="rect">
            <a:avLst/>
          </a:prstGeom>
        </p:spPr>
        <p:txBody>
          <a:bodyPr/>
          <a:lstStyle>
            <a:lvl1pPr marL="0" indent="0">
              <a:spcBef>
                <a:spcPts val="500"/>
              </a:spcBef>
              <a:buSzPct val="100000"/>
              <a:buFont typeface="Arial"/>
              <a:buNone/>
              <a:defRPr sz="2400">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algn="ctr" defTabSz="914400"/>
            <a:endParaRPr lang="fr-FR" sz="2000" b="1" dirty="0" smtClean="0"/>
          </a:p>
        </p:txBody>
      </p:sp>
      <p:grpSp>
        <p:nvGrpSpPr>
          <p:cNvPr id="6" name="Groupe 5"/>
          <p:cNvGrpSpPr/>
          <p:nvPr/>
        </p:nvGrpSpPr>
        <p:grpSpPr>
          <a:xfrm>
            <a:off x="5173918" y="1293466"/>
            <a:ext cx="3774773" cy="692404"/>
            <a:chOff x="1248519" y="678387"/>
            <a:chExt cx="2063146" cy="692404"/>
          </a:xfrm>
        </p:grpSpPr>
        <p:sp>
          <p:nvSpPr>
            <p:cNvPr id="7" name="Rectangle à coins arrondis 6"/>
            <p:cNvSpPr/>
            <p:nvPr/>
          </p:nvSpPr>
          <p:spPr>
            <a:xfrm>
              <a:off x="1248519" y="678387"/>
              <a:ext cx="2063146" cy="692404"/>
            </a:xfrm>
            <a:prstGeom prst="roundRect">
              <a:avLst/>
            </a:prstGeom>
            <a:solidFill>
              <a:schemeClr val="bg1">
                <a:lumMod val="6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8" name="ZoneTexte 7"/>
            <p:cNvSpPr txBox="1"/>
            <p:nvPr/>
          </p:nvSpPr>
          <p:spPr>
            <a:xfrm>
              <a:off x="1282319" y="712187"/>
              <a:ext cx="1995546" cy="624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Infrastructure and road communication : </a:t>
              </a:r>
              <a:br>
                <a:rPr lang="en-US" sz="1400" kern="1200" dirty="0" smtClean="0"/>
              </a:br>
              <a:r>
                <a:rPr lang="en-US" sz="1400" kern="1200" dirty="0" smtClean="0"/>
                <a:t>1</a:t>
              </a:r>
              <a:r>
                <a:rPr lang="en-US" sz="1400" kern="1200" baseline="30000" dirty="0" smtClean="0"/>
                <a:t>st</a:t>
              </a:r>
              <a:r>
                <a:rPr lang="en-US" sz="1400" kern="1200" dirty="0" smtClean="0"/>
                <a:t> -&gt; </a:t>
              </a:r>
              <a:r>
                <a:rPr lang="en-US" sz="1400" kern="1200" dirty="0" err="1" smtClean="0"/>
                <a:t>Jérémie</a:t>
              </a:r>
              <a:endParaRPr lang="fr-FR" sz="1400" kern="1200" dirty="0"/>
            </a:p>
          </p:txBody>
        </p:sp>
      </p:grpSp>
      <p:sp>
        <p:nvSpPr>
          <p:cNvPr id="9" name="Content Placeholder 3"/>
          <p:cNvSpPr txBox="1">
            <a:spLocks/>
          </p:cNvSpPr>
          <p:nvPr/>
        </p:nvSpPr>
        <p:spPr>
          <a:xfrm>
            <a:off x="1906868" y="166481"/>
            <a:ext cx="5562600" cy="914400"/>
          </a:xfrm>
          <a:prstGeom prst="rect">
            <a:avLst/>
          </a:prstGeom>
        </p:spPr>
        <p:txBody>
          <a:bodyPr/>
          <a:lstStyle>
            <a:lvl1pPr marL="0" indent="0">
              <a:spcBef>
                <a:spcPts val="500"/>
              </a:spcBef>
              <a:buSzPct val="100000"/>
              <a:buFont typeface="Arial"/>
              <a:buNone/>
              <a:defRPr sz="2400">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algn="ctr" defTabSz="914400"/>
            <a:r>
              <a:rPr lang="fr-FR" sz="2800" b="1" dirty="0" err="1" smtClean="0"/>
              <a:t>Technical</a:t>
            </a:r>
            <a:r>
              <a:rPr lang="fr-FR" sz="2800" b="1" dirty="0" smtClean="0"/>
              <a:t> </a:t>
            </a:r>
            <a:r>
              <a:rPr lang="fr-FR" sz="2800" b="1" dirty="0" err="1" smtClean="0"/>
              <a:t>Review</a:t>
            </a:r>
            <a:r>
              <a:rPr lang="fr-FR" sz="2800" b="1" dirty="0" smtClean="0"/>
              <a:t> #1 (</a:t>
            </a:r>
            <a:r>
              <a:rPr lang="fr-FR" sz="2800" b="1" dirty="0" err="1" smtClean="0"/>
              <a:t>Dec</a:t>
            </a:r>
            <a:r>
              <a:rPr lang="fr-FR" sz="2800" b="1" dirty="0" smtClean="0"/>
              <a:t> 2017)</a:t>
            </a:r>
          </a:p>
          <a:p>
            <a:pPr algn="ctr" defTabSz="914400"/>
            <a:r>
              <a:rPr lang="fr-FR" sz="2000" b="1" dirty="0" err="1" smtClean="0"/>
              <a:t>Example</a:t>
            </a:r>
            <a:r>
              <a:rPr lang="fr-FR" sz="2000" b="1" dirty="0" smtClean="0"/>
              <a:t> of  Infrastructure in Jérémie</a:t>
            </a:r>
          </a:p>
        </p:txBody>
      </p:sp>
    </p:spTree>
    <p:extLst>
      <p:ext uri="{BB962C8B-B14F-4D97-AF65-F5344CB8AC3E}">
        <p14:creationId xmlns:p14="http://schemas.microsoft.com/office/powerpoint/2010/main" val="35640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95400" y="1492339"/>
            <a:ext cx="3124200" cy="923330"/>
          </a:xfrm>
          <a:prstGeom prst="rect">
            <a:avLst/>
          </a:prstGeom>
          <a:noFill/>
        </p:spPr>
        <p:txBody>
          <a:bodyPr wrap="square" rtlCol="0">
            <a:spAutoFit/>
          </a:bodyPr>
          <a:lstStyle/>
          <a:p>
            <a:r>
              <a:rPr lang="fr-FR" dirty="0" smtClean="0">
                <a:latin typeface="Calibri Light" panose="020F0302020204030204" pitchFamily="34" charset="0"/>
                <a:cs typeface="Calibri Light" panose="020F0302020204030204" pitchFamily="34" charset="0"/>
              </a:rPr>
              <a:t>7584 buildings</a:t>
            </a:r>
          </a:p>
          <a:p>
            <a:endParaRPr lang="fr-FR" dirty="0"/>
          </a:p>
          <a:p>
            <a:pPr marL="257175" indent="-257175">
              <a:buAutoNum type="arabicPlain" startAt="2014"/>
            </a:pP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1839417529"/>
              </p:ext>
            </p:extLst>
          </p:nvPr>
        </p:nvGraphicFramePr>
        <p:xfrm>
          <a:off x="2057400" y="2129790"/>
          <a:ext cx="6096000" cy="472821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278130">
                <a:tc>
                  <a:txBody>
                    <a:bodyPr/>
                    <a:lstStyle/>
                    <a:p>
                      <a:pPr algn="ctr"/>
                      <a:r>
                        <a:rPr lang="fr-FR" sz="800" dirty="0" smtClean="0"/>
                        <a:t>2014</a:t>
                      </a:r>
                      <a:endParaRPr lang="fr-FR" sz="800" dirty="0"/>
                    </a:p>
                  </a:txBody>
                  <a:tcPr marL="68580" marR="68580" marT="34290" marB="34290"/>
                </a:tc>
                <a:tc>
                  <a:txBody>
                    <a:bodyPr/>
                    <a:lstStyle/>
                    <a:p>
                      <a:pPr algn="ctr"/>
                      <a:r>
                        <a:rPr lang="fr-FR" sz="800" dirty="0" smtClean="0"/>
                        <a:t>2016</a:t>
                      </a:r>
                      <a:endParaRPr lang="fr-FR" sz="800" dirty="0"/>
                    </a:p>
                  </a:txBody>
                  <a:tcPr marL="68580" marR="68580" marT="34290" marB="34290"/>
                </a:tc>
                <a:tc>
                  <a:txBody>
                    <a:bodyPr/>
                    <a:lstStyle/>
                    <a:p>
                      <a:pPr algn="ctr"/>
                      <a:r>
                        <a:rPr lang="fr-FR" sz="800" dirty="0" smtClean="0"/>
                        <a:t>2017</a:t>
                      </a:r>
                      <a:endParaRPr lang="fr-FR" sz="800" dirty="0"/>
                    </a:p>
                  </a:txBody>
                  <a:tcPr marL="68580" marR="68580" marT="34290" marB="34290"/>
                </a:tc>
                <a:tc>
                  <a:txBody>
                    <a:bodyPr/>
                    <a:lstStyle/>
                    <a:p>
                      <a:pPr algn="ctr"/>
                      <a:r>
                        <a:rPr lang="fr-FR" sz="800" dirty="0" smtClean="0"/>
                        <a:t>Total</a:t>
                      </a:r>
                      <a:endParaRPr lang="fr-FR" sz="800" dirty="0"/>
                    </a:p>
                  </a:txBody>
                  <a:tcPr marL="68580" marR="68580" marT="34290" marB="34290"/>
                </a:tc>
                <a:extLst>
                  <a:ext uri="{0D108BD9-81ED-4DB2-BD59-A6C34878D82A}">
                    <a16:rowId xmlns:a16="http://schemas.microsoft.com/office/drawing/2014/main" xmlns="" val="10000"/>
                  </a:ext>
                </a:extLst>
              </a:tr>
              <a:tr h="278130">
                <a:tc>
                  <a:txBody>
                    <a:bodyPr/>
                    <a:lstStyle/>
                    <a:p>
                      <a:pPr algn="ctr"/>
                      <a:r>
                        <a:rPr lang="fr-FR" sz="800" dirty="0" smtClean="0"/>
                        <a:t>Not </a:t>
                      </a:r>
                      <a:r>
                        <a:rPr lang="fr-FR" sz="800" dirty="0" err="1" smtClean="0"/>
                        <a:t>affected</a:t>
                      </a:r>
                      <a:endParaRPr lang="fr-FR" sz="800" dirty="0"/>
                    </a:p>
                  </a:txBody>
                  <a:tcPr marL="68580" marR="68580" marT="34290" marB="34290"/>
                </a:tc>
                <a:tc>
                  <a:txBody>
                    <a:bodyPr/>
                    <a:lstStyle/>
                    <a:p>
                      <a:pPr algn="ctr"/>
                      <a:r>
                        <a:rPr lang="fr-FR" sz="800" dirty="0" err="1" smtClean="0"/>
                        <a:t>Destroyed</a:t>
                      </a:r>
                      <a:endParaRPr lang="fr-FR" sz="800" dirty="0"/>
                    </a:p>
                  </a:txBody>
                  <a:tcPr marL="68580" marR="68580" marT="34290" marB="34290"/>
                </a:tc>
                <a:tc>
                  <a:txBody>
                    <a:bodyPr/>
                    <a:lstStyle/>
                    <a:p>
                      <a:pPr algn="ctr"/>
                      <a:endParaRPr lang="fr-FR" sz="800" dirty="0"/>
                    </a:p>
                  </a:txBody>
                  <a:tcPr marL="68580" marR="68580" marT="34290" marB="34290"/>
                </a:tc>
                <a:tc>
                  <a:txBody>
                    <a:bodyPr/>
                    <a:lstStyle/>
                    <a:p>
                      <a:pPr algn="ctr"/>
                      <a:r>
                        <a:rPr lang="fr-FR" sz="900" b="1" dirty="0" smtClean="0"/>
                        <a:t>3219</a:t>
                      </a:r>
                      <a:endParaRPr lang="fr-FR" sz="900" b="1" dirty="0"/>
                    </a:p>
                  </a:txBody>
                  <a:tcPr marL="68580" marR="68580" marT="34290" marB="34290" anchor="ctr">
                    <a:solidFill>
                      <a:srgbClr val="FF0000"/>
                    </a:solidFill>
                  </a:tcPr>
                </a:tc>
                <a:extLst>
                  <a:ext uri="{0D108BD9-81ED-4DB2-BD59-A6C34878D82A}">
                    <a16:rowId xmlns:a16="http://schemas.microsoft.com/office/drawing/2014/main" xmlns="" val="10001"/>
                  </a:ext>
                </a:extLst>
              </a:tr>
              <a:tr h="278130">
                <a:tc>
                  <a:txBody>
                    <a:bodyPr/>
                    <a:lstStyle/>
                    <a:p>
                      <a:pPr algn="ctr"/>
                      <a:r>
                        <a:rPr lang="fr-FR" sz="800" dirty="0" smtClean="0"/>
                        <a:t>In construction</a:t>
                      </a:r>
                      <a:endParaRPr lang="fr-FR" sz="800" dirty="0"/>
                    </a:p>
                  </a:txBody>
                  <a:tcPr marL="68580" marR="68580" marT="34290" marB="34290"/>
                </a:tc>
                <a:tc>
                  <a:txBody>
                    <a:bodyPr/>
                    <a:lstStyle/>
                    <a:p>
                      <a:pPr algn="ctr"/>
                      <a:r>
                        <a:rPr lang="fr-FR" sz="800" dirty="0" err="1" smtClean="0"/>
                        <a:t>Destroyed</a:t>
                      </a:r>
                      <a:endParaRPr lang="fr-FR" sz="800" dirty="0"/>
                    </a:p>
                  </a:txBody>
                  <a:tcPr marL="68580" marR="68580" marT="34290" marB="34290"/>
                </a:tc>
                <a:tc>
                  <a:txBody>
                    <a:bodyPr/>
                    <a:lstStyle/>
                    <a:p>
                      <a:pPr algn="ctr"/>
                      <a:endParaRPr lang="fr-FR" sz="800"/>
                    </a:p>
                  </a:txBody>
                  <a:tcPr marL="68580" marR="68580" marT="34290" marB="34290"/>
                </a:tc>
                <a:tc>
                  <a:txBody>
                    <a:bodyPr/>
                    <a:lstStyle/>
                    <a:p>
                      <a:pPr algn="ctr"/>
                      <a:r>
                        <a:rPr lang="fr-FR" sz="900" b="1" dirty="0" smtClean="0"/>
                        <a:t>54</a:t>
                      </a:r>
                      <a:endParaRPr lang="fr-FR" sz="900" b="1" dirty="0"/>
                    </a:p>
                  </a:txBody>
                  <a:tcPr marL="68580" marR="68580" marT="34290" marB="34290" anchor="ctr">
                    <a:solidFill>
                      <a:srgbClr val="FF0000"/>
                    </a:solidFill>
                  </a:tcPr>
                </a:tc>
                <a:extLst>
                  <a:ext uri="{0D108BD9-81ED-4DB2-BD59-A6C34878D82A}">
                    <a16:rowId xmlns:a16="http://schemas.microsoft.com/office/drawing/2014/main" xmlns="" val="10002"/>
                  </a:ext>
                </a:extLst>
              </a:tr>
              <a:tr h="278130">
                <a:tc>
                  <a:txBody>
                    <a:bodyPr/>
                    <a:lstStyle/>
                    <a:p>
                      <a:pPr algn="ctr"/>
                      <a:r>
                        <a:rPr lang="fr-FR" sz="800" dirty="0" smtClean="0"/>
                        <a:t>Not </a:t>
                      </a:r>
                      <a:r>
                        <a:rPr lang="fr-FR" sz="800" dirty="0" err="1" smtClean="0"/>
                        <a:t>existing</a:t>
                      </a:r>
                      <a:endParaRPr lang="fr-FR" sz="800" dirty="0"/>
                    </a:p>
                  </a:txBody>
                  <a:tcPr marL="68580" marR="68580" marT="34290" marB="34290"/>
                </a:tc>
                <a:tc>
                  <a:txBody>
                    <a:bodyPr/>
                    <a:lstStyle/>
                    <a:p>
                      <a:pPr algn="ctr"/>
                      <a:r>
                        <a:rPr lang="fr-FR" sz="800" dirty="0" err="1" smtClean="0"/>
                        <a:t>Destroyed</a:t>
                      </a:r>
                      <a:endParaRPr lang="fr-FR" sz="800" dirty="0"/>
                    </a:p>
                  </a:txBody>
                  <a:tcPr marL="68580" marR="68580" marT="34290" marB="34290"/>
                </a:tc>
                <a:tc>
                  <a:txBody>
                    <a:bodyPr/>
                    <a:lstStyle/>
                    <a:p>
                      <a:pPr algn="ctr"/>
                      <a:endParaRPr lang="fr-FR" sz="800" dirty="0"/>
                    </a:p>
                  </a:txBody>
                  <a:tcPr marL="68580" marR="68580" marT="34290" marB="34290"/>
                </a:tc>
                <a:tc>
                  <a:txBody>
                    <a:bodyPr/>
                    <a:lstStyle/>
                    <a:p>
                      <a:pPr algn="ctr"/>
                      <a:r>
                        <a:rPr lang="fr-FR" sz="900" b="1" dirty="0" smtClean="0"/>
                        <a:t>59</a:t>
                      </a:r>
                      <a:endParaRPr lang="fr-FR" sz="900" b="1" dirty="0"/>
                    </a:p>
                  </a:txBody>
                  <a:tcPr marL="68580" marR="68580" marT="34290" marB="34290" anchor="ctr">
                    <a:solidFill>
                      <a:srgbClr val="FF0000"/>
                    </a:solidFill>
                  </a:tcPr>
                </a:tc>
                <a:extLst>
                  <a:ext uri="{0D108BD9-81ED-4DB2-BD59-A6C34878D82A}">
                    <a16:rowId xmlns:a16="http://schemas.microsoft.com/office/drawing/2014/main" xmlns="" val="10003"/>
                  </a:ext>
                </a:extLst>
              </a:tr>
              <a:tr h="278130">
                <a:tc>
                  <a:txBody>
                    <a:bodyPr/>
                    <a:lstStyle/>
                    <a:p>
                      <a:pPr algn="ctr"/>
                      <a:endParaRPr lang="fr-FR" sz="800" dirty="0"/>
                    </a:p>
                  </a:txBody>
                  <a:tcPr marL="68580" marR="68580" marT="34290" marB="34290"/>
                </a:tc>
                <a:tc>
                  <a:txBody>
                    <a:bodyPr/>
                    <a:lstStyle/>
                    <a:p>
                      <a:pPr algn="ctr"/>
                      <a:endParaRPr lang="fr-FR" sz="800" dirty="0"/>
                    </a:p>
                  </a:txBody>
                  <a:tcPr marL="68580" marR="68580" marT="34290" marB="34290"/>
                </a:tc>
                <a:tc>
                  <a:txBody>
                    <a:bodyPr/>
                    <a:lstStyle/>
                    <a:p>
                      <a:pPr algn="ctr"/>
                      <a:endParaRPr lang="fr-FR" sz="800" dirty="0"/>
                    </a:p>
                  </a:txBody>
                  <a:tcPr marL="68580" marR="68580" marT="34290" marB="34290"/>
                </a:tc>
                <a:tc>
                  <a:txBody>
                    <a:bodyPr/>
                    <a:lstStyle/>
                    <a:p>
                      <a:pPr algn="ctr"/>
                      <a:endParaRPr lang="fr-FR" sz="900" b="1" dirty="0"/>
                    </a:p>
                  </a:txBody>
                  <a:tcPr marL="68580" marR="68580" marT="34290" marB="34290" anchor="ctr"/>
                </a:tc>
                <a:extLst>
                  <a:ext uri="{0D108BD9-81ED-4DB2-BD59-A6C34878D82A}">
                    <a16:rowId xmlns:a16="http://schemas.microsoft.com/office/drawing/2014/main" xmlns="" val="10004"/>
                  </a:ext>
                </a:extLst>
              </a:tr>
              <a:tr h="278130">
                <a:tc>
                  <a:txBody>
                    <a:bodyPr/>
                    <a:lstStyle/>
                    <a:p>
                      <a:pPr algn="ctr"/>
                      <a:r>
                        <a:rPr lang="fr-FR" sz="800" dirty="0" smtClean="0"/>
                        <a:t>Not </a:t>
                      </a:r>
                      <a:r>
                        <a:rPr lang="fr-FR" sz="800" dirty="0" err="1" smtClean="0"/>
                        <a:t>affected</a:t>
                      </a:r>
                      <a:endParaRPr lang="fr-FR" sz="800" dirty="0"/>
                    </a:p>
                  </a:txBody>
                  <a:tcPr marL="68580" marR="68580" marT="34290" marB="34290"/>
                </a:tc>
                <a:tc>
                  <a:txBody>
                    <a:bodyPr/>
                    <a:lstStyle/>
                    <a:p>
                      <a:pPr algn="ctr"/>
                      <a:r>
                        <a:rPr lang="fr-FR" sz="800" dirty="0" err="1" smtClean="0"/>
                        <a:t>Damaged</a:t>
                      </a:r>
                      <a:endParaRPr lang="fr-FR" sz="800" dirty="0"/>
                    </a:p>
                  </a:txBody>
                  <a:tcPr marL="68580" marR="68580" marT="34290" marB="34290"/>
                </a:tc>
                <a:tc>
                  <a:txBody>
                    <a:bodyPr/>
                    <a:lstStyle/>
                    <a:p>
                      <a:pPr algn="ctr"/>
                      <a:endParaRPr lang="fr-FR" sz="800" dirty="0"/>
                    </a:p>
                  </a:txBody>
                  <a:tcPr marL="68580" marR="68580" marT="34290" marB="34290"/>
                </a:tc>
                <a:tc>
                  <a:txBody>
                    <a:bodyPr/>
                    <a:lstStyle/>
                    <a:p>
                      <a:pPr algn="ctr"/>
                      <a:r>
                        <a:rPr lang="fr-FR" sz="900" b="1" dirty="0" smtClean="0"/>
                        <a:t>1196</a:t>
                      </a:r>
                      <a:endParaRPr lang="fr-FR" sz="900" b="1" dirty="0"/>
                    </a:p>
                  </a:txBody>
                  <a:tcPr marL="68580" marR="68580" marT="34290" marB="34290" anchor="ctr">
                    <a:solidFill>
                      <a:srgbClr val="FFC000"/>
                    </a:solidFill>
                  </a:tcPr>
                </a:tc>
                <a:extLst>
                  <a:ext uri="{0D108BD9-81ED-4DB2-BD59-A6C34878D82A}">
                    <a16:rowId xmlns:a16="http://schemas.microsoft.com/office/drawing/2014/main" xmlns="" val="10005"/>
                  </a:ext>
                </a:extLst>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dirty="0" smtClean="0"/>
                        <a:t>In construction</a:t>
                      </a:r>
                    </a:p>
                  </a:txBody>
                  <a:tcPr marL="68580" marR="68580" marT="34290" marB="34290"/>
                </a:tc>
                <a:tc>
                  <a:txBody>
                    <a:bodyPr/>
                    <a:lstStyle/>
                    <a:p>
                      <a:pPr marL="0" marR="0" lvl="0" indent="0" algn="ctr" defTabSz="457200" eaLnBrk="1" fontAlgn="auto" latinLnBrk="0" hangingPunct="1">
                        <a:lnSpc>
                          <a:spcPct val="100000"/>
                        </a:lnSpc>
                        <a:spcBef>
                          <a:spcPts val="600"/>
                        </a:spcBef>
                        <a:spcAft>
                          <a:spcPts val="0"/>
                        </a:spcAft>
                        <a:buClrTx/>
                        <a:buSzTx/>
                        <a:buFontTx/>
                        <a:buNone/>
                        <a:tabLst/>
                        <a:defRPr/>
                      </a:pPr>
                      <a:r>
                        <a:rPr kumimoji="0" lang="fr-FR" sz="800" b="0" i="0" u="none" strike="noStrike" kern="0" cap="none" spc="0" normalizeH="0" baseline="0" noProof="0" smtClean="0">
                          <a:ln>
                            <a:noFill/>
                          </a:ln>
                          <a:solidFill>
                            <a:prstClr val="black"/>
                          </a:solidFill>
                          <a:effectLst/>
                          <a:uLnTx/>
                          <a:uFillTx/>
                          <a:latin typeface="Avenir Roman"/>
                          <a:sym typeface="Calibri"/>
                        </a:rPr>
                        <a:t>Damaged</a:t>
                      </a:r>
                      <a:endParaRPr kumimoji="0" lang="fr-FR" sz="800" b="0" i="0" u="none" strike="noStrike" kern="0" cap="none" spc="0" normalizeH="0" baseline="0" noProof="0" dirty="0">
                        <a:ln>
                          <a:noFill/>
                        </a:ln>
                        <a:solidFill>
                          <a:prstClr val="black"/>
                        </a:solidFill>
                        <a:effectLst/>
                        <a:uLnTx/>
                        <a:uFillTx/>
                        <a:latin typeface="Avenir Roman"/>
                        <a:sym typeface="Calibri"/>
                      </a:endParaRPr>
                    </a:p>
                  </a:txBody>
                  <a:tcPr marL="68580" marR="68580" marT="34290" marB="34290"/>
                </a:tc>
                <a:tc>
                  <a:txBody>
                    <a:bodyPr/>
                    <a:lstStyle/>
                    <a:p>
                      <a:pPr algn="ctr"/>
                      <a:endParaRPr lang="fr-FR" sz="800" dirty="0"/>
                    </a:p>
                  </a:txBody>
                  <a:tcPr marL="68580" marR="68580" marT="34290" marB="34290"/>
                </a:tc>
                <a:tc>
                  <a:txBody>
                    <a:bodyPr/>
                    <a:lstStyle/>
                    <a:p>
                      <a:pPr algn="ctr"/>
                      <a:r>
                        <a:rPr lang="fr-FR" sz="900" b="1" dirty="0" smtClean="0"/>
                        <a:t>62</a:t>
                      </a:r>
                      <a:endParaRPr lang="fr-FR" sz="900" b="1" dirty="0"/>
                    </a:p>
                  </a:txBody>
                  <a:tcPr marL="68580" marR="68580" marT="34290" marB="34290" anchor="ctr">
                    <a:solidFill>
                      <a:srgbClr val="FFC000"/>
                    </a:solidFill>
                  </a:tcPr>
                </a:tc>
                <a:extLst>
                  <a:ext uri="{0D108BD9-81ED-4DB2-BD59-A6C34878D82A}">
                    <a16:rowId xmlns:a16="http://schemas.microsoft.com/office/drawing/2014/main" xmlns="" val="10006"/>
                  </a:ext>
                </a:extLst>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dirty="0" smtClean="0"/>
                        <a:t>Not </a:t>
                      </a:r>
                      <a:r>
                        <a:rPr lang="fr-FR" sz="800" dirty="0" err="1" smtClean="0"/>
                        <a:t>existing</a:t>
                      </a:r>
                      <a:endParaRPr lang="fr-FR" sz="800" dirty="0" smtClean="0"/>
                    </a:p>
                  </a:txBody>
                  <a:tcPr marL="68580" marR="68580" marT="34290" marB="34290"/>
                </a:tc>
                <a:tc>
                  <a:txBody>
                    <a:bodyPr/>
                    <a:lstStyle/>
                    <a:p>
                      <a:pPr marL="0" marR="0" lvl="0" indent="0" algn="ctr" defTabSz="457200" eaLnBrk="1" fontAlgn="auto" latinLnBrk="0" hangingPunct="1">
                        <a:lnSpc>
                          <a:spcPct val="100000"/>
                        </a:lnSpc>
                        <a:spcBef>
                          <a:spcPts val="600"/>
                        </a:spcBef>
                        <a:spcAft>
                          <a:spcPts val="0"/>
                        </a:spcAft>
                        <a:buClrTx/>
                        <a:buSzTx/>
                        <a:buFontTx/>
                        <a:buNone/>
                        <a:tabLst/>
                        <a:defRPr/>
                      </a:pPr>
                      <a:r>
                        <a:rPr kumimoji="0" lang="fr-FR" sz="800" b="0" i="0" u="none" strike="noStrike" kern="0" cap="none" spc="0" normalizeH="0" baseline="0" noProof="0" dirty="0" err="1" smtClean="0">
                          <a:ln>
                            <a:noFill/>
                          </a:ln>
                          <a:solidFill>
                            <a:prstClr val="black"/>
                          </a:solidFill>
                          <a:effectLst/>
                          <a:uLnTx/>
                          <a:uFillTx/>
                          <a:latin typeface="Avenir Roman"/>
                          <a:sym typeface="Calibri"/>
                        </a:rPr>
                        <a:t>Damaged</a:t>
                      </a:r>
                      <a:endParaRPr kumimoji="0" lang="fr-FR" sz="800" b="0" i="0" u="none" strike="noStrike" kern="0" cap="none" spc="0" normalizeH="0" baseline="0" noProof="0" dirty="0">
                        <a:ln>
                          <a:noFill/>
                        </a:ln>
                        <a:solidFill>
                          <a:prstClr val="black"/>
                        </a:solidFill>
                        <a:effectLst/>
                        <a:uLnTx/>
                        <a:uFillTx/>
                        <a:latin typeface="Avenir Roman"/>
                        <a:sym typeface="Calibri"/>
                      </a:endParaRPr>
                    </a:p>
                  </a:txBody>
                  <a:tcPr marL="68580" marR="68580" marT="34290" marB="34290"/>
                </a:tc>
                <a:tc>
                  <a:txBody>
                    <a:bodyPr/>
                    <a:lstStyle/>
                    <a:p>
                      <a:pPr algn="ctr"/>
                      <a:endParaRPr lang="fr-FR" sz="800" dirty="0"/>
                    </a:p>
                  </a:txBody>
                  <a:tcPr marL="68580" marR="68580" marT="34290" marB="34290"/>
                </a:tc>
                <a:tc>
                  <a:txBody>
                    <a:bodyPr/>
                    <a:lstStyle/>
                    <a:p>
                      <a:pPr algn="ctr"/>
                      <a:r>
                        <a:rPr lang="fr-FR" sz="900" b="1" dirty="0" smtClean="0"/>
                        <a:t>49</a:t>
                      </a:r>
                      <a:endParaRPr lang="fr-FR" sz="900" b="1" dirty="0"/>
                    </a:p>
                  </a:txBody>
                  <a:tcPr marL="68580" marR="68580" marT="34290" marB="34290" anchor="ctr">
                    <a:solidFill>
                      <a:srgbClr val="FFC000"/>
                    </a:solidFill>
                  </a:tcPr>
                </a:tc>
                <a:extLst>
                  <a:ext uri="{0D108BD9-81ED-4DB2-BD59-A6C34878D82A}">
                    <a16:rowId xmlns:a16="http://schemas.microsoft.com/office/drawing/2014/main" xmlns="" val="10007"/>
                  </a:ext>
                </a:extLst>
              </a:tr>
              <a:tr h="278130">
                <a:tc>
                  <a:txBody>
                    <a:bodyPr/>
                    <a:lstStyle/>
                    <a:p>
                      <a:pPr algn="ctr"/>
                      <a:endParaRPr lang="fr-FR" sz="800" dirty="0"/>
                    </a:p>
                  </a:txBody>
                  <a:tcPr marL="68580" marR="68580" marT="34290" marB="34290"/>
                </a:tc>
                <a:tc>
                  <a:txBody>
                    <a:bodyPr/>
                    <a:lstStyle/>
                    <a:p>
                      <a:pPr algn="ctr"/>
                      <a:endParaRPr lang="fr-FR" sz="800"/>
                    </a:p>
                  </a:txBody>
                  <a:tcPr marL="68580" marR="68580" marT="34290" marB="34290"/>
                </a:tc>
                <a:tc>
                  <a:txBody>
                    <a:bodyPr/>
                    <a:lstStyle/>
                    <a:p>
                      <a:pPr algn="ctr"/>
                      <a:endParaRPr lang="fr-FR" sz="800" dirty="0"/>
                    </a:p>
                  </a:txBody>
                  <a:tcPr marL="68580" marR="68580" marT="34290" marB="34290"/>
                </a:tc>
                <a:tc>
                  <a:txBody>
                    <a:bodyPr/>
                    <a:lstStyle/>
                    <a:p>
                      <a:pPr algn="ctr"/>
                      <a:endParaRPr lang="fr-FR" sz="900" b="1" dirty="0"/>
                    </a:p>
                  </a:txBody>
                  <a:tcPr marL="68580" marR="68580" marT="34290" marB="34290" anchor="ctr"/>
                </a:tc>
                <a:extLst>
                  <a:ext uri="{0D108BD9-81ED-4DB2-BD59-A6C34878D82A}">
                    <a16:rowId xmlns:a16="http://schemas.microsoft.com/office/drawing/2014/main" xmlns="" val="10008"/>
                  </a:ext>
                </a:extLst>
              </a:tr>
              <a:tr h="278130">
                <a:tc>
                  <a:txBody>
                    <a:bodyPr/>
                    <a:lstStyle/>
                    <a:p>
                      <a:pPr algn="ctr"/>
                      <a:endParaRPr lang="fr-FR" sz="800" dirty="0"/>
                    </a:p>
                  </a:txBody>
                  <a:tcPr marL="68580" marR="68580" marT="34290" marB="34290"/>
                </a:tc>
                <a:tc>
                  <a:txBody>
                    <a:bodyPr/>
                    <a:lstStyle/>
                    <a:p>
                      <a:pPr algn="ctr"/>
                      <a:r>
                        <a:rPr lang="fr-FR" sz="800" dirty="0" smtClean="0"/>
                        <a:t>Not </a:t>
                      </a:r>
                      <a:r>
                        <a:rPr lang="fr-FR" sz="800" dirty="0" err="1" smtClean="0"/>
                        <a:t>affected</a:t>
                      </a:r>
                      <a:endParaRPr lang="fr-FR" sz="800" dirty="0"/>
                    </a:p>
                  </a:txBody>
                  <a:tcPr marL="68580" marR="68580" marT="34290" marB="34290"/>
                </a:tc>
                <a:tc>
                  <a:txBody>
                    <a:bodyPr/>
                    <a:lstStyle/>
                    <a:p>
                      <a:pPr marL="0" marR="0" indent="0" algn="ctr" defTabSz="457200" eaLnBrk="1" fontAlgn="auto" latinLnBrk="0" hangingPunct="1">
                        <a:lnSpc>
                          <a:spcPct val="100000"/>
                        </a:lnSpc>
                        <a:spcBef>
                          <a:spcPts val="600"/>
                        </a:spcBef>
                        <a:spcAft>
                          <a:spcPts val="0"/>
                        </a:spcAft>
                        <a:buClrTx/>
                        <a:buSzTx/>
                        <a:buFontTx/>
                        <a:buNone/>
                        <a:tabLst/>
                        <a:defRPr/>
                      </a:pPr>
                      <a:r>
                        <a:rPr lang="fr-FR" sz="800" dirty="0" smtClean="0"/>
                        <a:t>Not </a:t>
                      </a:r>
                      <a:r>
                        <a:rPr lang="fr-FR" sz="800" dirty="0" err="1" smtClean="0"/>
                        <a:t>affected</a:t>
                      </a:r>
                      <a:endParaRPr lang="fr-FR" sz="800" dirty="0" smtClean="0"/>
                    </a:p>
                  </a:txBody>
                  <a:tcPr marL="68580" marR="68580" marT="34290" marB="34290"/>
                </a:tc>
                <a:tc>
                  <a:txBody>
                    <a:bodyPr/>
                    <a:lstStyle/>
                    <a:p>
                      <a:pPr algn="ctr"/>
                      <a:r>
                        <a:rPr lang="fr-FR" sz="900" b="1" dirty="0" smtClean="0"/>
                        <a:t>2037</a:t>
                      </a:r>
                      <a:endParaRPr lang="fr-FR" sz="900" b="1" dirty="0"/>
                    </a:p>
                  </a:txBody>
                  <a:tcPr marL="68580" marR="68580" marT="34290" marB="34290" anchor="ctr">
                    <a:solidFill>
                      <a:srgbClr val="92D050"/>
                    </a:solidFill>
                  </a:tcPr>
                </a:tc>
                <a:extLst>
                  <a:ext uri="{0D108BD9-81ED-4DB2-BD59-A6C34878D82A}">
                    <a16:rowId xmlns:a16="http://schemas.microsoft.com/office/drawing/2014/main" xmlns="" val="10009"/>
                  </a:ext>
                </a:extLst>
              </a:tr>
              <a:tr h="278130">
                <a:tc>
                  <a:txBody>
                    <a:bodyPr/>
                    <a:lstStyle/>
                    <a:p>
                      <a:pPr algn="ctr"/>
                      <a:endParaRPr lang="fr-FR" sz="800" dirty="0"/>
                    </a:p>
                  </a:txBody>
                  <a:tcPr marL="68580" marR="68580" marT="34290" marB="34290"/>
                </a:tc>
                <a:tc>
                  <a:txBody>
                    <a:bodyPr/>
                    <a:lstStyle/>
                    <a:p>
                      <a:pPr algn="ctr"/>
                      <a:endParaRPr lang="fr-FR" sz="800"/>
                    </a:p>
                  </a:txBody>
                  <a:tcPr marL="68580" marR="68580" marT="34290" marB="34290"/>
                </a:tc>
                <a:tc>
                  <a:txBody>
                    <a:bodyPr/>
                    <a:lstStyle/>
                    <a:p>
                      <a:pPr marL="0" marR="0" lvl="0" indent="0" algn="ctr" defTabSz="457200" eaLnBrk="1" fontAlgn="auto" latinLnBrk="0" hangingPunct="1">
                        <a:lnSpc>
                          <a:spcPct val="100000"/>
                        </a:lnSpc>
                        <a:spcBef>
                          <a:spcPts val="600"/>
                        </a:spcBef>
                        <a:spcAft>
                          <a:spcPts val="0"/>
                        </a:spcAft>
                        <a:buClrTx/>
                        <a:buSzTx/>
                        <a:buFontTx/>
                        <a:buNone/>
                        <a:tabLst/>
                        <a:defRPr/>
                      </a:pPr>
                      <a:endParaRPr kumimoji="0" lang="fr-FR" sz="800" b="0" i="0" u="none" strike="noStrike" kern="0" cap="none" spc="0" normalizeH="0" baseline="0" noProof="0" dirty="0">
                        <a:ln>
                          <a:noFill/>
                        </a:ln>
                        <a:solidFill>
                          <a:prstClr val="black"/>
                        </a:solidFill>
                        <a:effectLst/>
                        <a:uLnTx/>
                        <a:uFillTx/>
                        <a:latin typeface="Avenir Roman"/>
                        <a:sym typeface="Calibri"/>
                      </a:endParaRPr>
                    </a:p>
                  </a:txBody>
                  <a:tcPr marL="68580" marR="68580" marT="34290" marB="34290"/>
                </a:tc>
                <a:tc>
                  <a:txBody>
                    <a:bodyPr/>
                    <a:lstStyle/>
                    <a:p>
                      <a:pPr algn="ctr"/>
                      <a:endParaRPr lang="fr-FR" sz="900" b="1" dirty="0"/>
                    </a:p>
                  </a:txBody>
                  <a:tcPr marL="68580" marR="68580" marT="34290" marB="34290" anchor="ctr"/>
                </a:tc>
                <a:extLst>
                  <a:ext uri="{0D108BD9-81ED-4DB2-BD59-A6C34878D82A}">
                    <a16:rowId xmlns:a16="http://schemas.microsoft.com/office/drawing/2014/main" xmlns="" val="10010"/>
                  </a:ext>
                </a:extLst>
              </a:tr>
              <a:tr h="278130">
                <a:tc>
                  <a:txBody>
                    <a:bodyPr/>
                    <a:lstStyle/>
                    <a:p>
                      <a:pPr algn="ctr"/>
                      <a:endParaRPr lang="fr-FR" sz="800" dirty="0"/>
                    </a:p>
                  </a:txBody>
                  <a:tcPr marL="68580" marR="68580" marT="34290" marB="34290"/>
                </a:tc>
                <a:tc>
                  <a:txBody>
                    <a:bodyPr/>
                    <a:lstStyle/>
                    <a:p>
                      <a:pPr algn="ctr"/>
                      <a:r>
                        <a:rPr lang="fr-FR" sz="800" dirty="0" err="1" smtClean="0"/>
                        <a:t>Destroyed</a:t>
                      </a:r>
                      <a:endParaRPr lang="fr-FR" sz="800" dirty="0"/>
                    </a:p>
                  </a:txBody>
                  <a:tcPr marL="68580" marR="68580" marT="34290" marB="34290"/>
                </a:tc>
                <a:tc>
                  <a:txBody>
                    <a:bodyPr/>
                    <a:lstStyle/>
                    <a:p>
                      <a:pPr marL="0" marR="0" lvl="0" indent="0" algn="ctr" defTabSz="457200" eaLnBrk="1" fontAlgn="auto" latinLnBrk="0" hangingPunct="1">
                        <a:lnSpc>
                          <a:spcPct val="100000"/>
                        </a:lnSpc>
                        <a:spcBef>
                          <a:spcPts val="600"/>
                        </a:spcBef>
                        <a:spcAft>
                          <a:spcPts val="0"/>
                        </a:spcAft>
                        <a:buClrTx/>
                        <a:buSzTx/>
                        <a:buFontTx/>
                        <a:buNone/>
                        <a:tabLst/>
                        <a:defRPr/>
                      </a:pPr>
                      <a:r>
                        <a:rPr kumimoji="0" lang="fr-FR" sz="800" b="0" i="0" u="none" strike="noStrike" kern="0" cap="none" spc="0" normalizeH="0" baseline="0" noProof="0" dirty="0" smtClean="0">
                          <a:ln>
                            <a:noFill/>
                          </a:ln>
                          <a:solidFill>
                            <a:prstClr val="black"/>
                          </a:solidFill>
                          <a:effectLst/>
                          <a:uLnTx/>
                          <a:uFillTx/>
                          <a:latin typeface="Avenir Roman"/>
                          <a:sym typeface="Calibri"/>
                        </a:rPr>
                        <a:t>Not </a:t>
                      </a:r>
                      <a:r>
                        <a:rPr kumimoji="0" lang="fr-FR" sz="800" b="0" i="0" u="none" strike="noStrike" kern="0" cap="none" spc="0" normalizeH="0" baseline="0" noProof="0" dirty="0" err="1" smtClean="0">
                          <a:ln>
                            <a:noFill/>
                          </a:ln>
                          <a:solidFill>
                            <a:prstClr val="black"/>
                          </a:solidFill>
                          <a:effectLst/>
                          <a:uLnTx/>
                          <a:uFillTx/>
                          <a:latin typeface="Avenir Roman"/>
                          <a:sym typeface="Calibri"/>
                        </a:rPr>
                        <a:t>affected</a:t>
                      </a:r>
                      <a:endParaRPr kumimoji="0" lang="fr-FR" sz="800" b="0" i="0" u="none" strike="noStrike" kern="0" cap="none" spc="0" normalizeH="0" baseline="0" noProof="0" dirty="0">
                        <a:ln>
                          <a:noFill/>
                        </a:ln>
                        <a:solidFill>
                          <a:prstClr val="black"/>
                        </a:solidFill>
                        <a:effectLst/>
                        <a:uLnTx/>
                        <a:uFillTx/>
                        <a:latin typeface="Avenir Roman"/>
                        <a:sym typeface="Calibri"/>
                      </a:endParaRPr>
                    </a:p>
                  </a:txBody>
                  <a:tcPr marL="68580" marR="68580" marT="34290" marB="34290"/>
                </a:tc>
                <a:tc>
                  <a:txBody>
                    <a:bodyPr/>
                    <a:lstStyle/>
                    <a:p>
                      <a:pPr algn="ctr"/>
                      <a:r>
                        <a:rPr lang="fr-FR" sz="900" b="1" dirty="0" smtClean="0"/>
                        <a:t>2843</a:t>
                      </a:r>
                      <a:endParaRPr lang="fr-FR" sz="900" b="1" dirty="0"/>
                    </a:p>
                  </a:txBody>
                  <a:tcPr marL="68580" marR="68580" marT="34290" marB="34290" anchor="ctr"/>
                </a:tc>
                <a:extLst>
                  <a:ext uri="{0D108BD9-81ED-4DB2-BD59-A6C34878D82A}">
                    <a16:rowId xmlns:a16="http://schemas.microsoft.com/office/drawing/2014/main" xmlns="" val="10011"/>
                  </a:ext>
                </a:extLst>
              </a:tr>
              <a:tr h="278130">
                <a:tc>
                  <a:txBody>
                    <a:bodyPr/>
                    <a:lstStyle/>
                    <a:p>
                      <a:pPr algn="ctr"/>
                      <a:endParaRPr lang="fr-FR" sz="800" dirty="0"/>
                    </a:p>
                  </a:txBody>
                  <a:tcPr marL="68580" marR="68580" marT="34290" marB="34290"/>
                </a:tc>
                <a:tc>
                  <a:txBody>
                    <a:bodyPr/>
                    <a:lstStyle/>
                    <a:p>
                      <a:pPr algn="ctr"/>
                      <a:r>
                        <a:rPr lang="fr-FR" sz="800" dirty="0" err="1" smtClean="0"/>
                        <a:t>Destroyed</a:t>
                      </a:r>
                      <a:endParaRPr lang="fr-FR" sz="800" dirty="0"/>
                    </a:p>
                  </a:txBody>
                  <a:tcPr marL="68580" marR="68580" marT="34290" marB="34290"/>
                </a:tc>
                <a:tc>
                  <a:txBody>
                    <a:bodyPr/>
                    <a:lstStyle/>
                    <a:p>
                      <a:pPr algn="ctr"/>
                      <a:r>
                        <a:rPr lang="fr-FR" sz="800" dirty="0" smtClean="0"/>
                        <a:t>In construction</a:t>
                      </a:r>
                      <a:endParaRPr lang="fr-FR" sz="800" dirty="0"/>
                    </a:p>
                  </a:txBody>
                  <a:tcPr marL="68580" marR="68580" marT="34290" marB="34290"/>
                </a:tc>
                <a:tc>
                  <a:txBody>
                    <a:bodyPr/>
                    <a:lstStyle/>
                    <a:p>
                      <a:pPr algn="ctr"/>
                      <a:r>
                        <a:rPr lang="fr-FR" sz="900" b="1" dirty="0" smtClean="0"/>
                        <a:t>111</a:t>
                      </a:r>
                      <a:endParaRPr lang="fr-FR" sz="900" b="1" dirty="0"/>
                    </a:p>
                  </a:txBody>
                  <a:tcPr marL="68580" marR="68580" marT="34290" marB="34290" anchor="ctr"/>
                </a:tc>
                <a:extLst>
                  <a:ext uri="{0D108BD9-81ED-4DB2-BD59-A6C34878D82A}">
                    <a16:rowId xmlns:a16="http://schemas.microsoft.com/office/drawing/2014/main" xmlns="" val="10012"/>
                  </a:ext>
                </a:extLst>
              </a:tr>
              <a:tr h="278130">
                <a:tc>
                  <a:txBody>
                    <a:bodyPr/>
                    <a:lstStyle/>
                    <a:p>
                      <a:pPr algn="ctr"/>
                      <a:endParaRPr lang="fr-FR" sz="800" dirty="0"/>
                    </a:p>
                  </a:txBody>
                  <a:tcPr marL="68580" marR="68580" marT="34290" marB="34290"/>
                </a:tc>
                <a:tc>
                  <a:txBody>
                    <a:bodyPr/>
                    <a:lstStyle/>
                    <a:p>
                      <a:pPr algn="ctr"/>
                      <a:r>
                        <a:rPr lang="fr-FR" sz="800" dirty="0" err="1" smtClean="0"/>
                        <a:t>Destroyed</a:t>
                      </a:r>
                      <a:r>
                        <a:rPr lang="fr-FR" sz="800" dirty="0" smtClean="0"/>
                        <a:t> </a:t>
                      </a:r>
                      <a:endParaRPr lang="fr-FR" sz="800" dirty="0"/>
                    </a:p>
                  </a:txBody>
                  <a:tcPr marL="68580" marR="68580" marT="34290" marB="34290"/>
                </a:tc>
                <a:tc>
                  <a:txBody>
                    <a:bodyPr/>
                    <a:lstStyle/>
                    <a:p>
                      <a:pPr algn="ctr"/>
                      <a:r>
                        <a:rPr lang="fr-FR" sz="800" dirty="0" smtClean="0"/>
                        <a:t>Not </a:t>
                      </a:r>
                      <a:r>
                        <a:rPr lang="fr-FR" sz="800" dirty="0" err="1" smtClean="0"/>
                        <a:t>existing</a:t>
                      </a:r>
                      <a:endParaRPr lang="fr-FR" sz="800" dirty="0"/>
                    </a:p>
                  </a:txBody>
                  <a:tcPr marL="68580" marR="68580" marT="34290" marB="34290"/>
                </a:tc>
                <a:tc>
                  <a:txBody>
                    <a:bodyPr/>
                    <a:lstStyle/>
                    <a:p>
                      <a:pPr algn="ctr"/>
                      <a:r>
                        <a:rPr lang="fr-FR" sz="900" b="1" dirty="0" smtClean="0"/>
                        <a:t>303</a:t>
                      </a:r>
                      <a:endParaRPr lang="fr-FR" sz="900" b="1" dirty="0"/>
                    </a:p>
                  </a:txBody>
                  <a:tcPr marL="68580" marR="68580" marT="34290" marB="34290" anchor="ctr"/>
                </a:tc>
                <a:extLst>
                  <a:ext uri="{0D108BD9-81ED-4DB2-BD59-A6C34878D82A}">
                    <a16:rowId xmlns:a16="http://schemas.microsoft.com/office/drawing/2014/main" xmlns="" val="10013"/>
                  </a:ext>
                </a:extLst>
              </a:tr>
              <a:tr h="278130">
                <a:tc>
                  <a:txBody>
                    <a:bodyPr/>
                    <a:lstStyle/>
                    <a:p>
                      <a:pPr algn="ctr"/>
                      <a:endParaRPr lang="fr-FR" sz="800" dirty="0"/>
                    </a:p>
                  </a:txBody>
                  <a:tcPr marL="68580" marR="68580" marT="34290" marB="34290"/>
                </a:tc>
                <a:tc>
                  <a:txBody>
                    <a:bodyPr/>
                    <a:lstStyle/>
                    <a:p>
                      <a:pPr algn="ctr"/>
                      <a:endParaRPr lang="fr-FR" sz="800" dirty="0"/>
                    </a:p>
                  </a:txBody>
                  <a:tcPr marL="68580" marR="68580" marT="34290" marB="34290"/>
                </a:tc>
                <a:tc>
                  <a:txBody>
                    <a:bodyPr/>
                    <a:lstStyle/>
                    <a:p>
                      <a:pPr algn="ctr"/>
                      <a:endParaRPr lang="fr-FR" sz="800" dirty="0"/>
                    </a:p>
                  </a:txBody>
                  <a:tcPr marL="68580" marR="68580" marT="34290" marB="34290"/>
                </a:tc>
                <a:tc>
                  <a:txBody>
                    <a:bodyPr/>
                    <a:lstStyle/>
                    <a:p>
                      <a:pPr algn="ctr"/>
                      <a:endParaRPr lang="fr-FR" sz="900" b="1" dirty="0"/>
                    </a:p>
                  </a:txBody>
                  <a:tcPr marL="68580" marR="68580" marT="34290" marB="34290" anchor="ctr"/>
                </a:tc>
                <a:extLst>
                  <a:ext uri="{0D108BD9-81ED-4DB2-BD59-A6C34878D82A}">
                    <a16:rowId xmlns:a16="http://schemas.microsoft.com/office/drawing/2014/main" xmlns="" val="10014"/>
                  </a:ext>
                </a:extLst>
              </a:tr>
              <a:tr h="278130">
                <a:tc>
                  <a:txBody>
                    <a:bodyPr/>
                    <a:lstStyle/>
                    <a:p>
                      <a:pPr marL="0" marR="0" lvl="0" indent="0" algn="ctr" defTabSz="457200" eaLnBrk="1" fontAlgn="auto" latinLnBrk="0" hangingPunct="1">
                        <a:lnSpc>
                          <a:spcPct val="100000"/>
                        </a:lnSpc>
                        <a:spcBef>
                          <a:spcPts val="600"/>
                        </a:spcBef>
                        <a:spcAft>
                          <a:spcPts val="0"/>
                        </a:spcAft>
                        <a:buClrTx/>
                        <a:buSzTx/>
                        <a:buFontTx/>
                        <a:buNone/>
                        <a:tabLst/>
                        <a:defRPr/>
                      </a:pPr>
                      <a:r>
                        <a:rPr kumimoji="0" lang="fr-FR" sz="800" b="0" i="0" u="none" strike="noStrike" kern="0" cap="none" spc="0" normalizeH="0" baseline="0" noProof="0" smtClean="0">
                          <a:ln>
                            <a:noFill/>
                          </a:ln>
                          <a:solidFill>
                            <a:prstClr val="black"/>
                          </a:solidFill>
                          <a:effectLst/>
                          <a:uLnTx/>
                          <a:uFillTx/>
                          <a:latin typeface="Avenir Roman"/>
                          <a:sym typeface="Calibri"/>
                        </a:rPr>
                        <a:t>Not affected</a:t>
                      </a:r>
                      <a:endParaRPr kumimoji="0" lang="fr-FR" sz="800" b="0" i="0" u="none" strike="noStrike" kern="0" cap="none" spc="0" normalizeH="0" baseline="0" noProof="0" dirty="0">
                        <a:ln>
                          <a:noFill/>
                        </a:ln>
                        <a:solidFill>
                          <a:prstClr val="black"/>
                        </a:solidFill>
                        <a:effectLst/>
                        <a:uLnTx/>
                        <a:uFillTx/>
                        <a:latin typeface="Avenir Roman"/>
                        <a:sym typeface="Calibri"/>
                      </a:endParaRPr>
                    </a:p>
                  </a:txBody>
                  <a:tcPr marL="68580" marR="68580" marT="34290" marB="34290"/>
                </a:tc>
                <a:tc>
                  <a:txBody>
                    <a:bodyPr/>
                    <a:lstStyle/>
                    <a:p>
                      <a:pPr algn="ctr"/>
                      <a:endParaRPr lang="fr-FR" sz="800" dirty="0"/>
                    </a:p>
                  </a:txBody>
                  <a:tcPr marL="68580" marR="68580" marT="34290" marB="34290"/>
                </a:tc>
                <a:tc>
                  <a:txBody>
                    <a:bodyPr/>
                    <a:lstStyle/>
                    <a:p>
                      <a:pPr algn="ctr"/>
                      <a:r>
                        <a:rPr lang="fr-FR" sz="800" dirty="0" smtClean="0"/>
                        <a:t>Not </a:t>
                      </a:r>
                      <a:r>
                        <a:rPr lang="fr-FR" sz="800" dirty="0" err="1" smtClean="0"/>
                        <a:t>affected</a:t>
                      </a:r>
                      <a:endParaRPr lang="fr-FR" sz="800" dirty="0"/>
                    </a:p>
                  </a:txBody>
                  <a:tcPr marL="68580" marR="68580" marT="34290" marB="34290"/>
                </a:tc>
                <a:tc>
                  <a:txBody>
                    <a:bodyPr/>
                    <a:lstStyle/>
                    <a:p>
                      <a:pPr algn="ctr"/>
                      <a:r>
                        <a:rPr lang="fr-FR" sz="900" b="1" dirty="0" smtClean="0"/>
                        <a:t>5719</a:t>
                      </a:r>
                      <a:endParaRPr lang="fr-FR" sz="900" b="1" dirty="0"/>
                    </a:p>
                  </a:txBody>
                  <a:tcPr marL="68580" marR="68580" marT="34290" marB="34290" anchor="ctr"/>
                </a:tc>
                <a:extLst>
                  <a:ext uri="{0D108BD9-81ED-4DB2-BD59-A6C34878D82A}">
                    <a16:rowId xmlns:a16="http://schemas.microsoft.com/office/drawing/2014/main" xmlns="" val="10015"/>
                  </a:ext>
                </a:extLst>
              </a:tr>
              <a:tr h="278130">
                <a:tc>
                  <a:txBody>
                    <a:bodyPr/>
                    <a:lstStyle/>
                    <a:p>
                      <a:pPr marL="0" marR="0" lvl="0" indent="0" algn="ctr" defTabSz="457200" eaLnBrk="1" fontAlgn="auto" latinLnBrk="0" hangingPunct="1">
                        <a:lnSpc>
                          <a:spcPct val="100000"/>
                        </a:lnSpc>
                        <a:spcBef>
                          <a:spcPts val="600"/>
                        </a:spcBef>
                        <a:spcAft>
                          <a:spcPts val="0"/>
                        </a:spcAft>
                        <a:buClrTx/>
                        <a:buSzTx/>
                        <a:buFontTx/>
                        <a:buNone/>
                        <a:tabLst/>
                        <a:defRPr/>
                      </a:pPr>
                      <a:r>
                        <a:rPr kumimoji="0" lang="fr-FR" sz="800" b="0" i="0" u="none" strike="noStrike" kern="0" cap="none" spc="0" normalizeH="0" baseline="0" noProof="0" dirty="0" smtClean="0">
                          <a:ln>
                            <a:noFill/>
                          </a:ln>
                          <a:solidFill>
                            <a:prstClr val="black"/>
                          </a:solidFill>
                          <a:effectLst/>
                          <a:uLnTx/>
                          <a:uFillTx/>
                          <a:latin typeface="Avenir Roman"/>
                          <a:sym typeface="Calibri"/>
                        </a:rPr>
                        <a:t>Not </a:t>
                      </a:r>
                      <a:r>
                        <a:rPr kumimoji="0" lang="fr-FR" sz="800" b="0" i="0" u="none" strike="noStrike" kern="0" cap="none" spc="0" normalizeH="0" baseline="0" noProof="0" dirty="0" err="1" smtClean="0">
                          <a:ln>
                            <a:noFill/>
                          </a:ln>
                          <a:solidFill>
                            <a:prstClr val="black"/>
                          </a:solidFill>
                          <a:effectLst/>
                          <a:uLnTx/>
                          <a:uFillTx/>
                          <a:latin typeface="Avenir Roman"/>
                          <a:sym typeface="Calibri"/>
                        </a:rPr>
                        <a:t>affected</a:t>
                      </a:r>
                      <a:endParaRPr kumimoji="0" lang="fr-FR" sz="800" b="0" i="0" u="none" strike="noStrike" kern="0" cap="none" spc="0" normalizeH="0" baseline="0" noProof="0" dirty="0">
                        <a:ln>
                          <a:noFill/>
                        </a:ln>
                        <a:solidFill>
                          <a:prstClr val="black"/>
                        </a:solidFill>
                        <a:effectLst/>
                        <a:uLnTx/>
                        <a:uFillTx/>
                        <a:latin typeface="Avenir Roman"/>
                        <a:sym typeface="Calibri"/>
                      </a:endParaRPr>
                    </a:p>
                  </a:txBody>
                  <a:tcPr marL="68580" marR="68580" marT="34290" marB="34290"/>
                </a:tc>
                <a:tc>
                  <a:txBody>
                    <a:bodyPr/>
                    <a:lstStyle/>
                    <a:p>
                      <a:pPr algn="ctr"/>
                      <a:endParaRPr lang="fr-FR" sz="800" dirty="0"/>
                    </a:p>
                  </a:txBody>
                  <a:tcPr marL="68580" marR="68580" marT="34290" marB="34290"/>
                </a:tc>
                <a:tc>
                  <a:txBody>
                    <a:bodyPr/>
                    <a:lstStyle/>
                    <a:p>
                      <a:pPr algn="ctr"/>
                      <a:r>
                        <a:rPr lang="fr-FR" sz="800" dirty="0" smtClean="0"/>
                        <a:t>Not </a:t>
                      </a:r>
                      <a:r>
                        <a:rPr lang="fr-FR" sz="800" dirty="0" err="1" smtClean="0"/>
                        <a:t>existing</a:t>
                      </a:r>
                      <a:endParaRPr lang="fr-FR" sz="800" dirty="0"/>
                    </a:p>
                  </a:txBody>
                  <a:tcPr marL="68580" marR="68580" marT="34290" marB="34290"/>
                </a:tc>
                <a:tc>
                  <a:txBody>
                    <a:bodyPr/>
                    <a:lstStyle/>
                    <a:p>
                      <a:pPr algn="ctr"/>
                      <a:r>
                        <a:rPr lang="fr-FR" sz="900" b="1" dirty="0" smtClean="0"/>
                        <a:t>346</a:t>
                      </a:r>
                      <a:endParaRPr lang="fr-FR" sz="900" b="1" dirty="0"/>
                    </a:p>
                  </a:txBody>
                  <a:tcPr marL="68580" marR="68580" marT="34290" marB="34290" anchor="ctr"/>
                </a:tc>
                <a:extLst>
                  <a:ext uri="{0D108BD9-81ED-4DB2-BD59-A6C34878D82A}">
                    <a16:rowId xmlns:a16="http://schemas.microsoft.com/office/drawing/2014/main" xmlns="" val="10016"/>
                  </a:ext>
                </a:extLst>
              </a:tr>
            </a:tbl>
          </a:graphicData>
        </a:graphic>
      </p:graphicFrame>
      <p:grpSp>
        <p:nvGrpSpPr>
          <p:cNvPr id="5" name="Groupe 4"/>
          <p:cNvGrpSpPr/>
          <p:nvPr/>
        </p:nvGrpSpPr>
        <p:grpSpPr>
          <a:xfrm>
            <a:off x="5173918" y="1295400"/>
            <a:ext cx="3774773" cy="692404"/>
            <a:chOff x="1248519" y="678387"/>
            <a:chExt cx="2063146" cy="692404"/>
          </a:xfrm>
        </p:grpSpPr>
        <p:sp>
          <p:nvSpPr>
            <p:cNvPr id="6" name="Rectangle à coins arrondis 5"/>
            <p:cNvSpPr/>
            <p:nvPr/>
          </p:nvSpPr>
          <p:spPr>
            <a:xfrm>
              <a:off x="1248519" y="678387"/>
              <a:ext cx="2063146" cy="692404"/>
            </a:xfrm>
            <a:prstGeom prst="roundRect">
              <a:avLst/>
            </a:prstGeom>
            <a:solidFill>
              <a:schemeClr val="bg1">
                <a:lumMod val="6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 name="ZoneTexte 6"/>
            <p:cNvSpPr txBox="1"/>
            <p:nvPr/>
          </p:nvSpPr>
          <p:spPr>
            <a:xfrm>
              <a:off x="1282319" y="712187"/>
              <a:ext cx="1995546" cy="624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Infrastructure and road communication : </a:t>
              </a:r>
              <a:br>
                <a:rPr lang="en-US" sz="1400" kern="1200" dirty="0" smtClean="0"/>
              </a:br>
              <a:r>
                <a:rPr lang="en-US" sz="1400" kern="1200" dirty="0" smtClean="0"/>
                <a:t>1</a:t>
              </a:r>
              <a:r>
                <a:rPr lang="en-US" sz="1400" kern="1200" baseline="30000" dirty="0" smtClean="0"/>
                <a:t>st</a:t>
              </a:r>
              <a:r>
                <a:rPr lang="en-US" sz="1400" kern="1200" dirty="0" smtClean="0"/>
                <a:t> -&gt; </a:t>
              </a:r>
              <a:r>
                <a:rPr lang="en-US" sz="1400" kern="1200" dirty="0" err="1" smtClean="0"/>
                <a:t>Jérémie</a:t>
              </a:r>
              <a:endParaRPr lang="fr-FR" sz="1400" kern="1200" dirty="0"/>
            </a:p>
          </p:txBody>
        </p:sp>
      </p:grpSp>
      <p:sp>
        <p:nvSpPr>
          <p:cNvPr id="8" name="ZoneTexte 7"/>
          <p:cNvSpPr txBox="1"/>
          <p:nvPr/>
        </p:nvSpPr>
        <p:spPr>
          <a:xfrm>
            <a:off x="76200" y="2895600"/>
            <a:ext cx="1981200" cy="2308324"/>
          </a:xfrm>
          <a:prstGeom prst="rect">
            <a:avLst/>
          </a:prstGeom>
          <a:noFill/>
        </p:spPr>
        <p:txBody>
          <a:bodyPr wrap="square" rtlCol="0">
            <a:spAutoFit/>
          </a:bodyPr>
          <a:lstStyle/>
          <a:p>
            <a:pPr algn="ctr"/>
            <a:r>
              <a:rPr lang="fr-FR" u="sng" dirty="0" smtClean="0">
                <a:latin typeface="Calibri Light" panose="020F0302020204030204" pitchFamily="34" charset="0"/>
                <a:cs typeface="Calibri Light" panose="020F0302020204030204" pitchFamily="34" charset="0"/>
              </a:rPr>
              <a:t>4 </a:t>
            </a:r>
            <a:r>
              <a:rPr lang="fr-FR" u="sng" dirty="0" err="1" smtClean="0">
                <a:latin typeface="Calibri Light" panose="020F0302020204030204" pitchFamily="34" charset="0"/>
                <a:cs typeface="Calibri Light" panose="020F0302020204030204" pitchFamily="34" charset="0"/>
              </a:rPr>
              <a:t>categories</a:t>
            </a:r>
            <a:r>
              <a:rPr lang="fr-FR" u="sng" dirty="0" smtClean="0">
                <a:latin typeface="Calibri Light" panose="020F0302020204030204" pitchFamily="34" charset="0"/>
                <a:cs typeface="Calibri Light" panose="020F0302020204030204" pitchFamily="34" charset="0"/>
              </a:rPr>
              <a:t> :</a:t>
            </a:r>
          </a:p>
          <a:p>
            <a:pPr marL="285750" indent="-285750" algn="l">
              <a:buFontTx/>
              <a:buChar char="-"/>
            </a:pPr>
            <a:r>
              <a:rPr lang="fr-FR" dirty="0" smtClean="0">
                <a:latin typeface="Calibri Light" panose="020F0302020204030204" pitchFamily="34" charset="0"/>
                <a:cs typeface="Calibri Light" panose="020F0302020204030204" pitchFamily="34" charset="0"/>
              </a:rPr>
              <a:t>Not </a:t>
            </a:r>
            <a:r>
              <a:rPr lang="fr-FR" dirty="0" err="1" smtClean="0">
                <a:latin typeface="Calibri Light" panose="020F0302020204030204" pitchFamily="34" charset="0"/>
                <a:cs typeface="Calibri Light" panose="020F0302020204030204" pitchFamily="34" charset="0"/>
              </a:rPr>
              <a:t>affected</a:t>
            </a:r>
            <a:endParaRPr lang="fr-FR" dirty="0" smtClean="0">
              <a:latin typeface="Calibri Light" panose="020F0302020204030204" pitchFamily="34" charset="0"/>
              <a:cs typeface="Calibri Light" panose="020F0302020204030204" pitchFamily="34" charset="0"/>
            </a:endParaRPr>
          </a:p>
          <a:p>
            <a:pPr marL="285750" indent="-285750" algn="l">
              <a:buFontTx/>
              <a:buChar char="-"/>
            </a:pPr>
            <a:r>
              <a:rPr lang="fr-FR" dirty="0" smtClean="0">
                <a:latin typeface="Calibri Light" panose="020F0302020204030204" pitchFamily="34" charset="0"/>
                <a:cs typeface="Calibri Light" panose="020F0302020204030204" pitchFamily="34" charset="0"/>
              </a:rPr>
              <a:t>In Construction</a:t>
            </a:r>
          </a:p>
          <a:p>
            <a:pPr marL="285750" indent="-285750" algn="l">
              <a:buFontTx/>
              <a:buChar char="-"/>
            </a:pPr>
            <a:r>
              <a:rPr lang="fr-FR" dirty="0" smtClean="0">
                <a:latin typeface="Calibri Light" panose="020F0302020204030204" pitchFamily="34" charset="0"/>
                <a:cs typeface="Calibri Light" panose="020F0302020204030204" pitchFamily="34" charset="0"/>
              </a:rPr>
              <a:t>Not </a:t>
            </a:r>
            <a:r>
              <a:rPr lang="fr-FR" dirty="0" err="1" smtClean="0">
                <a:latin typeface="Calibri Light" panose="020F0302020204030204" pitchFamily="34" charset="0"/>
                <a:cs typeface="Calibri Light" panose="020F0302020204030204" pitchFamily="34" charset="0"/>
              </a:rPr>
              <a:t>Existing</a:t>
            </a:r>
            <a:endParaRPr lang="fr-FR" dirty="0" smtClean="0">
              <a:latin typeface="Calibri Light" panose="020F0302020204030204" pitchFamily="34" charset="0"/>
              <a:cs typeface="Calibri Light" panose="020F0302020204030204" pitchFamily="34" charset="0"/>
            </a:endParaRPr>
          </a:p>
          <a:p>
            <a:pPr marL="285750" indent="-285750" algn="l">
              <a:buFontTx/>
              <a:buChar char="-"/>
            </a:pPr>
            <a:r>
              <a:rPr lang="fr-FR" dirty="0" err="1" smtClean="0">
                <a:latin typeface="Calibri Light" panose="020F0302020204030204" pitchFamily="34" charset="0"/>
                <a:cs typeface="Calibri Light" panose="020F0302020204030204" pitchFamily="34" charset="0"/>
              </a:rPr>
              <a:t>Damaged</a:t>
            </a:r>
            <a:endParaRPr lang="fr-FR" dirty="0" smtClean="0">
              <a:latin typeface="Calibri Light" panose="020F0302020204030204" pitchFamily="34" charset="0"/>
              <a:cs typeface="Calibri Light" panose="020F0302020204030204" pitchFamily="34" charset="0"/>
            </a:endParaRPr>
          </a:p>
          <a:p>
            <a:pPr marL="285750" indent="-285750" algn="l">
              <a:buFontTx/>
              <a:buChar char="-"/>
            </a:pPr>
            <a:r>
              <a:rPr lang="fr-FR" dirty="0" err="1" smtClean="0">
                <a:latin typeface="Calibri Light" panose="020F0302020204030204" pitchFamily="34" charset="0"/>
                <a:cs typeface="Calibri Light" panose="020F0302020204030204" pitchFamily="34" charset="0"/>
              </a:rPr>
              <a:t>Destroyed</a:t>
            </a:r>
            <a:endParaRPr lang="fr-FR" dirty="0" smtClean="0">
              <a:latin typeface="Calibri Light" panose="020F0302020204030204" pitchFamily="34" charset="0"/>
              <a:cs typeface="Calibri Light" panose="020F0302020204030204" pitchFamily="34" charset="0"/>
            </a:endParaRPr>
          </a:p>
          <a:p>
            <a:pPr algn="l"/>
            <a:endParaRPr lang="fr-FR" dirty="0"/>
          </a:p>
          <a:p>
            <a:pPr marL="257175" indent="-257175" algn="l">
              <a:buAutoNum type="arabicPlain" startAt="2014"/>
            </a:pPr>
            <a:endParaRPr lang="fr-FR" dirty="0"/>
          </a:p>
        </p:txBody>
      </p:sp>
      <p:sp>
        <p:nvSpPr>
          <p:cNvPr id="10" name="Content Placeholder 3"/>
          <p:cNvSpPr txBox="1">
            <a:spLocks/>
          </p:cNvSpPr>
          <p:nvPr/>
        </p:nvSpPr>
        <p:spPr>
          <a:xfrm>
            <a:off x="1906868" y="166481"/>
            <a:ext cx="5562600" cy="914400"/>
          </a:xfrm>
          <a:prstGeom prst="rect">
            <a:avLst/>
          </a:prstGeom>
        </p:spPr>
        <p:txBody>
          <a:bodyPr/>
          <a:lstStyle>
            <a:lvl1pPr marL="0" indent="0">
              <a:spcBef>
                <a:spcPts val="500"/>
              </a:spcBef>
              <a:buSzPct val="100000"/>
              <a:buFont typeface="Arial"/>
              <a:buNone/>
              <a:defRPr sz="2400">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algn="ctr" defTabSz="914400"/>
            <a:r>
              <a:rPr lang="fr-FR" sz="2800" b="1" dirty="0" err="1" smtClean="0"/>
              <a:t>Technical</a:t>
            </a:r>
            <a:r>
              <a:rPr lang="fr-FR" sz="2800" b="1" dirty="0" smtClean="0"/>
              <a:t> </a:t>
            </a:r>
            <a:r>
              <a:rPr lang="fr-FR" sz="2800" b="1" dirty="0" err="1" smtClean="0"/>
              <a:t>Review</a:t>
            </a:r>
            <a:r>
              <a:rPr lang="fr-FR" sz="2800" b="1" dirty="0" smtClean="0"/>
              <a:t> #1 (</a:t>
            </a:r>
            <a:r>
              <a:rPr lang="fr-FR" sz="2800" b="1" dirty="0" err="1" smtClean="0"/>
              <a:t>Dec</a:t>
            </a:r>
            <a:r>
              <a:rPr lang="fr-FR" sz="2800" b="1" dirty="0" smtClean="0"/>
              <a:t> 2017)</a:t>
            </a:r>
          </a:p>
          <a:p>
            <a:pPr algn="ctr" defTabSz="914400"/>
            <a:r>
              <a:rPr lang="fr-FR" sz="2000" b="1" dirty="0" err="1" smtClean="0"/>
              <a:t>Example</a:t>
            </a:r>
            <a:r>
              <a:rPr lang="fr-FR" sz="2000" b="1" dirty="0" smtClean="0"/>
              <a:t> of  Infrastructure in Jérémie</a:t>
            </a:r>
          </a:p>
        </p:txBody>
      </p:sp>
    </p:spTree>
    <p:extLst>
      <p:ext uri="{BB962C8B-B14F-4D97-AF65-F5344CB8AC3E}">
        <p14:creationId xmlns:p14="http://schemas.microsoft.com/office/powerpoint/2010/main" val="490490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l="29211"/>
          <a:stretch/>
        </p:blipFill>
        <p:spPr>
          <a:xfrm>
            <a:off x="72613" y="1752600"/>
            <a:ext cx="3207878" cy="3200468"/>
          </a:xfrm>
          <a:prstGeom prst="rect">
            <a:avLst/>
          </a:prstGeom>
          <a:effectLst>
            <a:outerShdw blurRad="50800" dist="190500" dir="13500000" algn="br" rotWithShape="0">
              <a:srgbClr val="00B050"/>
            </a:outerShdw>
          </a:effectLst>
        </p:spPr>
      </p:pic>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28226"/>
          <a:stretch/>
        </p:blipFill>
        <p:spPr>
          <a:xfrm>
            <a:off x="2966362" y="2558370"/>
            <a:ext cx="3252494" cy="3200468"/>
          </a:xfrm>
          <a:prstGeom prst="rect">
            <a:avLst/>
          </a:prstGeom>
          <a:effectLst>
            <a:outerShdw blurRad="50800" dist="190500" dir="13500000" algn="br" rotWithShape="0">
              <a:srgbClr val="FF0000"/>
            </a:outerShdw>
          </a:effectLst>
        </p:spPr>
      </p:pic>
      <p:pic>
        <p:nvPicPr>
          <p:cNvPr id="10" name="Image 9"/>
          <p:cNvPicPr>
            <a:picLocks noChangeAspect="1"/>
          </p:cNvPicPr>
          <p:nvPr/>
        </p:nvPicPr>
        <p:blipFill rotWithShape="1">
          <a:blip r:embed="rId4" cstate="print">
            <a:extLst>
              <a:ext uri="{28A0092B-C50C-407E-A947-70E740481C1C}">
                <a14:useLocalDpi xmlns:a14="http://schemas.microsoft.com/office/drawing/2010/main" val="0"/>
              </a:ext>
            </a:extLst>
          </a:blip>
          <a:srcRect l="28517"/>
          <a:stretch/>
        </p:blipFill>
        <p:spPr>
          <a:xfrm>
            <a:off x="5904727" y="3225052"/>
            <a:ext cx="3239273" cy="3200468"/>
          </a:xfrm>
          <a:prstGeom prst="rect">
            <a:avLst/>
          </a:prstGeom>
          <a:effectLst>
            <a:outerShdw blurRad="50800" dist="190500" dir="13500000" algn="br" rotWithShape="0">
              <a:srgbClr val="FF0000"/>
            </a:outerShdw>
          </a:effectLst>
        </p:spPr>
      </p:pic>
      <p:sp>
        <p:nvSpPr>
          <p:cNvPr id="12" name="Ellipse 11"/>
          <p:cNvSpPr/>
          <p:nvPr/>
        </p:nvSpPr>
        <p:spPr>
          <a:xfrm>
            <a:off x="6204106" y="4286095"/>
            <a:ext cx="594968" cy="1653988"/>
          </a:xfrm>
          <a:prstGeom prst="ellipse">
            <a:avLst/>
          </a:prstGeom>
          <a:no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3" name="Ellipse 12"/>
          <p:cNvSpPr/>
          <p:nvPr/>
        </p:nvSpPr>
        <p:spPr>
          <a:xfrm>
            <a:off x="3262316" y="3691207"/>
            <a:ext cx="594968" cy="1653988"/>
          </a:xfrm>
          <a:prstGeom prst="ellipse">
            <a:avLst/>
          </a:prstGeom>
          <a:no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Ellipse 13"/>
          <p:cNvSpPr/>
          <p:nvPr/>
        </p:nvSpPr>
        <p:spPr>
          <a:xfrm>
            <a:off x="395580" y="2801541"/>
            <a:ext cx="594968" cy="1653988"/>
          </a:xfrm>
          <a:prstGeom prst="ellipse">
            <a:avLst/>
          </a:prstGeom>
          <a:no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6" name="ZoneTexte 15"/>
          <p:cNvSpPr txBox="1"/>
          <p:nvPr/>
        </p:nvSpPr>
        <p:spPr>
          <a:xfrm>
            <a:off x="103018" y="5929844"/>
            <a:ext cx="3837910" cy="323165"/>
          </a:xfrm>
          <a:prstGeom prst="rect">
            <a:avLst/>
          </a:prstGeom>
          <a:noFill/>
        </p:spPr>
        <p:txBody>
          <a:bodyPr wrap="none" rtlCol="0">
            <a:spAutoFit/>
          </a:bodyPr>
          <a:lstStyle/>
          <a:p>
            <a:r>
              <a:rPr lang="fr-FR" sz="1500" dirty="0" err="1" smtClean="0"/>
              <a:t>Neighborhoods</a:t>
            </a:r>
            <a:r>
              <a:rPr lang="fr-FR" sz="1500" dirty="0" smtClean="0"/>
              <a:t> </a:t>
            </a:r>
            <a:r>
              <a:rPr lang="fr-FR" sz="1500" dirty="0" err="1" smtClean="0"/>
              <a:t>that</a:t>
            </a:r>
            <a:r>
              <a:rPr lang="fr-FR" sz="1500" dirty="0" smtClean="0"/>
              <a:t> have </a:t>
            </a:r>
            <a:r>
              <a:rPr lang="fr-FR" sz="1500" dirty="0" err="1" smtClean="0"/>
              <a:t>access</a:t>
            </a:r>
            <a:r>
              <a:rPr lang="fr-FR" sz="1500" dirty="0" smtClean="0"/>
              <a:t> </a:t>
            </a:r>
            <a:r>
              <a:rPr lang="fr-FR" sz="1500" dirty="0" err="1" smtClean="0"/>
              <a:t>problems</a:t>
            </a:r>
            <a:endParaRPr lang="fr-FR" sz="1500" dirty="0"/>
          </a:p>
        </p:txBody>
      </p:sp>
      <p:grpSp>
        <p:nvGrpSpPr>
          <p:cNvPr id="18" name="Groupe 17"/>
          <p:cNvGrpSpPr/>
          <p:nvPr/>
        </p:nvGrpSpPr>
        <p:grpSpPr>
          <a:xfrm>
            <a:off x="5173918" y="1293466"/>
            <a:ext cx="3774773" cy="692404"/>
            <a:chOff x="1248519" y="678387"/>
            <a:chExt cx="2063146" cy="692404"/>
          </a:xfrm>
        </p:grpSpPr>
        <p:sp>
          <p:nvSpPr>
            <p:cNvPr id="19" name="Rectangle à coins arrondis 18"/>
            <p:cNvSpPr/>
            <p:nvPr/>
          </p:nvSpPr>
          <p:spPr>
            <a:xfrm>
              <a:off x="1248519" y="678387"/>
              <a:ext cx="2063146" cy="692404"/>
            </a:xfrm>
            <a:prstGeom prst="roundRect">
              <a:avLst/>
            </a:prstGeom>
            <a:solidFill>
              <a:schemeClr val="bg1">
                <a:lumMod val="6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0" name="ZoneTexte 19"/>
            <p:cNvSpPr txBox="1"/>
            <p:nvPr/>
          </p:nvSpPr>
          <p:spPr>
            <a:xfrm>
              <a:off x="1282319" y="712187"/>
              <a:ext cx="1995546" cy="624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Infrastructure and road communication : </a:t>
              </a:r>
              <a:br>
                <a:rPr lang="en-US" sz="1400" kern="1200" dirty="0" smtClean="0"/>
              </a:br>
              <a:r>
                <a:rPr lang="en-US" sz="1400" kern="1200" dirty="0" smtClean="0"/>
                <a:t>1</a:t>
              </a:r>
              <a:r>
                <a:rPr lang="en-US" sz="1400" kern="1200" baseline="30000" dirty="0" smtClean="0"/>
                <a:t>st</a:t>
              </a:r>
              <a:r>
                <a:rPr lang="en-US" sz="1400" kern="1200" dirty="0" smtClean="0"/>
                <a:t> -&gt; </a:t>
              </a:r>
              <a:r>
                <a:rPr lang="en-US" sz="1400" kern="1200" dirty="0" err="1" smtClean="0"/>
                <a:t>Jérémie</a:t>
              </a:r>
              <a:endParaRPr lang="fr-FR" sz="1400" kern="1200" dirty="0"/>
            </a:p>
          </p:txBody>
        </p:sp>
      </p:grpSp>
      <p:sp>
        <p:nvSpPr>
          <p:cNvPr id="15" name="Content Placeholder 3"/>
          <p:cNvSpPr txBox="1">
            <a:spLocks/>
          </p:cNvSpPr>
          <p:nvPr/>
        </p:nvSpPr>
        <p:spPr>
          <a:xfrm>
            <a:off x="1906868" y="166481"/>
            <a:ext cx="5562600" cy="914400"/>
          </a:xfrm>
          <a:prstGeom prst="rect">
            <a:avLst/>
          </a:prstGeom>
        </p:spPr>
        <p:txBody>
          <a:bodyPr/>
          <a:lstStyle>
            <a:lvl1pPr marL="0" indent="0">
              <a:spcBef>
                <a:spcPts val="500"/>
              </a:spcBef>
              <a:buSzPct val="100000"/>
              <a:buFont typeface="Arial"/>
              <a:buNone/>
              <a:defRPr sz="2400">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algn="ctr" defTabSz="914400"/>
            <a:r>
              <a:rPr lang="fr-FR" sz="2800" b="1" dirty="0" err="1" smtClean="0"/>
              <a:t>Technical</a:t>
            </a:r>
            <a:r>
              <a:rPr lang="fr-FR" sz="2800" b="1" dirty="0" smtClean="0"/>
              <a:t> </a:t>
            </a:r>
            <a:r>
              <a:rPr lang="fr-FR" sz="2800" b="1" dirty="0" err="1" smtClean="0"/>
              <a:t>Review</a:t>
            </a:r>
            <a:r>
              <a:rPr lang="fr-FR" sz="2800" b="1" dirty="0" smtClean="0"/>
              <a:t> #1 (</a:t>
            </a:r>
            <a:r>
              <a:rPr lang="fr-FR" sz="2800" b="1" dirty="0" err="1" smtClean="0"/>
              <a:t>Dec</a:t>
            </a:r>
            <a:r>
              <a:rPr lang="fr-FR" sz="2800" b="1" dirty="0" smtClean="0"/>
              <a:t> 2017)</a:t>
            </a:r>
          </a:p>
          <a:p>
            <a:pPr algn="ctr" defTabSz="914400"/>
            <a:r>
              <a:rPr lang="fr-FR" sz="2000" b="1" dirty="0" err="1" smtClean="0"/>
              <a:t>Example</a:t>
            </a:r>
            <a:r>
              <a:rPr lang="fr-FR" sz="2000" b="1" dirty="0" smtClean="0"/>
              <a:t> of  Infrastructure in Jérémie</a:t>
            </a:r>
          </a:p>
        </p:txBody>
      </p:sp>
    </p:spTree>
    <p:extLst>
      <p:ext uri="{BB962C8B-B14F-4D97-AF65-F5344CB8AC3E}">
        <p14:creationId xmlns:p14="http://schemas.microsoft.com/office/powerpoint/2010/main" val="2288471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49229"/>
            <a:ext cx="4953000" cy="3501965"/>
          </a:xfrm>
          <a:prstGeom prst="rect">
            <a:avLst/>
          </a:prstGeom>
        </p:spPr>
      </p:pic>
      <p:sp>
        <p:nvSpPr>
          <p:cNvPr id="3" name="Sous-titre 2"/>
          <p:cNvSpPr>
            <a:spLocks noGrp="1"/>
          </p:cNvSpPr>
          <p:nvPr>
            <p:ph type="subTitle" idx="1"/>
          </p:nvPr>
        </p:nvSpPr>
        <p:spPr>
          <a:xfrm>
            <a:off x="68450" y="1171507"/>
            <a:ext cx="3910913" cy="504894"/>
          </a:xfrm>
        </p:spPr>
        <p:txBody>
          <a:bodyPr>
            <a:noAutofit/>
          </a:bodyPr>
          <a:lstStyle/>
          <a:p>
            <a:pPr marL="385763" indent="-385763" algn="l">
              <a:buFont typeface="+mj-lt"/>
              <a:buAutoNum type="arabicPeriod" startAt="2"/>
            </a:pPr>
            <a:r>
              <a:rPr lang="fr-FR" sz="1950" dirty="0" err="1" smtClean="0">
                <a:latin typeface="Arial Narrow" panose="020B0606020202030204" pitchFamily="34" charset="0"/>
              </a:rPr>
              <a:t>Preliminary</a:t>
            </a:r>
            <a:r>
              <a:rPr lang="fr-FR" sz="1950" dirty="0" smtClean="0">
                <a:latin typeface="Arial Narrow" panose="020B0606020202030204" pitchFamily="34" charset="0"/>
              </a:rPr>
              <a:t> </a:t>
            </a:r>
            <a:r>
              <a:rPr lang="fr-FR" sz="1950" dirty="0" err="1" smtClean="0">
                <a:latin typeface="Arial Narrow" panose="020B0606020202030204" pitchFamily="34" charset="0"/>
              </a:rPr>
              <a:t>Results</a:t>
            </a:r>
            <a:endParaRPr lang="fr-FR" sz="1950" dirty="0">
              <a:latin typeface="Arial Narrow" panose="020B0606020202030204" pitchFamily="34" charset="0"/>
            </a:endParaRPr>
          </a:p>
        </p:txBody>
      </p:sp>
      <p:sp>
        <p:nvSpPr>
          <p:cNvPr id="7" name="Titre 1"/>
          <p:cNvSpPr>
            <a:spLocks noGrp="1"/>
          </p:cNvSpPr>
          <p:nvPr>
            <p:ph type="ctrTitle"/>
          </p:nvPr>
        </p:nvSpPr>
        <p:spPr>
          <a:xfrm>
            <a:off x="2156254" y="982331"/>
            <a:ext cx="6858000" cy="566898"/>
          </a:xfrm>
        </p:spPr>
        <p:txBody>
          <a:bodyPr>
            <a:normAutofit fontScale="90000"/>
          </a:bodyPr>
          <a:lstStyle/>
          <a:p>
            <a:pPr algn="r"/>
            <a:r>
              <a:rPr lang="fr-FR" sz="3300" dirty="0">
                <a:latin typeface="Arial Narrow" panose="020B0606020202030204" pitchFamily="34" charset="0"/>
                <a:cs typeface="Arial" panose="020B0604020202020204" pitchFamily="34" charset="0"/>
              </a:rPr>
              <a:t>Produit exploratoire « Végétation »</a:t>
            </a:r>
          </a:p>
        </p:txBody>
      </p:sp>
      <p:sp>
        <p:nvSpPr>
          <p:cNvPr id="2" name="Rectangle 1"/>
          <p:cNvSpPr/>
          <p:nvPr/>
        </p:nvSpPr>
        <p:spPr>
          <a:xfrm>
            <a:off x="1905000" y="5336738"/>
            <a:ext cx="3581400" cy="1292662"/>
          </a:xfrm>
          <a:prstGeom prst="rect">
            <a:avLst/>
          </a:prstGeom>
        </p:spPr>
        <p:txBody>
          <a:bodyPr wrap="square">
            <a:spAutoFit/>
          </a:bodyPr>
          <a:lstStyle/>
          <a:p>
            <a:pPr lvl="1" algn="l"/>
            <a:r>
              <a:rPr lang="fr-FR" sz="1950" dirty="0" err="1" smtClean="0">
                <a:latin typeface="Arial Narrow" panose="020B0606020202030204" pitchFamily="34" charset="0"/>
              </a:rPr>
              <a:t>Bare</a:t>
            </a:r>
            <a:r>
              <a:rPr lang="fr-FR" sz="1950" dirty="0" smtClean="0">
                <a:latin typeface="Arial Narrow" panose="020B0606020202030204" pitchFamily="34" charset="0"/>
              </a:rPr>
              <a:t> land </a:t>
            </a:r>
            <a:r>
              <a:rPr lang="fr-FR" sz="1950" dirty="0">
                <a:latin typeface="Arial Narrow" panose="020B0606020202030204" pitchFamily="34" charset="0"/>
              </a:rPr>
              <a:t>: 7,34 km²</a:t>
            </a:r>
          </a:p>
          <a:p>
            <a:pPr lvl="1" algn="l"/>
            <a:r>
              <a:rPr lang="fr-FR" sz="1950" dirty="0" smtClean="0">
                <a:latin typeface="Arial Narrow" panose="020B0606020202030204" pitchFamily="34" charset="0"/>
              </a:rPr>
              <a:t>High </a:t>
            </a:r>
            <a:r>
              <a:rPr lang="fr-FR" sz="1950" dirty="0" err="1" smtClean="0">
                <a:latin typeface="Arial Narrow" panose="020B0606020202030204" pitchFamily="34" charset="0"/>
              </a:rPr>
              <a:t>Vegetation</a:t>
            </a:r>
            <a:r>
              <a:rPr lang="fr-FR" sz="1950" dirty="0" smtClean="0">
                <a:latin typeface="Arial Narrow" panose="020B0606020202030204" pitchFamily="34" charset="0"/>
              </a:rPr>
              <a:t> </a:t>
            </a:r>
            <a:r>
              <a:rPr lang="fr-FR" sz="1950" dirty="0">
                <a:latin typeface="Arial Narrow" panose="020B0606020202030204" pitchFamily="34" charset="0"/>
              </a:rPr>
              <a:t>: 26,71 km²</a:t>
            </a:r>
          </a:p>
          <a:p>
            <a:pPr lvl="1" algn="l"/>
            <a:r>
              <a:rPr lang="fr-FR" sz="1950" dirty="0" err="1" smtClean="0">
                <a:latin typeface="Arial Narrow" panose="020B0606020202030204" pitchFamily="34" charset="0"/>
              </a:rPr>
              <a:t>Low</a:t>
            </a:r>
            <a:r>
              <a:rPr lang="fr-FR" sz="1950" dirty="0" smtClean="0">
                <a:latin typeface="Arial Narrow" panose="020B0606020202030204" pitchFamily="34" charset="0"/>
              </a:rPr>
              <a:t> </a:t>
            </a:r>
            <a:r>
              <a:rPr lang="fr-FR" sz="1950" dirty="0" err="1">
                <a:latin typeface="Arial Narrow" panose="020B0606020202030204" pitchFamily="34" charset="0"/>
              </a:rPr>
              <a:t>V</a:t>
            </a:r>
            <a:r>
              <a:rPr lang="fr-FR" sz="1950" dirty="0" err="1" smtClean="0">
                <a:latin typeface="Arial Narrow" panose="020B0606020202030204" pitchFamily="34" charset="0"/>
              </a:rPr>
              <a:t>egetation</a:t>
            </a:r>
            <a:r>
              <a:rPr lang="fr-FR" sz="1950" dirty="0" smtClean="0">
                <a:latin typeface="Arial Narrow" panose="020B0606020202030204" pitchFamily="34" charset="0"/>
              </a:rPr>
              <a:t> : </a:t>
            </a:r>
            <a:r>
              <a:rPr lang="fr-FR" sz="1950" dirty="0">
                <a:latin typeface="Arial Narrow" panose="020B0606020202030204" pitchFamily="34" charset="0"/>
              </a:rPr>
              <a:t>35,83 km²</a:t>
            </a:r>
          </a:p>
          <a:p>
            <a:pPr lvl="1" algn="l"/>
            <a:r>
              <a:rPr lang="fr-FR" sz="1950" dirty="0" err="1" smtClean="0">
                <a:latin typeface="Arial Narrow" panose="020B0606020202030204" pitchFamily="34" charset="0"/>
              </a:rPr>
              <a:t>Other</a:t>
            </a:r>
            <a:r>
              <a:rPr lang="fr-FR" sz="1950" dirty="0" smtClean="0">
                <a:latin typeface="Arial Narrow" panose="020B0606020202030204" pitchFamily="34" charset="0"/>
              </a:rPr>
              <a:t> </a:t>
            </a:r>
            <a:r>
              <a:rPr lang="fr-FR" sz="1950" dirty="0">
                <a:latin typeface="Arial Narrow" panose="020B0606020202030204" pitchFamily="34" charset="0"/>
              </a:rPr>
              <a:t>: 2,17 km² </a:t>
            </a:r>
          </a:p>
        </p:txBody>
      </p:sp>
      <p:sp>
        <p:nvSpPr>
          <p:cNvPr id="4" name="Rectangle 3"/>
          <p:cNvSpPr/>
          <p:nvPr/>
        </p:nvSpPr>
        <p:spPr>
          <a:xfrm>
            <a:off x="-462538" y="5745342"/>
            <a:ext cx="2930610" cy="392415"/>
          </a:xfrm>
          <a:prstGeom prst="rect">
            <a:avLst/>
          </a:prstGeom>
        </p:spPr>
        <p:txBody>
          <a:bodyPr wrap="none">
            <a:spAutoFit/>
          </a:bodyPr>
          <a:lstStyle/>
          <a:p>
            <a:pPr lvl="1" algn="l"/>
            <a:r>
              <a:rPr lang="fr-FR" sz="1950" dirty="0">
                <a:latin typeface="Arial Narrow" panose="020B0606020202030204" pitchFamily="34" charset="0"/>
              </a:rPr>
              <a:t>Parc Macaya : 72,06 km²</a:t>
            </a:r>
          </a:p>
        </p:txBody>
      </p:sp>
      <p:pic>
        <p:nvPicPr>
          <p:cNvPr id="10" name="Image 9"/>
          <p:cNvPicPr>
            <a:picLocks noChangeAspect="1"/>
          </p:cNvPicPr>
          <p:nvPr/>
        </p:nvPicPr>
        <p:blipFill rotWithShape="1">
          <a:blip r:embed="rId4" cstate="print">
            <a:extLst>
              <a:ext uri="{28A0092B-C50C-407E-A947-70E740481C1C}">
                <a14:useLocalDpi xmlns:a14="http://schemas.microsoft.com/office/drawing/2010/main" val="0"/>
              </a:ext>
            </a:extLst>
          </a:blip>
          <a:srcRect l="3328"/>
          <a:stretch/>
        </p:blipFill>
        <p:spPr>
          <a:xfrm>
            <a:off x="4351421" y="1549229"/>
            <a:ext cx="4792579" cy="3505199"/>
          </a:xfrm>
          <a:prstGeom prst="rect">
            <a:avLst/>
          </a:prstGeom>
        </p:spPr>
      </p:pic>
      <p:sp>
        <p:nvSpPr>
          <p:cNvPr id="5" name="Rectangle 4"/>
          <p:cNvSpPr/>
          <p:nvPr/>
        </p:nvSpPr>
        <p:spPr>
          <a:xfrm>
            <a:off x="5257800" y="5323297"/>
            <a:ext cx="4572000" cy="1292662"/>
          </a:xfrm>
          <a:prstGeom prst="rect">
            <a:avLst/>
          </a:prstGeom>
        </p:spPr>
        <p:txBody>
          <a:bodyPr>
            <a:spAutoFit/>
          </a:bodyPr>
          <a:lstStyle/>
          <a:p>
            <a:pPr lvl="1" algn="l"/>
            <a:r>
              <a:rPr lang="fr-FR" sz="1950" dirty="0" err="1" smtClean="0">
                <a:latin typeface="Arial Narrow" panose="020B0606020202030204" pitchFamily="34" charset="0"/>
              </a:rPr>
              <a:t>Bare</a:t>
            </a:r>
            <a:r>
              <a:rPr lang="fr-FR" sz="1950" dirty="0" smtClean="0">
                <a:latin typeface="Arial Narrow" panose="020B0606020202030204" pitchFamily="34" charset="0"/>
              </a:rPr>
              <a:t> land : </a:t>
            </a:r>
            <a:r>
              <a:rPr lang="fr-FR" sz="1950" dirty="0">
                <a:latin typeface="Arial Narrow" panose="020B0606020202030204" pitchFamily="34" charset="0"/>
              </a:rPr>
              <a:t>6,18 km²</a:t>
            </a:r>
          </a:p>
          <a:p>
            <a:pPr lvl="1" algn="l"/>
            <a:r>
              <a:rPr lang="fr-FR" sz="1950" dirty="0" smtClean="0">
                <a:latin typeface="Arial Narrow" panose="020B0606020202030204" pitchFamily="34" charset="0"/>
              </a:rPr>
              <a:t>High </a:t>
            </a:r>
            <a:r>
              <a:rPr lang="fr-FR" sz="1950" dirty="0" err="1" smtClean="0">
                <a:latin typeface="Arial Narrow" panose="020B0606020202030204" pitchFamily="34" charset="0"/>
              </a:rPr>
              <a:t>Vegetation</a:t>
            </a:r>
            <a:r>
              <a:rPr lang="fr-FR" sz="1950" dirty="0" smtClean="0">
                <a:latin typeface="Arial Narrow" panose="020B0606020202030204" pitchFamily="34" charset="0"/>
              </a:rPr>
              <a:t> : </a:t>
            </a:r>
            <a:r>
              <a:rPr lang="fr-FR" sz="1950" dirty="0">
                <a:latin typeface="Arial Narrow" panose="020B0606020202030204" pitchFamily="34" charset="0"/>
              </a:rPr>
              <a:t>30,04 km²</a:t>
            </a:r>
          </a:p>
          <a:p>
            <a:pPr lvl="1" algn="l"/>
            <a:r>
              <a:rPr lang="fr-FR" sz="1950" dirty="0" err="1" smtClean="0">
                <a:latin typeface="Arial Narrow" panose="020B0606020202030204" pitchFamily="34" charset="0"/>
              </a:rPr>
              <a:t>Low</a:t>
            </a:r>
            <a:r>
              <a:rPr lang="fr-FR" sz="1950" dirty="0" smtClean="0">
                <a:latin typeface="Arial Narrow" panose="020B0606020202030204" pitchFamily="34" charset="0"/>
              </a:rPr>
              <a:t> </a:t>
            </a:r>
            <a:r>
              <a:rPr lang="fr-FR" sz="1950" dirty="0" err="1">
                <a:latin typeface="Arial Narrow" panose="020B0606020202030204" pitchFamily="34" charset="0"/>
              </a:rPr>
              <a:t>V</a:t>
            </a:r>
            <a:r>
              <a:rPr lang="fr-FR" sz="1950" dirty="0" err="1" smtClean="0">
                <a:latin typeface="Arial Narrow" panose="020B0606020202030204" pitchFamily="34" charset="0"/>
              </a:rPr>
              <a:t>egetation</a:t>
            </a:r>
            <a:r>
              <a:rPr lang="fr-FR" sz="1950" dirty="0" smtClean="0">
                <a:latin typeface="Arial Narrow" panose="020B0606020202030204" pitchFamily="34" charset="0"/>
              </a:rPr>
              <a:t> : </a:t>
            </a:r>
            <a:r>
              <a:rPr lang="fr-FR" sz="1950" dirty="0">
                <a:latin typeface="Arial Narrow" panose="020B0606020202030204" pitchFamily="34" charset="0"/>
              </a:rPr>
              <a:t>33,73 km²</a:t>
            </a:r>
          </a:p>
          <a:p>
            <a:pPr lvl="1" algn="l"/>
            <a:r>
              <a:rPr lang="fr-FR" sz="1950" dirty="0" err="1" smtClean="0">
                <a:latin typeface="Arial Narrow" panose="020B0606020202030204" pitchFamily="34" charset="0"/>
              </a:rPr>
              <a:t>Other</a:t>
            </a:r>
            <a:r>
              <a:rPr lang="fr-FR" sz="1950" dirty="0" smtClean="0">
                <a:latin typeface="Arial Narrow" panose="020B0606020202030204" pitchFamily="34" charset="0"/>
              </a:rPr>
              <a:t> </a:t>
            </a:r>
            <a:r>
              <a:rPr lang="fr-FR" sz="1950" dirty="0">
                <a:latin typeface="Arial Narrow" panose="020B0606020202030204" pitchFamily="34" charset="0"/>
              </a:rPr>
              <a:t>: 2,11 km² </a:t>
            </a:r>
          </a:p>
        </p:txBody>
      </p:sp>
      <p:sp>
        <p:nvSpPr>
          <p:cNvPr id="11" name="Content Placeholder 3"/>
          <p:cNvSpPr txBox="1">
            <a:spLocks/>
          </p:cNvSpPr>
          <p:nvPr/>
        </p:nvSpPr>
        <p:spPr>
          <a:xfrm>
            <a:off x="1828800" y="162519"/>
            <a:ext cx="5638800" cy="914400"/>
          </a:xfrm>
          <a:prstGeom prst="rect">
            <a:avLst/>
          </a:prstGeom>
        </p:spPr>
        <p:txBody>
          <a:bodyPr/>
          <a:lstStyle>
            <a:lvl1pPr marL="0" indent="0">
              <a:spcBef>
                <a:spcPts val="500"/>
              </a:spcBef>
              <a:buSzPct val="100000"/>
              <a:buFont typeface="Arial"/>
              <a:buNone/>
              <a:defRPr sz="2400">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algn="ctr" defTabSz="914400"/>
            <a:r>
              <a:rPr lang="fr-FR" sz="2800" b="1" dirty="0" err="1" smtClean="0"/>
              <a:t>Technical</a:t>
            </a:r>
            <a:r>
              <a:rPr lang="fr-FR" sz="2800" b="1" dirty="0" smtClean="0"/>
              <a:t> </a:t>
            </a:r>
            <a:r>
              <a:rPr lang="fr-FR" sz="2800" b="1" dirty="0" err="1" smtClean="0"/>
              <a:t>Review</a:t>
            </a:r>
            <a:r>
              <a:rPr lang="fr-FR" sz="2800" b="1" dirty="0" smtClean="0"/>
              <a:t> #1 (</a:t>
            </a:r>
            <a:r>
              <a:rPr lang="fr-FR" sz="2800" b="1" dirty="0" err="1" smtClean="0"/>
              <a:t>Dec</a:t>
            </a:r>
            <a:r>
              <a:rPr lang="fr-FR" sz="2800" b="1" dirty="0" smtClean="0"/>
              <a:t> 2017)</a:t>
            </a:r>
          </a:p>
          <a:p>
            <a:pPr algn="ctr" defTabSz="914400"/>
            <a:r>
              <a:rPr lang="fr-FR" sz="1800" b="1" dirty="0" err="1" smtClean="0"/>
              <a:t>Example</a:t>
            </a:r>
            <a:r>
              <a:rPr lang="fr-FR" sz="1800" b="1" dirty="0" smtClean="0"/>
              <a:t> of </a:t>
            </a:r>
            <a:r>
              <a:rPr lang="fr-FR" sz="1800" b="1" dirty="0" err="1" smtClean="0"/>
              <a:t>Vegetation</a:t>
            </a:r>
            <a:r>
              <a:rPr lang="fr-FR" sz="1800" b="1" dirty="0" smtClean="0"/>
              <a:t> monitoring / Macaya Park </a:t>
            </a:r>
          </a:p>
        </p:txBody>
      </p:sp>
    </p:spTree>
    <p:extLst>
      <p:ext uri="{BB962C8B-B14F-4D97-AF65-F5344CB8AC3E}">
        <p14:creationId xmlns:p14="http://schemas.microsoft.com/office/powerpoint/2010/main" val="2102475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marL="0" marR="0" lvl="0" indent="0" algn="ctr" defTabSz="914400" eaLnBrk="1" fontAlgn="auto" latinLnBrk="0" hangingPunct="1">
              <a:lnSpc>
                <a:spcPct val="100000"/>
              </a:lnSpc>
              <a:spcBef>
                <a:spcPts val="600"/>
              </a:spcBef>
              <a:spcAft>
                <a:spcPts val="0"/>
              </a:spcAft>
              <a:buClrTx/>
              <a:buSzTx/>
              <a:buFontTx/>
              <a:buNone/>
              <a:tabLst/>
              <a:defRPr/>
            </a:pPr>
            <a:fld id="{86CB4B4D-7CA3-9044-876B-883B54F8677D}" type="slidenum">
              <a:rPr kumimoji="0" lang="uk-UA" sz="1100" b="0" i="1" u="none" strike="noStrike" kern="0" cap="none" spc="0" normalizeH="0" baseline="0" noProof="0">
                <a:ln>
                  <a:noFill/>
                </a:ln>
                <a:solidFill>
                  <a:srgbClr val="1F497D"/>
                </a:solidFill>
                <a:effectLst/>
                <a:uLnTx/>
                <a:uFillTx/>
                <a:latin typeface="Helvetica"/>
                <a:sym typeface="Calibri"/>
              </a:rPr>
              <a:pPr marL="0" marR="0" lvl="0" indent="0" algn="ctr" defTabSz="914400" eaLnBrk="1" fontAlgn="auto" latinLnBrk="0" hangingPunct="1">
                <a:lnSpc>
                  <a:spcPct val="100000"/>
                </a:lnSpc>
                <a:spcBef>
                  <a:spcPts val="600"/>
                </a:spcBef>
                <a:spcAft>
                  <a:spcPts val="0"/>
                </a:spcAft>
                <a:buClrTx/>
                <a:buSzTx/>
                <a:buFontTx/>
                <a:buNone/>
                <a:tabLst/>
                <a:defRPr/>
              </a:pPr>
              <a:t>16</a:t>
            </a:fld>
            <a:endParaRPr kumimoji="0" lang="uk-UA" sz="1100" b="0" i="1" u="none" strike="noStrike" kern="0" cap="none" spc="0" normalizeH="0" baseline="0" noProof="0" dirty="0">
              <a:ln>
                <a:noFill/>
              </a:ln>
              <a:solidFill>
                <a:srgbClr val="1F497D"/>
              </a:solidFill>
              <a:effectLst/>
              <a:uLnTx/>
              <a:uFillTx/>
              <a:latin typeface="Helvetica"/>
              <a:sym typeface="Calibri"/>
            </a:endParaRPr>
          </a:p>
        </p:txBody>
      </p:sp>
      <p:sp>
        <p:nvSpPr>
          <p:cNvPr id="3" name="Content Placeholder 2"/>
          <p:cNvSpPr>
            <a:spLocks noGrp="1"/>
          </p:cNvSpPr>
          <p:nvPr>
            <p:ph sz="quarter" idx="10"/>
          </p:nvPr>
        </p:nvSpPr>
        <p:spPr>
          <a:xfrm>
            <a:off x="224287" y="1295400"/>
            <a:ext cx="8686800" cy="5181600"/>
          </a:xfrm>
        </p:spPr>
        <p:txBody>
          <a:bodyPr/>
          <a:lstStyle/>
          <a:p>
            <a:pPr marL="0" indent="0">
              <a:lnSpc>
                <a:spcPct val="120000"/>
              </a:lnSpc>
              <a:buNone/>
            </a:pPr>
            <a:r>
              <a:rPr lang="en-GB" b="1" dirty="0" smtClean="0"/>
              <a:t>How to develop in RO local capacity related to EO derived products ? </a:t>
            </a:r>
          </a:p>
          <a:p>
            <a:pPr>
              <a:lnSpc>
                <a:spcPct val="120000"/>
              </a:lnSpc>
            </a:pPr>
            <a:r>
              <a:rPr lang="en-GB" sz="1800" b="1" dirty="0" smtClean="0"/>
              <a:t>RO success </a:t>
            </a:r>
            <a:r>
              <a:rPr lang="en-GB" sz="1800" dirty="0" smtClean="0"/>
              <a:t>strongly related to </a:t>
            </a:r>
            <a:r>
              <a:rPr lang="en-GB" sz="1800" b="1" dirty="0" smtClean="0"/>
              <a:t>sustainable local Training and CB </a:t>
            </a:r>
            <a:r>
              <a:rPr lang="en-GB" sz="1800" dirty="0" smtClean="0"/>
              <a:t>:  </a:t>
            </a:r>
          </a:p>
          <a:p>
            <a:pPr lvl="1" algn="l" rtl="0">
              <a:lnSpc>
                <a:spcPct val="90000"/>
              </a:lnSpc>
              <a:spcBef>
                <a:spcPct val="20000"/>
              </a:spcBef>
              <a:buClr>
                <a:srgbClr val="EC7305"/>
              </a:buClr>
              <a:buSzPct val="80000"/>
            </a:pPr>
            <a:r>
              <a:rPr lang="en-GB" sz="1600" b="1" kern="1200" dirty="0" smtClean="0">
                <a:ea typeface="+mn-ea"/>
              </a:rPr>
              <a:t>CB development is critical</a:t>
            </a:r>
            <a:r>
              <a:rPr lang="en-GB" sz="1600" kern="1200" dirty="0" smtClean="0">
                <a:ea typeface="+mn-ea"/>
              </a:rPr>
              <a:t> for Haiti RO, and for future ROs in developing countries.</a:t>
            </a:r>
          </a:p>
          <a:p>
            <a:pPr marL="457200" lvl="1" indent="0" algn="l" rtl="0">
              <a:lnSpc>
                <a:spcPct val="90000"/>
              </a:lnSpc>
              <a:spcBef>
                <a:spcPct val="20000"/>
              </a:spcBef>
              <a:buClr>
                <a:srgbClr val="EC7305"/>
              </a:buClr>
              <a:buSzPct val="80000"/>
              <a:buNone/>
            </a:pPr>
            <a:r>
              <a:rPr lang="en-GB" sz="1200" kern="1200" dirty="0" smtClean="0">
                <a:ea typeface="+mn-ea"/>
              </a:rPr>
              <a:t> </a:t>
            </a:r>
          </a:p>
          <a:p>
            <a:pPr lvl="1" algn="l" rtl="0">
              <a:lnSpc>
                <a:spcPct val="90000"/>
              </a:lnSpc>
              <a:spcBef>
                <a:spcPct val="20000"/>
              </a:spcBef>
              <a:buClr>
                <a:srgbClr val="EC7305"/>
              </a:buClr>
              <a:buSzPct val="80000"/>
            </a:pPr>
            <a:r>
              <a:rPr lang="en-GB" sz="1600" kern="1200" dirty="0" smtClean="0">
                <a:ea typeface="+mn-ea"/>
              </a:rPr>
              <a:t>A specific </a:t>
            </a:r>
            <a:r>
              <a:rPr lang="en-GB" sz="1600" b="1" kern="1200" dirty="0" smtClean="0">
                <a:ea typeface="+mn-ea"/>
              </a:rPr>
              <a:t>RO Haiti CB roadmap </a:t>
            </a:r>
            <a:r>
              <a:rPr lang="en-GB" sz="1600" kern="1200" dirty="0" smtClean="0">
                <a:ea typeface="+mn-ea"/>
              </a:rPr>
              <a:t>is in development with Haitian partners, aiming at : </a:t>
            </a:r>
          </a:p>
          <a:p>
            <a:pPr lvl="2">
              <a:lnSpc>
                <a:spcPct val="120000"/>
              </a:lnSpc>
            </a:pPr>
            <a:r>
              <a:rPr lang="en-GB" sz="1600" dirty="0" smtClean="0"/>
              <a:t>« Training local producers » : technical personnel to process EO images and produce EO derived products defined by RO</a:t>
            </a:r>
          </a:p>
          <a:p>
            <a:pPr lvl="2">
              <a:lnSpc>
                <a:spcPct val="120000"/>
              </a:lnSpc>
            </a:pPr>
            <a:r>
              <a:rPr lang="en-GB" sz="1600" dirty="0" smtClean="0"/>
              <a:t>« Training local users » :  institutional users (ministries, institutions) to be able to use the RO products to support decision making </a:t>
            </a:r>
            <a:endParaRPr lang="en-GB" sz="1600" dirty="0"/>
          </a:p>
          <a:p>
            <a:pPr lvl="2">
              <a:lnSpc>
                <a:spcPct val="120000"/>
              </a:lnSpc>
            </a:pPr>
            <a:endParaRPr lang="en-GB" sz="700" dirty="0" smtClean="0"/>
          </a:p>
          <a:p>
            <a:pPr lvl="1" algn="l" rtl="0">
              <a:lnSpc>
                <a:spcPct val="90000"/>
              </a:lnSpc>
              <a:spcBef>
                <a:spcPct val="20000"/>
              </a:spcBef>
              <a:buClr>
                <a:srgbClr val="EC7305"/>
              </a:buClr>
              <a:buSzPct val="80000"/>
            </a:pPr>
            <a:r>
              <a:rPr lang="en-GB" sz="1600" b="1" kern="1200" dirty="0" smtClean="0">
                <a:ea typeface="+mn-ea"/>
              </a:rPr>
              <a:t>RO CB roadmap </a:t>
            </a:r>
            <a:r>
              <a:rPr lang="en-GB" sz="1600" kern="1200" dirty="0" smtClean="0">
                <a:ea typeface="+mn-ea"/>
              </a:rPr>
              <a:t>should become generic and be included in the </a:t>
            </a:r>
            <a:r>
              <a:rPr lang="en-GB" sz="1600" b="1" kern="1200" dirty="0" smtClean="0">
                <a:ea typeface="+mn-ea"/>
              </a:rPr>
              <a:t>« generic and replicable RO »</a:t>
            </a:r>
            <a:r>
              <a:rPr lang="en-GB" sz="1600" kern="1200" dirty="0" smtClean="0">
                <a:ea typeface="+mn-ea"/>
              </a:rPr>
              <a:t>,  to be defined at the end of the pilot activities.</a:t>
            </a:r>
            <a:r>
              <a:rPr lang="en-GB" sz="1800" kern="1200" dirty="0" smtClean="0">
                <a:ea typeface="+mn-ea"/>
              </a:rPr>
              <a:t> </a:t>
            </a:r>
          </a:p>
          <a:p>
            <a:pPr>
              <a:lnSpc>
                <a:spcPct val="120000"/>
              </a:lnSpc>
            </a:pPr>
            <a:r>
              <a:rPr lang="en-GB" sz="1800" dirty="0" smtClean="0"/>
              <a:t>RO team is looking for </a:t>
            </a:r>
            <a:r>
              <a:rPr lang="en-GB" sz="1800" b="1" dirty="0" smtClean="0"/>
              <a:t>partners</a:t>
            </a:r>
            <a:r>
              <a:rPr lang="en-GB" sz="1800" dirty="0" smtClean="0"/>
              <a:t> to support RO CB activities. </a:t>
            </a:r>
          </a:p>
          <a:p>
            <a:pPr>
              <a:lnSpc>
                <a:spcPct val="120000"/>
              </a:lnSpc>
            </a:pPr>
            <a:r>
              <a:rPr lang="en-GB" sz="1800" b="1" dirty="0" smtClean="0"/>
              <a:t>Haitian partners </a:t>
            </a:r>
            <a:r>
              <a:rPr lang="en-GB" sz="1800" dirty="0" smtClean="0"/>
              <a:t>are currently working on the RO CB roadmap (CNIGS lead), on identifying funding sources (WB, UNDP, donors, …)</a:t>
            </a:r>
          </a:p>
          <a:p>
            <a:pPr>
              <a:lnSpc>
                <a:spcPct val="120000"/>
              </a:lnSpc>
            </a:pPr>
            <a:r>
              <a:rPr lang="en-GB" sz="1800" b="1" dirty="0" smtClean="0"/>
              <a:t>Invitation to </a:t>
            </a:r>
            <a:r>
              <a:rPr lang="en-GB" sz="1800" b="1" dirty="0" err="1" smtClean="0"/>
              <a:t>WGCapD</a:t>
            </a:r>
            <a:r>
              <a:rPr lang="en-GB" sz="1800" b="1" dirty="0" smtClean="0"/>
              <a:t> </a:t>
            </a:r>
            <a:r>
              <a:rPr lang="en-GB" sz="1800" dirty="0" smtClean="0"/>
              <a:t>to work with RO team ! We would really benefit from your experience, expertise and enthusiasm</a:t>
            </a:r>
          </a:p>
        </p:txBody>
      </p:sp>
      <p:sp>
        <p:nvSpPr>
          <p:cNvPr id="4" name="Content Placeholder 3"/>
          <p:cNvSpPr>
            <a:spLocks noGrp="1"/>
          </p:cNvSpPr>
          <p:nvPr>
            <p:ph sz="quarter" idx="11"/>
          </p:nvPr>
        </p:nvSpPr>
        <p:spPr>
          <a:xfrm>
            <a:off x="1676400" y="304800"/>
            <a:ext cx="6248400" cy="762000"/>
          </a:xfrm>
        </p:spPr>
        <p:txBody>
          <a:bodyPr/>
          <a:lstStyle/>
          <a:p>
            <a:pPr algn="ctr"/>
            <a:r>
              <a:rPr lang="en-US" sz="2800" b="1" dirty="0" smtClean="0"/>
              <a:t>Capacity Building (CB) issue in RO</a:t>
            </a:r>
            <a:endParaRPr lang="en-US" sz="2800" b="1" dirty="0"/>
          </a:p>
        </p:txBody>
      </p:sp>
    </p:spTree>
    <p:extLst>
      <p:ext uri="{BB962C8B-B14F-4D97-AF65-F5344CB8AC3E}">
        <p14:creationId xmlns:p14="http://schemas.microsoft.com/office/powerpoint/2010/main" val="198860583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marL="0" marR="0" lvl="0" indent="0" algn="ctr" defTabSz="914400" eaLnBrk="1" fontAlgn="auto" latinLnBrk="0" hangingPunct="1">
              <a:lnSpc>
                <a:spcPct val="100000"/>
              </a:lnSpc>
              <a:spcBef>
                <a:spcPts val="600"/>
              </a:spcBef>
              <a:spcAft>
                <a:spcPts val="0"/>
              </a:spcAft>
              <a:buClrTx/>
              <a:buSzTx/>
              <a:buFontTx/>
              <a:buNone/>
              <a:tabLst/>
              <a:defRPr/>
            </a:pPr>
            <a:fld id="{86CB4B4D-7CA3-9044-876B-883B54F8677D}" type="slidenum">
              <a:rPr kumimoji="0" lang="uk-UA" sz="1100" b="0" i="1" u="none" strike="noStrike" kern="0" cap="none" spc="0" normalizeH="0" baseline="0" noProof="0" smtClean="0">
                <a:ln>
                  <a:noFill/>
                </a:ln>
                <a:solidFill>
                  <a:srgbClr val="1F497D"/>
                </a:solidFill>
                <a:effectLst/>
                <a:uLnTx/>
                <a:uFillTx/>
                <a:latin typeface="Helvetica"/>
                <a:sym typeface="Calibri"/>
              </a:rPr>
              <a:pPr marL="0" marR="0" lvl="0" indent="0" algn="ctr" defTabSz="914400" eaLnBrk="1" fontAlgn="auto" latinLnBrk="0" hangingPunct="1">
                <a:lnSpc>
                  <a:spcPct val="100000"/>
                </a:lnSpc>
                <a:spcBef>
                  <a:spcPts val="600"/>
                </a:spcBef>
                <a:spcAft>
                  <a:spcPts val="0"/>
                </a:spcAft>
                <a:buClrTx/>
                <a:buSzTx/>
                <a:buFontTx/>
                <a:buNone/>
                <a:tabLst/>
                <a:defRPr/>
              </a:pPr>
              <a:t>17</a:t>
            </a:fld>
            <a:endParaRPr kumimoji="0" lang="uk-UA" sz="1100" b="0" i="1" u="none" strike="noStrike" kern="0" cap="none" spc="0" normalizeH="0" baseline="0" noProof="0" dirty="0">
              <a:ln>
                <a:noFill/>
              </a:ln>
              <a:solidFill>
                <a:srgbClr val="1F497D"/>
              </a:solidFill>
              <a:effectLst/>
              <a:uLnTx/>
              <a:uFillTx/>
              <a:latin typeface="Helvetica"/>
              <a:sym typeface="Calibri"/>
            </a:endParaRPr>
          </a:p>
        </p:txBody>
      </p:sp>
      <p:sp>
        <p:nvSpPr>
          <p:cNvPr id="3" name="Content Placeholder 2"/>
          <p:cNvSpPr>
            <a:spLocks noGrp="1"/>
          </p:cNvSpPr>
          <p:nvPr>
            <p:ph sz="quarter" idx="10"/>
          </p:nvPr>
        </p:nvSpPr>
        <p:spPr>
          <a:xfrm>
            <a:off x="214223" y="1219200"/>
            <a:ext cx="8839200" cy="5181600"/>
          </a:xfrm>
        </p:spPr>
        <p:txBody>
          <a:bodyPr/>
          <a:lstStyle/>
          <a:p>
            <a:pPr>
              <a:lnSpc>
                <a:spcPct val="120000"/>
              </a:lnSpc>
            </a:pPr>
            <a:r>
              <a:rPr lang="en-US" dirty="0" smtClean="0"/>
              <a:t>Informal ad hoc training performed during the 1</a:t>
            </a:r>
            <a:r>
              <a:rPr lang="en-US" baseline="30000" dirty="0" smtClean="0"/>
              <a:t>st</a:t>
            </a:r>
            <a:r>
              <a:rPr lang="en-US" dirty="0" smtClean="0"/>
              <a:t> User </a:t>
            </a:r>
            <a:r>
              <a:rPr lang="en-US" dirty="0" err="1" smtClean="0"/>
              <a:t>Worshop</a:t>
            </a:r>
            <a:r>
              <a:rPr lang="en-US" dirty="0" smtClean="0"/>
              <a:t> and the 1</a:t>
            </a:r>
            <a:r>
              <a:rPr lang="en-US" baseline="30000" dirty="0" smtClean="0"/>
              <a:t>st</a:t>
            </a:r>
            <a:r>
              <a:rPr lang="en-US" dirty="0" smtClean="0"/>
              <a:t> Technical Review in 2017 :</a:t>
            </a:r>
            <a:endParaRPr lang="en-US" sz="1800" i="1" dirty="0" smtClean="0"/>
          </a:p>
          <a:p>
            <a:pPr lvl="1">
              <a:lnSpc>
                <a:spcPct val="120000"/>
              </a:lnSpc>
            </a:pPr>
            <a:r>
              <a:rPr lang="en-US" sz="1800" i="1" dirty="0" smtClean="0"/>
              <a:t>Charte </a:t>
            </a:r>
            <a:r>
              <a:rPr lang="en-US" sz="1800" i="1" dirty="0" err="1"/>
              <a:t>i</a:t>
            </a:r>
            <a:r>
              <a:rPr lang="en-US" sz="1800" i="1" dirty="0" err="1" smtClean="0"/>
              <a:t>nternationale</a:t>
            </a:r>
            <a:r>
              <a:rPr lang="en-US" sz="1800" i="1" dirty="0" smtClean="0"/>
              <a:t> Espace et catastrophes </a:t>
            </a:r>
            <a:r>
              <a:rPr lang="en-US" sz="1800" i="1" dirty="0" err="1" smtClean="0"/>
              <a:t>majeures</a:t>
            </a:r>
            <a:endParaRPr lang="en-US" sz="1800" i="1" dirty="0" smtClean="0"/>
          </a:p>
          <a:p>
            <a:pPr lvl="1">
              <a:lnSpc>
                <a:spcPct val="120000"/>
              </a:lnSpc>
            </a:pPr>
            <a:r>
              <a:rPr lang="fr-FR" sz="1800" i="1" dirty="0"/>
              <a:t>Modélisation et évaluation d’impact multirisques en </a:t>
            </a:r>
            <a:r>
              <a:rPr lang="fr-FR" sz="1800" i="1" dirty="0" smtClean="0"/>
              <a:t>Haïti </a:t>
            </a:r>
            <a:r>
              <a:rPr lang="fr-FR" sz="1800" i="1" dirty="0"/>
              <a:t>via RASOR </a:t>
            </a:r>
            <a:endParaRPr lang="fr-FR" sz="1800" i="1" dirty="0" smtClean="0"/>
          </a:p>
          <a:p>
            <a:pPr lvl="1">
              <a:lnSpc>
                <a:spcPct val="120000"/>
              </a:lnSpc>
            </a:pPr>
            <a:endParaRPr lang="en-US" sz="1800" i="1" dirty="0" smtClean="0"/>
          </a:p>
          <a:p>
            <a:pPr>
              <a:lnSpc>
                <a:spcPct val="120000"/>
              </a:lnSpc>
            </a:pPr>
            <a:r>
              <a:rPr lang="en-US" dirty="0"/>
              <a:t>S</a:t>
            </a:r>
            <a:r>
              <a:rPr lang="en-US" dirty="0" smtClean="0"/>
              <a:t>eries of general EO training dedicated to university (</a:t>
            </a:r>
            <a:r>
              <a:rPr lang="en-US" dirty="0" err="1" smtClean="0"/>
              <a:t>URGeo</a:t>
            </a:r>
            <a:r>
              <a:rPr lang="en-US" dirty="0" smtClean="0"/>
              <a:t> Master at UEH) in addition to the 2</a:t>
            </a:r>
            <a:r>
              <a:rPr lang="en-US" baseline="30000" dirty="0" smtClean="0"/>
              <a:t>nd</a:t>
            </a:r>
            <a:r>
              <a:rPr lang="en-US" dirty="0" smtClean="0"/>
              <a:t> User Workshop (May 2018) :</a:t>
            </a:r>
          </a:p>
          <a:p>
            <a:pPr lvl="1"/>
            <a:r>
              <a:rPr lang="fr-FR" sz="1800" i="1" dirty="0" smtClean="0"/>
              <a:t>Introduction </a:t>
            </a:r>
            <a:r>
              <a:rPr lang="fr-FR" sz="1800" i="1" dirty="0"/>
              <a:t>aux technologies spatiales </a:t>
            </a:r>
            <a:endParaRPr lang="fr-FR" sz="1800" i="1" dirty="0" smtClean="0"/>
          </a:p>
          <a:p>
            <a:pPr lvl="1"/>
            <a:r>
              <a:rPr lang="fr-FR" sz="1800" i="1" dirty="0" smtClean="0"/>
              <a:t>Introduction </a:t>
            </a:r>
            <a:r>
              <a:rPr lang="fr-FR" sz="1800" i="1" dirty="0"/>
              <a:t>à l’imagerie spatiale et à la réalisation de </a:t>
            </a:r>
            <a:r>
              <a:rPr lang="fr-FR" sz="1800" i="1" dirty="0" err="1"/>
              <a:t>spatio</a:t>
            </a:r>
            <a:r>
              <a:rPr lang="fr-FR" sz="1800" i="1" dirty="0"/>
              <a:t> </a:t>
            </a:r>
            <a:r>
              <a:rPr lang="fr-FR" sz="1800" i="1" dirty="0" smtClean="0"/>
              <a:t>cartes.</a:t>
            </a:r>
          </a:p>
          <a:p>
            <a:pPr lvl="1"/>
            <a:r>
              <a:rPr lang="fr-FR" sz="1800" i="1" dirty="0" smtClean="0"/>
              <a:t>L’observation </a:t>
            </a:r>
            <a:r>
              <a:rPr lang="fr-FR" sz="1800" i="1" dirty="0"/>
              <a:t>de la terre au service de la gestion des </a:t>
            </a:r>
            <a:r>
              <a:rPr lang="fr-FR" sz="1800" i="1" dirty="0" smtClean="0"/>
              <a:t>risques</a:t>
            </a:r>
          </a:p>
          <a:p>
            <a:pPr lvl="1"/>
            <a:r>
              <a:rPr lang="fr-FR" sz="1800" i="1" dirty="0"/>
              <a:t>M</a:t>
            </a:r>
            <a:r>
              <a:rPr lang="fr-FR" sz="1800" i="1" dirty="0" smtClean="0"/>
              <a:t>odélisation et évaluation </a:t>
            </a:r>
            <a:r>
              <a:rPr lang="fr-FR" sz="1800" i="1" dirty="0"/>
              <a:t>d’impact </a:t>
            </a:r>
            <a:r>
              <a:rPr lang="fr-FR" sz="1800" i="1" dirty="0" smtClean="0"/>
              <a:t>multirisques en </a:t>
            </a:r>
            <a:r>
              <a:rPr lang="fr-FR" sz="1800" i="1" dirty="0" err="1" smtClean="0"/>
              <a:t>Haiti</a:t>
            </a:r>
            <a:r>
              <a:rPr lang="fr-FR" sz="1800" i="1" dirty="0" smtClean="0"/>
              <a:t> via RASOR </a:t>
            </a:r>
          </a:p>
          <a:p>
            <a:pPr marL="457200" lvl="1" indent="0">
              <a:buNone/>
            </a:pPr>
            <a:endParaRPr lang="fr-FR" sz="1800" i="1" dirty="0" smtClean="0"/>
          </a:p>
          <a:p>
            <a:pPr marL="316923" indent="-285750">
              <a:buFont typeface="Arial" panose="020B0604020202020204" pitchFamily="34" charset="0"/>
              <a:buChar char="•"/>
            </a:pPr>
            <a:r>
              <a:rPr lang="fr-FR" dirty="0" err="1" smtClean="0"/>
              <a:t>Dedicated</a:t>
            </a:r>
            <a:r>
              <a:rPr lang="fr-FR" dirty="0" smtClean="0"/>
              <a:t> RO </a:t>
            </a:r>
            <a:r>
              <a:rPr lang="fr-FR" dirty="0" err="1" smtClean="0"/>
              <a:t>Capacity</a:t>
            </a:r>
            <a:r>
              <a:rPr lang="fr-FR" dirty="0" smtClean="0"/>
              <a:t> Building issue </a:t>
            </a:r>
            <a:r>
              <a:rPr lang="fr-FR" dirty="0" err="1" smtClean="0"/>
              <a:t>is</a:t>
            </a:r>
            <a:r>
              <a:rPr lang="fr-FR" dirty="0" smtClean="0"/>
              <a:t> </a:t>
            </a:r>
            <a:r>
              <a:rPr lang="fr-FR" dirty="0" err="1" smtClean="0"/>
              <a:t>still</a:t>
            </a:r>
            <a:r>
              <a:rPr lang="fr-FR" dirty="0"/>
              <a:t> </a:t>
            </a:r>
            <a:r>
              <a:rPr lang="fr-FR" dirty="0" smtClean="0"/>
              <a:t>on </a:t>
            </a:r>
            <a:r>
              <a:rPr lang="fr-FR" dirty="0" err="1" smtClean="0"/>
              <a:t>development</a:t>
            </a:r>
            <a:r>
              <a:rPr lang="fr-FR" dirty="0" smtClean="0"/>
              <a:t> </a:t>
            </a:r>
          </a:p>
          <a:p>
            <a:pPr lvl="1"/>
            <a:r>
              <a:rPr lang="en-GB" sz="1800" i="1" kern="1200" dirty="0" smtClean="0"/>
              <a:t>RO </a:t>
            </a:r>
            <a:r>
              <a:rPr lang="en-GB" sz="1800" i="1" kern="1200" dirty="0"/>
              <a:t>Haiti CB </a:t>
            </a:r>
            <a:r>
              <a:rPr lang="en-GB" sz="1800" i="1" kern="1200" dirty="0" smtClean="0"/>
              <a:t>roadmap</a:t>
            </a:r>
          </a:p>
          <a:p>
            <a:pPr lvl="1"/>
            <a:r>
              <a:rPr lang="en-GB" sz="1600" i="1" kern="1200" dirty="0" smtClean="0"/>
              <a:t>And later : Generic RO CB roadmap</a:t>
            </a:r>
            <a:endParaRPr lang="fr-FR" sz="1600" i="1" dirty="0"/>
          </a:p>
        </p:txBody>
      </p:sp>
      <p:sp>
        <p:nvSpPr>
          <p:cNvPr id="4" name="Content Placeholder 3"/>
          <p:cNvSpPr>
            <a:spLocks noGrp="1"/>
          </p:cNvSpPr>
          <p:nvPr>
            <p:ph sz="quarter" idx="11"/>
          </p:nvPr>
        </p:nvSpPr>
        <p:spPr>
          <a:xfrm>
            <a:off x="1905000" y="76200"/>
            <a:ext cx="5791200" cy="762000"/>
          </a:xfrm>
        </p:spPr>
        <p:txBody>
          <a:bodyPr/>
          <a:lstStyle/>
          <a:p>
            <a:pPr algn="ctr"/>
            <a:r>
              <a:rPr lang="en-US" sz="2800" b="1" dirty="0" smtClean="0"/>
              <a:t>Current status of Training and Capacity Building in RO Haiti</a:t>
            </a:r>
            <a:endParaRPr lang="en-US" sz="2800" b="1" dirty="0"/>
          </a:p>
        </p:txBody>
      </p:sp>
    </p:spTree>
    <p:extLst>
      <p:ext uri="{BB962C8B-B14F-4D97-AF65-F5344CB8AC3E}">
        <p14:creationId xmlns:p14="http://schemas.microsoft.com/office/powerpoint/2010/main" val="306953778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18</a:t>
            </a:fld>
            <a:endParaRPr lang="uk-UA" dirty="0"/>
          </a:p>
        </p:txBody>
      </p:sp>
      <p:sp>
        <p:nvSpPr>
          <p:cNvPr id="3" name="Content Placeholder 2"/>
          <p:cNvSpPr>
            <a:spLocks noGrp="1"/>
          </p:cNvSpPr>
          <p:nvPr>
            <p:ph sz="quarter" idx="10"/>
          </p:nvPr>
        </p:nvSpPr>
        <p:spPr>
          <a:xfrm>
            <a:off x="219974" y="1371600"/>
            <a:ext cx="8839200" cy="5410200"/>
          </a:xfrm>
        </p:spPr>
        <p:txBody>
          <a:bodyPr/>
          <a:lstStyle/>
          <a:p>
            <a:pPr>
              <a:lnSpc>
                <a:spcPct val="120000"/>
              </a:lnSpc>
            </a:pPr>
            <a:r>
              <a:rPr lang="en-US" sz="2400" dirty="0" smtClean="0"/>
              <a:t>Products validation by Haitian experts</a:t>
            </a:r>
          </a:p>
          <a:p>
            <a:pPr>
              <a:lnSpc>
                <a:spcPct val="120000"/>
              </a:lnSpc>
            </a:pPr>
            <a:r>
              <a:rPr lang="en-US" sz="2400" b="1" dirty="0" smtClean="0">
                <a:solidFill>
                  <a:srgbClr val="C00000"/>
                </a:solidFill>
              </a:rPr>
              <a:t>Capacity </a:t>
            </a:r>
            <a:r>
              <a:rPr lang="en-US" sz="2400" b="1" dirty="0">
                <a:solidFill>
                  <a:srgbClr val="C00000"/>
                </a:solidFill>
              </a:rPr>
              <a:t>building plan </a:t>
            </a:r>
            <a:r>
              <a:rPr lang="en-US" sz="2400" dirty="0"/>
              <a:t>and dissemination </a:t>
            </a:r>
          </a:p>
          <a:p>
            <a:pPr>
              <a:lnSpc>
                <a:spcPct val="120000"/>
              </a:lnSpc>
            </a:pPr>
            <a:r>
              <a:rPr lang="en-US" sz="2400" dirty="0" smtClean="0"/>
              <a:t>User Workshop #2 from May 7 to 11 2018</a:t>
            </a:r>
            <a:endParaRPr lang="en-US" sz="2400" dirty="0"/>
          </a:p>
          <a:p>
            <a:pPr lvl="1">
              <a:lnSpc>
                <a:spcPct val="120000"/>
              </a:lnSpc>
            </a:pPr>
            <a:r>
              <a:rPr lang="en-US" sz="2400" dirty="0" smtClean="0"/>
              <a:t>In Port au Prince and Les </a:t>
            </a:r>
            <a:r>
              <a:rPr lang="en-US" sz="2400" dirty="0" err="1" smtClean="0"/>
              <a:t>Cayes</a:t>
            </a:r>
            <a:r>
              <a:rPr lang="en-US" sz="2400" dirty="0" smtClean="0"/>
              <a:t> (local user workshop)</a:t>
            </a:r>
          </a:p>
          <a:p>
            <a:pPr lvl="1">
              <a:lnSpc>
                <a:spcPct val="120000"/>
              </a:lnSpc>
            </a:pPr>
            <a:r>
              <a:rPr lang="en-US" sz="2400" dirty="0" smtClean="0"/>
              <a:t>Consolidate links with Universities </a:t>
            </a:r>
          </a:p>
          <a:p>
            <a:pPr>
              <a:lnSpc>
                <a:spcPct val="120000"/>
              </a:lnSpc>
            </a:pPr>
            <a:r>
              <a:rPr lang="en-US" sz="2400" dirty="0" smtClean="0"/>
              <a:t>Solicitation </a:t>
            </a:r>
            <a:r>
              <a:rPr lang="en-US" sz="2400" dirty="0"/>
              <a:t>of new funding and </a:t>
            </a:r>
            <a:r>
              <a:rPr lang="en-US" sz="2400" b="1" dirty="0">
                <a:solidFill>
                  <a:srgbClr val="C00000"/>
                </a:solidFill>
              </a:rPr>
              <a:t>new partners </a:t>
            </a:r>
            <a:r>
              <a:rPr lang="en-US" sz="2400" dirty="0"/>
              <a:t>to augment </a:t>
            </a:r>
            <a:r>
              <a:rPr lang="en-US" sz="2400" dirty="0" smtClean="0"/>
              <a:t>applications and </a:t>
            </a:r>
            <a:r>
              <a:rPr lang="en-US" sz="2400" b="1" dirty="0" smtClean="0">
                <a:solidFill>
                  <a:srgbClr val="C00000"/>
                </a:solidFill>
              </a:rPr>
              <a:t>Capacity Building </a:t>
            </a:r>
          </a:p>
          <a:p>
            <a:pPr>
              <a:lnSpc>
                <a:spcPct val="120000"/>
              </a:lnSpc>
            </a:pPr>
            <a:r>
              <a:rPr lang="en-US" sz="2400" dirty="0" smtClean="0"/>
              <a:t>RO promotion </a:t>
            </a:r>
          </a:p>
          <a:p>
            <a:pPr>
              <a:lnSpc>
                <a:spcPct val="120000"/>
              </a:lnSpc>
            </a:pPr>
            <a:r>
              <a:rPr lang="en-US" sz="2400" dirty="0" smtClean="0"/>
              <a:t>Lessons learned applied to a generic and replicable RO, in consultation with international stakeholders (EU, WB, UNDP), and including CB activities. </a:t>
            </a:r>
            <a:endParaRPr lang="en-US" sz="2400" dirty="0"/>
          </a:p>
        </p:txBody>
      </p:sp>
      <p:sp>
        <p:nvSpPr>
          <p:cNvPr id="4" name="Content Placeholder 3"/>
          <p:cNvSpPr>
            <a:spLocks noGrp="1"/>
          </p:cNvSpPr>
          <p:nvPr>
            <p:ph sz="quarter" idx="11"/>
          </p:nvPr>
        </p:nvSpPr>
        <p:spPr>
          <a:xfrm>
            <a:off x="1905000" y="152400"/>
            <a:ext cx="5791200" cy="762000"/>
          </a:xfrm>
        </p:spPr>
        <p:txBody>
          <a:bodyPr/>
          <a:lstStyle/>
          <a:p>
            <a:pPr algn="ctr"/>
            <a:r>
              <a:rPr lang="en-US" sz="2800" b="1" dirty="0"/>
              <a:t>Next steps</a:t>
            </a:r>
          </a:p>
        </p:txBody>
      </p:sp>
    </p:spTree>
    <p:extLst>
      <p:ext uri="{BB962C8B-B14F-4D97-AF65-F5344CB8AC3E}">
        <p14:creationId xmlns:p14="http://schemas.microsoft.com/office/powerpoint/2010/main" val="418010007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p:cNvSpPr txBox="1">
            <a:spLocks/>
          </p:cNvSpPr>
          <p:nvPr/>
        </p:nvSpPr>
        <p:spPr>
          <a:xfrm>
            <a:off x="1905000" y="228600"/>
            <a:ext cx="5638800" cy="762000"/>
          </a:xfrm>
          <a:prstGeom prst="rect">
            <a:avLst/>
          </a:prstGeo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lvl="0" algn="ctr"/>
            <a:r>
              <a:rPr lang="en-IE" sz="2400" b="1" dirty="0" smtClean="0">
                <a:solidFill>
                  <a:schemeClr val="bg1"/>
                </a:solidFill>
              </a:rPr>
              <a:t>CEOS </a:t>
            </a:r>
            <a:r>
              <a:rPr lang="en-IE" sz="2400" b="1" dirty="0">
                <a:solidFill>
                  <a:schemeClr val="bg1"/>
                </a:solidFill>
              </a:rPr>
              <a:t>Working Group Disasters</a:t>
            </a:r>
            <a:endParaRPr kumimoji="0" lang="en-US" sz="2400" b="1" i="0" u="none" strike="noStrike" kern="0" cap="none" spc="0" normalizeH="0" baseline="0" noProof="0" dirty="0">
              <a:ln>
                <a:noFill/>
              </a:ln>
              <a:solidFill>
                <a:schemeClr val="bg1"/>
              </a:solidFill>
              <a:effectLst/>
              <a:uLnTx/>
              <a:uFillTx/>
              <a:latin typeface="Helvetica"/>
            </a:endParaRPr>
          </a:p>
        </p:txBody>
      </p:sp>
      <p:sp>
        <p:nvSpPr>
          <p:cNvPr id="4" name="Espace réservé du contenu 5"/>
          <p:cNvSpPr txBox="1">
            <a:spLocks/>
          </p:cNvSpPr>
          <p:nvPr/>
        </p:nvSpPr>
        <p:spPr>
          <a:xfrm>
            <a:off x="152400" y="1143000"/>
            <a:ext cx="8839200" cy="5596712"/>
          </a:xfrm>
          <a:prstGeom prst="rect">
            <a:avLst/>
          </a:prstGeom>
        </p:spPr>
        <p:txBody>
          <a:bodyPr>
            <a:normAutofit fontScale="85000" lnSpcReduction="10000"/>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lvl="1" defTabSz="914400"/>
            <a:endParaRPr lang="fr-FR" dirty="0" smtClean="0">
              <a:solidFill>
                <a:schemeClr val="tx2"/>
              </a:solidFill>
            </a:endParaRPr>
          </a:p>
          <a:p>
            <a:pPr marL="285750" lvl="1" indent="-285750" defTabSz="914400">
              <a:buFont typeface="Arial" panose="020B0604020202020204" pitchFamily="34" charset="0"/>
              <a:buChar char="•"/>
            </a:pPr>
            <a:r>
              <a:rPr lang="en-US" dirty="0" smtClean="0">
                <a:solidFill>
                  <a:srgbClr val="000090"/>
                </a:solidFill>
              </a:rPr>
              <a:t>CEOS WG Disasters created in 2014 after recommendation from ad hoc group to increase role of CEOS in supporting use of satellites for full cycle of disaster risk management (not just “response”)</a:t>
            </a:r>
          </a:p>
          <a:p>
            <a:pPr marL="285750" lvl="1" indent="-285750" defTabSz="914400">
              <a:buFont typeface="Arial" panose="020B0604020202020204" pitchFamily="34" charset="0"/>
              <a:buChar char="•"/>
            </a:pPr>
            <a:endParaRPr lang="en-US" dirty="0" smtClean="0">
              <a:solidFill>
                <a:srgbClr val="000090"/>
              </a:solidFill>
            </a:endParaRPr>
          </a:p>
          <a:p>
            <a:pPr marL="285750" lvl="1" indent="-285750" defTabSz="914400">
              <a:buFont typeface="Arial" panose="020B0604020202020204" pitchFamily="34" charset="0"/>
              <a:buChar char="•"/>
            </a:pPr>
            <a:r>
              <a:rPr lang="en-US" dirty="0" smtClean="0">
                <a:solidFill>
                  <a:srgbClr val="000090"/>
                </a:solidFill>
              </a:rPr>
              <a:t>WGD includes both CEOS agencies and a large community of practitioners and EO users (private, public, commercial, non profit…)</a:t>
            </a:r>
          </a:p>
          <a:p>
            <a:pPr marL="285750" lvl="1" indent="-285750" defTabSz="914400">
              <a:buFont typeface="Arial" panose="020B0604020202020204" pitchFamily="34" charset="0"/>
              <a:buChar char="•"/>
            </a:pPr>
            <a:endParaRPr lang="en-US" dirty="0" smtClean="0">
              <a:solidFill>
                <a:srgbClr val="000090"/>
              </a:solidFill>
            </a:endParaRPr>
          </a:p>
          <a:p>
            <a:pPr marL="285750" lvl="1" indent="-285750" defTabSz="914400">
              <a:buFont typeface="Arial" panose="020B0604020202020204" pitchFamily="34" charset="0"/>
              <a:buChar char="•"/>
            </a:pPr>
            <a:r>
              <a:rPr lang="en-US" dirty="0" smtClean="0">
                <a:solidFill>
                  <a:srgbClr val="000090"/>
                </a:solidFill>
              </a:rPr>
              <a:t>Under WGD, six « Pilots » (4 thematic, 2 transverse) :</a:t>
            </a:r>
          </a:p>
          <a:p>
            <a:pPr marL="645750" lvl="2" indent="-285750" defTabSz="914400">
              <a:buFont typeface="Arial" panose="020B0604020202020204" pitchFamily="34" charset="0"/>
              <a:buChar char="•"/>
            </a:pPr>
            <a:r>
              <a:rPr lang="en-US" dirty="0" smtClean="0">
                <a:solidFill>
                  <a:srgbClr val="000090"/>
                </a:solidFill>
              </a:rPr>
              <a:t>Seismic hazards (ESA, INGV) – </a:t>
            </a:r>
            <a:r>
              <a:rPr lang="en-US" sz="1900" dirty="0" smtClean="0">
                <a:solidFill>
                  <a:srgbClr val="000090"/>
                </a:solidFill>
              </a:rPr>
              <a:t>Pilot completed, Demonstrator under definition; </a:t>
            </a:r>
          </a:p>
          <a:p>
            <a:pPr marL="645750" lvl="2" indent="-285750" defTabSz="914400">
              <a:buFont typeface="Arial" panose="020B0604020202020204" pitchFamily="34" charset="0"/>
              <a:buChar char="•"/>
            </a:pPr>
            <a:r>
              <a:rPr lang="en-US" dirty="0" smtClean="0">
                <a:solidFill>
                  <a:srgbClr val="000090"/>
                </a:solidFill>
              </a:rPr>
              <a:t>Volcanoes (ASI, USGS) – </a:t>
            </a:r>
            <a:r>
              <a:rPr lang="en-US" sz="1900" dirty="0" smtClean="0">
                <a:solidFill>
                  <a:srgbClr val="000090"/>
                </a:solidFill>
              </a:rPr>
              <a:t>Pilot completed, Demonstrator under definition; </a:t>
            </a:r>
          </a:p>
          <a:p>
            <a:pPr marL="645750" lvl="2" indent="-285750" defTabSz="914400">
              <a:buFont typeface="Arial" panose="020B0604020202020204" pitchFamily="34" charset="0"/>
              <a:buChar char="•"/>
            </a:pPr>
            <a:r>
              <a:rPr lang="en-US" dirty="0" smtClean="0">
                <a:solidFill>
                  <a:srgbClr val="000090"/>
                </a:solidFill>
              </a:rPr>
              <a:t>Flood (NASA, NOAA) – </a:t>
            </a:r>
            <a:r>
              <a:rPr lang="en-US" sz="1900" dirty="0" smtClean="0">
                <a:solidFill>
                  <a:srgbClr val="000090"/>
                </a:solidFill>
              </a:rPr>
              <a:t>Pilot completed, Demonstrator under definition; </a:t>
            </a:r>
          </a:p>
          <a:p>
            <a:pPr marL="645750" lvl="2" indent="-285750" defTabSz="914400">
              <a:buFont typeface="Arial" panose="020B0604020202020204" pitchFamily="34" charset="0"/>
              <a:buChar char="•"/>
            </a:pPr>
            <a:r>
              <a:rPr lang="en-US" dirty="0" smtClean="0">
                <a:solidFill>
                  <a:srgbClr val="000090"/>
                </a:solidFill>
              </a:rPr>
              <a:t>Landslides (NASA, USGS, EOST) – </a:t>
            </a:r>
            <a:r>
              <a:rPr lang="en-US" sz="1900" dirty="0" smtClean="0">
                <a:solidFill>
                  <a:srgbClr val="000090"/>
                </a:solidFill>
              </a:rPr>
              <a:t>Pilot ongoing; </a:t>
            </a:r>
          </a:p>
          <a:p>
            <a:pPr marL="645750" lvl="2" indent="-285750" defTabSz="914400">
              <a:buFont typeface="Arial" panose="020B0604020202020204" pitchFamily="34" charset="0"/>
              <a:buChar char="•"/>
            </a:pPr>
            <a:endParaRPr lang="en-US" dirty="0" smtClean="0">
              <a:solidFill>
                <a:srgbClr val="000090"/>
              </a:solidFill>
            </a:endParaRPr>
          </a:p>
          <a:p>
            <a:pPr marL="645750" lvl="2" indent="-285750" defTabSz="914400">
              <a:buFont typeface="Arial" panose="020B0604020202020204" pitchFamily="34" charset="0"/>
              <a:buChar char="•"/>
            </a:pPr>
            <a:r>
              <a:rPr lang="en-US" dirty="0" smtClean="0">
                <a:solidFill>
                  <a:srgbClr val="C00000"/>
                </a:solidFill>
              </a:rPr>
              <a:t>Recovery Observatory (RO) </a:t>
            </a:r>
            <a:r>
              <a:rPr lang="en-US" dirty="0" smtClean="0">
                <a:solidFill>
                  <a:srgbClr val="000090"/>
                </a:solidFill>
              </a:rPr>
              <a:t>(CNES) – </a:t>
            </a:r>
            <a:r>
              <a:rPr lang="en-US" sz="1900" dirty="0" smtClean="0">
                <a:solidFill>
                  <a:srgbClr val="000090"/>
                </a:solidFill>
              </a:rPr>
              <a:t>Pilot ongoing; </a:t>
            </a:r>
          </a:p>
          <a:p>
            <a:pPr marL="645750" lvl="2" indent="-285750" defTabSz="914400">
              <a:buFont typeface="Arial" panose="020B0604020202020204" pitchFamily="34" charset="0"/>
              <a:buChar char="•"/>
            </a:pPr>
            <a:r>
              <a:rPr lang="en-US" dirty="0" smtClean="0">
                <a:solidFill>
                  <a:srgbClr val="000090"/>
                </a:solidFill>
              </a:rPr>
              <a:t>GEO-DARMA (ESA) – </a:t>
            </a:r>
            <a:r>
              <a:rPr lang="en-US" sz="1900" dirty="0" smtClean="0">
                <a:solidFill>
                  <a:srgbClr val="000090"/>
                </a:solidFill>
              </a:rPr>
              <a:t>data access for Disaster </a:t>
            </a:r>
            <a:r>
              <a:rPr lang="en-US" sz="1900" dirty="0">
                <a:solidFill>
                  <a:srgbClr val="000090"/>
                </a:solidFill>
              </a:rPr>
              <a:t>R</a:t>
            </a:r>
            <a:r>
              <a:rPr lang="en-US" sz="1900" dirty="0" smtClean="0">
                <a:solidFill>
                  <a:srgbClr val="000090"/>
                </a:solidFill>
              </a:rPr>
              <a:t>isk </a:t>
            </a:r>
            <a:r>
              <a:rPr lang="en-US" sz="1900" dirty="0">
                <a:solidFill>
                  <a:srgbClr val="000090"/>
                </a:solidFill>
              </a:rPr>
              <a:t>R</a:t>
            </a:r>
            <a:r>
              <a:rPr lang="en-US" sz="1900" dirty="0" smtClean="0">
                <a:solidFill>
                  <a:srgbClr val="000090"/>
                </a:solidFill>
              </a:rPr>
              <a:t>eduction at regional level (multi-hazard, full cycle) – on going project;</a:t>
            </a:r>
          </a:p>
          <a:p>
            <a:pPr marL="645750" lvl="2" indent="-285750" defTabSz="914400">
              <a:buFont typeface="Arial" panose="020B0604020202020204" pitchFamily="34" charset="0"/>
              <a:buChar char="•"/>
            </a:pPr>
            <a:endParaRPr lang="en-US" dirty="0">
              <a:solidFill>
                <a:srgbClr val="000090"/>
              </a:solidFill>
            </a:endParaRPr>
          </a:p>
        </p:txBody>
      </p:sp>
    </p:spTree>
    <p:extLst>
      <p:ext uri="{BB962C8B-B14F-4D97-AF65-F5344CB8AC3E}">
        <p14:creationId xmlns:p14="http://schemas.microsoft.com/office/powerpoint/2010/main" val="261844663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 5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5600" y="3215971"/>
            <a:ext cx="924694" cy="517829"/>
          </a:xfrm>
          <a:prstGeom prst="rect">
            <a:avLst/>
          </a:prstGeom>
        </p:spPr>
      </p:pic>
      <p:sp>
        <p:nvSpPr>
          <p:cNvPr id="156675" name="Rectangle 3"/>
          <p:cNvSpPr>
            <a:spLocks noChangeArrowheads="1"/>
          </p:cNvSpPr>
          <p:nvPr/>
        </p:nvSpPr>
        <p:spPr bwMode="auto">
          <a:xfrm>
            <a:off x="1979613" y="0"/>
            <a:ext cx="7164387" cy="836613"/>
          </a:xfrm>
          <a:prstGeom prst="rect">
            <a:avLst/>
          </a:prstGeom>
          <a:noFill/>
          <a:ln>
            <a:noFill/>
          </a:ln>
          <a:effectLst>
            <a:outerShdw dist="17961" dir="2700000" algn="ctr" rotWithShape="0">
              <a:schemeClr val="tx1"/>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algn="ctr" eaLnBrk="0" hangingPunct="0">
              <a:defRPr sz="2200" b="1">
                <a:solidFill>
                  <a:schemeClr val="tx2"/>
                </a:solidFill>
                <a:latin typeface="Arial" pitchFamily="34" charset="0"/>
                <a:cs typeface="Arial" pitchFamily="34" charset="0"/>
              </a:defRPr>
            </a:lvl1pPr>
            <a:lvl2pPr algn="ctr" eaLnBrk="0" hangingPunct="0">
              <a:defRPr sz="2200" b="1">
                <a:solidFill>
                  <a:schemeClr val="tx2"/>
                </a:solidFill>
                <a:latin typeface="Arial" pitchFamily="34" charset="0"/>
                <a:cs typeface="Arial" pitchFamily="34" charset="0"/>
              </a:defRPr>
            </a:lvl2pPr>
            <a:lvl3pPr algn="ctr" eaLnBrk="0" hangingPunct="0">
              <a:defRPr sz="2200" b="1">
                <a:solidFill>
                  <a:schemeClr val="tx2"/>
                </a:solidFill>
                <a:latin typeface="Arial" pitchFamily="34" charset="0"/>
                <a:cs typeface="Arial" pitchFamily="34" charset="0"/>
              </a:defRPr>
            </a:lvl3pPr>
            <a:lvl4pPr algn="ctr" eaLnBrk="0" hangingPunct="0">
              <a:defRPr sz="2200" b="1">
                <a:solidFill>
                  <a:schemeClr val="tx2"/>
                </a:solidFill>
                <a:latin typeface="Arial" pitchFamily="34" charset="0"/>
                <a:cs typeface="Arial" pitchFamily="34" charset="0"/>
              </a:defRPr>
            </a:lvl4pPr>
            <a:lvl5pPr algn="ctr" eaLnBrk="0" hangingPunct="0">
              <a:defRPr sz="2200" b="1">
                <a:solidFill>
                  <a:schemeClr val="tx2"/>
                </a:solidFill>
                <a:latin typeface="Arial" pitchFamily="34" charset="0"/>
                <a:cs typeface="Arial" pitchFamily="34" charset="0"/>
              </a:defRPr>
            </a:lvl5pPr>
            <a:lvl6pPr marL="457200" algn="ctr" eaLnBrk="0" fontAlgn="base" hangingPunct="0">
              <a:spcBef>
                <a:spcPct val="0"/>
              </a:spcBef>
              <a:spcAft>
                <a:spcPct val="0"/>
              </a:spcAft>
              <a:defRPr sz="2200" b="1">
                <a:solidFill>
                  <a:schemeClr val="tx2"/>
                </a:solidFill>
                <a:latin typeface="Arial" pitchFamily="34" charset="0"/>
                <a:cs typeface="Arial" pitchFamily="34" charset="0"/>
              </a:defRPr>
            </a:lvl6pPr>
            <a:lvl7pPr marL="914400" algn="ctr" eaLnBrk="0" fontAlgn="base" hangingPunct="0">
              <a:spcBef>
                <a:spcPct val="0"/>
              </a:spcBef>
              <a:spcAft>
                <a:spcPct val="0"/>
              </a:spcAft>
              <a:defRPr sz="2200" b="1">
                <a:solidFill>
                  <a:schemeClr val="tx2"/>
                </a:solidFill>
                <a:latin typeface="Arial" pitchFamily="34" charset="0"/>
                <a:cs typeface="Arial" pitchFamily="34" charset="0"/>
              </a:defRPr>
            </a:lvl7pPr>
            <a:lvl8pPr marL="1371600" algn="ctr" eaLnBrk="0" fontAlgn="base" hangingPunct="0">
              <a:spcBef>
                <a:spcPct val="0"/>
              </a:spcBef>
              <a:spcAft>
                <a:spcPct val="0"/>
              </a:spcAft>
              <a:defRPr sz="2200" b="1">
                <a:solidFill>
                  <a:schemeClr val="tx2"/>
                </a:solidFill>
                <a:latin typeface="Arial" pitchFamily="34" charset="0"/>
                <a:cs typeface="Arial" pitchFamily="34" charset="0"/>
              </a:defRPr>
            </a:lvl8pPr>
            <a:lvl9pPr marL="1828800" algn="ctr" eaLnBrk="0" fontAlgn="base" hangingPunct="0">
              <a:spcBef>
                <a:spcPct val="0"/>
              </a:spcBef>
              <a:spcAft>
                <a:spcPct val="0"/>
              </a:spcAft>
              <a:defRPr sz="2200" b="1">
                <a:solidFill>
                  <a:schemeClr val="tx2"/>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fr-FR" sz="2000" b="1" i="0" u="none" strike="noStrike" kern="1200" cap="none" spc="0" normalizeH="0" baseline="0" noProof="0">
              <a:ln>
                <a:noFill/>
              </a:ln>
              <a:solidFill>
                <a:srgbClr val="FF9900"/>
              </a:solidFill>
              <a:effectLst/>
              <a:uLnTx/>
              <a:uFillTx/>
              <a:latin typeface="Arial" pitchFamily="34" charset="0"/>
              <a:ea typeface="+mn-ea"/>
              <a:cs typeface="Arial" pitchFamily="34" charset="0"/>
            </a:endParaRPr>
          </a:p>
        </p:txBody>
      </p:sp>
      <p:grpSp>
        <p:nvGrpSpPr>
          <p:cNvPr id="156676" name="Group 4"/>
          <p:cNvGrpSpPr>
            <a:grpSpLocks/>
          </p:cNvGrpSpPr>
          <p:nvPr/>
        </p:nvGrpSpPr>
        <p:grpSpPr bwMode="auto">
          <a:xfrm>
            <a:off x="504825" y="765175"/>
            <a:ext cx="8134350" cy="179388"/>
            <a:chOff x="318" y="482"/>
            <a:chExt cx="5124" cy="113"/>
          </a:xfrm>
        </p:grpSpPr>
        <p:sp>
          <p:nvSpPr>
            <p:cNvPr id="1070" name="Oval 5"/>
            <p:cNvSpPr>
              <a:spLocks noChangeArrowheads="1"/>
            </p:cNvSpPr>
            <p:nvPr/>
          </p:nvSpPr>
          <p:spPr bwMode="gray">
            <a:xfrm rot="5400000">
              <a:off x="5329" y="482"/>
              <a:ext cx="113" cy="113"/>
            </a:xfrm>
            <a:prstGeom prst="ellipse">
              <a:avLst/>
            </a:prstGeom>
            <a:solidFill>
              <a:srgbClr val="C0C0C0"/>
            </a:solidFill>
            <a:ln w="9525">
              <a:noFill/>
              <a:round/>
              <a:headEnd/>
              <a:tailEnd/>
            </a:ln>
          </p:spPr>
          <p:txBody>
            <a:bodyPr rot="10800000"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071" name="Line 6"/>
            <p:cNvSpPr>
              <a:spLocks noChangeShapeType="1"/>
            </p:cNvSpPr>
            <p:nvPr/>
          </p:nvSpPr>
          <p:spPr bwMode="gray">
            <a:xfrm rot="5400000">
              <a:off x="2880" y="-1990"/>
              <a:ext cx="0" cy="5080"/>
            </a:xfrm>
            <a:prstGeom prst="line">
              <a:avLst/>
            </a:prstGeom>
            <a:noFill/>
            <a:ln w="31750">
              <a:solidFill>
                <a:srgbClr val="C0C0C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072" name="Oval 7"/>
            <p:cNvSpPr>
              <a:spLocks noChangeArrowheads="1"/>
            </p:cNvSpPr>
            <p:nvPr/>
          </p:nvSpPr>
          <p:spPr bwMode="gray">
            <a:xfrm rot="5400000">
              <a:off x="318" y="482"/>
              <a:ext cx="113" cy="113"/>
            </a:xfrm>
            <a:prstGeom prst="ellipse">
              <a:avLst/>
            </a:prstGeom>
            <a:solidFill>
              <a:srgbClr val="C0C0C0"/>
            </a:solidFill>
            <a:ln w="9525">
              <a:noFill/>
              <a:round/>
              <a:headEnd/>
              <a:tailEnd/>
            </a:ln>
          </p:spPr>
          <p:txBody>
            <a:bodyPr rot="10800000"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
        <p:nvSpPr>
          <p:cNvPr id="39" name="Titre 1"/>
          <p:cNvSpPr txBox="1">
            <a:spLocks/>
          </p:cNvSpPr>
          <p:nvPr/>
        </p:nvSpPr>
        <p:spPr>
          <a:xfrm>
            <a:off x="0" y="187325"/>
            <a:ext cx="9144000" cy="719138"/>
          </a:xfrm>
          <a:prstGeom prst="rect">
            <a:avLst/>
          </a:prstGeom>
        </p:spPr>
        <p:txBody>
          <a:bodyPr/>
          <a:lstStyle>
            <a:lvl1pPr algn="ctr" rtl="0" fontAlgn="base">
              <a:spcBef>
                <a:spcPct val="0"/>
              </a:spcBef>
              <a:spcAft>
                <a:spcPct val="0"/>
              </a:spcAft>
              <a:defRPr sz="2200" b="1" kern="1200" cap="all">
                <a:solidFill>
                  <a:srgbClr val="005191"/>
                </a:solidFill>
                <a:latin typeface="Arial" pitchFamily="34" charset="0"/>
                <a:ea typeface="+mj-ea"/>
                <a:cs typeface="Arial" pitchFamily="34" charset="0"/>
              </a:defRPr>
            </a:lvl1pPr>
            <a:lvl2pPr algn="ctr" rtl="0" fontAlgn="base">
              <a:spcBef>
                <a:spcPct val="0"/>
              </a:spcBef>
              <a:spcAft>
                <a:spcPct val="0"/>
              </a:spcAft>
              <a:defRPr sz="2200" b="1">
                <a:solidFill>
                  <a:srgbClr val="005191"/>
                </a:solidFill>
                <a:latin typeface="Arial" charset="0"/>
                <a:cs typeface="Arial" charset="0"/>
              </a:defRPr>
            </a:lvl2pPr>
            <a:lvl3pPr algn="ctr" rtl="0" fontAlgn="base">
              <a:spcBef>
                <a:spcPct val="0"/>
              </a:spcBef>
              <a:spcAft>
                <a:spcPct val="0"/>
              </a:spcAft>
              <a:defRPr sz="2200" b="1">
                <a:solidFill>
                  <a:srgbClr val="005191"/>
                </a:solidFill>
                <a:latin typeface="Arial" charset="0"/>
                <a:cs typeface="Arial" charset="0"/>
              </a:defRPr>
            </a:lvl3pPr>
            <a:lvl4pPr algn="ctr" rtl="0" fontAlgn="base">
              <a:spcBef>
                <a:spcPct val="0"/>
              </a:spcBef>
              <a:spcAft>
                <a:spcPct val="0"/>
              </a:spcAft>
              <a:defRPr sz="2200" b="1">
                <a:solidFill>
                  <a:srgbClr val="005191"/>
                </a:solidFill>
                <a:latin typeface="Arial" charset="0"/>
                <a:cs typeface="Arial" charset="0"/>
              </a:defRPr>
            </a:lvl4pPr>
            <a:lvl5pPr algn="ctr" rtl="0" fontAlgn="base">
              <a:spcBef>
                <a:spcPct val="0"/>
              </a:spcBef>
              <a:spcAft>
                <a:spcPct val="0"/>
              </a:spcAft>
              <a:defRPr sz="2200" b="1">
                <a:solidFill>
                  <a:srgbClr val="005191"/>
                </a:solidFill>
                <a:latin typeface="Arial" charset="0"/>
                <a:cs typeface="Arial" charset="0"/>
              </a:defRPr>
            </a:lvl5pPr>
            <a:lvl6pPr marL="457200" algn="ctr" rtl="0" fontAlgn="base">
              <a:spcBef>
                <a:spcPct val="0"/>
              </a:spcBef>
              <a:spcAft>
                <a:spcPct val="0"/>
              </a:spcAft>
              <a:defRPr sz="2200" b="1">
                <a:solidFill>
                  <a:srgbClr val="005191"/>
                </a:solidFill>
                <a:latin typeface="Arial" charset="0"/>
                <a:cs typeface="Arial" charset="0"/>
              </a:defRPr>
            </a:lvl6pPr>
            <a:lvl7pPr marL="914400" algn="ctr" rtl="0" fontAlgn="base">
              <a:spcBef>
                <a:spcPct val="0"/>
              </a:spcBef>
              <a:spcAft>
                <a:spcPct val="0"/>
              </a:spcAft>
              <a:defRPr sz="2200" b="1">
                <a:solidFill>
                  <a:srgbClr val="005191"/>
                </a:solidFill>
                <a:latin typeface="Arial" charset="0"/>
                <a:cs typeface="Arial" charset="0"/>
              </a:defRPr>
            </a:lvl7pPr>
            <a:lvl8pPr marL="1371600" algn="ctr" rtl="0" fontAlgn="base">
              <a:spcBef>
                <a:spcPct val="0"/>
              </a:spcBef>
              <a:spcAft>
                <a:spcPct val="0"/>
              </a:spcAft>
              <a:defRPr sz="2200" b="1">
                <a:solidFill>
                  <a:srgbClr val="005191"/>
                </a:solidFill>
                <a:latin typeface="Arial" charset="0"/>
                <a:cs typeface="Arial" charset="0"/>
              </a:defRPr>
            </a:lvl8pPr>
            <a:lvl9pPr marL="1828800" algn="ctr" rtl="0" fontAlgn="base">
              <a:spcBef>
                <a:spcPct val="0"/>
              </a:spcBef>
              <a:spcAft>
                <a:spcPct val="0"/>
              </a:spcAft>
              <a:defRPr sz="2200" b="1">
                <a:solidFill>
                  <a:srgbClr val="005191"/>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200" b="1" i="0" u="none" strike="noStrike" kern="1200" cap="all" spc="0" normalizeH="0" baseline="0" noProof="0" dirty="0" err="1" smtClean="0">
                <a:ln>
                  <a:noFill/>
                </a:ln>
                <a:solidFill>
                  <a:srgbClr val="005191"/>
                </a:solidFill>
                <a:effectLst/>
                <a:uLnTx/>
                <a:uFillTx/>
                <a:latin typeface="Arial" pitchFamily="34" charset="0"/>
                <a:ea typeface="+mj-ea"/>
                <a:cs typeface="Arial" pitchFamily="34" charset="0"/>
              </a:rPr>
              <a:t>Earth</a:t>
            </a:r>
            <a:r>
              <a:rPr kumimoji="0" lang="fr-FR" sz="2200" b="1" i="0" u="none" strike="noStrike" kern="1200" cap="all" spc="0" normalizeH="0" baseline="0" noProof="0" dirty="0" smtClean="0">
                <a:ln>
                  <a:noFill/>
                </a:ln>
                <a:solidFill>
                  <a:srgbClr val="005191"/>
                </a:solidFill>
                <a:effectLst/>
                <a:uLnTx/>
                <a:uFillTx/>
                <a:latin typeface="Arial" pitchFamily="34" charset="0"/>
                <a:ea typeface="+mj-ea"/>
                <a:cs typeface="Arial" pitchFamily="34" charset="0"/>
              </a:rPr>
              <a:t> Observation in Disaster </a:t>
            </a:r>
            <a:r>
              <a:rPr kumimoji="0" lang="fr-FR" sz="2200" b="1" i="0" u="none" strike="noStrike" kern="1200" cap="all" spc="0" normalizeH="0" baseline="0" noProof="0" dirty="0" err="1" smtClean="0">
                <a:ln>
                  <a:noFill/>
                </a:ln>
                <a:solidFill>
                  <a:srgbClr val="005191"/>
                </a:solidFill>
                <a:effectLst/>
                <a:uLnTx/>
                <a:uFillTx/>
                <a:latin typeface="Arial" pitchFamily="34" charset="0"/>
                <a:ea typeface="+mj-ea"/>
                <a:cs typeface="Arial" pitchFamily="34" charset="0"/>
              </a:rPr>
              <a:t>Risk</a:t>
            </a:r>
            <a:r>
              <a:rPr kumimoji="0" lang="fr-FR" sz="2200" b="1" i="0" u="none" strike="noStrike" kern="1200" cap="all" spc="0" normalizeH="0" baseline="0" noProof="0" dirty="0" smtClean="0">
                <a:ln>
                  <a:noFill/>
                </a:ln>
                <a:solidFill>
                  <a:srgbClr val="005191"/>
                </a:solidFill>
                <a:effectLst/>
                <a:uLnTx/>
                <a:uFillTx/>
                <a:latin typeface="Arial" pitchFamily="34" charset="0"/>
                <a:ea typeface="+mj-ea"/>
                <a:cs typeface="Arial" pitchFamily="34" charset="0"/>
              </a:rPr>
              <a:t> management cycle</a:t>
            </a:r>
            <a:endParaRPr kumimoji="0" lang="fr-FR" sz="2200" b="1" i="0" u="none" strike="noStrike" kern="1200" cap="all" spc="0" normalizeH="0" baseline="0" noProof="0" dirty="0">
              <a:ln>
                <a:noFill/>
              </a:ln>
              <a:solidFill>
                <a:srgbClr val="005191"/>
              </a:solidFill>
              <a:effectLst/>
              <a:uLnTx/>
              <a:uFillTx/>
              <a:latin typeface="Arial" pitchFamily="34" charset="0"/>
              <a:ea typeface="+mj-ea"/>
              <a:cs typeface="Arial" pitchFamily="34" charset="0"/>
            </a:endParaRP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61" y="982663"/>
            <a:ext cx="2698622" cy="3360737"/>
          </a:xfrm>
          <a:prstGeom prst="rect">
            <a:avLst/>
          </a:prstGeom>
        </p:spPr>
      </p:pic>
      <p:pic>
        <p:nvPicPr>
          <p:cNvPr id="36" name="Picture 43" descr="Logov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08299" y="2743200"/>
            <a:ext cx="457201" cy="458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47" descr="200px-United_Nations"/>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441700" y="2819400"/>
            <a:ext cx="358775" cy="289954"/>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50" descr="logo-UNITAR simpl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98900" y="2881871"/>
            <a:ext cx="290367" cy="242329"/>
          </a:xfrm>
          <a:prstGeom prst="rect">
            <a:avLst/>
          </a:prstGeom>
          <a:noFill/>
          <a:extLst>
            <a:ext uri="{909E8E84-426E-40dd-AFC4-6F175D3DCCD1}">
              <a14:hiddenFill xmlns="" xmlns:a14="http://schemas.microsoft.com/office/drawing/2010/main">
                <a:solidFill>
                  <a:srgbClr val="FFFFFF"/>
                </a:solidFill>
              </a14:hiddenFill>
            </a:ext>
          </a:extLst>
        </p:spPr>
      </p:pic>
      <p:pic>
        <p:nvPicPr>
          <p:cNvPr id="53" name="Picture 45" descr="SentinelAsia_titleLogoIM-07"/>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10000" y="3208337"/>
            <a:ext cx="596900" cy="449263"/>
          </a:xfrm>
          <a:prstGeom prst="rect">
            <a:avLst/>
          </a:prstGeom>
          <a:noFill/>
          <a:extLst>
            <a:ext uri="{909E8E84-426E-40dd-AFC4-6F175D3DCCD1}">
              <a14:hiddenFill xmlns="" xmlns:a14="http://schemas.microsoft.com/office/drawing/2010/main">
                <a:solidFill>
                  <a:srgbClr val="FFFFFF"/>
                </a:solidFill>
              </a14:hiddenFill>
            </a:ext>
          </a:extLst>
        </p:spPr>
      </p:pic>
      <p:pic>
        <p:nvPicPr>
          <p:cNvPr id="54" name="Picture 34"/>
          <p:cNvPicPr>
            <a:picLocks noChangeAspect="1" noChangeArrowheads="1"/>
          </p:cNvPicPr>
          <p:nvPr/>
        </p:nvPicPr>
        <p:blipFill>
          <a:blip r:embed="rId9" cstate="print"/>
          <a:srcRect t="16208"/>
          <a:stretch>
            <a:fillRect/>
          </a:stretch>
        </p:blipFill>
        <p:spPr bwMode="auto">
          <a:xfrm>
            <a:off x="3196799" y="2209800"/>
            <a:ext cx="765601" cy="317216"/>
          </a:xfrm>
          <a:prstGeom prst="rect">
            <a:avLst/>
          </a:prstGeom>
          <a:noFill/>
          <a:ln w="9525">
            <a:noFill/>
            <a:miter lim="800000"/>
            <a:headEnd/>
            <a:tailEnd/>
          </a:ln>
        </p:spPr>
      </p:pic>
      <p:sp>
        <p:nvSpPr>
          <p:cNvPr id="55" name="Rectangle 3"/>
          <p:cNvSpPr txBox="1">
            <a:spLocks noChangeArrowheads="1"/>
          </p:cNvSpPr>
          <p:nvPr/>
        </p:nvSpPr>
        <p:spPr>
          <a:xfrm>
            <a:off x="4724400" y="982663"/>
            <a:ext cx="4343400" cy="3741737"/>
          </a:xfrm>
          <a:prstGeom prst="rect">
            <a:avLst/>
          </a:prstGeom>
        </p:spPr>
        <p:txBody>
          <a:bodyPr/>
          <a:lstStyle/>
          <a:p>
            <a:pPr marL="0" marR="0" lvl="0" indent="0" algn="just" defTabSz="914400" rtl="0" eaLnBrk="1" fontAlgn="base" latinLnBrk="0" hangingPunct="1">
              <a:lnSpc>
                <a:spcPct val="90000"/>
              </a:lnSpc>
              <a:spcBef>
                <a:spcPct val="20000"/>
              </a:spcBef>
              <a:spcAft>
                <a:spcPct val="0"/>
              </a:spcAft>
              <a:buClrTx/>
              <a:buSzTx/>
              <a:buFontTx/>
              <a:buNone/>
              <a:tabLst/>
              <a:defRPr/>
            </a:pPr>
            <a:r>
              <a:rPr kumimoji="0" lang="en-GB" altLang="ja-JP" sz="2000" b="0" i="0" u="none" strike="noStrike" kern="1200" cap="none" spc="0" normalizeH="0" baseline="0" noProof="0" dirty="0">
                <a:ln>
                  <a:noFill/>
                </a:ln>
                <a:solidFill>
                  <a:srgbClr val="005191"/>
                </a:solidFill>
                <a:effectLst/>
                <a:uLnTx/>
                <a:uFillTx/>
                <a:latin typeface="Arial" charset="0"/>
                <a:ea typeface="ＭＳ Ｐゴシック" panose="020B0600070205080204" pitchFamily="34" charset="-128"/>
                <a:cs typeface="Arial" charset="0"/>
              </a:rPr>
              <a:t>Earth Observation is already part </a:t>
            </a:r>
            <a:r>
              <a:rPr kumimoji="0" lang="en-GB" altLang="ja-JP" sz="2000" b="0" i="0" u="none" strike="noStrike" kern="1200" cap="none" spc="0" normalizeH="0" baseline="0" noProof="0" dirty="0" smtClean="0">
                <a:ln>
                  <a:noFill/>
                </a:ln>
                <a:solidFill>
                  <a:srgbClr val="005191"/>
                </a:solidFill>
                <a:effectLst/>
                <a:uLnTx/>
                <a:uFillTx/>
                <a:latin typeface="Arial" charset="0"/>
                <a:ea typeface="ＭＳ Ｐゴシック" panose="020B0600070205080204" pitchFamily="34" charset="-128"/>
                <a:cs typeface="Arial" charset="0"/>
              </a:rPr>
              <a:t>of</a:t>
            </a:r>
            <a:r>
              <a:rPr kumimoji="0" lang="en-IE" sz="2000" b="0" i="0" u="none" strike="noStrike" kern="1200" cap="none" spc="0" normalizeH="0" baseline="0" noProof="0" dirty="0" smtClean="0">
                <a:ln>
                  <a:noFill/>
                </a:ln>
                <a:solidFill>
                  <a:srgbClr val="005191"/>
                </a:solidFill>
                <a:effectLst/>
                <a:uLnTx/>
                <a:uFillTx/>
                <a:latin typeface="Arial" charset="0"/>
                <a:ea typeface="+mn-ea"/>
                <a:cs typeface="Arial" charset="0"/>
              </a:rPr>
              <a:t> </a:t>
            </a:r>
            <a:r>
              <a:rPr kumimoji="0" lang="en-IE" sz="2000" b="0" i="0" u="none" strike="noStrike" kern="1200" cap="none" spc="0" normalizeH="0" baseline="0" noProof="0" dirty="0">
                <a:ln>
                  <a:noFill/>
                </a:ln>
                <a:solidFill>
                  <a:srgbClr val="005191"/>
                </a:solidFill>
                <a:effectLst/>
                <a:uLnTx/>
                <a:uFillTx/>
                <a:latin typeface="Arial" charset="0"/>
                <a:ea typeface="+mn-ea"/>
                <a:cs typeface="Arial" charset="0"/>
              </a:rPr>
              <a:t>“emergency response”, but there is little or no contribution to the “post-crisis” part of the DRM cycle.</a:t>
            </a:r>
          </a:p>
          <a:p>
            <a:pPr marL="0" marR="0" lvl="0" indent="0" algn="just" defTabSz="914400" rtl="0" eaLnBrk="1" fontAlgn="base" latinLnBrk="0" hangingPunct="1">
              <a:lnSpc>
                <a:spcPct val="90000"/>
              </a:lnSpc>
              <a:spcBef>
                <a:spcPct val="20000"/>
              </a:spcBef>
              <a:spcAft>
                <a:spcPct val="0"/>
              </a:spcAft>
              <a:buClrTx/>
              <a:buSzTx/>
              <a:buFontTx/>
              <a:buNone/>
              <a:tabLst/>
              <a:defRPr/>
            </a:pPr>
            <a:endParaRPr kumimoji="0" lang="en-IE" sz="2000" b="0" i="0" u="none" strike="noStrike" kern="1200" cap="none" spc="0" normalizeH="0" baseline="0" noProof="0" dirty="0">
              <a:ln>
                <a:noFill/>
              </a:ln>
              <a:solidFill>
                <a:srgbClr val="005191"/>
              </a:solidFill>
              <a:effectLst/>
              <a:uLnTx/>
              <a:uFillTx/>
              <a:latin typeface="Arial" charset="0"/>
              <a:ea typeface="+mn-ea"/>
              <a:cs typeface="Arial" charset="0"/>
            </a:endParaRPr>
          </a:p>
          <a:p>
            <a:pPr marL="0" marR="0" lvl="0" indent="0" algn="just" defTabSz="914400" rtl="0" eaLnBrk="1" fontAlgn="base" latinLnBrk="0" hangingPunct="1">
              <a:lnSpc>
                <a:spcPct val="90000"/>
              </a:lnSpc>
              <a:spcBef>
                <a:spcPct val="20000"/>
              </a:spcBef>
              <a:spcAft>
                <a:spcPct val="0"/>
              </a:spcAft>
              <a:buClrTx/>
              <a:buSzTx/>
              <a:buFontTx/>
              <a:buNone/>
              <a:tabLst/>
              <a:defRPr/>
            </a:pPr>
            <a:r>
              <a:rPr kumimoji="0" lang="en-IE" sz="2000" b="0" i="0" u="none" strike="noStrike" kern="1200" cap="none" spc="0" normalizeH="0" baseline="0" noProof="0" dirty="0" smtClean="0">
                <a:ln>
                  <a:noFill/>
                </a:ln>
                <a:solidFill>
                  <a:srgbClr val="005191"/>
                </a:solidFill>
                <a:effectLst/>
                <a:uLnTx/>
                <a:uFillTx/>
                <a:latin typeface="Arial" charset="0"/>
                <a:ea typeface="+mn-ea"/>
                <a:cs typeface="Arial" charset="0"/>
              </a:rPr>
              <a:t>Concept of “Recovery </a:t>
            </a:r>
            <a:r>
              <a:rPr kumimoji="0" lang="en-IE" sz="2000" b="0" i="0" u="none" strike="noStrike" kern="1200" cap="none" spc="0" normalizeH="0" baseline="0" noProof="0" dirty="0">
                <a:ln>
                  <a:noFill/>
                </a:ln>
                <a:solidFill>
                  <a:srgbClr val="005191"/>
                </a:solidFill>
                <a:effectLst/>
                <a:uLnTx/>
                <a:uFillTx/>
                <a:latin typeface="Arial" charset="0"/>
                <a:ea typeface="+mn-ea"/>
                <a:cs typeface="Arial" charset="0"/>
              </a:rPr>
              <a:t>Observatory</a:t>
            </a:r>
            <a:r>
              <a:rPr kumimoji="0" lang="en-IE" sz="2000" b="0" i="0" u="none" strike="noStrike" kern="1200" cap="none" spc="0" normalizeH="0" baseline="0" noProof="0" dirty="0" smtClean="0">
                <a:ln>
                  <a:noFill/>
                </a:ln>
                <a:solidFill>
                  <a:srgbClr val="005191"/>
                </a:solidFill>
                <a:effectLst/>
                <a:uLnTx/>
                <a:uFillTx/>
                <a:latin typeface="Arial" charset="0"/>
                <a:ea typeface="+mn-ea"/>
                <a:cs typeface="Arial" charset="0"/>
              </a:rPr>
              <a:t>”</a:t>
            </a:r>
            <a:endParaRPr kumimoji="0" lang="en-IE" sz="2000" b="0" i="0" u="none" strike="noStrike" kern="1200" cap="none" spc="0" normalizeH="0" baseline="0" noProof="0" dirty="0">
              <a:ln>
                <a:noFill/>
              </a:ln>
              <a:solidFill>
                <a:srgbClr val="005191"/>
              </a:solidFill>
              <a:effectLst/>
              <a:uLnTx/>
              <a:uFillTx/>
              <a:latin typeface="Arial" charset="0"/>
              <a:ea typeface="+mn-ea"/>
              <a:cs typeface="Arial" charset="0"/>
            </a:endParaRPr>
          </a:p>
          <a:p>
            <a:pPr marL="342900" marR="0" lvl="0" indent="-342900" algn="just"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IE" sz="2000" b="0" i="0" u="none" strike="noStrike" kern="1200" cap="none" spc="0" normalizeH="0" baseline="0" noProof="0" dirty="0" smtClean="0">
                <a:ln>
                  <a:noFill/>
                </a:ln>
                <a:solidFill>
                  <a:srgbClr val="005191"/>
                </a:solidFill>
                <a:effectLst/>
                <a:uLnTx/>
                <a:uFillTx/>
                <a:latin typeface="Arial" charset="0"/>
                <a:ea typeface="+mn-ea"/>
                <a:cs typeface="Arial" charset="0"/>
              </a:rPr>
              <a:t>Access </a:t>
            </a:r>
            <a:r>
              <a:rPr kumimoji="0" lang="en-IE" sz="2000" b="0" i="0" u="none" strike="noStrike" kern="1200" cap="none" spc="0" normalizeH="0" baseline="0" noProof="0" dirty="0">
                <a:ln>
                  <a:noFill/>
                </a:ln>
                <a:solidFill>
                  <a:srgbClr val="005191"/>
                </a:solidFill>
                <a:effectLst/>
                <a:uLnTx/>
                <a:uFillTx/>
                <a:latin typeface="Arial" charset="0"/>
                <a:ea typeface="+mn-ea"/>
                <a:cs typeface="Arial" charset="0"/>
              </a:rPr>
              <a:t>to EO </a:t>
            </a:r>
            <a:r>
              <a:rPr kumimoji="0" lang="en-IE" sz="2000" b="0" i="0" u="none" strike="noStrike" kern="1200" cap="none" spc="0" normalizeH="0" baseline="0" noProof="0" dirty="0" smtClean="0">
                <a:ln>
                  <a:noFill/>
                </a:ln>
                <a:solidFill>
                  <a:srgbClr val="005191"/>
                </a:solidFill>
                <a:effectLst/>
                <a:uLnTx/>
                <a:uFillTx/>
                <a:latin typeface="Arial" charset="0"/>
                <a:ea typeface="+mn-ea"/>
                <a:cs typeface="Arial" charset="0"/>
              </a:rPr>
              <a:t>derived products </a:t>
            </a:r>
            <a:r>
              <a:rPr kumimoji="0" lang="en-IE" sz="2000" b="0" i="0" u="none" strike="noStrike" kern="1200" cap="none" spc="0" normalizeH="0" baseline="0" noProof="0" dirty="0">
                <a:ln>
                  <a:noFill/>
                </a:ln>
                <a:solidFill>
                  <a:srgbClr val="005191"/>
                </a:solidFill>
                <a:effectLst/>
                <a:uLnTx/>
                <a:uFillTx/>
                <a:latin typeface="Arial" charset="0"/>
                <a:ea typeface="+mn-ea"/>
                <a:cs typeface="Arial" charset="0"/>
              </a:rPr>
              <a:t>in the Recovery </a:t>
            </a:r>
            <a:r>
              <a:rPr kumimoji="0" lang="en-IE" sz="2000" b="0" i="0" u="none" strike="noStrike" kern="1200" cap="none" spc="0" normalizeH="0" baseline="0" noProof="0" dirty="0" smtClean="0">
                <a:ln>
                  <a:noFill/>
                </a:ln>
                <a:solidFill>
                  <a:srgbClr val="005191"/>
                </a:solidFill>
                <a:effectLst/>
                <a:uLnTx/>
                <a:uFillTx/>
                <a:latin typeface="Arial" charset="0"/>
                <a:ea typeface="+mn-ea"/>
                <a:cs typeface="Arial" charset="0"/>
              </a:rPr>
              <a:t>phase</a:t>
            </a:r>
            <a:endParaRPr kumimoji="0" lang="en-IE" sz="2000" b="0" i="0" u="none" strike="noStrike" kern="1200" cap="none" spc="0" normalizeH="0" baseline="0" noProof="0" dirty="0">
              <a:ln>
                <a:noFill/>
              </a:ln>
              <a:solidFill>
                <a:srgbClr val="005191"/>
              </a:solidFill>
              <a:effectLst/>
              <a:uLnTx/>
              <a:uFillTx/>
              <a:latin typeface="Arial" charset="0"/>
              <a:ea typeface="+mn-ea"/>
              <a:cs typeface="Arial" charset="0"/>
            </a:endParaRPr>
          </a:p>
          <a:p>
            <a:pPr marL="342900" marR="0" lvl="0" indent="-342900" algn="just"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IE" sz="2000" b="0" i="0" u="none" strike="noStrike" kern="1200" cap="none" spc="0" normalizeH="0" baseline="0" noProof="0" dirty="0" smtClean="0">
                <a:ln>
                  <a:noFill/>
                </a:ln>
                <a:solidFill>
                  <a:srgbClr val="005191"/>
                </a:solidFill>
                <a:effectLst/>
                <a:uLnTx/>
                <a:uFillTx/>
                <a:latin typeface="Arial" charset="0"/>
                <a:ea typeface="+mn-ea"/>
                <a:cs typeface="Arial" charset="0"/>
              </a:rPr>
              <a:t>EO data acquired during the full Recovery period (months, years)</a:t>
            </a:r>
            <a:endParaRPr kumimoji="0" lang="en-IE" sz="2000" b="0" i="0" u="none" strike="noStrike" kern="1200" cap="none" spc="0" normalizeH="0" baseline="0" noProof="0" dirty="0">
              <a:ln>
                <a:noFill/>
              </a:ln>
              <a:solidFill>
                <a:srgbClr val="005191"/>
              </a:solidFill>
              <a:effectLst/>
              <a:uLnTx/>
              <a:uFillTx/>
              <a:latin typeface="Arial" charset="0"/>
              <a:ea typeface="+mn-ea"/>
              <a:cs typeface="Arial" charset="0"/>
            </a:endParaRPr>
          </a:p>
          <a:p>
            <a:pPr marL="342900" marR="0" lvl="0" indent="-342900" algn="just"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IE" sz="2000" b="0" i="0" u="none" strike="noStrike" kern="1200" cap="none" spc="0" normalizeH="0" baseline="0" noProof="0" dirty="0" smtClean="0">
                <a:ln>
                  <a:noFill/>
                </a:ln>
                <a:solidFill>
                  <a:srgbClr val="005191"/>
                </a:solidFill>
                <a:effectLst/>
                <a:uLnTx/>
                <a:uFillTx/>
                <a:latin typeface="Arial" charset="0"/>
                <a:ea typeface="+mn-ea"/>
                <a:cs typeface="Arial" charset="0"/>
              </a:rPr>
              <a:t>Strong ties to </a:t>
            </a:r>
            <a:r>
              <a:rPr kumimoji="0" lang="en-IE" sz="2000" b="0" i="0" u="none" strike="noStrike" kern="1200" cap="none" spc="0" normalizeH="0" baseline="0" noProof="0" dirty="0">
                <a:ln>
                  <a:noFill/>
                </a:ln>
                <a:solidFill>
                  <a:srgbClr val="005191"/>
                </a:solidFill>
                <a:effectLst/>
                <a:uLnTx/>
                <a:uFillTx/>
                <a:latin typeface="Arial" charset="0"/>
                <a:ea typeface="+mn-ea"/>
                <a:cs typeface="Arial" charset="0"/>
              </a:rPr>
              <a:t>local users and to international </a:t>
            </a:r>
            <a:r>
              <a:rPr kumimoji="0" lang="en-IE" sz="2000" b="0" i="0" u="none" strike="noStrike" kern="1200" cap="none" spc="0" normalizeH="0" baseline="0" noProof="0" dirty="0" smtClean="0">
                <a:ln>
                  <a:noFill/>
                </a:ln>
                <a:solidFill>
                  <a:srgbClr val="005191"/>
                </a:solidFill>
                <a:effectLst/>
                <a:uLnTx/>
                <a:uFillTx/>
                <a:latin typeface="Arial" charset="0"/>
                <a:ea typeface="+mn-ea"/>
                <a:cs typeface="Arial" charset="0"/>
              </a:rPr>
              <a:t>organisations</a:t>
            </a:r>
            <a:endParaRPr kumimoji="0" lang="en-GB" altLang="ja-JP" sz="2000" b="1" i="0" u="none" strike="noStrike" kern="1200" cap="none" spc="0" normalizeH="0" baseline="0" noProof="0" dirty="0" smtClean="0">
              <a:ln>
                <a:noFill/>
              </a:ln>
              <a:solidFill>
                <a:prstClr val="black">
                  <a:lumMod val="75000"/>
                </a:prstClr>
              </a:solidFill>
              <a:effectLst/>
              <a:uLnTx/>
              <a:uFillTx/>
              <a:latin typeface="Arial" pitchFamily="34" charset="0"/>
              <a:ea typeface="ＭＳ Ｐゴシック" pitchFamily="50" charset="-128"/>
              <a:cs typeface="Arial" pitchFamily="34" charset="0"/>
            </a:endParaRPr>
          </a:p>
          <a:p>
            <a:pPr marL="742950" marR="0" lvl="1" indent="-285750" algn="just" defTabSz="914400" rtl="0" eaLnBrk="1" fontAlgn="base" latinLnBrk="0" hangingPunct="1">
              <a:lnSpc>
                <a:spcPct val="90000"/>
              </a:lnSpc>
              <a:spcBef>
                <a:spcPct val="20000"/>
              </a:spcBef>
              <a:spcAft>
                <a:spcPct val="0"/>
              </a:spcAft>
              <a:buClrTx/>
              <a:buSzTx/>
              <a:buFont typeface="Arial" charset="0"/>
              <a:buChar char="•"/>
              <a:tabLst/>
              <a:defRPr/>
            </a:pPr>
            <a:endParaRPr kumimoji="0" lang="en-US" altLang="ja-JP" sz="2200" b="1" i="0" u="none" strike="noStrike" kern="0" cap="none" spc="0" normalizeH="0" baseline="0" noProof="0" dirty="0" smtClean="0">
              <a:ln>
                <a:noFill/>
              </a:ln>
              <a:solidFill>
                <a:prstClr val="black">
                  <a:lumMod val="75000"/>
                </a:prstClr>
              </a:solidFill>
              <a:effectLst/>
              <a:uLnTx/>
              <a:uFillTx/>
              <a:latin typeface="Arial" pitchFamily="34" charset="0"/>
              <a:ea typeface="ＭＳ Ｐゴシック" pitchFamily="50" charset="-128"/>
              <a:cs typeface="Arial" pitchFamily="34" charset="0"/>
            </a:endParaRPr>
          </a:p>
        </p:txBody>
      </p:sp>
      <p:sp>
        <p:nvSpPr>
          <p:cNvPr id="5" name="Rectangle à coins arrondis 4"/>
          <p:cNvSpPr/>
          <p:nvPr/>
        </p:nvSpPr>
        <p:spPr>
          <a:xfrm>
            <a:off x="2895600" y="2743200"/>
            <a:ext cx="1511300" cy="914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à coins arrondis 55"/>
          <p:cNvSpPr/>
          <p:nvPr/>
        </p:nvSpPr>
        <p:spPr>
          <a:xfrm>
            <a:off x="3136899" y="2133600"/>
            <a:ext cx="907184" cy="39341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Rectangle 3"/>
          <p:cNvSpPr txBox="1">
            <a:spLocks noChangeArrowheads="1"/>
          </p:cNvSpPr>
          <p:nvPr/>
        </p:nvSpPr>
        <p:spPr>
          <a:xfrm>
            <a:off x="244961" y="4749801"/>
            <a:ext cx="8839200" cy="1955799"/>
          </a:xfrm>
          <a:prstGeom prst="rect">
            <a:avLst/>
          </a:prstGeom>
        </p:spPr>
        <p:txBody>
          <a:bodyPr/>
          <a:lstStyle/>
          <a:p>
            <a:pPr marL="0" marR="0" lvl="0" indent="0" algn="just" defTabSz="914400" rtl="0" eaLnBrk="1" fontAlgn="base" latinLnBrk="0" hangingPunct="1">
              <a:lnSpc>
                <a:spcPct val="90000"/>
              </a:lnSpc>
              <a:spcBef>
                <a:spcPct val="20000"/>
              </a:spcBef>
              <a:spcAft>
                <a:spcPct val="0"/>
              </a:spcAft>
              <a:buClrTx/>
              <a:buSzTx/>
              <a:buFontTx/>
              <a:buNone/>
              <a:tabLst/>
              <a:defRPr/>
            </a:pPr>
            <a:r>
              <a:rPr kumimoji="0" lang="en-IE" sz="2000" i="0" u="none" strike="noStrike" kern="1200" cap="none" spc="0" normalizeH="0" baseline="0" noProof="0" dirty="0" smtClean="0">
                <a:ln>
                  <a:noFill/>
                </a:ln>
                <a:solidFill>
                  <a:srgbClr val="005191"/>
                </a:solidFill>
                <a:effectLst/>
                <a:uLnTx/>
                <a:uFillTx/>
                <a:latin typeface="Arial" charset="0"/>
                <a:ea typeface="+mn-ea"/>
                <a:cs typeface="Arial" charset="0"/>
              </a:rPr>
              <a:t>CEOS WG Disasters </a:t>
            </a:r>
            <a:r>
              <a:rPr kumimoji="0" lang="en-IE" sz="2000" b="1" i="0" u="none" strike="noStrike" kern="1200" cap="none" spc="0" normalizeH="0" baseline="0" noProof="0" dirty="0" smtClean="0">
                <a:ln>
                  <a:noFill/>
                </a:ln>
                <a:solidFill>
                  <a:srgbClr val="005191"/>
                </a:solidFill>
                <a:effectLst/>
                <a:uLnTx/>
                <a:uFillTx/>
                <a:latin typeface="Arial" charset="0"/>
                <a:ea typeface="+mn-ea"/>
                <a:cs typeface="Arial" charset="0"/>
              </a:rPr>
              <a:t>“Recovery Observatory” (RO) pilot :</a:t>
            </a:r>
          </a:p>
          <a:p>
            <a:pPr marL="0" marR="0" lvl="0" indent="0" algn="l" defTabSz="457200" rtl="0" eaLnBrk="1" fontAlgn="base" latinLnBrk="0" hangingPunct="1">
              <a:lnSpc>
                <a:spcPct val="100000"/>
              </a:lnSpc>
              <a:spcBef>
                <a:spcPct val="0"/>
              </a:spcBef>
              <a:spcAft>
                <a:spcPct val="0"/>
              </a:spcAft>
              <a:buClrTx/>
              <a:buSzTx/>
              <a:buFontTx/>
              <a:buNone/>
              <a:tabLst/>
              <a:defRPr/>
            </a:pPr>
            <a:r>
              <a:rPr lang="en-CA" kern="1200" dirty="0" smtClean="0">
                <a:solidFill>
                  <a:srgbClr val="005191"/>
                </a:solidFill>
                <a:latin typeface="Arial" charset="0"/>
                <a:ea typeface="+mn-ea"/>
                <a:cs typeface="Arial" charset="0"/>
              </a:rPr>
              <a:t>High-profile</a:t>
            </a:r>
            <a:r>
              <a:rPr kumimoji="0" lang="en-CA" sz="1800" b="1" i="0" u="none" strike="noStrike" kern="1200" cap="none" spc="0" normalizeH="0" baseline="0" noProof="0" dirty="0" smtClean="0">
                <a:ln>
                  <a:noFill/>
                </a:ln>
                <a:solidFill>
                  <a:srgbClr val="005191"/>
                </a:solidFill>
                <a:effectLst/>
                <a:uLnTx/>
                <a:uFillTx/>
                <a:latin typeface="Arial" charset="0"/>
                <a:ea typeface="+mn-ea"/>
                <a:cs typeface="Arial" charset="0"/>
              </a:rPr>
              <a:t> demonstration in a real case</a:t>
            </a:r>
            <a:r>
              <a:rPr kumimoji="0" lang="en-CA" sz="1800" b="1" i="1" u="none" strike="noStrike" kern="1200" cap="none" spc="0" normalizeH="0" baseline="0" noProof="0" dirty="0" smtClean="0">
                <a:ln>
                  <a:noFill/>
                </a:ln>
                <a:solidFill>
                  <a:srgbClr val="005191"/>
                </a:solidFill>
                <a:effectLst/>
                <a:uLnTx/>
                <a:uFillTx/>
                <a:latin typeface="Arial" charset="0"/>
                <a:ea typeface="+mn-ea"/>
                <a:cs typeface="Arial" charset="0"/>
              </a:rPr>
              <a:t> </a:t>
            </a:r>
            <a:r>
              <a:rPr kumimoji="0" lang="en-CA" sz="1800" u="none" strike="noStrike" kern="1200" cap="none" spc="0" normalizeH="0" baseline="0" noProof="0" dirty="0" smtClean="0">
                <a:ln>
                  <a:noFill/>
                </a:ln>
                <a:solidFill>
                  <a:srgbClr val="005191"/>
                </a:solidFill>
                <a:effectLst/>
                <a:uLnTx/>
                <a:uFillTx/>
                <a:latin typeface="Arial" charset="0"/>
                <a:ea typeface="+mn-ea"/>
                <a:cs typeface="Arial" charset="0"/>
              </a:rPr>
              <a:t>of </a:t>
            </a:r>
            <a:r>
              <a:rPr kumimoji="0" lang="en-CA" sz="1800" b="0" i="0" u="none" strike="noStrike" kern="1200" cap="none" spc="0" normalizeH="0" baseline="0" noProof="0" dirty="0" smtClean="0">
                <a:ln>
                  <a:noFill/>
                </a:ln>
                <a:solidFill>
                  <a:srgbClr val="005191"/>
                </a:solidFill>
                <a:effectLst/>
                <a:uLnTx/>
                <a:uFillTx/>
                <a:latin typeface="Arial" charset="0"/>
                <a:ea typeface="+mn-ea"/>
                <a:cs typeface="Arial" charset="0"/>
              </a:rPr>
              <a:t>value </a:t>
            </a:r>
            <a:r>
              <a:rPr kumimoji="0" lang="en-CA" sz="1800" b="0" i="0" u="none" strike="noStrike" kern="1200" cap="none" spc="0" normalizeH="0" baseline="0" noProof="0" dirty="0">
                <a:ln>
                  <a:noFill/>
                </a:ln>
                <a:solidFill>
                  <a:srgbClr val="005191"/>
                </a:solidFill>
                <a:effectLst/>
                <a:uLnTx/>
                <a:uFillTx/>
                <a:latin typeface="Arial" charset="0"/>
                <a:ea typeface="+mn-ea"/>
                <a:cs typeface="Arial" charset="0"/>
              </a:rPr>
              <a:t>of using satellite EO to support </a:t>
            </a:r>
            <a:r>
              <a:rPr kumimoji="0" lang="en-CA" sz="1800" i="0" u="none" strike="noStrike" kern="1200" cap="none" spc="0" normalizeH="0" baseline="0" noProof="0" dirty="0">
                <a:ln>
                  <a:noFill/>
                </a:ln>
                <a:solidFill>
                  <a:srgbClr val="005191"/>
                </a:solidFill>
                <a:effectLst/>
                <a:uLnTx/>
                <a:uFillTx/>
                <a:latin typeface="Arial" charset="0"/>
                <a:ea typeface="+mn-ea"/>
                <a:cs typeface="Arial" charset="0"/>
              </a:rPr>
              <a:t>Recovery from a major </a:t>
            </a:r>
            <a:r>
              <a:rPr kumimoji="0" lang="en-CA" sz="1800" i="0" u="none" strike="noStrike" kern="1200" cap="none" spc="0" normalizeH="0" baseline="0" noProof="0" dirty="0" smtClean="0">
                <a:ln>
                  <a:noFill/>
                </a:ln>
                <a:solidFill>
                  <a:srgbClr val="005191"/>
                </a:solidFill>
                <a:effectLst/>
                <a:uLnTx/>
                <a:uFillTx/>
                <a:latin typeface="Arial" charset="0"/>
                <a:ea typeface="+mn-ea"/>
                <a:cs typeface="Arial" charset="0"/>
              </a:rPr>
              <a:t>disaster</a:t>
            </a:r>
            <a:r>
              <a:rPr lang="en-CA" kern="1200" noProof="0" dirty="0" smtClean="0">
                <a:solidFill>
                  <a:srgbClr val="005191"/>
                </a:solidFill>
                <a:latin typeface="Arial" charset="0"/>
                <a:ea typeface="+mn-ea"/>
                <a:cs typeface="Arial" charset="0"/>
              </a:rPr>
              <a:t> </a:t>
            </a:r>
            <a:r>
              <a:rPr kumimoji="0" lang="en-CA" sz="1800" i="0" u="none" strike="noStrike" kern="1200" cap="none" spc="0" normalizeH="0" baseline="0" noProof="0" dirty="0" smtClean="0">
                <a:ln>
                  <a:noFill/>
                </a:ln>
                <a:solidFill>
                  <a:srgbClr val="005191"/>
                </a:solidFill>
                <a:effectLst/>
                <a:uLnTx/>
                <a:uFillTx/>
                <a:latin typeface="Arial" charset="0"/>
                <a:ea typeface="+mn-ea"/>
                <a:cs typeface="Arial" charset="0"/>
              </a:rPr>
              <a:t>:</a:t>
            </a:r>
            <a:endParaRPr kumimoji="0" lang="en-CA" sz="1800" i="0" u="none" strike="noStrike" kern="1200" cap="none" spc="0" normalizeH="0" baseline="0" noProof="0" dirty="0">
              <a:ln>
                <a:noFill/>
              </a:ln>
              <a:solidFill>
                <a:srgbClr val="005191"/>
              </a:solidFill>
              <a:effectLst/>
              <a:uLnTx/>
              <a:uFillTx/>
              <a:latin typeface="Arial" charset="0"/>
              <a:ea typeface="+mn-ea"/>
              <a:cs typeface="Arial" charset="0"/>
            </a:endParaRPr>
          </a:p>
          <a:p>
            <a:pPr marL="342900" marR="0" lvl="0" indent="-342900" algn="l" defTabSz="457200" rtl="0" eaLnBrk="1" fontAlgn="base" latinLnBrk="0" hangingPunct="1">
              <a:lnSpc>
                <a:spcPct val="100000"/>
              </a:lnSpc>
              <a:spcBef>
                <a:spcPct val="0"/>
              </a:spcBef>
              <a:spcAft>
                <a:spcPct val="0"/>
              </a:spcAft>
              <a:buClrTx/>
              <a:buSzTx/>
              <a:buFont typeface="Arial"/>
              <a:buChar char="•"/>
              <a:tabLst/>
              <a:defRPr/>
            </a:pPr>
            <a:r>
              <a:rPr lang="en-CA" kern="1200" dirty="0">
                <a:solidFill>
                  <a:srgbClr val="005191"/>
                </a:solidFill>
                <a:latin typeface="Arial" charset="0"/>
                <a:ea typeface="+mn-ea"/>
                <a:cs typeface="Arial" charset="0"/>
              </a:rPr>
              <a:t>N</a:t>
            </a:r>
            <a:r>
              <a:rPr kumimoji="0" lang="en-CA" sz="1800" b="0" i="0" u="none" strike="noStrike" kern="1200" cap="none" spc="0" normalizeH="0" baseline="0" noProof="0" dirty="0" smtClean="0">
                <a:ln>
                  <a:noFill/>
                </a:ln>
                <a:solidFill>
                  <a:srgbClr val="005191"/>
                </a:solidFill>
                <a:effectLst/>
                <a:uLnTx/>
                <a:uFillTx/>
                <a:latin typeface="Arial" charset="0"/>
                <a:ea typeface="+mn-ea"/>
                <a:cs typeface="Arial" charset="0"/>
              </a:rPr>
              <a:t>ear-term (</a:t>
            </a:r>
            <a:r>
              <a:rPr lang="en-CA" kern="1200" noProof="0" dirty="0" smtClean="0">
                <a:solidFill>
                  <a:srgbClr val="005191"/>
                </a:solidFill>
                <a:latin typeface="Arial" charset="0"/>
                <a:ea typeface="+mn-ea"/>
                <a:cs typeface="Arial" charset="0"/>
              </a:rPr>
              <a:t>r</a:t>
            </a:r>
            <a:r>
              <a:rPr kumimoji="0" lang="en-CA" sz="1800" b="0" i="0" u="none" strike="noStrike" kern="1200" cap="none" spc="0" normalizeH="0" baseline="0" noProof="0" dirty="0" smtClean="0">
                <a:ln>
                  <a:noFill/>
                </a:ln>
                <a:solidFill>
                  <a:srgbClr val="005191"/>
                </a:solidFill>
                <a:effectLst/>
                <a:uLnTx/>
                <a:uFillTx/>
                <a:latin typeface="Arial" charset="0"/>
                <a:ea typeface="+mn-ea"/>
                <a:cs typeface="Arial" charset="0"/>
              </a:rPr>
              <a:t>apid assessments, post</a:t>
            </a:r>
            <a:r>
              <a:rPr kumimoji="0" lang="en-CA" sz="1800" b="0" i="0" u="none" strike="noStrike" kern="1200" cap="none" spc="0" normalizeH="0" noProof="0" dirty="0" smtClean="0">
                <a:ln>
                  <a:noFill/>
                </a:ln>
                <a:solidFill>
                  <a:srgbClr val="005191"/>
                </a:solidFill>
                <a:effectLst/>
                <a:uLnTx/>
                <a:uFillTx/>
                <a:latin typeface="Arial" charset="0"/>
                <a:ea typeface="+mn-ea"/>
                <a:cs typeface="Arial" charset="0"/>
              </a:rPr>
              <a:t> PDNA</a:t>
            </a:r>
            <a:r>
              <a:rPr kumimoji="0" lang="en-CA" sz="1800" b="0" i="0" u="none" strike="noStrike" kern="1200" cap="none" spc="0" normalizeH="0" baseline="0" noProof="0" dirty="0" smtClean="0">
                <a:ln>
                  <a:noFill/>
                </a:ln>
                <a:solidFill>
                  <a:srgbClr val="005191"/>
                </a:solidFill>
                <a:effectLst/>
                <a:uLnTx/>
                <a:uFillTx/>
                <a:latin typeface="Arial" charset="0"/>
                <a:ea typeface="+mn-ea"/>
                <a:cs typeface="Arial" charset="0"/>
              </a:rPr>
              <a:t>); </a:t>
            </a:r>
            <a:endParaRPr kumimoji="0" lang="en-CA" sz="1800" b="0" i="0" u="none" strike="noStrike" kern="1200" cap="none" spc="0" normalizeH="0" baseline="0" noProof="0" dirty="0">
              <a:ln>
                <a:noFill/>
              </a:ln>
              <a:solidFill>
                <a:srgbClr val="005191"/>
              </a:solidFill>
              <a:effectLst/>
              <a:uLnTx/>
              <a:uFillTx/>
              <a:latin typeface="Arial" charset="0"/>
              <a:ea typeface="+mn-ea"/>
              <a:cs typeface="Arial" charset="0"/>
            </a:endParaRPr>
          </a:p>
          <a:p>
            <a:pPr marL="342900" marR="0" lvl="0" indent="-342900" algn="l" defTabSz="457200" rtl="0" eaLnBrk="1" fontAlgn="base" latinLnBrk="0" hangingPunct="1">
              <a:lnSpc>
                <a:spcPct val="100000"/>
              </a:lnSpc>
              <a:spcBef>
                <a:spcPct val="0"/>
              </a:spcBef>
              <a:spcAft>
                <a:spcPct val="0"/>
              </a:spcAft>
              <a:buClrTx/>
              <a:buSzTx/>
              <a:buFont typeface="Arial"/>
              <a:buChar char="•"/>
              <a:tabLst/>
              <a:defRPr/>
            </a:pPr>
            <a:r>
              <a:rPr lang="en-CA" kern="1200" dirty="0">
                <a:solidFill>
                  <a:srgbClr val="005191"/>
                </a:solidFill>
                <a:latin typeface="Arial" charset="0"/>
                <a:ea typeface="+mn-ea"/>
                <a:cs typeface="Arial" charset="0"/>
              </a:rPr>
              <a:t>L</a:t>
            </a:r>
            <a:r>
              <a:rPr kumimoji="0" lang="en-CA" sz="1800" b="0" i="0" u="none" strike="noStrike" kern="1200" cap="none" spc="0" normalizeH="0" baseline="0" noProof="0" dirty="0" err="1" smtClean="0">
                <a:ln>
                  <a:noFill/>
                </a:ln>
                <a:solidFill>
                  <a:srgbClr val="005191"/>
                </a:solidFill>
                <a:effectLst/>
                <a:uLnTx/>
                <a:uFillTx/>
                <a:latin typeface="Arial" charset="0"/>
                <a:ea typeface="+mn-ea"/>
                <a:cs typeface="Arial" charset="0"/>
              </a:rPr>
              <a:t>ong</a:t>
            </a:r>
            <a:r>
              <a:rPr kumimoji="0" lang="en-CA" sz="1800" b="0" i="0" u="none" strike="noStrike" kern="1200" cap="none" spc="0" normalizeH="0" baseline="0" noProof="0" dirty="0" smtClean="0">
                <a:ln>
                  <a:noFill/>
                </a:ln>
                <a:solidFill>
                  <a:srgbClr val="005191"/>
                </a:solidFill>
                <a:effectLst/>
                <a:uLnTx/>
                <a:uFillTx/>
                <a:latin typeface="Arial" charset="0"/>
                <a:ea typeface="+mn-ea"/>
                <a:cs typeface="Arial" charset="0"/>
              </a:rPr>
              <a:t>-term (major </a:t>
            </a:r>
            <a:r>
              <a:rPr kumimoji="0" lang="en-CA" sz="1800" b="0" i="0" u="none" strike="noStrike" kern="1200" cap="none" spc="0" normalizeH="0" baseline="0" noProof="0" dirty="0">
                <a:ln>
                  <a:noFill/>
                </a:ln>
                <a:solidFill>
                  <a:srgbClr val="005191"/>
                </a:solidFill>
                <a:effectLst/>
                <a:uLnTx/>
                <a:uFillTx/>
                <a:latin typeface="Arial" charset="0"/>
                <a:ea typeface="+mn-ea"/>
                <a:cs typeface="Arial" charset="0"/>
              </a:rPr>
              <a:t>recovery planning and implementation, </a:t>
            </a:r>
            <a:r>
              <a:rPr kumimoji="0" lang="en-CA" sz="1800" b="0" i="0" u="none" strike="noStrike" kern="1200" cap="none" spc="0" normalizeH="0" baseline="0" noProof="0" dirty="0" smtClean="0">
                <a:ln>
                  <a:noFill/>
                </a:ln>
                <a:solidFill>
                  <a:srgbClr val="005191"/>
                </a:solidFill>
                <a:effectLst/>
                <a:uLnTx/>
                <a:uFillTx/>
                <a:latin typeface="Arial" charset="0"/>
                <a:ea typeface="+mn-ea"/>
                <a:cs typeface="Arial" charset="0"/>
              </a:rPr>
              <a:t>estimated 3-4 </a:t>
            </a:r>
            <a:r>
              <a:rPr kumimoji="0" lang="en-CA" sz="1800" b="0" i="0" u="none" strike="noStrike" kern="1200" cap="none" spc="0" normalizeH="0" baseline="0" noProof="0" dirty="0">
                <a:ln>
                  <a:noFill/>
                </a:ln>
                <a:solidFill>
                  <a:srgbClr val="005191"/>
                </a:solidFill>
                <a:effectLst/>
                <a:uLnTx/>
                <a:uFillTx/>
                <a:latin typeface="Arial" charset="0"/>
                <a:ea typeface="+mn-ea"/>
                <a:cs typeface="Arial" charset="0"/>
              </a:rPr>
              <a:t>years</a:t>
            </a:r>
            <a:r>
              <a:rPr kumimoji="0" lang="en-CA" sz="1800" b="0" i="0" u="none" strike="noStrike" kern="1200" cap="none" spc="0" normalizeH="0" baseline="0" noProof="0" dirty="0" smtClean="0">
                <a:ln>
                  <a:noFill/>
                </a:ln>
                <a:solidFill>
                  <a:srgbClr val="005191"/>
                </a:solidFill>
                <a:effectLst/>
                <a:uLnTx/>
                <a:uFillTx/>
                <a:latin typeface="Arial" charset="0"/>
                <a:ea typeface="+mn-ea"/>
                <a:cs typeface="Arial" charset="0"/>
              </a:rPr>
              <a:t>);</a:t>
            </a:r>
          </a:p>
          <a:p>
            <a:pPr marR="0" lvl="0" algn="l" defTabSz="457200" rtl="0" eaLnBrk="1" fontAlgn="base" latinLnBrk="0" hangingPunct="1">
              <a:lnSpc>
                <a:spcPct val="100000"/>
              </a:lnSpc>
              <a:spcBef>
                <a:spcPct val="0"/>
              </a:spcBef>
              <a:spcAft>
                <a:spcPct val="0"/>
              </a:spcAft>
              <a:buClrTx/>
              <a:buSzTx/>
              <a:tabLst/>
              <a:defRPr/>
            </a:pPr>
            <a:r>
              <a:rPr kumimoji="0" lang="en-CA" sz="1800" b="0" i="0" u="none" strike="noStrike" kern="1200" cap="none" spc="0" normalizeH="0" baseline="0" noProof="0" dirty="0" smtClean="0">
                <a:ln>
                  <a:noFill/>
                </a:ln>
                <a:solidFill>
                  <a:srgbClr val="005191"/>
                </a:solidFill>
                <a:effectLst/>
                <a:uLnTx/>
                <a:uFillTx/>
                <a:latin typeface="Arial" charset="0"/>
                <a:ea typeface="+mn-ea"/>
                <a:cs typeface="Arial" charset="0"/>
              </a:rPr>
              <a:t>Definition of a </a:t>
            </a:r>
            <a:r>
              <a:rPr kumimoji="0" lang="en-CA" sz="1800" b="1" i="1" u="none" strike="noStrike" kern="1200" cap="none" spc="0" normalizeH="0" baseline="0" noProof="0" dirty="0" smtClean="0">
                <a:ln>
                  <a:noFill/>
                </a:ln>
                <a:solidFill>
                  <a:srgbClr val="005191"/>
                </a:solidFill>
                <a:effectLst/>
                <a:uLnTx/>
                <a:uFillTx/>
                <a:latin typeface="Arial" charset="0"/>
                <a:ea typeface="+mn-ea"/>
                <a:cs typeface="Arial" charset="0"/>
              </a:rPr>
              <a:t>generic  and replicable RO </a:t>
            </a:r>
            <a:r>
              <a:rPr kumimoji="0" lang="en-GB" sz="1800" b="0" i="0" u="none" strike="noStrike" kern="1200" cap="none" spc="0" normalizeH="0" baseline="0" noProof="0" dirty="0">
                <a:ln>
                  <a:noFill/>
                </a:ln>
                <a:solidFill>
                  <a:srgbClr val="005191"/>
                </a:solidFill>
                <a:effectLst/>
                <a:uLnTx/>
                <a:uFillTx/>
                <a:latin typeface="Arial" charset="0"/>
                <a:ea typeface="+mn-ea"/>
                <a:cs typeface="Arial" charset="0"/>
              </a:rPr>
              <a:t>, for further use by international stakeholders (best </a:t>
            </a:r>
            <a:r>
              <a:rPr kumimoji="0" lang="en-GB" sz="1800" b="0" i="0" u="none" strike="noStrike" kern="1200" cap="none" spc="0" normalizeH="0" baseline="0" noProof="0" dirty="0" smtClean="0">
                <a:ln>
                  <a:noFill/>
                </a:ln>
                <a:solidFill>
                  <a:srgbClr val="005191"/>
                </a:solidFill>
                <a:effectLst/>
                <a:uLnTx/>
                <a:uFillTx/>
                <a:latin typeface="Arial" charset="0"/>
                <a:ea typeface="+mn-ea"/>
                <a:cs typeface="Arial" charset="0"/>
              </a:rPr>
              <a:t>practice, recommendations, ITT …). </a:t>
            </a:r>
            <a:endParaRPr kumimoji="0" lang="en-CA" sz="1800" b="0" i="0" u="none" strike="noStrike" kern="1200" cap="none" spc="0" normalizeH="0" baseline="0" noProof="0" dirty="0">
              <a:ln>
                <a:noFill/>
              </a:ln>
              <a:solidFill>
                <a:srgbClr val="005191"/>
              </a:solidFill>
              <a:effectLst/>
              <a:uLnTx/>
              <a:uFillTx/>
              <a:latin typeface="Arial" charset="0"/>
              <a:ea typeface="+mn-ea"/>
              <a:cs typeface="Arial" charset="0"/>
            </a:endParaRPr>
          </a:p>
        </p:txBody>
      </p:sp>
    </p:spTree>
    <p:extLst>
      <p:ext uri="{BB962C8B-B14F-4D97-AF65-F5344CB8AC3E}">
        <p14:creationId xmlns:p14="http://schemas.microsoft.com/office/powerpoint/2010/main" val="3149314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1"/>
          <p:cNvSpPr txBox="1">
            <a:spLocks noChangeArrowheads="1"/>
          </p:cNvSpPr>
          <p:nvPr/>
        </p:nvSpPr>
        <p:spPr bwMode="auto">
          <a:xfrm>
            <a:off x="251520" y="188913"/>
            <a:ext cx="8712968" cy="80021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a:noFill/>
                </a:ln>
                <a:solidFill>
                  <a:srgbClr val="EC7305"/>
                </a:solidFill>
                <a:effectLst/>
                <a:uLnTx/>
                <a:uFillTx/>
                <a:latin typeface="Calibri"/>
                <a:ea typeface="Arial" charset="0"/>
                <a:cs typeface="Arial" charset="0"/>
              </a:rPr>
              <a:t>The Recovery Observatory and the post-</a:t>
            </a:r>
            <a:r>
              <a:rPr kumimoji="0" lang="fr-FR" sz="2800" b="1" i="0" u="none" strike="noStrike" kern="1200" cap="none" spc="0" normalizeH="0" baseline="0" noProof="0" dirty="0" err="1" smtClean="0">
                <a:ln>
                  <a:noFill/>
                </a:ln>
                <a:solidFill>
                  <a:srgbClr val="EC7305"/>
                </a:solidFill>
                <a:effectLst/>
                <a:uLnTx/>
                <a:uFillTx/>
                <a:latin typeface="Calibri"/>
                <a:ea typeface="Arial" charset="0"/>
                <a:cs typeface="Arial" charset="0"/>
              </a:rPr>
              <a:t>crisis</a:t>
            </a:r>
            <a:r>
              <a:rPr kumimoji="0" lang="fr-FR" sz="2800" b="1" i="0" u="none" strike="noStrike" kern="1200" cap="none" spc="0" normalizeH="0" baseline="0" noProof="0" dirty="0" smtClean="0">
                <a:ln>
                  <a:noFill/>
                </a:ln>
                <a:solidFill>
                  <a:srgbClr val="EC7305"/>
                </a:solidFill>
                <a:effectLst/>
                <a:uLnTx/>
                <a:uFillTx/>
                <a:latin typeface="Calibri"/>
                <a:ea typeface="Arial" charset="0"/>
                <a:cs typeface="Arial" charset="0"/>
              </a:rPr>
              <a:t> </a:t>
            </a:r>
            <a:r>
              <a:rPr kumimoji="0" lang="fr-FR" sz="2800" b="1" i="0" u="none" strike="noStrike" kern="1200" cap="none" spc="0" normalizeH="0" baseline="0" noProof="0" dirty="0" err="1" smtClean="0">
                <a:ln>
                  <a:noFill/>
                </a:ln>
                <a:solidFill>
                  <a:srgbClr val="EC7305"/>
                </a:solidFill>
                <a:effectLst/>
                <a:uLnTx/>
                <a:uFillTx/>
                <a:latin typeface="Calibri"/>
                <a:ea typeface="Arial" charset="0"/>
                <a:cs typeface="Arial" charset="0"/>
              </a:rPr>
              <a:t>period</a:t>
            </a:r>
            <a:r>
              <a:rPr kumimoji="0" lang="fr-FR" sz="2800" b="1" i="0" u="none" strike="noStrike" kern="1200" cap="none" spc="0" normalizeH="0" baseline="0" noProof="0" dirty="0" smtClean="0">
                <a:ln>
                  <a:noFill/>
                </a:ln>
                <a:solidFill>
                  <a:srgbClr val="EC7305"/>
                </a:solidFill>
                <a:effectLst/>
                <a:uLnTx/>
                <a:uFillTx/>
                <a:latin typeface="Calibri"/>
                <a:ea typeface="Arial" charset="0"/>
                <a:cs typeface="Arial" charset="0"/>
              </a:rPr>
              <a:t> </a:t>
            </a:r>
            <a:endParaRPr kumimoji="0" lang="fr-FR" sz="2400" b="1" i="0" u="none" strike="noStrike" kern="1200" cap="none" spc="0" normalizeH="0" baseline="0" noProof="0" dirty="0">
              <a:ln>
                <a:noFill/>
              </a:ln>
              <a:solidFill>
                <a:srgbClr val="EC7305"/>
              </a:solidFill>
              <a:effectLst/>
              <a:uLnTx/>
              <a:uFillTx/>
              <a:latin typeface="Calibri"/>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all" spc="0" normalizeH="0" baseline="0" noProof="0" dirty="0">
              <a:ln>
                <a:noFill/>
              </a:ln>
              <a:solidFill>
                <a:srgbClr val="EC7405"/>
              </a:solidFill>
              <a:effectLst/>
              <a:uLnTx/>
              <a:uFillTx/>
              <a:latin typeface="Calibri Light" pitchFamily="34" charset="0"/>
              <a:ea typeface="+mn-ea"/>
              <a:cs typeface="Arial" charset="0"/>
            </a:endParaRPr>
          </a:p>
        </p:txBody>
      </p:sp>
      <p:sp>
        <p:nvSpPr>
          <p:cNvPr id="10" name="Espace réservé du numéro de diapositive 3"/>
          <p:cNvSpPr>
            <a:spLocks noGrp="1"/>
          </p:cNvSpPr>
          <p:nvPr>
            <p:ph type="sldNum" sz="quarter" idx="4294967295"/>
          </p:nvPr>
        </p:nvSpPr>
        <p:spPr>
          <a:xfrm>
            <a:off x="0" y="6526800"/>
            <a:ext cx="432000" cy="216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F0C526-BD89-4144-8E0F-45126FE564D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2" name="Groupe 11"/>
          <p:cNvGrpSpPr/>
          <p:nvPr/>
        </p:nvGrpSpPr>
        <p:grpSpPr>
          <a:xfrm>
            <a:off x="0" y="914400"/>
            <a:ext cx="8812088" cy="5105400"/>
            <a:chOff x="857250" y="1867114"/>
            <a:chExt cx="7143750" cy="3309702"/>
          </a:xfrm>
        </p:grpSpPr>
        <p:sp>
          <p:nvSpPr>
            <p:cNvPr id="13" name="Rectangle 12"/>
            <p:cNvSpPr/>
            <p:nvPr/>
          </p:nvSpPr>
          <p:spPr>
            <a:xfrm>
              <a:off x="1143000" y="3719128"/>
              <a:ext cx="6858000" cy="276997"/>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marL="0" marR="0" lvl="0" indent="0" algn="l" defTabSz="342887" rtl="0" eaLnBrk="1" fontAlgn="auto" latinLnBrk="1" hangingPunct="0">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srgbClr val="002569"/>
                </a:solidFill>
                <a:effectLst/>
                <a:uLnTx/>
                <a:uFillTx/>
                <a:latin typeface="Avenir Roman"/>
              </a:endParaRPr>
            </a:p>
          </p:txBody>
        </p:sp>
        <p:pic>
          <p:nvPicPr>
            <p:cNvPr id="14" name="Image 9"/>
            <p:cNvPicPr/>
            <p:nvPr/>
          </p:nvPicPr>
          <p:blipFill>
            <a:blip r:embed="rId3" cstate="print"/>
            <a:srcRect/>
            <a:stretch>
              <a:fillRect/>
            </a:stretch>
          </p:blipFill>
          <p:spPr bwMode="auto">
            <a:xfrm>
              <a:off x="1227196" y="2228848"/>
              <a:ext cx="6684037" cy="2947968"/>
            </a:xfrm>
            <a:prstGeom prst="rect">
              <a:avLst/>
            </a:prstGeom>
            <a:noFill/>
            <a:ln w="9525">
              <a:noFill/>
              <a:miter lim="800000"/>
              <a:headEnd/>
              <a:tailEnd/>
            </a:ln>
          </p:spPr>
        </p:pic>
        <p:pic>
          <p:nvPicPr>
            <p:cNvPr id="15" name="Picture 43" descr="Logov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984"/>
            <a:stretch/>
          </p:blipFill>
          <p:spPr bwMode="auto">
            <a:xfrm>
              <a:off x="1600200" y="2989342"/>
              <a:ext cx="231091" cy="227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Image 15"/>
            <p:cNvPicPr>
              <a:picLocks noChangeAspect="1"/>
            </p:cNvPicPr>
            <p:nvPr/>
          </p:nvPicPr>
          <p:blipFill rotWithShape="1">
            <a:blip r:embed="rId5" cstate="screen">
              <a:extLst>
                <a:ext uri="{28A0092B-C50C-407E-A947-70E740481C1C}">
                  <a14:useLocalDpi xmlns:a14="http://schemas.microsoft.com/office/drawing/2010/main"/>
                </a:ext>
              </a:extLst>
            </a:blip>
            <a:srcRect b="22322"/>
            <a:stretch/>
          </p:blipFill>
          <p:spPr>
            <a:xfrm>
              <a:off x="1828800" y="3001518"/>
              <a:ext cx="457200" cy="198882"/>
            </a:xfrm>
            <a:prstGeom prst="rect">
              <a:avLst/>
            </a:prstGeom>
          </p:spPr>
        </p:pic>
        <p:sp>
          <p:nvSpPr>
            <p:cNvPr id="17" name="Rectangle 16"/>
            <p:cNvSpPr/>
            <p:nvPr/>
          </p:nvSpPr>
          <p:spPr>
            <a:xfrm>
              <a:off x="857250" y="1867114"/>
              <a:ext cx="2914649" cy="331709"/>
            </a:xfrm>
            <a:prstGeom prst="rect">
              <a:avLst/>
            </a:prstGeom>
          </p:spPr>
          <p:txBody>
            <a:bodyPr wrap="square">
              <a:spAutoFit/>
            </a:bodyPr>
            <a:lstStyle/>
            <a:p>
              <a:pPr marL="134995" marR="0" lvl="0" indent="0" algn="ctr" defTabSz="685773" rtl="0" eaLnBrk="1" fontAlgn="auto" latinLnBrk="0" hangingPunct="1">
                <a:lnSpc>
                  <a:spcPct val="90000"/>
                </a:lnSpc>
                <a:spcBef>
                  <a:spcPts val="0"/>
                </a:spcBef>
                <a:spcAft>
                  <a:spcPts val="0"/>
                </a:spcAft>
                <a:buClrTx/>
                <a:buSzTx/>
                <a:buFontTx/>
                <a:buNone/>
                <a:tabLst/>
                <a:defRPr/>
              </a:pPr>
              <a:r>
                <a:rPr kumimoji="0" lang="en-GB" altLang="ja-JP" sz="1500" b="1" i="0" u="none" strike="noStrike" kern="1200" cap="none" spc="0" normalizeH="0" baseline="0" noProof="0" dirty="0" smtClean="0">
                  <a:ln>
                    <a:noFill/>
                  </a:ln>
                  <a:solidFill>
                    <a:srgbClr val="FF0000"/>
                  </a:solidFill>
                  <a:effectLst/>
                  <a:uLnTx/>
                  <a:uFillTx/>
                  <a:latin typeface="Arial"/>
                  <a:ea typeface="ＭＳ Ｐゴシック" pitchFamily="50" charset="-128"/>
                  <a:cs typeface="Arial"/>
                </a:rPr>
                <a:t>“Urgent response”</a:t>
              </a:r>
              <a:r>
                <a:rPr kumimoji="0" lang="en-GB" altLang="ja-JP" sz="1500" b="1" i="0" u="none" strike="noStrike" kern="1200" cap="none" spc="0" normalizeH="0" baseline="0" noProof="0" dirty="0">
                  <a:ln>
                    <a:noFill/>
                  </a:ln>
                  <a:solidFill>
                    <a:srgbClr val="FF0000"/>
                  </a:solidFill>
                  <a:effectLst/>
                  <a:uLnTx/>
                  <a:uFillTx/>
                  <a:latin typeface="Arial"/>
                  <a:ea typeface="ＭＳ Ｐゴシック" pitchFamily="50" charset="-128"/>
                  <a:cs typeface="Arial"/>
                </a:rPr>
                <a:t>: </a:t>
              </a:r>
            </a:p>
            <a:p>
              <a:pPr marL="134995" marR="0" lvl="0" indent="0" algn="ctr" defTabSz="685773" rtl="0" eaLnBrk="1" fontAlgn="auto" latinLnBrk="0" hangingPunct="1">
                <a:lnSpc>
                  <a:spcPct val="90000"/>
                </a:lnSpc>
                <a:spcBef>
                  <a:spcPts val="0"/>
                </a:spcBef>
                <a:spcAft>
                  <a:spcPts val="0"/>
                </a:spcAft>
                <a:buClrTx/>
                <a:buSzTx/>
                <a:buFontTx/>
                <a:buNone/>
                <a:tabLst/>
                <a:defRPr/>
              </a:pPr>
              <a:r>
                <a:rPr kumimoji="0" lang="en-GB" altLang="ja-JP" sz="1500" b="1" i="0" u="none" strike="noStrike" kern="1200" cap="none" spc="0" normalizeH="0" baseline="0" noProof="0" dirty="0" smtClean="0">
                  <a:ln>
                    <a:noFill/>
                  </a:ln>
                  <a:solidFill>
                    <a:srgbClr val="FF0000"/>
                  </a:solidFill>
                  <a:effectLst/>
                  <a:uLnTx/>
                  <a:uFillTx/>
                  <a:latin typeface="Arial"/>
                  <a:ea typeface="ＭＳ Ｐゴシック" pitchFamily="50" charset="-128"/>
                  <a:cs typeface="Arial"/>
                </a:rPr>
                <a:t>Charter, </a:t>
              </a:r>
              <a:r>
                <a:rPr kumimoji="0" lang="en-GB" altLang="ja-JP" sz="1500" b="1" i="0" u="none" strike="noStrike" kern="1200" cap="none" spc="0" normalizeH="0" baseline="0" noProof="0" dirty="0">
                  <a:ln>
                    <a:noFill/>
                  </a:ln>
                  <a:solidFill>
                    <a:srgbClr val="FF0000"/>
                  </a:solidFill>
                  <a:effectLst/>
                  <a:uLnTx/>
                  <a:uFillTx/>
                  <a:latin typeface="Arial"/>
                  <a:ea typeface="ＭＳ Ｐゴシック" pitchFamily="50" charset="-128"/>
                  <a:cs typeface="Arial"/>
                </a:rPr>
                <a:t>Copernicus, </a:t>
              </a:r>
              <a:r>
                <a:rPr kumimoji="0" lang="en-GB" altLang="ja-JP" sz="1500" b="1" i="0" u="none" strike="noStrike" kern="1200" cap="none" spc="0" normalizeH="0" baseline="0" noProof="0" dirty="0" smtClean="0">
                  <a:ln>
                    <a:noFill/>
                  </a:ln>
                  <a:solidFill>
                    <a:srgbClr val="FF0000"/>
                  </a:solidFill>
                  <a:effectLst/>
                  <a:uLnTx/>
                  <a:uFillTx/>
                  <a:latin typeface="Arial"/>
                  <a:ea typeface="ＭＳ Ｐゴシック" pitchFamily="50" charset="-128"/>
                  <a:cs typeface="Arial"/>
                </a:rPr>
                <a:t>Sentinel-Asia</a:t>
              </a:r>
              <a:endParaRPr kumimoji="0" lang="en-GB" altLang="ja-JP" sz="1500" b="1" i="0" u="none" strike="noStrike" kern="1200" cap="none" spc="0" normalizeH="0" baseline="0" noProof="0" dirty="0">
                <a:ln>
                  <a:noFill/>
                </a:ln>
                <a:solidFill>
                  <a:srgbClr val="FF0000"/>
                </a:solidFill>
                <a:effectLst/>
                <a:uLnTx/>
                <a:uFillTx/>
                <a:latin typeface="Arial"/>
                <a:ea typeface="ＭＳ Ｐゴシック" pitchFamily="50" charset="-128"/>
                <a:cs typeface="Arial"/>
              </a:endParaRPr>
            </a:p>
          </p:txBody>
        </p:sp>
        <p:pic>
          <p:nvPicPr>
            <p:cNvPr id="18" name="Imag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1" y="3028872"/>
              <a:ext cx="212028" cy="171528"/>
            </a:xfrm>
            <a:prstGeom prst="rect">
              <a:avLst/>
            </a:prstGeom>
          </p:spPr>
        </p:pic>
        <p:pic>
          <p:nvPicPr>
            <p:cNvPr id="19" name="Imag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6341" y="4495800"/>
              <a:ext cx="728259" cy="364130"/>
            </a:xfrm>
            <a:prstGeom prst="rect">
              <a:avLst/>
            </a:prstGeom>
          </p:spPr>
        </p:pic>
        <p:pic>
          <p:nvPicPr>
            <p:cNvPr id="20" name="Imag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200" y="4551806"/>
              <a:ext cx="212028" cy="171528"/>
            </a:xfrm>
            <a:prstGeom prst="rect">
              <a:avLst/>
            </a:prstGeom>
          </p:spPr>
        </p:pic>
        <p:pic>
          <p:nvPicPr>
            <p:cNvPr id="21" name="Image 20"/>
            <p:cNvPicPr>
              <a:picLocks noChangeAspect="1"/>
            </p:cNvPicPr>
            <p:nvPr/>
          </p:nvPicPr>
          <p:blipFill rotWithShape="1">
            <a:blip r:embed="rId5" cstate="screen">
              <a:extLst>
                <a:ext uri="{28A0092B-C50C-407E-A947-70E740481C1C}">
                  <a14:useLocalDpi xmlns:a14="http://schemas.microsoft.com/office/drawing/2010/main"/>
                </a:ext>
              </a:extLst>
            </a:blip>
            <a:srcRect b="22322"/>
            <a:stretch/>
          </p:blipFill>
          <p:spPr>
            <a:xfrm>
              <a:off x="3039424" y="4551806"/>
              <a:ext cx="457200" cy="198882"/>
            </a:xfrm>
            <a:prstGeom prst="rect">
              <a:avLst/>
            </a:prstGeom>
          </p:spPr>
        </p:pic>
      </p:grpSp>
      <p:sp>
        <p:nvSpPr>
          <p:cNvPr id="22" name="Rectangle 21"/>
          <p:cNvSpPr/>
          <p:nvPr/>
        </p:nvSpPr>
        <p:spPr>
          <a:xfrm>
            <a:off x="533400" y="6119263"/>
            <a:ext cx="7258050" cy="646331"/>
          </a:xfrm>
          <a:prstGeom prst="rect">
            <a:avLst/>
          </a:prstGeom>
        </p:spPr>
        <p:txBody>
          <a:bodyPr wrap="square">
            <a:spAutoFit/>
          </a:bodyPr>
          <a:lstStyle/>
          <a:p>
            <a:pPr marL="342887" marR="0" lvl="1" indent="0" algn="ctr" defTabSz="685773" rtl="0" eaLnBrk="1" fontAlgn="auto" latinLnBrk="0" hangingPunct="1">
              <a:lnSpc>
                <a:spcPct val="90000"/>
              </a:lnSpc>
              <a:spcBef>
                <a:spcPct val="20000"/>
              </a:spcBef>
              <a:spcAft>
                <a:spcPts val="0"/>
              </a:spcAft>
              <a:buClrTx/>
              <a:buSzTx/>
              <a:buFontTx/>
              <a:buNone/>
              <a:tabLst/>
              <a:defRPr/>
            </a:pPr>
            <a:r>
              <a:rPr kumimoji="0" lang="en-GB" altLang="ja-JP" sz="1800" b="1" i="0" u="none" strike="noStrike" kern="1200" cap="none" spc="0" normalizeH="0" baseline="0" noProof="0" dirty="0">
                <a:ln>
                  <a:noFill/>
                </a:ln>
                <a:solidFill>
                  <a:srgbClr val="FFCAAA">
                    <a:lumMod val="50000"/>
                  </a:srgbClr>
                </a:solidFill>
                <a:effectLst/>
                <a:uLnTx/>
                <a:uFillTx/>
                <a:latin typeface="Arial"/>
                <a:ea typeface="ＭＳ Ｐゴシック" pitchFamily="50" charset="-128"/>
                <a:cs typeface="Arial"/>
              </a:rPr>
              <a:t>“Recovery Observatory” : </a:t>
            </a:r>
            <a:r>
              <a:rPr kumimoji="0" lang="fr-FR" altLang="ja-JP" sz="1800" b="1" i="0" u="none" strike="noStrike" kern="1200" cap="none" spc="0" normalizeH="0" baseline="0" noProof="0" dirty="0" smtClean="0">
                <a:ln>
                  <a:noFill/>
                </a:ln>
                <a:solidFill>
                  <a:srgbClr val="FFCAAA">
                    <a:lumMod val="50000"/>
                  </a:srgbClr>
                </a:solidFill>
                <a:effectLst/>
                <a:uLnTx/>
                <a:uFillTx/>
                <a:latin typeface="Arial"/>
                <a:ea typeface="ＭＳ Ｐゴシック" pitchFamily="50" charset="-128"/>
                <a:cs typeface="Arial"/>
              </a:rPr>
              <a:t>long-</a:t>
            </a:r>
            <a:r>
              <a:rPr kumimoji="0" lang="fr-FR" altLang="ja-JP" sz="1800" b="1" i="0" u="none" strike="noStrike" kern="1200" cap="none" spc="0" normalizeH="0" baseline="0" noProof="0" dirty="0" err="1" smtClean="0">
                <a:ln>
                  <a:noFill/>
                </a:ln>
                <a:solidFill>
                  <a:srgbClr val="FFCAAA">
                    <a:lumMod val="50000"/>
                  </a:srgbClr>
                </a:solidFill>
                <a:effectLst/>
                <a:uLnTx/>
                <a:uFillTx/>
                <a:latin typeface="Arial"/>
                <a:ea typeface="ＭＳ Ｐゴシック" pitchFamily="50" charset="-128"/>
                <a:cs typeface="Arial"/>
              </a:rPr>
              <a:t>term</a:t>
            </a:r>
            <a:r>
              <a:rPr kumimoji="0" lang="fr-FR" altLang="ja-JP" sz="1800" b="1" i="0" u="none" strike="noStrike" kern="1200" cap="none" spc="0" normalizeH="0" noProof="0" dirty="0" smtClean="0">
                <a:ln>
                  <a:noFill/>
                </a:ln>
                <a:solidFill>
                  <a:srgbClr val="FFCAAA">
                    <a:lumMod val="50000"/>
                  </a:srgbClr>
                </a:solidFill>
                <a:effectLst/>
                <a:uLnTx/>
                <a:uFillTx/>
                <a:latin typeface="Arial"/>
                <a:ea typeface="ＭＳ Ｐゴシック" pitchFamily="50" charset="-128"/>
                <a:cs typeface="Arial"/>
              </a:rPr>
              <a:t> </a:t>
            </a:r>
            <a:r>
              <a:rPr kumimoji="0" lang="fr-FR" altLang="ja-JP" sz="1800" b="1" i="0" u="none" strike="noStrike" kern="1200" cap="none" spc="0" normalizeH="0" noProof="0" dirty="0" err="1" smtClean="0">
                <a:ln>
                  <a:noFill/>
                </a:ln>
                <a:solidFill>
                  <a:srgbClr val="FFCAAA">
                    <a:lumMod val="50000"/>
                  </a:srgbClr>
                </a:solidFill>
                <a:effectLst/>
                <a:uLnTx/>
                <a:uFillTx/>
                <a:latin typeface="Arial"/>
                <a:ea typeface="ＭＳ Ｐゴシック" pitchFamily="50" charset="-128"/>
                <a:cs typeface="Arial"/>
              </a:rPr>
              <a:t>recovery</a:t>
            </a:r>
            <a:r>
              <a:rPr kumimoji="0" lang="fr-FR" altLang="ja-JP" sz="1800" b="1" i="0" u="none" strike="noStrike" kern="1200" cap="none" spc="0" normalizeH="0" noProof="0" dirty="0" smtClean="0">
                <a:ln>
                  <a:noFill/>
                </a:ln>
                <a:solidFill>
                  <a:srgbClr val="FFCAAA">
                    <a:lumMod val="50000"/>
                  </a:srgbClr>
                </a:solidFill>
                <a:effectLst/>
                <a:uLnTx/>
                <a:uFillTx/>
                <a:latin typeface="Arial"/>
                <a:ea typeface="ＭＳ Ｐゴシック" pitchFamily="50" charset="-128"/>
                <a:cs typeface="Arial"/>
              </a:rPr>
              <a:t> monitoring</a:t>
            </a:r>
            <a:endParaRPr kumimoji="0" lang="fr-FR" altLang="ja-JP" sz="1800" b="1" i="0" u="none" strike="noStrike" kern="1200" cap="none" spc="0" normalizeH="0" baseline="0" noProof="0" dirty="0">
              <a:ln>
                <a:noFill/>
              </a:ln>
              <a:solidFill>
                <a:srgbClr val="FFCAAA">
                  <a:lumMod val="50000"/>
                </a:srgbClr>
              </a:solidFill>
              <a:effectLst/>
              <a:uLnTx/>
              <a:uFillTx/>
              <a:latin typeface="Arial"/>
              <a:ea typeface="ＭＳ Ｐゴシック" pitchFamily="50" charset="-128"/>
              <a:cs typeface="Arial"/>
            </a:endParaRPr>
          </a:p>
          <a:p>
            <a:pPr marL="342887" marR="0" lvl="1" indent="0" algn="ctr" defTabSz="685773" rtl="0" eaLnBrk="1" fontAlgn="auto" latinLnBrk="0" hangingPunct="1">
              <a:lnSpc>
                <a:spcPct val="90000"/>
              </a:lnSpc>
              <a:spcBef>
                <a:spcPct val="20000"/>
              </a:spcBef>
              <a:spcAft>
                <a:spcPts val="0"/>
              </a:spcAft>
              <a:buClrTx/>
              <a:buSzTx/>
              <a:buFontTx/>
              <a:buNone/>
              <a:tabLst/>
              <a:defRPr/>
            </a:pPr>
            <a:r>
              <a:rPr kumimoji="0" lang="fr-FR" altLang="ja-JP" sz="1800" b="0" i="0" u="none" strike="noStrike" kern="1200" cap="none" spc="0" normalizeH="0" baseline="0" noProof="0" dirty="0" smtClean="0">
                <a:ln>
                  <a:noFill/>
                </a:ln>
                <a:solidFill>
                  <a:srgbClr val="002060"/>
                </a:solidFill>
                <a:effectLst/>
                <a:uLnTx/>
                <a:uFillTx/>
                <a:latin typeface="Arial"/>
                <a:ea typeface="ＭＳ Ｐゴシック" pitchFamily="50" charset="-128"/>
                <a:cs typeface="Arial"/>
              </a:rPr>
              <a:t>1st </a:t>
            </a:r>
            <a:r>
              <a:rPr kumimoji="0" lang="fr-FR" altLang="ja-JP" sz="1800" b="0" i="0" u="none" strike="noStrike" kern="1200" cap="none" spc="0" normalizeH="0" baseline="0" noProof="0" dirty="0" err="1" smtClean="0">
                <a:ln>
                  <a:noFill/>
                </a:ln>
                <a:solidFill>
                  <a:srgbClr val="002060"/>
                </a:solidFill>
                <a:effectLst/>
                <a:uLnTx/>
                <a:uFillTx/>
                <a:latin typeface="Arial"/>
                <a:ea typeface="ＭＳ Ｐゴシック" pitchFamily="50" charset="-128"/>
                <a:cs typeface="Arial"/>
              </a:rPr>
              <a:t>operational</a:t>
            </a:r>
            <a:r>
              <a:rPr kumimoji="0" lang="fr-FR" altLang="ja-JP" sz="1800" b="0" i="0" u="none" strike="noStrike" kern="1200" cap="none" spc="0" normalizeH="0" baseline="0" noProof="0" dirty="0" smtClean="0">
                <a:ln>
                  <a:noFill/>
                </a:ln>
                <a:solidFill>
                  <a:srgbClr val="002060"/>
                </a:solidFill>
                <a:effectLst/>
                <a:uLnTx/>
                <a:uFillTx/>
                <a:latin typeface="Arial"/>
                <a:ea typeface="ＭＳ Ｐゴシック" pitchFamily="50" charset="-128"/>
                <a:cs typeface="Arial"/>
              </a:rPr>
              <a:t> </a:t>
            </a:r>
            <a:r>
              <a:rPr kumimoji="0" lang="fr-FR" altLang="ja-JP" sz="1800" b="0" i="0" u="none" strike="noStrike" kern="1200" cap="none" spc="0" normalizeH="0" baseline="0" noProof="0" dirty="0" err="1" smtClean="0">
                <a:ln>
                  <a:noFill/>
                </a:ln>
                <a:solidFill>
                  <a:srgbClr val="002060"/>
                </a:solidFill>
                <a:effectLst/>
                <a:uLnTx/>
                <a:uFillTx/>
                <a:latin typeface="Arial"/>
                <a:ea typeface="ＭＳ Ｐゴシック" pitchFamily="50" charset="-128"/>
                <a:cs typeface="Arial"/>
              </a:rPr>
              <a:t>demonstration</a:t>
            </a:r>
            <a:r>
              <a:rPr kumimoji="0" lang="fr-FR" altLang="ja-JP" sz="1800" b="0" i="0" u="none" strike="noStrike" kern="1200" cap="none" spc="0" normalizeH="0" baseline="0" noProof="0" dirty="0" smtClean="0">
                <a:ln>
                  <a:noFill/>
                </a:ln>
                <a:solidFill>
                  <a:srgbClr val="002060"/>
                </a:solidFill>
                <a:effectLst/>
                <a:uLnTx/>
                <a:uFillTx/>
                <a:latin typeface="Arial"/>
                <a:ea typeface="ＭＳ Ｐゴシック" pitchFamily="50" charset="-128"/>
                <a:cs typeface="Arial"/>
              </a:rPr>
              <a:t> in </a:t>
            </a:r>
            <a:r>
              <a:rPr kumimoji="0" lang="fr-FR" altLang="ja-JP" sz="1800" b="1" i="0" u="none" strike="noStrike" kern="1200" cap="none" spc="0" normalizeH="0" baseline="0" noProof="0" dirty="0" smtClean="0">
                <a:ln>
                  <a:noFill/>
                </a:ln>
                <a:solidFill>
                  <a:srgbClr val="002060"/>
                </a:solidFill>
                <a:effectLst/>
                <a:uLnTx/>
                <a:uFillTx/>
                <a:latin typeface="Arial"/>
                <a:ea typeface="ＭＳ Ｐゴシック" pitchFamily="50" charset="-128"/>
                <a:cs typeface="Arial"/>
              </a:rPr>
              <a:t>CEOS </a:t>
            </a:r>
            <a:r>
              <a:rPr kumimoji="0" lang="fr-FR" altLang="ja-JP" sz="1800" i="0" u="none" strike="noStrike" kern="1200" cap="none" spc="0" normalizeH="0" baseline="0" noProof="0" dirty="0" err="1" smtClean="0">
                <a:ln>
                  <a:noFill/>
                </a:ln>
                <a:solidFill>
                  <a:srgbClr val="002060"/>
                </a:solidFill>
                <a:effectLst/>
                <a:uLnTx/>
                <a:uFillTx/>
                <a:latin typeface="Arial"/>
                <a:ea typeface="ＭＳ Ｐゴシック" pitchFamily="50" charset="-128"/>
                <a:cs typeface="Arial"/>
              </a:rPr>
              <a:t>context</a:t>
            </a:r>
            <a:endParaRPr kumimoji="0" lang="fr-FR" altLang="ja-JP" sz="1800" i="0" u="none" strike="noStrike" kern="1200" cap="none" spc="0" normalizeH="0" baseline="0" noProof="0" dirty="0">
              <a:ln>
                <a:noFill/>
              </a:ln>
              <a:solidFill>
                <a:srgbClr val="002060"/>
              </a:solidFill>
              <a:effectLst/>
              <a:uLnTx/>
              <a:uFillTx/>
              <a:latin typeface="Arial"/>
              <a:ea typeface="ＭＳ Ｐゴシック" pitchFamily="50" charset="-128"/>
              <a:cs typeface="Arial"/>
            </a:endParaRPr>
          </a:p>
        </p:txBody>
      </p:sp>
    </p:spTree>
    <p:extLst>
      <p:ext uri="{BB962C8B-B14F-4D97-AF65-F5344CB8AC3E}">
        <p14:creationId xmlns:p14="http://schemas.microsoft.com/office/powerpoint/2010/main" val="270021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r="17187"/>
          <a:stretch>
            <a:fillRect/>
          </a:stretch>
        </p:blipFill>
        <p:spPr bwMode="auto">
          <a:xfrm>
            <a:off x="7648378" y="4068327"/>
            <a:ext cx="1009981" cy="1007963"/>
          </a:xfrm>
          <a:prstGeom prst="rect">
            <a:avLst/>
          </a:prstGeom>
          <a:noFill/>
          <a:ln w="9525">
            <a:noFill/>
            <a:miter lim="800000"/>
            <a:headEnd/>
            <a:tailEnd/>
          </a:ln>
          <a:scene3d>
            <a:camera prst="isometricOffAxis2Top"/>
            <a:lightRig rig="threePt" dir="t"/>
          </a:scene3d>
        </p:spPr>
      </p:pic>
      <p:pic>
        <p:nvPicPr>
          <p:cNvPr id="2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t="2599" r="8914"/>
          <a:stretch>
            <a:fillRect/>
          </a:stretch>
        </p:blipFill>
        <p:spPr bwMode="auto">
          <a:xfrm>
            <a:off x="7623741" y="3657771"/>
            <a:ext cx="1281221" cy="1285824"/>
          </a:xfrm>
          <a:prstGeom prst="rect">
            <a:avLst/>
          </a:prstGeom>
          <a:noFill/>
          <a:ln w="9525">
            <a:noFill/>
            <a:miter lim="800000"/>
            <a:headEnd/>
            <a:tailEnd/>
          </a:ln>
          <a:scene3d>
            <a:camera prst="isometricOffAxis2Top"/>
            <a:lightRig rig="threePt" dir="t"/>
          </a:scene3d>
        </p:spPr>
      </p:pic>
      <p:pic>
        <p:nvPicPr>
          <p:cNvPr id="1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r="17187"/>
          <a:stretch>
            <a:fillRect/>
          </a:stretch>
        </p:blipFill>
        <p:spPr bwMode="auto">
          <a:xfrm>
            <a:off x="7620223" y="3507611"/>
            <a:ext cx="1287788" cy="1285215"/>
          </a:xfrm>
          <a:prstGeom prst="rect">
            <a:avLst/>
          </a:prstGeom>
          <a:noFill/>
          <a:ln w="9525">
            <a:noFill/>
            <a:miter lim="800000"/>
            <a:headEnd/>
            <a:tailEnd/>
          </a:ln>
          <a:scene3d>
            <a:camera prst="isometricOffAxis2Top"/>
            <a:lightRig rig="threePt" dir="t"/>
          </a:scene3d>
        </p:spPr>
      </p:pic>
      <p:pic>
        <p:nvPicPr>
          <p:cNvPr id="2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t="2599" r="8914"/>
          <a:stretch>
            <a:fillRect/>
          </a:stretch>
        </p:blipFill>
        <p:spPr bwMode="auto">
          <a:xfrm>
            <a:off x="7629956" y="3378987"/>
            <a:ext cx="1281221" cy="1285824"/>
          </a:xfrm>
          <a:prstGeom prst="rect">
            <a:avLst/>
          </a:prstGeom>
          <a:noFill/>
          <a:ln w="9525">
            <a:noFill/>
            <a:miter lim="800000"/>
            <a:headEnd/>
            <a:tailEnd/>
          </a:ln>
          <a:scene3d>
            <a:camera prst="isometricOffAxis2Top"/>
            <a:lightRig rig="threePt" dir="t"/>
          </a:scene3d>
        </p:spPr>
      </p:pic>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r="17187"/>
          <a:stretch>
            <a:fillRect/>
          </a:stretch>
        </p:blipFill>
        <p:spPr bwMode="auto">
          <a:xfrm>
            <a:off x="7620223" y="3224147"/>
            <a:ext cx="1287788" cy="1285215"/>
          </a:xfrm>
          <a:prstGeom prst="rect">
            <a:avLst/>
          </a:prstGeom>
          <a:noFill/>
          <a:ln w="9525">
            <a:noFill/>
            <a:miter lim="800000"/>
            <a:headEnd/>
            <a:tailEnd/>
          </a:ln>
          <a:scene3d>
            <a:camera prst="isometricOffAxis2Top"/>
            <a:lightRig rig="threePt" dir="t"/>
          </a:scene3d>
        </p:spPr>
      </p:pic>
      <p:pic>
        <p:nvPicPr>
          <p:cNvPr id="2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t="2599" r="8914"/>
          <a:stretch>
            <a:fillRect/>
          </a:stretch>
        </p:blipFill>
        <p:spPr bwMode="auto">
          <a:xfrm>
            <a:off x="7605453" y="3109131"/>
            <a:ext cx="1281221" cy="1285824"/>
          </a:xfrm>
          <a:prstGeom prst="rect">
            <a:avLst/>
          </a:prstGeom>
          <a:noFill/>
          <a:ln w="9525">
            <a:noFill/>
            <a:miter lim="800000"/>
            <a:headEnd/>
            <a:tailEnd/>
          </a:ln>
          <a:scene3d>
            <a:camera prst="isometricOffAxis2Top"/>
            <a:lightRig rig="threePt" dir="t"/>
          </a:scene3d>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5536" y="2050414"/>
            <a:ext cx="4608512" cy="3808800"/>
          </a:xfrm>
          <a:prstGeom prst="rect">
            <a:avLst/>
          </a:prstGeom>
          <a:noFill/>
          <a:ln w="25400">
            <a:solidFill>
              <a:srgbClr val="00B050"/>
            </a:solidFill>
            <a:miter lim="800000"/>
            <a:headEnd/>
            <a:tailEnd/>
          </a:ln>
        </p:spPr>
      </p:pic>
      <p:sp>
        <p:nvSpPr>
          <p:cNvPr id="96" name="Rectangle 95"/>
          <p:cNvSpPr/>
          <p:nvPr/>
        </p:nvSpPr>
        <p:spPr>
          <a:xfrm>
            <a:off x="395536" y="2069244"/>
            <a:ext cx="4608512" cy="3816424"/>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8" name="Rectangle 97"/>
          <p:cNvSpPr/>
          <p:nvPr/>
        </p:nvSpPr>
        <p:spPr>
          <a:xfrm>
            <a:off x="1123463" y="3515277"/>
            <a:ext cx="1204358" cy="940370"/>
          </a:xfrm>
          <a:prstGeom prst="rect">
            <a:avLst/>
          </a:prstGeom>
          <a:solidFill>
            <a:schemeClr val="accent6">
              <a:lumMod val="75000"/>
              <a:alpha val="5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Rectangle 99"/>
          <p:cNvSpPr/>
          <p:nvPr/>
        </p:nvSpPr>
        <p:spPr>
          <a:xfrm>
            <a:off x="3500837" y="4118590"/>
            <a:ext cx="935727" cy="787981"/>
          </a:xfrm>
          <a:prstGeom prst="rect">
            <a:avLst/>
          </a:prstGeom>
          <a:solidFill>
            <a:schemeClr val="accent6">
              <a:lumMod val="75000"/>
              <a:alpha val="5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03" name="ZoneTexte 102"/>
          <p:cNvSpPr txBox="1"/>
          <p:nvPr/>
        </p:nvSpPr>
        <p:spPr>
          <a:xfrm>
            <a:off x="3059832" y="2270485"/>
            <a:ext cx="1224136"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latin typeface="Calibri"/>
                <a:ea typeface="+mn-ea"/>
                <a:cs typeface="+mn-cs"/>
              </a:rPr>
              <a:t>Overview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latin typeface="Calibri"/>
                <a:ea typeface="+mn-ea"/>
                <a:cs typeface="+mn-cs"/>
              </a:rPr>
              <a:t>AOI</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4" name="ZoneTexte 103"/>
          <p:cNvSpPr txBox="1"/>
          <p:nvPr/>
        </p:nvSpPr>
        <p:spPr>
          <a:xfrm>
            <a:off x="1031678" y="3715908"/>
            <a:ext cx="129614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Urban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zoom 1</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5" name="ZoneTexte 104"/>
          <p:cNvSpPr txBox="1"/>
          <p:nvPr/>
        </p:nvSpPr>
        <p:spPr>
          <a:xfrm>
            <a:off x="3330773" y="4251868"/>
            <a:ext cx="129614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Urban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zoom 2</a:t>
            </a:r>
          </a:p>
        </p:txBody>
      </p:sp>
      <p:sp>
        <p:nvSpPr>
          <p:cNvPr id="107" name="ZoneTexte 106"/>
          <p:cNvSpPr txBox="1"/>
          <p:nvPr/>
        </p:nvSpPr>
        <p:spPr>
          <a:xfrm>
            <a:off x="5292080" y="1087160"/>
            <a:ext cx="3456383"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smtClean="0">
                <a:ln>
                  <a:noFill/>
                </a:ln>
                <a:solidFill>
                  <a:srgbClr val="00B050"/>
                </a:solidFill>
                <a:effectLst/>
                <a:uLnTx/>
                <a:uFillTx/>
                <a:latin typeface="Calibri"/>
                <a:ea typeface="+mn-ea"/>
                <a:cs typeface="+mn-cs"/>
              </a:rPr>
              <a:t>Overview  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Mid-scale products from Sentinel data at 10m resolution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Change in landcover, open spaces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Vegetation loss or re-growth</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 Agriculture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Update frequency</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every 10 days to 6 months</a:t>
            </a:r>
          </a:p>
        </p:txBody>
      </p:sp>
      <p:sp>
        <p:nvSpPr>
          <p:cNvPr id="108" name="ZoneTexte 107"/>
          <p:cNvSpPr txBox="1"/>
          <p:nvPr/>
        </p:nvSpPr>
        <p:spPr>
          <a:xfrm>
            <a:off x="5292080" y="4363919"/>
            <a:ext cx="367939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smtClean="0">
                <a:ln>
                  <a:noFill/>
                </a:ln>
                <a:solidFill>
                  <a:srgbClr val="F79646">
                    <a:lumMod val="75000"/>
                  </a:srgbClr>
                </a:solidFill>
                <a:effectLst/>
                <a:uLnTx/>
                <a:uFillTx/>
                <a:latin typeface="Calibri"/>
                <a:ea typeface="+mn-ea"/>
                <a:cs typeface="+mn-cs"/>
              </a:rPr>
              <a:t>Hot spot zooms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Large scale products from very high resolution data</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Urban areas, housing,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T</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ransport infrastructure, coastal areas,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IDP camps,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Specific areas of interest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Update frequency: </a:t>
            </a:r>
            <a:r>
              <a:rPr kumimoji="0" lang="fr-FR" sz="1600" b="0" i="0" u="none" strike="noStrike" kern="1200" cap="none" spc="0" normalizeH="0" baseline="0" noProof="0" dirty="0" err="1" smtClean="0">
                <a:ln>
                  <a:noFill/>
                </a:ln>
                <a:solidFill>
                  <a:prstClr val="black"/>
                </a:solidFill>
                <a:effectLst/>
                <a:uLnTx/>
                <a:uFillTx/>
                <a:latin typeface="Calibri"/>
                <a:ea typeface="+mn-ea"/>
                <a:cs typeface="+mn-cs"/>
              </a:rPr>
              <a:t>every</a:t>
            </a:r>
            <a:r>
              <a:rPr kumimoji="0" lang="fr-FR" sz="1600" b="0" i="0" u="none" strike="noStrike" kern="1200" cap="none" spc="0" normalizeH="0" baseline="0" noProof="0" dirty="0" smtClean="0">
                <a:ln>
                  <a:noFill/>
                </a:ln>
                <a:solidFill>
                  <a:prstClr val="black"/>
                </a:solidFill>
                <a:effectLst/>
                <a:uLnTx/>
                <a:uFillTx/>
                <a:latin typeface="Calibri"/>
                <a:ea typeface="+mn-ea"/>
                <a:cs typeface="+mn-cs"/>
              </a:rPr>
              <a:t> 2 to</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 4 months</a:t>
            </a:r>
            <a:endParaRPr kumimoji="0" lang="fr-FR" sz="16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137" name="ZoneTexte 136"/>
          <p:cNvSpPr txBox="1"/>
          <p:nvPr/>
        </p:nvSpPr>
        <p:spPr>
          <a:xfrm>
            <a:off x="43966" y="1083385"/>
            <a:ext cx="51125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Collection  of  </a:t>
            </a:r>
            <a:r>
              <a:rPr kumimoji="0" lang="en-US" sz="1600" b="1" i="0" u="none" strike="noStrike" kern="1200" cap="none" spc="0" normalizeH="0" baseline="0" noProof="0" dirty="0" smtClean="0">
                <a:ln>
                  <a:noFill/>
                </a:ln>
                <a:solidFill>
                  <a:srgbClr val="0033CC"/>
                </a:solidFill>
                <a:effectLst/>
                <a:uLnTx/>
                <a:uFillTx/>
                <a:latin typeface="Calibri"/>
                <a:ea typeface="+mn-ea"/>
                <a:cs typeface="+mn-cs"/>
              </a:rPr>
              <a:t>satellite images and maps </a:t>
            </a: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at several scales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t>
            </a: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uring 3 to 4 years after a major disaster  </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r="17187"/>
          <a:stretch>
            <a:fillRect/>
          </a:stretch>
        </p:blipFill>
        <p:spPr bwMode="auto">
          <a:xfrm>
            <a:off x="7601935" y="3014025"/>
            <a:ext cx="1287788" cy="1285215"/>
          </a:xfrm>
          <a:prstGeom prst="rect">
            <a:avLst/>
          </a:prstGeom>
          <a:noFill/>
          <a:ln w="9525">
            <a:noFill/>
            <a:miter lim="800000"/>
            <a:headEnd/>
            <a:tailEnd/>
          </a:ln>
          <a:scene3d>
            <a:camera prst="isometricOffAxis2Top"/>
            <a:lightRig rig="threePt" dir="t"/>
          </a:scene3d>
        </p:spPr>
      </p:pic>
      <p:pic>
        <p:nvPicPr>
          <p:cNvPr id="2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t="2599" r="8914"/>
          <a:stretch>
            <a:fillRect/>
          </a:stretch>
        </p:blipFill>
        <p:spPr bwMode="auto">
          <a:xfrm>
            <a:off x="7608501" y="2872365"/>
            <a:ext cx="1281221" cy="1285824"/>
          </a:xfrm>
          <a:prstGeom prst="rect">
            <a:avLst/>
          </a:prstGeom>
          <a:noFill/>
          <a:ln w="9525">
            <a:noFill/>
            <a:miter lim="800000"/>
            <a:headEnd/>
            <a:tailEnd/>
          </a:ln>
          <a:scene3d>
            <a:camera prst="isometricOffAxis2Top"/>
            <a:lightRig rig="threePt" dir="t"/>
          </a:scene3d>
        </p:spPr>
      </p:pic>
      <p:sp>
        <p:nvSpPr>
          <p:cNvPr id="2" name="Titre 1"/>
          <p:cNvSpPr>
            <a:spLocks noGrp="1"/>
          </p:cNvSpPr>
          <p:nvPr>
            <p:ph type="title"/>
          </p:nvPr>
        </p:nvSpPr>
        <p:spPr/>
        <p:txBody>
          <a:bodyPr>
            <a:normAutofit/>
          </a:bodyPr>
          <a:lstStyle/>
          <a:p>
            <a:r>
              <a:rPr lang="en-US" sz="2400" dirty="0" smtClean="0">
                <a:solidFill>
                  <a:srgbClr val="EC7405"/>
                </a:solidFill>
              </a:rPr>
              <a:t>Imagery FOR A Recovery Observatory</a:t>
            </a:r>
            <a:endParaRPr lang="fr-FR" dirty="0"/>
          </a:p>
        </p:txBody>
      </p:sp>
      <p:sp>
        <p:nvSpPr>
          <p:cNvPr id="26" name="Espace réservé du numéro de diapositive 3"/>
          <p:cNvSpPr>
            <a:spLocks noGrp="1"/>
          </p:cNvSpPr>
          <p:nvPr>
            <p:ph type="sldNum" sz="quarter" idx="12"/>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fld id="{0CF0C526-BD89-4144-8E0F-45126FE564DF}" type="slidenum">
              <a:rPr kumimoji="0" lang="fr-FR" sz="14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defTabSz="457200" eaLnBrk="1" fontAlgn="auto" latinLnBrk="0" hangingPunct="1">
                <a:lnSpc>
                  <a:spcPct val="100000"/>
                </a:lnSpc>
                <a:spcBef>
                  <a:spcPts val="0"/>
                </a:spcBef>
                <a:spcAft>
                  <a:spcPts val="0"/>
                </a:spcAft>
                <a:buClrTx/>
                <a:buSzTx/>
                <a:buFontTx/>
                <a:buNone/>
                <a:tabLst/>
                <a:defRPr/>
              </a:pPr>
              <a:t>5</a:t>
            </a:fld>
            <a:endParaRPr kumimoji="0" lang="fr-FR"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5" name="ZoneTexte 24"/>
          <p:cNvSpPr txBox="1"/>
          <p:nvPr/>
        </p:nvSpPr>
        <p:spPr>
          <a:xfrm>
            <a:off x="43966" y="6102311"/>
            <a:ext cx="51125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srgbClr val="0033CC"/>
                </a:solidFill>
                <a:effectLst/>
                <a:uLnTx/>
                <a:uFillTx/>
                <a:latin typeface="Calibri"/>
                <a:ea typeface="+mn-ea"/>
                <a:cs typeface="+mn-cs"/>
              </a:rPr>
              <a:t>Ancillary data remain indispensable</a:t>
            </a:r>
            <a:r>
              <a:rPr kumimoji="0" lang="en-US" sz="1600" b="1" i="1" u="none" strike="noStrike" kern="1200" cap="none" spc="0" normalizeH="0" baseline="0" noProof="0" dirty="0" smtClean="0">
                <a:ln>
                  <a:noFill/>
                </a:ln>
                <a:solidFill>
                  <a:prstClr val="black"/>
                </a:solidFill>
                <a:effectLst/>
                <a:uLnTx/>
                <a:uFillTx/>
                <a:latin typeface="Calibri"/>
                <a:ea typeface="+mn-ea"/>
                <a:cs typeface="+mn-cs"/>
              </a:rPr>
              <a:t>: terrain validation data, aerial and drone data, statistics, cartography, …. </a:t>
            </a:r>
            <a:endParaRPr kumimoji="0" lang="en-US" sz="1600" b="1"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9628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nvPr>
        </p:nvGraphicFramePr>
        <p:xfrm>
          <a:off x="395536" y="1104338"/>
          <a:ext cx="8137280" cy="5287273"/>
        </p:xfrm>
        <a:graphic>
          <a:graphicData uri="http://schemas.openxmlformats.org/drawingml/2006/table">
            <a:tbl>
              <a:tblPr firstRow="1" firstCol="1" bandRow="1">
                <a:tableStyleId>{5C22544A-7EE6-4342-B048-85BDC9FD1C3A}</a:tableStyleId>
              </a:tblPr>
              <a:tblGrid>
                <a:gridCol w="1370122">
                  <a:extLst>
                    <a:ext uri="{9D8B030D-6E8A-4147-A177-3AD203B41FA5}">
                      <a16:colId xmlns:a16="http://schemas.microsoft.com/office/drawing/2014/main" xmlns="" val="20000"/>
                    </a:ext>
                  </a:extLst>
                </a:gridCol>
                <a:gridCol w="3383579">
                  <a:extLst>
                    <a:ext uri="{9D8B030D-6E8A-4147-A177-3AD203B41FA5}">
                      <a16:colId xmlns:a16="http://schemas.microsoft.com/office/drawing/2014/main" xmlns="" val="20001"/>
                    </a:ext>
                  </a:extLst>
                </a:gridCol>
                <a:gridCol w="3383579">
                  <a:extLst>
                    <a:ext uri="{9D8B030D-6E8A-4147-A177-3AD203B41FA5}">
                      <a16:colId xmlns:a16="http://schemas.microsoft.com/office/drawing/2014/main" xmlns="" val="20002"/>
                    </a:ext>
                  </a:extLst>
                </a:gridCol>
              </a:tblGrid>
              <a:tr h="1051464">
                <a:tc>
                  <a:txBody>
                    <a:bodyPr/>
                    <a:lstStyle/>
                    <a:p>
                      <a:pPr algn="just">
                        <a:lnSpc>
                          <a:spcPct val="115000"/>
                        </a:lnSpc>
                        <a:spcAft>
                          <a:spcPts val="0"/>
                        </a:spcAft>
                      </a:pPr>
                      <a:r>
                        <a:rPr lang="en-GB" sz="1200" dirty="0">
                          <a:effectLst/>
                        </a:rPr>
                        <a:t>Buildings, shelters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379" marR="533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Buildings footprint mapping </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0" dirty="0">
                          <a:solidFill>
                            <a:srgbClr val="1F497D"/>
                          </a:solidFill>
                          <a:effectLst/>
                        </a:rPr>
                        <a:t>Building attributes (roof type, height indication, collapsed or partially collapsed)</a:t>
                      </a:r>
                      <a:endParaRPr lang="fr-FR" sz="1200" b="0" dirty="0">
                        <a:solidFill>
                          <a:srgbClr val="1F497D"/>
                        </a:solidFill>
                        <a:effectLst/>
                      </a:endParaRPr>
                    </a:p>
                    <a:p>
                      <a:pPr marL="342900" lvl="0" indent="-342900">
                        <a:lnSpc>
                          <a:spcPct val="115000"/>
                        </a:lnSpc>
                        <a:spcAft>
                          <a:spcPts val="0"/>
                        </a:spcAft>
                        <a:buFont typeface="Symbol" panose="05050102010706020507" pitchFamily="18" charset="2"/>
                        <a:buChar char=""/>
                      </a:pPr>
                      <a:r>
                        <a:rPr lang="en-GB" sz="1200" b="0" dirty="0" smtClean="0">
                          <a:solidFill>
                            <a:srgbClr val="1F497D"/>
                          </a:solidFill>
                          <a:effectLst/>
                        </a:rPr>
                        <a:t>Indicate</a:t>
                      </a:r>
                      <a:r>
                        <a:rPr lang="en-GB" sz="1200" b="0" baseline="0" dirty="0" smtClean="0">
                          <a:solidFill>
                            <a:srgbClr val="1F497D"/>
                          </a:solidFill>
                          <a:effectLst/>
                        </a:rPr>
                        <a:t> d</a:t>
                      </a:r>
                      <a:r>
                        <a:rPr lang="en-GB" sz="1200" b="0" dirty="0" smtClean="0">
                          <a:solidFill>
                            <a:srgbClr val="1F497D"/>
                          </a:solidFill>
                          <a:effectLst/>
                        </a:rPr>
                        <a:t>ensity </a:t>
                      </a:r>
                      <a:r>
                        <a:rPr lang="en-GB" sz="1200" b="0" dirty="0">
                          <a:solidFill>
                            <a:srgbClr val="1F497D"/>
                          </a:solidFill>
                          <a:effectLst/>
                        </a:rPr>
                        <a:t>of damaged buildings</a:t>
                      </a:r>
                      <a:endParaRPr lang="fr-FR" sz="1200" b="0" dirty="0">
                        <a:solidFill>
                          <a:srgbClr val="1F497D"/>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Urban blocks with indication of damage</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9" marR="533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Building removal and construction </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Change in urban land use, morphology and density</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0" dirty="0">
                          <a:solidFill>
                            <a:srgbClr val="1F497D"/>
                          </a:solidFill>
                          <a:effectLst/>
                        </a:rPr>
                        <a:t>Indicate type of dwelling reconstruction</a:t>
                      </a:r>
                      <a:endParaRPr lang="fr-FR" sz="1200" b="0" dirty="0">
                        <a:solidFill>
                          <a:srgbClr val="1F497D"/>
                        </a:solidFill>
                        <a:effectLst/>
                      </a:endParaRPr>
                    </a:p>
                    <a:p>
                      <a:pPr marL="167005">
                        <a:lnSpc>
                          <a:spcPct val="115000"/>
                        </a:lnSpc>
                        <a:spcAft>
                          <a:spcPts val="0"/>
                        </a:spcAft>
                      </a:pPr>
                      <a:r>
                        <a:rPr lang="en-GB" sz="1200" b="0" dirty="0">
                          <a:solidFill>
                            <a:schemeClr val="tx1"/>
                          </a:solidFill>
                          <a:effectLst/>
                        </a:rPr>
                        <a:t> </a:t>
                      </a:r>
                      <a:endParaRPr lang="fr-F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9" marR="533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841171">
                <a:tc>
                  <a:txBody>
                    <a:bodyPr/>
                    <a:lstStyle/>
                    <a:p>
                      <a:pPr algn="just">
                        <a:lnSpc>
                          <a:spcPct val="115000"/>
                        </a:lnSpc>
                        <a:spcAft>
                          <a:spcPts val="0"/>
                        </a:spcAft>
                      </a:pPr>
                      <a:r>
                        <a:rPr lang="en-GB" sz="1200" dirty="0">
                          <a:effectLst/>
                        </a:rPr>
                        <a:t>Camps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379" marR="533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Location of spontaneous and organized gathering areas</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Location of temporary dwellings</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Land use, open spaces</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9" marR="533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Camp removal and installation</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Tent removal and installation</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New land use / open spaces</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9" marR="533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261757">
                <a:tc>
                  <a:txBody>
                    <a:bodyPr/>
                    <a:lstStyle/>
                    <a:p>
                      <a:pPr algn="just">
                        <a:lnSpc>
                          <a:spcPct val="115000"/>
                        </a:lnSpc>
                        <a:spcAft>
                          <a:spcPts val="0"/>
                        </a:spcAft>
                      </a:pPr>
                      <a:r>
                        <a:rPr lang="en-GB" sz="1200" dirty="0">
                          <a:effectLst/>
                        </a:rPr>
                        <a:t>Transport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379" marR="533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n-GB" sz="1200" b="0" dirty="0">
                          <a:solidFill>
                            <a:srgbClr val="1F497D"/>
                          </a:solidFill>
                          <a:effectLst/>
                        </a:rPr>
                        <a:t>Accurate transport network mapping with detailed metadata (type, damage level)</a:t>
                      </a:r>
                      <a:endParaRPr lang="fr-FR" sz="1200" b="0" dirty="0">
                        <a:solidFill>
                          <a:srgbClr val="1F497D"/>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Accessibility analysis</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Proximity analysis</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0" dirty="0">
                          <a:solidFill>
                            <a:srgbClr val="1F497D"/>
                          </a:solidFill>
                          <a:effectLst/>
                        </a:rPr>
                        <a:t>Traffic activity analysis</a:t>
                      </a:r>
                      <a:endParaRPr lang="fr-FR" sz="1200" b="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9" marR="533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panose="05050102010706020507" pitchFamily="18" charset="2"/>
                        <a:buChar char=""/>
                      </a:pPr>
                      <a:r>
                        <a:rPr lang="en-GB" sz="1200" b="1" dirty="0" smtClean="0">
                          <a:solidFill>
                            <a:srgbClr val="FF0000"/>
                          </a:solidFill>
                          <a:effectLst/>
                        </a:rPr>
                        <a:t>Rebuilt transport facilities</a:t>
                      </a:r>
                      <a:endParaRPr lang="fr-FR" sz="1200" b="1" dirty="0" smtClean="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smtClean="0">
                          <a:solidFill>
                            <a:srgbClr val="FF0000"/>
                          </a:solidFill>
                          <a:effectLst/>
                        </a:rPr>
                        <a:t>New transport facilities</a:t>
                      </a:r>
                      <a:endParaRPr lang="fr-FR" sz="1200" b="1" dirty="0" smtClean="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smtClean="0">
                          <a:solidFill>
                            <a:srgbClr val="FF0000"/>
                          </a:solidFill>
                          <a:effectLst/>
                        </a:rPr>
                        <a:t>Removal of transport facilities</a:t>
                      </a:r>
                      <a:endParaRPr lang="fr-FR" sz="1200" b="1" dirty="0" smtClean="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smtClean="0">
                          <a:solidFill>
                            <a:srgbClr val="FF0000"/>
                          </a:solidFill>
                          <a:effectLst/>
                        </a:rPr>
                        <a:t>Accessibility analysis</a:t>
                      </a:r>
                      <a:endParaRPr lang="fr-FR" sz="1200" b="1" dirty="0" smtClean="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smtClean="0">
                          <a:solidFill>
                            <a:srgbClr val="FF0000"/>
                          </a:solidFill>
                          <a:effectLst/>
                        </a:rPr>
                        <a:t>Proximity analysis</a:t>
                      </a:r>
                      <a:endParaRPr lang="fr-FR" sz="1200" b="1" dirty="0" smtClean="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0" dirty="0" smtClean="0">
                          <a:solidFill>
                            <a:srgbClr val="1F497D"/>
                          </a:solidFill>
                          <a:effectLst/>
                        </a:rPr>
                        <a:t>Traffic activity analysis</a:t>
                      </a:r>
                      <a:endParaRPr lang="fr-FR" sz="1200" b="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9" marR="533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900195">
                <a:tc>
                  <a:txBody>
                    <a:bodyPr/>
                    <a:lstStyle/>
                    <a:p>
                      <a:pPr algn="just">
                        <a:lnSpc>
                          <a:spcPct val="115000"/>
                        </a:lnSpc>
                        <a:spcAft>
                          <a:spcPts val="0"/>
                        </a:spcAft>
                      </a:pPr>
                      <a:r>
                        <a:rPr lang="en-GB" sz="1200" dirty="0">
                          <a:effectLst/>
                        </a:rPr>
                        <a:t>Infrastructures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379" marR="533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n-GB" sz="1200" b="0" dirty="0">
                          <a:solidFill>
                            <a:srgbClr val="1F497D"/>
                          </a:solidFill>
                          <a:effectLst/>
                        </a:rPr>
                        <a:t>Mapping of utilities and services infrastructures (administration, education, healthcare, power - water - sanitation facilities…) with detailed metadata (type, level of damage)</a:t>
                      </a:r>
                      <a:endParaRPr lang="fr-FR" sz="1200" b="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9" marR="533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panose="05050102010706020507" pitchFamily="18" charset="2"/>
                        <a:buChar char=""/>
                      </a:pPr>
                      <a:r>
                        <a:rPr lang="en-GB" sz="1200" b="0" dirty="0">
                          <a:solidFill>
                            <a:srgbClr val="1F497D"/>
                          </a:solidFill>
                          <a:effectLst/>
                        </a:rPr>
                        <a:t>Recovered infrastructures</a:t>
                      </a:r>
                      <a:endParaRPr lang="fr-FR" sz="1200" b="0" dirty="0">
                        <a:solidFill>
                          <a:srgbClr val="1F497D"/>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Infrastructure removal and construction</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9" marR="533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30879">
                <a:tc>
                  <a:txBody>
                    <a:bodyPr/>
                    <a:lstStyle/>
                    <a:p>
                      <a:pPr algn="just">
                        <a:lnSpc>
                          <a:spcPct val="115000"/>
                        </a:lnSpc>
                        <a:spcAft>
                          <a:spcPts val="0"/>
                        </a:spcAft>
                      </a:pPr>
                      <a:r>
                        <a:rPr lang="en-GB" sz="1200" dirty="0">
                          <a:effectLst/>
                        </a:rPr>
                        <a:t>Environment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379" marR="533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Landcover, open spaces</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Affected landcover (e.g. burn scar with fire damage severity…)</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9" marR="533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Change in landcover, open spaces</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Indicate loss of vegetation</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Vegetation re-growth</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9" marR="533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450097">
                <a:tc>
                  <a:txBody>
                    <a:bodyPr/>
                    <a:lstStyle/>
                    <a:p>
                      <a:pPr algn="just">
                        <a:lnSpc>
                          <a:spcPct val="115000"/>
                        </a:lnSpc>
                        <a:spcAft>
                          <a:spcPts val="0"/>
                        </a:spcAft>
                      </a:pPr>
                      <a:r>
                        <a:rPr lang="en-GB" sz="1200" dirty="0">
                          <a:effectLst/>
                        </a:rPr>
                        <a:t>Topography</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379" marR="533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n-GB" sz="1200" b="0" dirty="0">
                          <a:solidFill>
                            <a:srgbClr val="1F497D"/>
                          </a:solidFill>
                          <a:effectLst/>
                        </a:rPr>
                        <a:t>Risk analysis (vulnerability to flood, to water run-off risk, to soil erosion…)</a:t>
                      </a:r>
                      <a:endParaRPr lang="fr-FR" sz="1200" b="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9" marR="533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panose="05050102010706020507" pitchFamily="18" charset="2"/>
                        <a:buChar char=""/>
                      </a:pPr>
                      <a:r>
                        <a:rPr lang="en-GB" sz="1200" b="0" dirty="0">
                          <a:solidFill>
                            <a:srgbClr val="1F497D"/>
                          </a:solidFill>
                          <a:effectLst/>
                        </a:rPr>
                        <a:t>Risk analysis</a:t>
                      </a:r>
                      <a:endParaRPr lang="fr-FR" sz="1200" b="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9" marR="533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graphicFrame>
        <p:nvGraphicFramePr>
          <p:cNvPr id="3" name="Tableau 2"/>
          <p:cNvGraphicFramePr>
            <a:graphicFrameLocks noGrp="1"/>
          </p:cNvGraphicFramePr>
          <p:nvPr>
            <p:extLst/>
          </p:nvPr>
        </p:nvGraphicFramePr>
        <p:xfrm>
          <a:off x="1764204" y="836712"/>
          <a:ext cx="6768612" cy="280988"/>
        </p:xfrm>
        <a:graphic>
          <a:graphicData uri="http://schemas.openxmlformats.org/drawingml/2006/table">
            <a:tbl>
              <a:tblPr firstRow="1" firstCol="1" bandRow="1">
                <a:tableStyleId>{5C22544A-7EE6-4342-B048-85BDC9FD1C3A}</a:tableStyleId>
              </a:tblPr>
              <a:tblGrid>
                <a:gridCol w="3384306">
                  <a:extLst>
                    <a:ext uri="{9D8B030D-6E8A-4147-A177-3AD203B41FA5}">
                      <a16:colId xmlns:a16="http://schemas.microsoft.com/office/drawing/2014/main" xmlns="" val="20000"/>
                    </a:ext>
                  </a:extLst>
                </a:gridCol>
                <a:gridCol w="3384306">
                  <a:extLst>
                    <a:ext uri="{9D8B030D-6E8A-4147-A177-3AD203B41FA5}">
                      <a16:colId xmlns:a16="http://schemas.microsoft.com/office/drawing/2014/main" xmlns="" val="20001"/>
                    </a:ext>
                  </a:extLst>
                </a:gridCol>
              </a:tblGrid>
              <a:tr h="280988">
                <a:tc>
                  <a:txBody>
                    <a:bodyPr/>
                    <a:lstStyle/>
                    <a:p>
                      <a:pPr algn="ctr">
                        <a:lnSpc>
                          <a:spcPct val="115000"/>
                        </a:lnSpc>
                        <a:spcAft>
                          <a:spcPts val="0"/>
                        </a:spcAft>
                      </a:pPr>
                      <a:r>
                        <a:rPr lang="en-GB" sz="1600" dirty="0">
                          <a:solidFill>
                            <a:schemeClr val="tx1"/>
                          </a:solidFill>
                          <a:effectLst/>
                        </a:rPr>
                        <a:t>Baseline mapping</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GB" sz="1600" dirty="0">
                          <a:solidFill>
                            <a:schemeClr val="tx1"/>
                          </a:solidFill>
                          <a:effectLst/>
                        </a:rPr>
                        <a:t>Monitoring</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bl>
          </a:graphicData>
        </a:graphic>
      </p:graphicFrame>
      <p:sp>
        <p:nvSpPr>
          <p:cNvPr id="6" name="Titre 5"/>
          <p:cNvSpPr>
            <a:spLocks noGrp="1"/>
          </p:cNvSpPr>
          <p:nvPr>
            <p:ph type="title"/>
          </p:nvPr>
        </p:nvSpPr>
        <p:spPr>
          <a:xfrm>
            <a:off x="372532" y="116712"/>
            <a:ext cx="8451600" cy="720000"/>
          </a:xfrm>
        </p:spPr>
        <p:txBody>
          <a:bodyPr>
            <a:normAutofit/>
          </a:bodyPr>
          <a:lstStyle/>
          <a:p>
            <a:r>
              <a:rPr lang="en-GB" altLang="fr-FR" sz="2000" dirty="0" smtClean="0">
                <a:solidFill>
                  <a:srgbClr val="EC7405"/>
                </a:solidFill>
              </a:rPr>
              <a:t>Recovery Observatory – possible EO derived products</a:t>
            </a:r>
            <a:endParaRPr lang="fr-FR" sz="2000" dirty="0"/>
          </a:p>
        </p:txBody>
      </p:sp>
      <p:sp>
        <p:nvSpPr>
          <p:cNvPr id="5" name="Espace réservé du numéro de diapositive 3"/>
          <p:cNvSpPr>
            <a:spLocks noGrp="1"/>
          </p:cNvSpPr>
          <p:nvPr>
            <p:ph type="sldNum" sz="quarter" idx="12"/>
          </p:nvPr>
        </p:nvSpPr>
        <p:spPr>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a:pPr>
            <a:fld id="{0CF0C526-BD89-4144-8E0F-45126FE564DF}" type="slidenum">
              <a:rPr kumimoji="0" lang="fr-FR" sz="14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defTabSz="457200" eaLnBrk="1" fontAlgn="auto" latinLnBrk="0" hangingPunct="1">
                <a:lnSpc>
                  <a:spcPct val="100000"/>
                </a:lnSpc>
                <a:spcBef>
                  <a:spcPts val="0"/>
                </a:spcBef>
                <a:spcAft>
                  <a:spcPts val="0"/>
                </a:spcAft>
                <a:buClrTx/>
                <a:buSzTx/>
                <a:buFontTx/>
                <a:buNone/>
                <a:tabLst/>
                <a:defRPr/>
              </a:pPr>
              <a:t>6</a:t>
            </a:fld>
            <a:endParaRPr kumimoji="0" lang="fr-FR"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ZoneTexte 3"/>
          <p:cNvSpPr txBox="1"/>
          <p:nvPr/>
        </p:nvSpPr>
        <p:spPr>
          <a:xfrm>
            <a:off x="4354001" y="6453336"/>
            <a:ext cx="13681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smtClean="0">
                <a:ln>
                  <a:noFill/>
                </a:ln>
                <a:solidFill>
                  <a:srgbClr val="FF0000"/>
                </a:solidFill>
                <a:effectLst/>
                <a:uLnTx/>
                <a:uFillTx/>
                <a:latin typeface="Calibri"/>
                <a:ea typeface="+mn-ea"/>
                <a:cs typeface="+mn-cs"/>
              </a:rPr>
              <a:t>Mainly</a:t>
            </a:r>
            <a:r>
              <a:rPr kumimoji="0" lang="fr-FR" sz="1200" b="1" i="0" u="none" strike="noStrike" kern="1200" cap="none" spc="0" normalizeH="0" baseline="0" noProof="0" dirty="0" smtClean="0">
                <a:ln>
                  <a:noFill/>
                </a:ln>
                <a:solidFill>
                  <a:srgbClr val="FF0000"/>
                </a:solidFill>
                <a:effectLst/>
                <a:uLnTx/>
                <a:uFillTx/>
                <a:latin typeface="Calibri"/>
                <a:ea typeface="+mn-ea"/>
                <a:cs typeface="+mn-cs"/>
              </a:rPr>
              <a:t> EO </a:t>
            </a:r>
            <a:r>
              <a:rPr kumimoji="0" lang="fr-FR" sz="1200" b="1" i="0" u="none" strike="noStrike" kern="1200" cap="none" spc="0" normalizeH="0" baseline="0" noProof="0" dirty="0" err="1" smtClean="0">
                <a:ln>
                  <a:noFill/>
                </a:ln>
                <a:solidFill>
                  <a:srgbClr val="FF0000"/>
                </a:solidFill>
                <a:effectLst/>
                <a:uLnTx/>
                <a:uFillTx/>
                <a:latin typeface="Calibri"/>
                <a:ea typeface="+mn-ea"/>
                <a:cs typeface="+mn-cs"/>
              </a:rPr>
              <a:t>based</a:t>
            </a:r>
            <a:endParaRPr kumimoji="0" lang="fr-FR" sz="1200" b="1" i="0" u="none" strike="noStrike" kern="1200" cap="none" spc="0" normalizeH="0" baseline="0" noProof="0" dirty="0">
              <a:ln>
                <a:noFill/>
              </a:ln>
              <a:solidFill>
                <a:srgbClr val="FF0000"/>
              </a:solidFill>
              <a:effectLst/>
              <a:uLnTx/>
              <a:uFillTx/>
              <a:latin typeface="Calibri"/>
              <a:ea typeface="+mn-ea"/>
              <a:cs typeface="+mn-cs"/>
            </a:endParaRPr>
          </a:p>
        </p:txBody>
      </p:sp>
      <p:sp>
        <p:nvSpPr>
          <p:cNvPr id="7" name="ZoneTexte 6"/>
          <p:cNvSpPr txBox="1"/>
          <p:nvPr/>
        </p:nvSpPr>
        <p:spPr>
          <a:xfrm>
            <a:off x="5752070" y="6453336"/>
            <a:ext cx="256434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smtClean="0">
                <a:ln>
                  <a:noFill/>
                </a:ln>
                <a:solidFill>
                  <a:srgbClr val="1F497D"/>
                </a:solidFill>
                <a:effectLst/>
                <a:uLnTx/>
                <a:uFillTx/>
                <a:latin typeface="Calibri"/>
                <a:ea typeface="+mn-ea"/>
                <a:cs typeface="+mn-cs"/>
              </a:rPr>
              <a:t>Significant</a:t>
            </a:r>
            <a:r>
              <a:rPr kumimoji="0" lang="fr-FR" sz="1200" b="0" i="0" u="none" strike="noStrike" kern="1200" cap="none" spc="0" normalizeH="0" baseline="0" noProof="0" dirty="0" smtClean="0">
                <a:ln>
                  <a:noFill/>
                </a:ln>
                <a:solidFill>
                  <a:srgbClr val="1F497D"/>
                </a:solidFill>
                <a:effectLst/>
                <a:uLnTx/>
                <a:uFillTx/>
                <a:latin typeface="Calibri"/>
                <a:ea typeface="+mn-ea"/>
                <a:cs typeface="+mn-cs"/>
              </a:rPr>
              <a:t> </a:t>
            </a:r>
            <a:r>
              <a:rPr kumimoji="0" lang="fr-FR" sz="1200" b="0" i="0" u="none" strike="noStrike" kern="1200" cap="none" spc="0" normalizeH="0" baseline="0" noProof="0" dirty="0" err="1" smtClean="0">
                <a:ln>
                  <a:noFill/>
                </a:ln>
                <a:solidFill>
                  <a:srgbClr val="1F497D"/>
                </a:solidFill>
                <a:effectLst/>
                <a:uLnTx/>
                <a:uFillTx/>
                <a:latin typeface="Calibri"/>
                <a:ea typeface="+mn-ea"/>
                <a:cs typeface="+mn-cs"/>
              </a:rPr>
              <a:t>external</a:t>
            </a:r>
            <a:r>
              <a:rPr kumimoji="0" lang="fr-FR" sz="1200" b="0" i="0" u="none" strike="noStrike" kern="1200" cap="none" spc="0" normalizeH="0" baseline="0" noProof="0" dirty="0" smtClean="0">
                <a:ln>
                  <a:noFill/>
                </a:ln>
                <a:solidFill>
                  <a:srgbClr val="1F497D"/>
                </a:solidFill>
                <a:effectLst/>
                <a:uLnTx/>
                <a:uFillTx/>
                <a:latin typeface="Calibri"/>
                <a:ea typeface="+mn-ea"/>
                <a:cs typeface="+mn-cs"/>
              </a:rPr>
              <a:t> input </a:t>
            </a:r>
            <a:r>
              <a:rPr kumimoji="0" lang="fr-FR" sz="1200" b="0" i="0" u="none" strike="noStrike" kern="1200" cap="none" spc="0" normalizeH="0" baseline="0" noProof="0" dirty="0" err="1" smtClean="0">
                <a:ln>
                  <a:noFill/>
                </a:ln>
                <a:solidFill>
                  <a:srgbClr val="1F497D"/>
                </a:solidFill>
                <a:effectLst/>
                <a:uLnTx/>
                <a:uFillTx/>
                <a:latin typeface="Calibri"/>
                <a:ea typeface="+mn-ea"/>
                <a:cs typeface="+mn-cs"/>
              </a:rPr>
              <a:t>required</a:t>
            </a:r>
            <a:endParaRPr kumimoji="0" lang="fr-FR" sz="1200" b="0" i="0"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543016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975884" y="252228"/>
            <a:ext cx="5491716"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ctr" eaLnBrk="1" hangingPunct="1"/>
            <a:r>
              <a:rPr lang="en-GB" altLang="ja-JP" sz="2000" b="0" dirty="0">
                <a:latin typeface="Tahoma" pitchFamily="-106" charset="0"/>
                <a:ea typeface="ＭＳ Ｐゴシック" pitchFamily="-106" charset="-128"/>
                <a:cs typeface="Tahoma" pitchFamily="-106" charset="0"/>
              </a:rPr>
              <a:t> </a:t>
            </a:r>
            <a:r>
              <a:rPr lang="en-GB" altLang="ja-JP" dirty="0">
                <a:latin typeface="+mj-lt"/>
                <a:ea typeface="ＭＳ Ｐゴシック" pitchFamily="-106" charset="-128"/>
                <a:cs typeface="Tahoma" pitchFamily="-106" charset="0"/>
              </a:rPr>
              <a:t>RO Status Overview</a:t>
            </a:r>
            <a:endParaRPr lang="en-US" dirty="0">
              <a:latin typeface="+mj-lt"/>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7</a:t>
            </a:fld>
            <a:endParaRPr lang="en-US" sz="1200" dirty="0"/>
          </a:p>
        </p:txBody>
      </p:sp>
      <p:sp>
        <p:nvSpPr>
          <p:cNvPr id="3" name="TextBox 2"/>
          <p:cNvSpPr txBox="1"/>
          <p:nvPr/>
        </p:nvSpPr>
        <p:spPr>
          <a:xfrm>
            <a:off x="-457200" y="4904363"/>
            <a:ext cx="9601200" cy="2277547"/>
          </a:xfrm>
          <a:prstGeom prst="rect">
            <a:avLst/>
          </a:prstGeom>
          <a:noFill/>
        </p:spPr>
        <p:txBody>
          <a:bodyPr wrap="square" rtlCol="0">
            <a:spAutoFit/>
          </a:bodyPr>
          <a:lstStyle/>
          <a:p>
            <a:pPr marL="800100" lvl="1" indent="-342900" defTabSz="914400">
              <a:lnSpc>
                <a:spcPct val="90000"/>
              </a:lnSpc>
              <a:spcBef>
                <a:spcPct val="20000"/>
              </a:spcBef>
              <a:buFont typeface="Arial"/>
              <a:buChar char="•"/>
            </a:pPr>
            <a:r>
              <a:rPr lang="en-GB" altLang="ja-JP" sz="2000" b="1" dirty="0" smtClean="0">
                <a:solidFill>
                  <a:schemeClr val="tx2"/>
                </a:solidFill>
                <a:latin typeface="Arial"/>
                <a:ea typeface="ＭＳ Ｐゴシック" pitchFamily="50" charset="-128"/>
                <a:cs typeface="Arial"/>
              </a:rPr>
              <a:t>Triggering </a:t>
            </a:r>
            <a:r>
              <a:rPr lang="en-GB" altLang="ja-JP" sz="2000" b="1" dirty="0">
                <a:solidFill>
                  <a:schemeClr val="tx2"/>
                </a:solidFill>
                <a:latin typeface="Arial"/>
                <a:ea typeface="ＭＳ Ｐゴシック" pitchFamily="50" charset="-128"/>
                <a:cs typeface="Arial"/>
              </a:rPr>
              <a:t>of the RO decided by CEOS Chair in consultation with CEOS Principals, December 22, 2016</a:t>
            </a:r>
            <a:r>
              <a:rPr lang="en-GB" altLang="ja-JP" sz="2000" dirty="0">
                <a:solidFill>
                  <a:schemeClr val="tx2"/>
                </a:solidFill>
                <a:latin typeface="Arial"/>
                <a:ea typeface="ＭＳ Ｐゴシック" pitchFamily="50" charset="-128"/>
                <a:cs typeface="Arial"/>
              </a:rPr>
              <a:t>, after </a:t>
            </a:r>
            <a:r>
              <a:rPr lang="en-GB" altLang="ja-JP" sz="2000" dirty="0" smtClean="0">
                <a:solidFill>
                  <a:srgbClr val="C00000"/>
                </a:solidFill>
                <a:latin typeface="Arial"/>
                <a:ea typeface="ＭＳ Ｐゴシック" pitchFamily="50" charset="-128"/>
                <a:cs typeface="Arial"/>
              </a:rPr>
              <a:t>Hurricane Matthew - October 2016</a:t>
            </a:r>
            <a:endParaRPr lang="en-GB" altLang="ja-JP" sz="2000" dirty="0">
              <a:solidFill>
                <a:srgbClr val="C00000"/>
              </a:solidFill>
              <a:latin typeface="Arial"/>
              <a:ea typeface="ＭＳ Ｐゴシック" pitchFamily="50" charset="-128"/>
              <a:cs typeface="Arial"/>
            </a:endParaRPr>
          </a:p>
          <a:p>
            <a:pPr marL="800100" lvl="1" indent="-342900" defTabSz="914400">
              <a:lnSpc>
                <a:spcPct val="90000"/>
              </a:lnSpc>
              <a:spcBef>
                <a:spcPct val="20000"/>
              </a:spcBef>
              <a:buFont typeface="Arial"/>
              <a:buChar char="•"/>
            </a:pPr>
            <a:r>
              <a:rPr lang="en-GB" altLang="ja-JP" sz="2000" b="1" dirty="0" smtClean="0">
                <a:solidFill>
                  <a:schemeClr val="tx2"/>
                </a:solidFill>
                <a:latin typeface="Arial"/>
                <a:ea typeface="ＭＳ Ｐゴシック" pitchFamily="50" charset="-128"/>
                <a:cs typeface="Arial"/>
              </a:rPr>
              <a:t>Mission #1 to Haiti 30 Jan-2 Feb 2017 </a:t>
            </a:r>
            <a:r>
              <a:rPr lang="en-GB" altLang="ja-JP" sz="2000" dirty="0" smtClean="0">
                <a:solidFill>
                  <a:schemeClr val="tx2"/>
                </a:solidFill>
                <a:latin typeface="Arial"/>
                <a:ea typeface="ＭＳ Ｐゴシック" pitchFamily="50" charset="-128"/>
                <a:cs typeface="Arial"/>
              </a:rPr>
              <a:t>to establish RO</a:t>
            </a:r>
          </a:p>
          <a:p>
            <a:pPr marL="800100" lvl="1" indent="-342900" defTabSz="914400">
              <a:lnSpc>
                <a:spcPct val="90000"/>
              </a:lnSpc>
              <a:spcBef>
                <a:spcPct val="20000"/>
              </a:spcBef>
              <a:buFont typeface="Arial"/>
              <a:buChar char="•"/>
            </a:pPr>
            <a:r>
              <a:rPr lang="en-GB" altLang="ja-JP" sz="2000" b="1" dirty="0" smtClean="0">
                <a:solidFill>
                  <a:schemeClr val="tx2"/>
                </a:solidFill>
                <a:latin typeface="Arial"/>
                <a:ea typeface="ＭＳ Ｐゴシック" pitchFamily="50" charset="-128"/>
                <a:cs typeface="Arial"/>
              </a:rPr>
              <a:t>Mission #2 to </a:t>
            </a:r>
            <a:r>
              <a:rPr lang="en-GB" altLang="ja-JP" sz="2000" b="1" dirty="0">
                <a:solidFill>
                  <a:schemeClr val="tx2"/>
                </a:solidFill>
                <a:latin typeface="Arial"/>
                <a:ea typeface="ＭＳ Ｐゴシック" pitchFamily="50" charset="-128"/>
                <a:cs typeface="Arial"/>
              </a:rPr>
              <a:t>Haiti </a:t>
            </a:r>
            <a:r>
              <a:rPr lang="en-GB" altLang="ja-JP" sz="2000" b="1" dirty="0" smtClean="0">
                <a:solidFill>
                  <a:schemeClr val="tx2"/>
                </a:solidFill>
                <a:latin typeface="Arial"/>
                <a:ea typeface="ＭＳ Ｐゴシック" pitchFamily="50" charset="-128"/>
                <a:cs typeface="Arial"/>
              </a:rPr>
              <a:t>29 May – 2 Jun 2017 </a:t>
            </a:r>
            <a:r>
              <a:rPr lang="en-GB" altLang="ja-JP" sz="2000" dirty="0" smtClean="0">
                <a:solidFill>
                  <a:schemeClr val="tx2"/>
                </a:solidFill>
                <a:latin typeface="Arial"/>
                <a:ea typeface="ＭＳ Ｐゴシック" pitchFamily="50" charset="-128"/>
                <a:cs typeface="Arial"/>
              </a:rPr>
              <a:t>to meet RO </a:t>
            </a:r>
            <a:r>
              <a:rPr lang="en-GB" altLang="ja-JP" sz="2000" dirty="0">
                <a:solidFill>
                  <a:schemeClr val="tx2"/>
                </a:solidFill>
                <a:latin typeface="Arial"/>
                <a:ea typeface="ＭＳ Ｐゴシック" pitchFamily="50" charset="-128"/>
                <a:cs typeface="Arial"/>
              </a:rPr>
              <a:t>users </a:t>
            </a:r>
            <a:r>
              <a:rPr lang="en-GB" altLang="ja-JP" sz="2000" dirty="0" smtClean="0">
                <a:solidFill>
                  <a:schemeClr val="tx2"/>
                </a:solidFill>
                <a:latin typeface="Arial"/>
                <a:ea typeface="ＭＳ Ｐゴシック" pitchFamily="50" charset="-128"/>
                <a:cs typeface="Arial"/>
              </a:rPr>
              <a:t>and get feedback from first products</a:t>
            </a:r>
          </a:p>
          <a:p>
            <a:pPr marL="800100" lvl="1" indent="-342900" defTabSz="914400">
              <a:lnSpc>
                <a:spcPct val="90000"/>
              </a:lnSpc>
              <a:spcBef>
                <a:spcPct val="20000"/>
              </a:spcBef>
              <a:buFont typeface="Arial"/>
              <a:buChar char="•"/>
            </a:pPr>
            <a:r>
              <a:rPr lang="en-GB" altLang="ja-JP" sz="2000" b="1" dirty="0">
                <a:solidFill>
                  <a:schemeClr val="tx2"/>
                </a:solidFill>
                <a:latin typeface="Arial"/>
                <a:ea typeface="ＭＳ Ｐゴシック" pitchFamily="50" charset="-128"/>
                <a:cs typeface="Arial"/>
              </a:rPr>
              <a:t>Mission </a:t>
            </a:r>
            <a:r>
              <a:rPr lang="en-GB" altLang="ja-JP" sz="2000" b="1" dirty="0" smtClean="0">
                <a:solidFill>
                  <a:schemeClr val="tx2"/>
                </a:solidFill>
                <a:latin typeface="Arial"/>
                <a:ea typeface="ＭＳ Ｐゴシック" pitchFamily="50" charset="-128"/>
                <a:cs typeface="Arial"/>
              </a:rPr>
              <a:t>#3 to </a:t>
            </a:r>
            <a:r>
              <a:rPr lang="en-GB" altLang="ja-JP" sz="2000" b="1" dirty="0">
                <a:solidFill>
                  <a:schemeClr val="tx2"/>
                </a:solidFill>
                <a:latin typeface="Arial"/>
                <a:ea typeface="ＭＳ Ｐゴシック" pitchFamily="50" charset="-128"/>
                <a:cs typeface="Arial"/>
              </a:rPr>
              <a:t>Haiti </a:t>
            </a:r>
            <a:r>
              <a:rPr lang="en-GB" altLang="ja-JP" sz="2000" b="1" dirty="0" smtClean="0">
                <a:solidFill>
                  <a:schemeClr val="tx2"/>
                </a:solidFill>
                <a:latin typeface="Arial"/>
                <a:ea typeface="ＭＳ Ｐゴシック" pitchFamily="50" charset="-128"/>
                <a:cs typeface="Arial"/>
              </a:rPr>
              <a:t> 5 Dec </a:t>
            </a:r>
            <a:r>
              <a:rPr lang="en-GB" altLang="ja-JP" sz="2000" b="1" dirty="0">
                <a:solidFill>
                  <a:schemeClr val="tx2"/>
                </a:solidFill>
                <a:latin typeface="Arial"/>
                <a:ea typeface="ＭＳ Ｐゴシック" pitchFamily="50" charset="-128"/>
                <a:cs typeface="Arial"/>
              </a:rPr>
              <a:t>- </a:t>
            </a:r>
            <a:r>
              <a:rPr lang="en-GB" altLang="ja-JP" sz="2000" b="1" dirty="0" smtClean="0">
                <a:solidFill>
                  <a:schemeClr val="tx2"/>
                </a:solidFill>
                <a:latin typeface="Arial"/>
                <a:ea typeface="ＭＳ Ｐゴシック" pitchFamily="50" charset="-128"/>
                <a:cs typeface="Arial"/>
              </a:rPr>
              <a:t> 8 Dec 2017 </a:t>
            </a:r>
            <a:r>
              <a:rPr lang="en-GB" altLang="ja-JP" sz="2000" dirty="0" smtClean="0">
                <a:solidFill>
                  <a:schemeClr val="tx2"/>
                </a:solidFill>
                <a:latin typeface="Arial"/>
                <a:ea typeface="ＭＳ Ｐゴシック" pitchFamily="50" charset="-128"/>
                <a:cs typeface="Arial"/>
              </a:rPr>
              <a:t>dedicated to technical work</a:t>
            </a:r>
            <a:endParaRPr lang="en-GB" altLang="ja-JP" sz="2000" dirty="0">
              <a:solidFill>
                <a:schemeClr val="tx2"/>
              </a:solidFill>
              <a:latin typeface="Arial"/>
              <a:ea typeface="ＭＳ Ｐゴシック" pitchFamily="50" charset="-128"/>
              <a:cs typeface="Arial"/>
            </a:endParaRPr>
          </a:p>
          <a:p>
            <a:pPr marL="800100" lvl="1" indent="-342900" defTabSz="914400">
              <a:lnSpc>
                <a:spcPct val="90000"/>
              </a:lnSpc>
              <a:spcBef>
                <a:spcPct val="20000"/>
              </a:spcBef>
              <a:buFont typeface="Arial"/>
              <a:buChar char="•"/>
            </a:pPr>
            <a:endParaRPr lang="en-GB" altLang="ja-JP" sz="2000" dirty="0">
              <a:solidFill>
                <a:schemeClr val="tx2"/>
              </a:solidFill>
              <a:latin typeface="Arial"/>
              <a:ea typeface="ＭＳ Ｐゴシック" pitchFamily="50" charset="-128"/>
              <a:cs typeface="Arial"/>
            </a:endParaRPr>
          </a:p>
        </p:txBody>
      </p:sp>
      <p:sp>
        <p:nvSpPr>
          <p:cNvPr id="5" name="AutoShape 2" descr="http://media1.s-nbcnews.com/j/newscms/2016_40/1739776/ss-161006-hurricane-matthew-01_ffe240edfc9cc0b20802c568efb397a6.nbcnews-ux-1024-900.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t="13447" b="15442"/>
          <a:stretch/>
        </p:blipFill>
        <p:spPr>
          <a:xfrm>
            <a:off x="0" y="1143000"/>
            <a:ext cx="9144000" cy="3657600"/>
          </a:xfrm>
          <a:prstGeom prst="rect">
            <a:avLst/>
          </a:prstGeom>
        </p:spPr>
      </p:pic>
      <p:sp>
        <p:nvSpPr>
          <p:cNvPr id="7" name="TextBox 2"/>
          <p:cNvSpPr txBox="1"/>
          <p:nvPr/>
        </p:nvSpPr>
        <p:spPr>
          <a:xfrm>
            <a:off x="6286500" y="4492823"/>
            <a:ext cx="2856706" cy="307777"/>
          </a:xfrm>
          <a:prstGeom prst="rect">
            <a:avLst/>
          </a:prstGeom>
          <a:noFill/>
          <a:ln>
            <a:noFill/>
          </a:ln>
        </p:spPr>
        <p:txBody>
          <a:bodyPr wrap="square" rtlCol="0">
            <a:spAutoFit/>
          </a:bodyPr>
          <a:lstStyle/>
          <a:p>
            <a:pPr algn="r"/>
            <a:r>
              <a:rPr lang="en-US" sz="1400" dirty="0" smtClean="0">
                <a:solidFill>
                  <a:schemeClr val="bg1"/>
                </a:solidFill>
              </a:rPr>
              <a:t>A Reminder of Haiti’s diversity</a:t>
            </a:r>
            <a:endParaRPr lang="en-US" sz="1400" dirty="0">
              <a:solidFill>
                <a:schemeClr val="bg1"/>
              </a:solidFill>
            </a:endParaRPr>
          </a:p>
        </p:txBody>
      </p:sp>
    </p:spTree>
    <p:extLst>
      <p:ext uri="{BB962C8B-B14F-4D97-AF65-F5344CB8AC3E}">
        <p14:creationId xmlns:p14="http://schemas.microsoft.com/office/powerpoint/2010/main" val="162095776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 y="5911811"/>
            <a:ext cx="990600" cy="992355"/>
          </a:xfrm>
          <a:prstGeom prst="rect">
            <a:avLst/>
          </a:prstGeom>
          <a:solidFill>
            <a:srgbClr val="FFFFFF"/>
          </a:solidFill>
          <a:ln w="25400" cap="flat">
            <a:solidFill>
              <a:schemeClr val="bg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11" name="Content Placeholder 3"/>
          <p:cNvSpPr txBox="1">
            <a:spLocks/>
          </p:cNvSpPr>
          <p:nvPr/>
        </p:nvSpPr>
        <p:spPr>
          <a:xfrm>
            <a:off x="1905000" y="152400"/>
            <a:ext cx="5638800" cy="762000"/>
          </a:xfrm>
          <a:prstGeom prst="rect">
            <a:avLst/>
          </a:prstGeo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lgn="ctr"/>
            <a:r>
              <a:rPr lang="en-US" sz="2400" b="1" dirty="0">
                <a:solidFill>
                  <a:schemeClr val="bg1"/>
                </a:solidFill>
                <a:latin typeface="+mj-lt"/>
              </a:rPr>
              <a:t>Haiti RO to cover three departments: </a:t>
            </a:r>
            <a:r>
              <a:rPr lang="en-US" sz="2400" b="1" dirty="0" err="1">
                <a:solidFill>
                  <a:schemeClr val="bg1"/>
                </a:solidFill>
                <a:latin typeface="+mj-lt"/>
              </a:rPr>
              <a:t>Grand’Anse</a:t>
            </a:r>
            <a:r>
              <a:rPr lang="en-US" sz="2400" b="1" dirty="0">
                <a:solidFill>
                  <a:schemeClr val="bg1"/>
                </a:solidFill>
                <a:latin typeface="+mj-lt"/>
              </a:rPr>
              <a:t>, </a:t>
            </a:r>
            <a:r>
              <a:rPr lang="en-US" sz="2400" b="1" dirty="0" err="1">
                <a:solidFill>
                  <a:schemeClr val="bg1"/>
                </a:solidFill>
                <a:latin typeface="+mj-lt"/>
              </a:rPr>
              <a:t>Sud</a:t>
            </a:r>
            <a:r>
              <a:rPr lang="en-US" sz="2400" b="1" dirty="0">
                <a:solidFill>
                  <a:schemeClr val="bg1"/>
                </a:solidFill>
                <a:latin typeface="+mj-lt"/>
              </a:rPr>
              <a:t>, and </a:t>
            </a:r>
            <a:r>
              <a:rPr lang="en-US" sz="2400" b="1" dirty="0" err="1">
                <a:solidFill>
                  <a:schemeClr val="bg1"/>
                </a:solidFill>
                <a:latin typeface="+mj-lt"/>
              </a:rPr>
              <a:t>Nippes</a:t>
            </a:r>
            <a:endParaRPr lang="en-US" sz="2400" b="1" dirty="0">
              <a:solidFill>
                <a:schemeClr val="bg1"/>
              </a:solidFill>
              <a:latin typeface="+mj-lt"/>
            </a:endParaRPr>
          </a:p>
        </p:txBody>
      </p:sp>
      <p:pic>
        <p:nvPicPr>
          <p:cNvPr id="12" name="Picture 2" descr="D:\Utilisateurs\colleta\Documents\RO\0 - AOI\AOI 02 20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4235411"/>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48" y="5892415"/>
            <a:ext cx="712020" cy="756990"/>
          </a:xfrm>
          <a:prstGeom prst="rect">
            <a:avLst/>
          </a:prstGeom>
        </p:spPr>
      </p:pic>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9284" y="5917224"/>
            <a:ext cx="725716" cy="583212"/>
          </a:xfrm>
          <a:prstGeom prst="rect">
            <a:avLst/>
          </a:prstGeom>
        </p:spPr>
      </p:pic>
      <p:pic>
        <p:nvPicPr>
          <p:cNvPr id="4" name="Imag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8389" y="6028998"/>
            <a:ext cx="1309777" cy="644813"/>
          </a:xfrm>
          <a:prstGeom prst="rect">
            <a:avLst/>
          </a:prstGeom>
        </p:spPr>
      </p:pic>
      <p:pic>
        <p:nvPicPr>
          <p:cNvPr id="5"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6617" y="5997368"/>
            <a:ext cx="917247" cy="802592"/>
          </a:xfrm>
          <a:prstGeom prst="rect">
            <a:avLst/>
          </a:prstGeom>
        </p:spPr>
      </p:pic>
      <p:pic>
        <p:nvPicPr>
          <p:cNvPr id="6" name="Imag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2931" y="6169784"/>
            <a:ext cx="1703622" cy="447136"/>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9525" y="5917224"/>
            <a:ext cx="725716" cy="583212"/>
          </a:xfrm>
          <a:prstGeom prst="rect">
            <a:avLst/>
          </a:prstGeom>
        </p:spPr>
      </p:pic>
      <p:sp>
        <p:nvSpPr>
          <p:cNvPr id="7" name="ZoneTexte 6"/>
          <p:cNvSpPr txBox="1"/>
          <p:nvPr/>
        </p:nvSpPr>
        <p:spPr>
          <a:xfrm>
            <a:off x="1179285" y="6500436"/>
            <a:ext cx="725716" cy="36933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800" b="1" i="0" u="none" strike="noStrike" cap="none" spc="0" normalizeH="0" baseline="0" dirty="0" smtClean="0">
                <a:ln>
                  <a:noFill/>
                </a:ln>
                <a:solidFill>
                  <a:srgbClr val="002569"/>
                </a:solidFill>
                <a:effectLst/>
                <a:uFillTx/>
              </a:rPr>
              <a:t>CIAT</a:t>
            </a:r>
            <a:endParaRPr kumimoji="0" lang="fr-FR" sz="1800" b="1" i="0" u="none" strike="noStrike" cap="none" spc="0" normalizeH="0" baseline="0" dirty="0">
              <a:ln>
                <a:noFill/>
              </a:ln>
              <a:solidFill>
                <a:srgbClr val="002569"/>
              </a:solidFill>
              <a:effectLst/>
              <a:uFillTx/>
            </a:endParaRPr>
          </a:p>
        </p:txBody>
      </p:sp>
      <p:sp>
        <p:nvSpPr>
          <p:cNvPr id="8" name="ZoneTexte 7"/>
          <p:cNvSpPr txBox="1"/>
          <p:nvPr/>
        </p:nvSpPr>
        <p:spPr>
          <a:xfrm>
            <a:off x="2009524" y="6488670"/>
            <a:ext cx="725717" cy="415496"/>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fr-FR" sz="1600" b="1" dirty="0" smtClean="0"/>
              <a:t>ONEV</a:t>
            </a:r>
          </a:p>
          <a:p>
            <a:pPr marL="0" marR="0" indent="0" algn="l" defTabSz="457200" rtl="0" fontAlgn="auto" latinLnBrk="1" hangingPunct="0">
              <a:lnSpc>
                <a:spcPct val="100000"/>
              </a:lnSpc>
              <a:spcBef>
                <a:spcPts val="0"/>
              </a:spcBef>
              <a:spcAft>
                <a:spcPts val="0"/>
              </a:spcAft>
              <a:buClrTx/>
              <a:buSzTx/>
              <a:buFontTx/>
              <a:buNone/>
              <a:tabLst/>
            </a:pPr>
            <a:endParaRPr kumimoji="0" lang="fr-FR" sz="500" b="1" i="0" u="none" strike="noStrike" cap="none" spc="0" normalizeH="0" baseline="0" dirty="0">
              <a:ln>
                <a:noFill/>
              </a:ln>
              <a:solidFill>
                <a:srgbClr val="002569"/>
              </a:solidFill>
              <a:effectLst/>
              <a:uFillTx/>
            </a:endParaRPr>
          </a:p>
        </p:txBody>
      </p:sp>
      <p:sp>
        <p:nvSpPr>
          <p:cNvPr id="14" name="ZoneTexte 13"/>
          <p:cNvSpPr txBox="1"/>
          <p:nvPr/>
        </p:nvSpPr>
        <p:spPr>
          <a:xfrm>
            <a:off x="142336" y="6500436"/>
            <a:ext cx="1000664" cy="36933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800" b="1" i="0" u="none" strike="noStrike" cap="none" spc="0" normalizeH="0" baseline="0" dirty="0" smtClean="0">
                <a:ln>
                  <a:noFill/>
                </a:ln>
                <a:solidFill>
                  <a:srgbClr val="002569"/>
                </a:solidFill>
                <a:effectLst/>
                <a:uFillTx/>
              </a:rPr>
              <a:t>CNIGS</a:t>
            </a:r>
            <a:endParaRPr kumimoji="0" lang="fr-FR" sz="1800" b="1" i="0" u="none" strike="noStrike" cap="none" spc="0" normalizeH="0" baseline="0" dirty="0">
              <a:ln>
                <a:noFill/>
              </a:ln>
              <a:solidFill>
                <a:srgbClr val="002569"/>
              </a:solidFill>
              <a:effectLst/>
              <a:uFillTx/>
            </a:endParaRPr>
          </a:p>
        </p:txBody>
      </p:sp>
      <p:pic>
        <p:nvPicPr>
          <p:cNvPr id="15" name="Imag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43758" y="6096792"/>
            <a:ext cx="1377582" cy="688791"/>
          </a:xfrm>
          <a:prstGeom prst="rect">
            <a:avLst/>
          </a:prstGeom>
        </p:spPr>
      </p:pic>
    </p:spTree>
    <p:extLst>
      <p:ext uri="{BB962C8B-B14F-4D97-AF65-F5344CB8AC3E}">
        <p14:creationId xmlns:p14="http://schemas.microsoft.com/office/powerpoint/2010/main" val="224675744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975884" y="252228"/>
            <a:ext cx="5491716"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ctr" eaLnBrk="1" hangingPunct="1"/>
            <a:r>
              <a:rPr lang="en-GB" altLang="ja-JP" sz="2000" b="0" dirty="0">
                <a:latin typeface="Tahoma" pitchFamily="-106" charset="0"/>
                <a:ea typeface="ＭＳ Ｐゴシック" pitchFamily="-106" charset="-128"/>
                <a:cs typeface="Tahoma" pitchFamily="-106" charset="0"/>
              </a:rPr>
              <a:t> </a:t>
            </a:r>
            <a:r>
              <a:rPr lang="en-GB" altLang="ja-JP" dirty="0">
                <a:latin typeface="+mj-lt"/>
                <a:ea typeface="ＭＳ Ｐゴシック" pitchFamily="-106" charset="-128"/>
                <a:cs typeface="Tahoma" pitchFamily="-106" charset="0"/>
              </a:rPr>
              <a:t>RO Status Overview</a:t>
            </a:r>
            <a:endParaRPr lang="en-US" dirty="0">
              <a:latin typeface="+mj-lt"/>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9</a:t>
            </a:fld>
            <a:endParaRPr lang="en-US" sz="1200" dirty="0"/>
          </a:p>
        </p:txBody>
      </p:sp>
      <p:sp>
        <p:nvSpPr>
          <p:cNvPr id="5" name="Flèche droite 4"/>
          <p:cNvSpPr/>
          <p:nvPr/>
        </p:nvSpPr>
        <p:spPr>
          <a:xfrm>
            <a:off x="907193" y="2577261"/>
            <a:ext cx="7924800" cy="1773015"/>
          </a:xfrm>
          <a:prstGeom prst="rightArrow">
            <a:avLst>
              <a:gd name="adj1" fmla="val 50000"/>
              <a:gd name="adj2" fmla="val 17077"/>
            </a:avLst>
          </a:prstGeom>
          <a:solidFill>
            <a:schemeClr val="accent1">
              <a:lumMod val="60000"/>
              <a:lumOff val="40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kumimoji="0" lang="fr-FR" sz="1800" b="0" i="0" u="none" strike="noStrike" cap="none" spc="0" normalizeH="0" baseline="0" dirty="0" smtClean="0">
                <a:ln>
                  <a:noFill/>
                </a:ln>
                <a:solidFill>
                  <a:srgbClr val="002569"/>
                </a:solidFill>
                <a:effectLst/>
                <a:uFillTx/>
              </a:rPr>
              <a:t>       2015            2016            2017            2018           </a:t>
            </a:r>
            <a:r>
              <a:rPr lang="fr-FR" dirty="0" smtClean="0"/>
              <a:t>2019            2020</a:t>
            </a:r>
          </a:p>
          <a:p>
            <a:pPr algn="l" rtl="0" latinLnBrk="1" hangingPunct="0"/>
            <a:r>
              <a:rPr lang="fr-FR" sz="1600" dirty="0" smtClean="0"/>
              <a:t> </a:t>
            </a:r>
            <a:r>
              <a:rPr lang="fr-FR" sz="1600" dirty="0" err="1" smtClean="0"/>
              <a:t>jfmamjjasond</a:t>
            </a:r>
            <a:r>
              <a:rPr lang="fr-FR" sz="1600" dirty="0" smtClean="0"/>
              <a:t> </a:t>
            </a:r>
            <a:r>
              <a:rPr lang="fr-FR" sz="1600" dirty="0" err="1" smtClean="0"/>
              <a:t>jfmamjjasond</a:t>
            </a:r>
            <a:r>
              <a:rPr lang="fr-FR" sz="1600" dirty="0" smtClean="0"/>
              <a:t> </a:t>
            </a:r>
            <a:r>
              <a:rPr lang="fr-FR" sz="1600" dirty="0" err="1" smtClean="0"/>
              <a:t>jfmamjjasond</a:t>
            </a:r>
            <a:r>
              <a:rPr lang="fr-FR" sz="1600" dirty="0" smtClean="0"/>
              <a:t> </a:t>
            </a:r>
            <a:r>
              <a:rPr lang="fr-FR" sz="1600" dirty="0" err="1" smtClean="0"/>
              <a:t>jfmamjjasond</a:t>
            </a:r>
            <a:r>
              <a:rPr lang="fr-FR" sz="1600" dirty="0" smtClean="0"/>
              <a:t> </a:t>
            </a:r>
            <a:r>
              <a:rPr lang="fr-FR" sz="1600" dirty="0" err="1" smtClean="0"/>
              <a:t>jfmamjjasond</a:t>
            </a:r>
            <a:r>
              <a:rPr lang="fr-FR" sz="1600" dirty="0" smtClean="0"/>
              <a:t> </a:t>
            </a:r>
            <a:r>
              <a:rPr lang="fr-FR" sz="1600" dirty="0" err="1" smtClean="0"/>
              <a:t>jfmamjjasond</a:t>
            </a:r>
            <a:endParaRPr lang="fr-FR" sz="1600" dirty="0"/>
          </a:p>
          <a:p>
            <a:pPr algn="l" rtl="0" latinLnBrk="1" hangingPunct="0"/>
            <a:endParaRPr kumimoji="0" lang="fr-FR" sz="1800" b="0" i="0" u="none" strike="noStrike" cap="none" spc="0" normalizeH="0" baseline="0" dirty="0">
              <a:ln>
                <a:noFill/>
              </a:ln>
              <a:solidFill>
                <a:srgbClr val="002569"/>
              </a:solidFill>
              <a:effectLst/>
              <a:uFillTx/>
            </a:endParaRPr>
          </a:p>
        </p:txBody>
      </p:sp>
      <p:sp>
        <p:nvSpPr>
          <p:cNvPr id="7" name="Rectangle 6"/>
          <p:cNvSpPr/>
          <p:nvPr/>
        </p:nvSpPr>
        <p:spPr>
          <a:xfrm>
            <a:off x="1135793" y="1295400"/>
            <a:ext cx="1237839" cy="307777"/>
          </a:xfrm>
          <a:prstGeom prst="rect">
            <a:avLst/>
          </a:prstGeom>
        </p:spPr>
        <p:txBody>
          <a:bodyPr wrap="none">
            <a:spAutoFit/>
          </a:bodyPr>
          <a:lstStyle/>
          <a:p>
            <a:pPr algn="l"/>
            <a:r>
              <a:rPr lang="en-GB" altLang="ja-JP" sz="1400" dirty="0" smtClean="0">
                <a:solidFill>
                  <a:srgbClr val="1F497D"/>
                </a:solidFill>
                <a:latin typeface="Arial"/>
                <a:ea typeface="ＭＳ Ｐゴシック" pitchFamily="50" charset="-128"/>
                <a:cs typeface="Arial"/>
              </a:rPr>
              <a:t>Infrastructure</a:t>
            </a:r>
            <a:endParaRPr lang="fr-FR" sz="1600" dirty="0"/>
          </a:p>
        </p:txBody>
      </p:sp>
      <p:sp>
        <p:nvSpPr>
          <p:cNvPr id="8" name="Rectangle 7"/>
          <p:cNvSpPr/>
          <p:nvPr/>
        </p:nvSpPr>
        <p:spPr>
          <a:xfrm>
            <a:off x="1670881" y="1743261"/>
            <a:ext cx="3297698" cy="307777"/>
          </a:xfrm>
          <a:prstGeom prst="rect">
            <a:avLst/>
          </a:prstGeom>
        </p:spPr>
        <p:txBody>
          <a:bodyPr wrap="none">
            <a:spAutoFit/>
          </a:bodyPr>
          <a:lstStyle/>
          <a:p>
            <a:r>
              <a:rPr lang="en-GB" altLang="ja-JP" sz="1400" dirty="0" smtClean="0">
                <a:solidFill>
                  <a:srgbClr val="1F497D"/>
                </a:solidFill>
                <a:latin typeface="Arial"/>
                <a:ea typeface="ＭＳ Ｐゴシック" pitchFamily="50" charset="-128"/>
                <a:cs typeface="Arial"/>
              </a:rPr>
              <a:t>Product definition, image </a:t>
            </a:r>
            <a:r>
              <a:rPr lang="en-GB" altLang="ja-JP" sz="1400" dirty="0">
                <a:solidFill>
                  <a:srgbClr val="1F497D"/>
                </a:solidFill>
                <a:latin typeface="Arial"/>
                <a:ea typeface="ＭＳ Ｐゴシック" pitchFamily="50" charset="-128"/>
                <a:cs typeface="Arial"/>
              </a:rPr>
              <a:t>requirements </a:t>
            </a:r>
            <a:endParaRPr lang="fr-FR" sz="1400" dirty="0"/>
          </a:p>
        </p:txBody>
      </p:sp>
      <p:sp>
        <p:nvSpPr>
          <p:cNvPr id="9" name="Triangle isocèle 8"/>
          <p:cNvSpPr/>
          <p:nvPr/>
        </p:nvSpPr>
        <p:spPr>
          <a:xfrm flipH="1" flipV="1">
            <a:off x="3264090" y="2706756"/>
            <a:ext cx="182880" cy="325752"/>
          </a:xfrm>
          <a:prstGeom prst="triangle">
            <a:avLst/>
          </a:prstGeom>
          <a:gradFill flip="none" rotWithShape="1">
            <a:gsLst>
              <a:gs pos="0">
                <a:srgbClr val="00B050"/>
              </a:gs>
              <a:gs pos="100000">
                <a:schemeClr val="accent3">
                  <a:lumMod val="75000"/>
                </a:scheme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12" name="Triangle isocèle 11"/>
          <p:cNvSpPr/>
          <p:nvPr/>
        </p:nvSpPr>
        <p:spPr>
          <a:xfrm rot="16200000" flipH="1" flipV="1">
            <a:off x="939916" y="1369011"/>
            <a:ext cx="225922" cy="231100"/>
          </a:xfrm>
          <a:prstGeom prst="triangle">
            <a:avLst/>
          </a:prstGeom>
          <a:gradFill flip="none" rotWithShape="1">
            <a:gsLst>
              <a:gs pos="0">
                <a:srgbClr val="00B050"/>
              </a:gs>
              <a:gs pos="100000">
                <a:schemeClr val="accent3">
                  <a:lumMod val="75000"/>
                </a:scheme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cxnSp>
        <p:nvCxnSpPr>
          <p:cNvPr id="14" name="Connecteur droit 13"/>
          <p:cNvCxnSpPr>
            <a:stCxn id="12" idx="2"/>
          </p:cNvCxnSpPr>
          <p:nvPr/>
        </p:nvCxnSpPr>
        <p:spPr>
          <a:xfrm>
            <a:off x="937327" y="1371600"/>
            <a:ext cx="0" cy="1660908"/>
          </a:xfrm>
          <a:prstGeom prst="line">
            <a:avLst/>
          </a:prstGeom>
          <a:noFill/>
          <a:ln w="25400" cap="flat">
            <a:solidFill>
              <a:srgbClr val="00B05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5" name="Triangle isocèle 14"/>
          <p:cNvSpPr/>
          <p:nvPr/>
        </p:nvSpPr>
        <p:spPr>
          <a:xfrm rot="16200000" flipH="1" flipV="1">
            <a:off x="1458516" y="1789035"/>
            <a:ext cx="225922" cy="231100"/>
          </a:xfrm>
          <a:prstGeom prst="triangle">
            <a:avLst/>
          </a:prstGeom>
          <a:gradFill flip="none" rotWithShape="1">
            <a:gsLst>
              <a:gs pos="0">
                <a:srgbClr val="00B050"/>
              </a:gs>
              <a:gs pos="100000">
                <a:schemeClr val="accent3">
                  <a:lumMod val="75000"/>
                </a:scheme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cxnSp>
        <p:nvCxnSpPr>
          <p:cNvPr id="16" name="Connecteur droit 15"/>
          <p:cNvCxnSpPr>
            <a:stCxn id="15" idx="2"/>
          </p:cNvCxnSpPr>
          <p:nvPr/>
        </p:nvCxnSpPr>
        <p:spPr>
          <a:xfrm>
            <a:off x="1455927" y="1791624"/>
            <a:ext cx="0" cy="1240884"/>
          </a:xfrm>
          <a:prstGeom prst="line">
            <a:avLst/>
          </a:prstGeom>
          <a:noFill/>
          <a:ln w="25400" cap="flat">
            <a:solidFill>
              <a:srgbClr val="00B05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20" name="Rectangle 19"/>
          <p:cNvSpPr/>
          <p:nvPr/>
        </p:nvSpPr>
        <p:spPr>
          <a:xfrm>
            <a:off x="-20952" y="4800600"/>
            <a:ext cx="1996836" cy="1169551"/>
          </a:xfrm>
          <a:prstGeom prst="rect">
            <a:avLst/>
          </a:prstGeom>
        </p:spPr>
        <p:txBody>
          <a:bodyPr wrap="square">
            <a:spAutoFit/>
          </a:bodyPr>
          <a:lstStyle/>
          <a:p>
            <a:pPr algn="l"/>
            <a:r>
              <a:rPr lang="en-GB" altLang="ja-JP" sz="1400" b="1" dirty="0" smtClean="0">
                <a:solidFill>
                  <a:schemeClr val="accent6">
                    <a:lumMod val="75000"/>
                  </a:schemeClr>
                </a:solidFill>
                <a:latin typeface="Arial"/>
                <a:ea typeface="ＭＳ Ｐゴシック" pitchFamily="50" charset="-128"/>
                <a:cs typeface="Arial"/>
              </a:rPr>
              <a:t>Malawi, Nepal</a:t>
            </a:r>
          </a:p>
          <a:p>
            <a:pPr algn="l"/>
            <a:r>
              <a:rPr lang="en-GB" sz="1400" b="1" dirty="0" smtClean="0">
                <a:solidFill>
                  <a:schemeClr val="accent6">
                    <a:lumMod val="75000"/>
                  </a:schemeClr>
                </a:solidFill>
                <a:latin typeface="Arial"/>
                <a:ea typeface="ＭＳ Ｐゴシック" pitchFamily="50" charset="-128"/>
                <a:cs typeface="Arial"/>
              </a:rPr>
              <a:t>Demonstrators</a:t>
            </a:r>
            <a:br>
              <a:rPr lang="en-GB" sz="1400" b="1" dirty="0" smtClean="0">
                <a:solidFill>
                  <a:schemeClr val="accent6">
                    <a:lumMod val="75000"/>
                  </a:schemeClr>
                </a:solidFill>
                <a:latin typeface="Arial"/>
                <a:ea typeface="ＭＳ Ｐゴシック" pitchFamily="50" charset="-128"/>
                <a:cs typeface="Arial"/>
              </a:rPr>
            </a:br>
            <a:endParaRPr lang="en-GB" sz="1400" dirty="0">
              <a:solidFill>
                <a:schemeClr val="tx1"/>
              </a:solidFill>
              <a:latin typeface="Arial"/>
              <a:ea typeface="ＭＳ Ｐゴシック" pitchFamily="50" charset="-128"/>
              <a:cs typeface="Arial"/>
            </a:endParaRPr>
          </a:p>
          <a:p>
            <a:pPr algn="l"/>
            <a:r>
              <a:rPr lang="en-GB" sz="1400" b="1" dirty="0" smtClean="0">
                <a:solidFill>
                  <a:schemeClr val="accent3">
                    <a:lumMod val="50000"/>
                  </a:schemeClr>
                </a:solidFill>
                <a:latin typeface="Arial"/>
                <a:ea typeface="ＭＳ Ｐゴシック" pitchFamily="50" charset="-128"/>
                <a:cs typeface="Arial"/>
              </a:rPr>
              <a:t>Missions to Haiti</a:t>
            </a:r>
            <a:br>
              <a:rPr lang="en-GB" sz="1400" b="1" dirty="0" smtClean="0">
                <a:solidFill>
                  <a:schemeClr val="accent3">
                    <a:lumMod val="50000"/>
                  </a:schemeClr>
                </a:solidFill>
                <a:latin typeface="Arial"/>
                <a:ea typeface="ＭＳ Ｐゴシック" pitchFamily="50" charset="-128"/>
                <a:cs typeface="Arial"/>
              </a:rPr>
            </a:br>
            <a:r>
              <a:rPr lang="en-GB" sz="1400" b="1" dirty="0" smtClean="0">
                <a:solidFill>
                  <a:schemeClr val="accent3">
                    <a:lumMod val="50000"/>
                  </a:schemeClr>
                </a:solidFill>
                <a:latin typeface="Arial"/>
                <a:ea typeface="ＭＳ Ｐゴシック" pitchFamily="50" charset="-128"/>
                <a:cs typeface="Arial"/>
              </a:rPr>
              <a:t>(2 to 3 per year)</a:t>
            </a:r>
            <a:endParaRPr lang="fr-FR" sz="1400" b="1" dirty="0">
              <a:solidFill>
                <a:schemeClr val="accent4">
                  <a:lumMod val="75000"/>
                </a:schemeClr>
              </a:solidFill>
            </a:endParaRPr>
          </a:p>
        </p:txBody>
      </p:sp>
      <p:sp>
        <p:nvSpPr>
          <p:cNvPr id="23" name="Rectangle 22"/>
          <p:cNvSpPr/>
          <p:nvPr/>
        </p:nvSpPr>
        <p:spPr>
          <a:xfrm>
            <a:off x="2539313" y="1943441"/>
            <a:ext cx="1662463" cy="769441"/>
          </a:xfrm>
          <a:prstGeom prst="rect">
            <a:avLst/>
          </a:prstGeom>
        </p:spPr>
        <p:txBody>
          <a:bodyPr wrap="square">
            <a:spAutoFit/>
          </a:bodyPr>
          <a:lstStyle/>
          <a:p>
            <a:pPr algn="ctr"/>
            <a:r>
              <a:rPr lang="en-GB" sz="1600" b="1" u="sng" dirty="0" smtClean="0">
                <a:solidFill>
                  <a:schemeClr val="tx2"/>
                </a:solidFill>
                <a:latin typeface="Arial"/>
                <a:ea typeface="ＭＳ Ｐゴシック" pitchFamily="50" charset="-128"/>
                <a:cs typeface="Arial"/>
              </a:rPr>
              <a:t>RO Haiti Triggering</a:t>
            </a:r>
          </a:p>
          <a:p>
            <a:pPr algn="ctr"/>
            <a:r>
              <a:rPr lang="en-GB" sz="1200" dirty="0" smtClean="0">
                <a:solidFill>
                  <a:schemeClr val="accent2"/>
                </a:solidFill>
                <a:latin typeface="Arial"/>
                <a:ea typeface="ＭＳ Ｐゴシック" pitchFamily="50" charset="-128"/>
                <a:cs typeface="Arial"/>
              </a:rPr>
              <a:t>22/12/2016</a:t>
            </a:r>
            <a:endParaRPr lang="fr-FR" sz="1200" dirty="0">
              <a:solidFill>
                <a:schemeClr val="accent2"/>
              </a:solidFill>
            </a:endParaRPr>
          </a:p>
        </p:txBody>
      </p:sp>
      <p:sp>
        <p:nvSpPr>
          <p:cNvPr id="29" name="Rectangle 28"/>
          <p:cNvSpPr/>
          <p:nvPr/>
        </p:nvSpPr>
        <p:spPr>
          <a:xfrm>
            <a:off x="4610512" y="4493982"/>
            <a:ext cx="769207" cy="307777"/>
          </a:xfrm>
          <a:prstGeom prst="rect">
            <a:avLst/>
          </a:prstGeom>
        </p:spPr>
        <p:txBody>
          <a:bodyPr wrap="square">
            <a:spAutoFit/>
          </a:bodyPr>
          <a:lstStyle/>
          <a:p>
            <a:r>
              <a:rPr lang="en-GB" sz="1400" dirty="0" smtClean="0">
                <a:solidFill>
                  <a:srgbClr val="339933"/>
                </a:solidFill>
                <a:latin typeface="Arial"/>
                <a:ea typeface="ＭＳ Ｐゴシック" pitchFamily="50" charset="-128"/>
                <a:cs typeface="Arial"/>
              </a:rPr>
              <a:t>Today</a:t>
            </a:r>
            <a:endParaRPr lang="fr-FR" sz="1400" dirty="0">
              <a:solidFill>
                <a:srgbClr val="339933"/>
              </a:solidFill>
            </a:endParaRPr>
          </a:p>
        </p:txBody>
      </p:sp>
      <p:sp>
        <p:nvSpPr>
          <p:cNvPr id="30" name="Rectangle 29"/>
          <p:cNvSpPr/>
          <p:nvPr/>
        </p:nvSpPr>
        <p:spPr>
          <a:xfrm>
            <a:off x="907193" y="3766681"/>
            <a:ext cx="4091526" cy="103003"/>
          </a:xfrm>
          <a:prstGeom prst="rect">
            <a:avLst/>
          </a:prstGeom>
          <a:gradFill flip="none" rotWithShape="1">
            <a:gsLst>
              <a:gs pos="0">
                <a:srgbClr val="C00000"/>
              </a:gs>
              <a:gs pos="100000">
                <a:schemeClr val="accent2"/>
              </a:gs>
            </a:gsLst>
            <a:path path="circle">
              <a:fillToRect l="100000" b="100000"/>
            </a:path>
            <a:tileRect t="-100000" r="-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32" name="Rectangle 31"/>
          <p:cNvSpPr/>
          <p:nvPr/>
        </p:nvSpPr>
        <p:spPr>
          <a:xfrm>
            <a:off x="2643087" y="4030813"/>
            <a:ext cx="1071126" cy="707886"/>
          </a:xfrm>
          <a:prstGeom prst="rect">
            <a:avLst/>
          </a:prstGeom>
        </p:spPr>
        <p:txBody>
          <a:bodyPr wrap="none">
            <a:spAutoFit/>
          </a:bodyPr>
          <a:lstStyle/>
          <a:p>
            <a:pPr algn="ctr"/>
            <a:r>
              <a:rPr lang="en-GB" sz="1400" b="1" dirty="0" smtClean="0">
                <a:solidFill>
                  <a:srgbClr val="C00000"/>
                </a:solidFill>
                <a:latin typeface="Arial"/>
                <a:ea typeface="ＭＳ Ｐゴシック" pitchFamily="50" charset="-128"/>
                <a:cs typeface="Arial"/>
              </a:rPr>
              <a:t>Hurricane </a:t>
            </a:r>
          </a:p>
          <a:p>
            <a:pPr algn="ctr"/>
            <a:r>
              <a:rPr lang="en-GB" sz="1400" b="1" dirty="0" smtClean="0">
                <a:solidFill>
                  <a:srgbClr val="C00000"/>
                </a:solidFill>
                <a:latin typeface="Arial"/>
                <a:ea typeface="ＭＳ Ｐゴシック" pitchFamily="50" charset="-128"/>
                <a:cs typeface="Arial"/>
              </a:rPr>
              <a:t>Matthew</a:t>
            </a:r>
            <a:endParaRPr lang="en-GB" sz="1400" dirty="0" smtClean="0">
              <a:solidFill>
                <a:srgbClr val="1F497D"/>
              </a:solidFill>
              <a:latin typeface="Arial"/>
              <a:ea typeface="ＭＳ Ｐゴシック" pitchFamily="50" charset="-128"/>
              <a:cs typeface="Arial"/>
            </a:endParaRPr>
          </a:p>
          <a:p>
            <a:pPr algn="ctr"/>
            <a:r>
              <a:rPr lang="en-GB" sz="1200" dirty="0" smtClean="0">
                <a:solidFill>
                  <a:srgbClr val="C00000"/>
                </a:solidFill>
                <a:latin typeface="Arial"/>
                <a:ea typeface="ＭＳ Ｐゴシック" pitchFamily="50" charset="-128"/>
                <a:cs typeface="Arial"/>
              </a:rPr>
              <a:t>04/10/2016</a:t>
            </a:r>
            <a:endParaRPr lang="fr-FR" sz="1200" dirty="0">
              <a:solidFill>
                <a:srgbClr val="C00000"/>
              </a:solidFill>
            </a:endParaRPr>
          </a:p>
        </p:txBody>
      </p:sp>
      <p:sp>
        <p:nvSpPr>
          <p:cNvPr id="36" name="Étoile à 10 branches 35"/>
          <p:cNvSpPr/>
          <p:nvPr/>
        </p:nvSpPr>
        <p:spPr>
          <a:xfrm>
            <a:off x="3046600" y="3853319"/>
            <a:ext cx="264101" cy="224095"/>
          </a:xfrm>
          <a:prstGeom prst="star10">
            <a:avLst/>
          </a:prstGeom>
          <a:gradFill flip="none" rotWithShape="1">
            <a:gsLst>
              <a:gs pos="0">
                <a:srgbClr val="C00000"/>
              </a:gs>
              <a:gs pos="100000">
                <a:srgbClr val="FF000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38" name="Rectangle 37"/>
          <p:cNvSpPr/>
          <p:nvPr/>
        </p:nvSpPr>
        <p:spPr>
          <a:xfrm>
            <a:off x="3593196" y="5410200"/>
            <a:ext cx="57197"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42" name="Rectangle 41"/>
          <p:cNvSpPr/>
          <p:nvPr/>
        </p:nvSpPr>
        <p:spPr>
          <a:xfrm>
            <a:off x="4058753" y="5410201"/>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44" name="Rectangle 43"/>
          <p:cNvSpPr/>
          <p:nvPr/>
        </p:nvSpPr>
        <p:spPr>
          <a:xfrm>
            <a:off x="5537806" y="2269483"/>
            <a:ext cx="1778051" cy="307777"/>
          </a:xfrm>
          <a:prstGeom prst="rect">
            <a:avLst/>
          </a:prstGeom>
        </p:spPr>
        <p:txBody>
          <a:bodyPr wrap="none">
            <a:spAutoFit/>
          </a:bodyPr>
          <a:lstStyle/>
          <a:p>
            <a:r>
              <a:rPr lang="en-GB" altLang="ja-JP" sz="1400" dirty="0" smtClean="0">
                <a:solidFill>
                  <a:schemeClr val="accent6">
                    <a:lumMod val="75000"/>
                  </a:schemeClr>
                </a:solidFill>
                <a:latin typeface="Arial"/>
                <a:ea typeface="ＭＳ Ｐゴシック" pitchFamily="50" charset="-128"/>
                <a:cs typeface="Arial"/>
              </a:rPr>
              <a:t>Early RO evaluation</a:t>
            </a:r>
            <a:endParaRPr lang="fr-FR" sz="1400" dirty="0">
              <a:solidFill>
                <a:schemeClr val="accent6">
                  <a:lumMod val="75000"/>
                </a:schemeClr>
              </a:solidFill>
            </a:endParaRPr>
          </a:p>
        </p:txBody>
      </p:sp>
      <p:sp>
        <p:nvSpPr>
          <p:cNvPr id="45" name="Triangle isocèle 44"/>
          <p:cNvSpPr/>
          <p:nvPr/>
        </p:nvSpPr>
        <p:spPr>
          <a:xfrm rot="16200000" flipH="1" flipV="1">
            <a:off x="5645266" y="2517524"/>
            <a:ext cx="225922" cy="231100"/>
          </a:xfrm>
          <a:prstGeom prst="triangle">
            <a:avLst/>
          </a:prstGeom>
          <a:gradFill flip="none" rotWithShape="1">
            <a:gsLst>
              <a:gs pos="0">
                <a:srgbClr val="FFC000"/>
              </a:gs>
              <a:gs pos="100000">
                <a:schemeClr val="accent3">
                  <a:lumMod val="75000"/>
                </a:scheme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cxnSp>
        <p:nvCxnSpPr>
          <p:cNvPr id="46" name="Connecteur droit 45"/>
          <p:cNvCxnSpPr>
            <a:stCxn id="45" idx="2"/>
          </p:cNvCxnSpPr>
          <p:nvPr/>
        </p:nvCxnSpPr>
        <p:spPr>
          <a:xfrm flipH="1">
            <a:off x="5632277" y="2520113"/>
            <a:ext cx="10400" cy="455280"/>
          </a:xfrm>
          <a:prstGeom prst="line">
            <a:avLst/>
          </a:prstGeom>
          <a:noFill/>
          <a:ln w="25400" cap="flat">
            <a:solidFill>
              <a:srgbClr val="00B05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48" name="Rectangle 47"/>
          <p:cNvSpPr/>
          <p:nvPr/>
        </p:nvSpPr>
        <p:spPr>
          <a:xfrm>
            <a:off x="6669755" y="2600478"/>
            <a:ext cx="1500786" cy="307777"/>
          </a:xfrm>
          <a:prstGeom prst="rect">
            <a:avLst/>
          </a:prstGeom>
        </p:spPr>
        <p:txBody>
          <a:bodyPr wrap="square">
            <a:spAutoFit/>
          </a:bodyPr>
          <a:lstStyle/>
          <a:p>
            <a:r>
              <a:rPr lang="fr-FR" sz="1400" dirty="0" err="1" smtClean="0">
                <a:solidFill>
                  <a:schemeClr val="accent6">
                    <a:lumMod val="75000"/>
                  </a:schemeClr>
                </a:solidFill>
              </a:rPr>
              <a:t>Lessons</a:t>
            </a:r>
            <a:r>
              <a:rPr lang="fr-FR" sz="1400" dirty="0" smtClean="0">
                <a:solidFill>
                  <a:schemeClr val="accent6">
                    <a:lumMod val="75000"/>
                  </a:schemeClr>
                </a:solidFill>
              </a:rPr>
              <a:t> </a:t>
            </a:r>
            <a:r>
              <a:rPr lang="fr-FR" sz="1400" dirty="0" err="1" smtClean="0">
                <a:solidFill>
                  <a:schemeClr val="accent6">
                    <a:lumMod val="75000"/>
                  </a:schemeClr>
                </a:solidFill>
              </a:rPr>
              <a:t>learned</a:t>
            </a:r>
            <a:endParaRPr lang="fr-FR" sz="1400" dirty="0" smtClean="0">
              <a:solidFill>
                <a:schemeClr val="accent6">
                  <a:lumMod val="75000"/>
                </a:schemeClr>
              </a:solidFill>
            </a:endParaRPr>
          </a:p>
        </p:txBody>
      </p:sp>
      <p:sp>
        <p:nvSpPr>
          <p:cNvPr id="49" name="Triangle isocèle 48"/>
          <p:cNvSpPr/>
          <p:nvPr/>
        </p:nvSpPr>
        <p:spPr>
          <a:xfrm rot="16200000" flipH="1" flipV="1">
            <a:off x="8184245" y="2132931"/>
            <a:ext cx="225922" cy="231100"/>
          </a:xfrm>
          <a:prstGeom prst="triangle">
            <a:avLst/>
          </a:prstGeom>
          <a:gradFill flip="none" rotWithShape="1">
            <a:gsLst>
              <a:gs pos="0">
                <a:srgbClr val="FFC000"/>
              </a:gs>
              <a:gs pos="100000">
                <a:schemeClr val="accent3">
                  <a:lumMod val="75000"/>
                </a:scheme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cxnSp>
        <p:nvCxnSpPr>
          <p:cNvPr id="50" name="Connecteur droit 49"/>
          <p:cNvCxnSpPr/>
          <p:nvPr/>
        </p:nvCxnSpPr>
        <p:spPr>
          <a:xfrm flipH="1">
            <a:off x="8174954" y="2134004"/>
            <a:ext cx="10400" cy="896988"/>
          </a:xfrm>
          <a:prstGeom prst="line">
            <a:avLst/>
          </a:prstGeom>
          <a:noFill/>
          <a:ln w="25400" cap="flat">
            <a:solidFill>
              <a:srgbClr val="00B05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52" name="Rectangle 51"/>
          <p:cNvSpPr/>
          <p:nvPr/>
        </p:nvSpPr>
        <p:spPr>
          <a:xfrm>
            <a:off x="3536458" y="5722948"/>
            <a:ext cx="1083951" cy="446276"/>
          </a:xfrm>
          <a:prstGeom prst="rect">
            <a:avLst/>
          </a:prstGeom>
        </p:spPr>
        <p:txBody>
          <a:bodyPr wrap="none">
            <a:spAutoFit/>
          </a:bodyPr>
          <a:lstStyle/>
          <a:p>
            <a:pPr algn="ctr"/>
            <a:r>
              <a:rPr lang="en-GB" sz="1200" dirty="0" smtClean="0">
                <a:solidFill>
                  <a:srgbClr val="1F497D"/>
                </a:solidFill>
                <a:latin typeface="Arial"/>
                <a:ea typeface="ＭＳ Ｐゴシック" pitchFamily="50" charset="-128"/>
                <a:cs typeface="Arial"/>
              </a:rPr>
              <a:t>1</a:t>
            </a:r>
            <a:r>
              <a:rPr lang="en-GB" sz="1200" baseline="30000" dirty="0" smtClean="0">
                <a:solidFill>
                  <a:srgbClr val="1F497D"/>
                </a:solidFill>
                <a:latin typeface="Arial"/>
                <a:ea typeface="ＭＳ Ｐゴシック" pitchFamily="50" charset="-128"/>
                <a:cs typeface="Arial"/>
              </a:rPr>
              <a:t>st</a:t>
            </a:r>
            <a:r>
              <a:rPr lang="en-GB" sz="1200" dirty="0" smtClean="0">
                <a:solidFill>
                  <a:srgbClr val="1F497D"/>
                </a:solidFill>
                <a:latin typeface="Arial"/>
                <a:ea typeface="ＭＳ Ｐゴシック" pitchFamily="50" charset="-128"/>
                <a:cs typeface="Arial"/>
              </a:rPr>
              <a:t> Workshop</a:t>
            </a:r>
          </a:p>
          <a:p>
            <a:pPr algn="ctr"/>
            <a:r>
              <a:rPr lang="en-GB" sz="1100" dirty="0" smtClean="0">
                <a:solidFill>
                  <a:srgbClr val="C00000"/>
                </a:solidFill>
                <a:latin typeface="Arial"/>
                <a:ea typeface="ＭＳ Ｐゴシック" pitchFamily="50" charset="-128"/>
                <a:cs typeface="Arial"/>
              </a:rPr>
              <a:t>29 May–2 Jun</a:t>
            </a:r>
            <a:endParaRPr lang="fr-FR" sz="1100" dirty="0">
              <a:solidFill>
                <a:srgbClr val="C00000"/>
              </a:solidFill>
            </a:endParaRPr>
          </a:p>
        </p:txBody>
      </p:sp>
      <p:sp>
        <p:nvSpPr>
          <p:cNvPr id="53" name="Rectangle 52"/>
          <p:cNvSpPr/>
          <p:nvPr/>
        </p:nvSpPr>
        <p:spPr>
          <a:xfrm>
            <a:off x="3065727" y="5140130"/>
            <a:ext cx="1047082" cy="446276"/>
          </a:xfrm>
          <a:prstGeom prst="rect">
            <a:avLst/>
          </a:prstGeom>
        </p:spPr>
        <p:txBody>
          <a:bodyPr wrap="none">
            <a:spAutoFit/>
          </a:bodyPr>
          <a:lstStyle/>
          <a:p>
            <a:pPr algn="r"/>
            <a:r>
              <a:rPr lang="en-GB" sz="1200" dirty="0" smtClean="0">
                <a:solidFill>
                  <a:srgbClr val="1F497D"/>
                </a:solidFill>
                <a:latin typeface="Arial"/>
                <a:ea typeface="ＭＳ Ｐゴシック" pitchFamily="50" charset="-128"/>
                <a:cs typeface="Arial"/>
              </a:rPr>
              <a:t>1</a:t>
            </a:r>
            <a:r>
              <a:rPr lang="en-GB" sz="1200" baseline="30000" dirty="0" smtClean="0">
                <a:solidFill>
                  <a:srgbClr val="1F497D"/>
                </a:solidFill>
                <a:latin typeface="Arial"/>
                <a:ea typeface="ＭＳ Ｐゴシック" pitchFamily="50" charset="-128"/>
                <a:cs typeface="Arial"/>
              </a:rPr>
              <a:t>st </a:t>
            </a:r>
            <a:r>
              <a:rPr lang="en-GB" sz="1200" dirty="0" smtClean="0">
                <a:solidFill>
                  <a:srgbClr val="1F497D"/>
                </a:solidFill>
                <a:latin typeface="Arial"/>
                <a:ea typeface="ＭＳ Ｐゴシック" pitchFamily="50" charset="-128"/>
                <a:cs typeface="Arial"/>
              </a:rPr>
              <a:t> mission</a:t>
            </a:r>
          </a:p>
          <a:p>
            <a:pPr algn="r"/>
            <a:r>
              <a:rPr lang="en-GB" sz="1100" dirty="0" smtClean="0">
                <a:solidFill>
                  <a:srgbClr val="C00000"/>
                </a:solidFill>
                <a:latin typeface="Arial"/>
                <a:ea typeface="ＭＳ Ｐゴシック" pitchFamily="50" charset="-128"/>
                <a:cs typeface="Arial"/>
              </a:rPr>
              <a:t>31 Jan–3 </a:t>
            </a:r>
            <a:r>
              <a:rPr lang="en-GB" sz="1100" dirty="0">
                <a:solidFill>
                  <a:srgbClr val="C00000"/>
                </a:solidFill>
                <a:latin typeface="Arial"/>
                <a:ea typeface="ＭＳ Ｐゴシック" pitchFamily="50" charset="-128"/>
                <a:cs typeface="Arial"/>
              </a:rPr>
              <a:t>F</a:t>
            </a:r>
            <a:r>
              <a:rPr lang="en-GB" sz="1100" dirty="0" smtClean="0">
                <a:solidFill>
                  <a:srgbClr val="C00000"/>
                </a:solidFill>
                <a:latin typeface="Arial"/>
                <a:ea typeface="ＭＳ Ｐゴシック" pitchFamily="50" charset="-128"/>
                <a:cs typeface="Arial"/>
              </a:rPr>
              <a:t>eb</a:t>
            </a:r>
            <a:endParaRPr lang="fr-FR" sz="1100" dirty="0">
              <a:solidFill>
                <a:srgbClr val="C00000"/>
              </a:solidFill>
            </a:endParaRPr>
          </a:p>
        </p:txBody>
      </p:sp>
      <p:sp>
        <p:nvSpPr>
          <p:cNvPr id="54" name="Rectangle 53"/>
          <p:cNvSpPr/>
          <p:nvPr/>
        </p:nvSpPr>
        <p:spPr>
          <a:xfrm>
            <a:off x="4637951" y="5410200"/>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56" name="Rectangle 55"/>
          <p:cNvSpPr/>
          <p:nvPr/>
        </p:nvSpPr>
        <p:spPr>
          <a:xfrm>
            <a:off x="5334000" y="5410200"/>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57" name="Rectangle 56"/>
          <p:cNvSpPr/>
          <p:nvPr/>
        </p:nvSpPr>
        <p:spPr>
          <a:xfrm>
            <a:off x="5821681" y="5410200"/>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58" name="Rectangle 57"/>
          <p:cNvSpPr/>
          <p:nvPr/>
        </p:nvSpPr>
        <p:spPr>
          <a:xfrm>
            <a:off x="6355081" y="5410201"/>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59" name="Rectangle 58"/>
          <p:cNvSpPr/>
          <p:nvPr/>
        </p:nvSpPr>
        <p:spPr>
          <a:xfrm>
            <a:off x="6781800" y="5410200"/>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61" name="Rectangle 60"/>
          <p:cNvSpPr/>
          <p:nvPr/>
        </p:nvSpPr>
        <p:spPr>
          <a:xfrm>
            <a:off x="7239000" y="5410201"/>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62" name="Rectangle 61"/>
          <p:cNvSpPr/>
          <p:nvPr/>
        </p:nvSpPr>
        <p:spPr>
          <a:xfrm>
            <a:off x="7772400" y="5410200"/>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63" name="Rectangle 62"/>
          <p:cNvSpPr/>
          <p:nvPr/>
        </p:nvSpPr>
        <p:spPr>
          <a:xfrm>
            <a:off x="8229600" y="5410200"/>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39" name="Triangle isocèle 38"/>
          <p:cNvSpPr/>
          <p:nvPr/>
        </p:nvSpPr>
        <p:spPr>
          <a:xfrm rot="16200000" flipH="1" flipV="1">
            <a:off x="3883918" y="2596883"/>
            <a:ext cx="45719" cy="498356"/>
          </a:xfrm>
          <a:prstGeom prst="triangle">
            <a:avLst/>
          </a:prstGeom>
          <a:gradFill flip="none" rotWithShape="1">
            <a:gsLst>
              <a:gs pos="0">
                <a:srgbClr val="FFC000"/>
              </a:gs>
              <a:gs pos="100000">
                <a:schemeClr val="accent3">
                  <a:lumMod val="75000"/>
                </a:scheme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cxnSp>
        <p:nvCxnSpPr>
          <p:cNvPr id="40" name="Connecteur droit 39"/>
          <p:cNvCxnSpPr/>
          <p:nvPr/>
        </p:nvCxnSpPr>
        <p:spPr>
          <a:xfrm flipH="1">
            <a:off x="3650393" y="2667000"/>
            <a:ext cx="4707" cy="358122"/>
          </a:xfrm>
          <a:prstGeom prst="line">
            <a:avLst/>
          </a:prstGeom>
          <a:noFill/>
          <a:ln w="25400" cap="flat">
            <a:solidFill>
              <a:srgbClr val="00B05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41" name="Rectangle 40"/>
          <p:cNvSpPr/>
          <p:nvPr/>
        </p:nvSpPr>
        <p:spPr>
          <a:xfrm>
            <a:off x="3572366" y="2587823"/>
            <a:ext cx="684803" cy="307777"/>
          </a:xfrm>
          <a:prstGeom prst="rect">
            <a:avLst/>
          </a:prstGeom>
        </p:spPr>
        <p:txBody>
          <a:bodyPr wrap="none">
            <a:spAutoFit/>
          </a:bodyPr>
          <a:lstStyle/>
          <a:p>
            <a:r>
              <a:rPr lang="en-GB" altLang="ja-JP" sz="1400" dirty="0" smtClean="0">
                <a:solidFill>
                  <a:schemeClr val="accent2"/>
                </a:solidFill>
                <a:latin typeface="Arial"/>
                <a:ea typeface="ＭＳ Ｐゴシック" pitchFamily="50" charset="-128"/>
                <a:cs typeface="Arial"/>
              </a:rPr>
              <a:t>PDNA</a:t>
            </a:r>
            <a:endParaRPr lang="fr-FR" sz="1400" dirty="0">
              <a:solidFill>
                <a:schemeClr val="accent2"/>
              </a:solidFill>
            </a:endParaRPr>
          </a:p>
        </p:txBody>
      </p:sp>
      <p:sp>
        <p:nvSpPr>
          <p:cNvPr id="43" name="Rectangle 42"/>
          <p:cNvSpPr/>
          <p:nvPr/>
        </p:nvSpPr>
        <p:spPr>
          <a:xfrm>
            <a:off x="5242596" y="6527466"/>
            <a:ext cx="2178802" cy="307777"/>
          </a:xfrm>
          <a:prstGeom prst="rect">
            <a:avLst/>
          </a:prstGeom>
        </p:spPr>
        <p:txBody>
          <a:bodyPr wrap="none">
            <a:spAutoFit/>
          </a:bodyPr>
          <a:lstStyle/>
          <a:p>
            <a:pPr algn="l"/>
            <a:r>
              <a:rPr lang="en-GB" sz="1400" dirty="0" smtClean="0">
                <a:solidFill>
                  <a:srgbClr val="1F497D"/>
                </a:solidFill>
                <a:latin typeface="Arial"/>
                <a:ea typeface="ＭＳ Ｐゴシック" pitchFamily="50" charset="-128"/>
                <a:cs typeface="Arial"/>
              </a:rPr>
              <a:t>WB Washington </a:t>
            </a:r>
            <a:r>
              <a:rPr lang="en-GB" sz="1000" dirty="0" smtClean="0">
                <a:solidFill>
                  <a:srgbClr val="1F497D"/>
                </a:solidFill>
                <a:latin typeface="Arial"/>
                <a:ea typeface="ＭＳ Ｐゴシック" pitchFamily="50" charset="-128"/>
                <a:cs typeface="Arial"/>
              </a:rPr>
              <a:t>(date TBC)</a:t>
            </a:r>
            <a:endParaRPr lang="fr-FR" sz="900" dirty="0">
              <a:solidFill>
                <a:srgbClr val="C00000"/>
              </a:solidFill>
            </a:endParaRPr>
          </a:p>
        </p:txBody>
      </p:sp>
      <p:sp>
        <p:nvSpPr>
          <p:cNvPr id="47" name="Rectangle 46"/>
          <p:cNvSpPr/>
          <p:nvPr/>
        </p:nvSpPr>
        <p:spPr>
          <a:xfrm>
            <a:off x="4198849" y="2589191"/>
            <a:ext cx="713657" cy="307777"/>
          </a:xfrm>
          <a:prstGeom prst="rect">
            <a:avLst/>
          </a:prstGeom>
        </p:spPr>
        <p:txBody>
          <a:bodyPr wrap="none">
            <a:spAutoFit/>
          </a:bodyPr>
          <a:lstStyle/>
          <a:p>
            <a:r>
              <a:rPr lang="en-GB" altLang="ja-JP" sz="1400" dirty="0">
                <a:solidFill>
                  <a:schemeClr val="accent2"/>
                </a:solidFill>
                <a:latin typeface="Arial"/>
                <a:ea typeface="ＭＳ Ｐゴシック" pitchFamily="50" charset="-128"/>
                <a:cs typeface="Arial"/>
              </a:rPr>
              <a:t>ROOP</a:t>
            </a:r>
            <a:endParaRPr lang="fr-FR" sz="1400" dirty="0">
              <a:solidFill>
                <a:schemeClr val="accent2"/>
              </a:solidFill>
              <a:latin typeface="Arial"/>
              <a:ea typeface="ＭＳ Ｐゴシック" pitchFamily="50" charset="-128"/>
              <a:cs typeface="Arial"/>
            </a:endParaRPr>
          </a:p>
        </p:txBody>
      </p:sp>
      <p:sp>
        <p:nvSpPr>
          <p:cNvPr id="65" name="Triangle isocèle 64"/>
          <p:cNvSpPr/>
          <p:nvPr/>
        </p:nvSpPr>
        <p:spPr>
          <a:xfrm rot="16200000" flipH="1" flipV="1">
            <a:off x="4511198" y="2592079"/>
            <a:ext cx="45719" cy="512917"/>
          </a:xfrm>
          <a:prstGeom prst="triangle">
            <a:avLst/>
          </a:prstGeom>
          <a:gradFill flip="none" rotWithShape="1">
            <a:gsLst>
              <a:gs pos="0">
                <a:srgbClr val="FFC000"/>
              </a:gs>
              <a:gs pos="100000">
                <a:schemeClr val="accent3">
                  <a:lumMod val="75000"/>
                </a:scheme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cxnSp>
        <p:nvCxnSpPr>
          <p:cNvPr id="64" name="Connecteur droit 63"/>
          <p:cNvCxnSpPr/>
          <p:nvPr/>
        </p:nvCxnSpPr>
        <p:spPr>
          <a:xfrm>
            <a:off x="4277600" y="2668920"/>
            <a:ext cx="0" cy="356202"/>
          </a:xfrm>
          <a:prstGeom prst="line">
            <a:avLst/>
          </a:prstGeom>
          <a:noFill/>
          <a:ln w="25400" cap="flat">
            <a:solidFill>
              <a:srgbClr val="00B05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66" name="Rectangle 65"/>
          <p:cNvSpPr/>
          <p:nvPr/>
        </p:nvSpPr>
        <p:spPr>
          <a:xfrm>
            <a:off x="4229444" y="5023735"/>
            <a:ext cx="883575" cy="630942"/>
          </a:xfrm>
          <a:prstGeom prst="rect">
            <a:avLst/>
          </a:prstGeom>
        </p:spPr>
        <p:txBody>
          <a:bodyPr wrap="none">
            <a:spAutoFit/>
          </a:bodyPr>
          <a:lstStyle/>
          <a:p>
            <a:pPr algn="ctr"/>
            <a:r>
              <a:rPr lang="en-GB" sz="1200" dirty="0" smtClean="0">
                <a:solidFill>
                  <a:srgbClr val="1F497D"/>
                </a:solidFill>
                <a:latin typeface="Arial"/>
                <a:ea typeface="ＭＳ Ｐゴシック" pitchFamily="50" charset="-128"/>
                <a:cs typeface="Arial"/>
              </a:rPr>
              <a:t>Technical </a:t>
            </a:r>
          </a:p>
          <a:p>
            <a:pPr algn="ctr"/>
            <a:r>
              <a:rPr lang="en-GB" sz="1200" dirty="0" smtClean="0">
                <a:solidFill>
                  <a:srgbClr val="1F497D"/>
                </a:solidFill>
                <a:latin typeface="Arial"/>
                <a:ea typeface="ＭＳ Ｐゴシック" pitchFamily="50" charset="-128"/>
                <a:cs typeface="Arial"/>
              </a:rPr>
              <a:t>Review</a:t>
            </a:r>
          </a:p>
          <a:p>
            <a:pPr algn="ctr"/>
            <a:r>
              <a:rPr lang="en-GB" sz="1100" dirty="0" smtClean="0">
                <a:solidFill>
                  <a:srgbClr val="C00000"/>
                </a:solidFill>
                <a:latin typeface="Arial"/>
                <a:ea typeface="ＭＳ Ｐゴシック" pitchFamily="50" charset="-128"/>
                <a:cs typeface="Arial"/>
              </a:rPr>
              <a:t>5-8 Dec</a:t>
            </a:r>
            <a:endParaRPr lang="fr-FR" sz="1100" dirty="0">
              <a:solidFill>
                <a:srgbClr val="C00000"/>
              </a:solidFill>
            </a:endParaRPr>
          </a:p>
        </p:txBody>
      </p:sp>
      <p:sp>
        <p:nvSpPr>
          <p:cNvPr id="11" name="Rectangle 10"/>
          <p:cNvSpPr/>
          <p:nvPr/>
        </p:nvSpPr>
        <p:spPr>
          <a:xfrm>
            <a:off x="-15083" y="6245423"/>
            <a:ext cx="1767683" cy="307777"/>
          </a:xfrm>
          <a:prstGeom prst="rect">
            <a:avLst/>
          </a:prstGeom>
        </p:spPr>
        <p:txBody>
          <a:bodyPr wrap="square">
            <a:spAutoFit/>
          </a:bodyPr>
          <a:lstStyle/>
          <a:p>
            <a:pPr algn="l"/>
            <a:r>
              <a:rPr lang="en-GB" sz="1400" b="1" dirty="0">
                <a:solidFill>
                  <a:schemeClr val="accent4">
                    <a:lumMod val="75000"/>
                  </a:schemeClr>
                </a:solidFill>
                <a:latin typeface="Arial"/>
                <a:ea typeface="ＭＳ Ｐゴシック" pitchFamily="50" charset="-128"/>
                <a:cs typeface="Arial"/>
              </a:rPr>
              <a:t>External </a:t>
            </a:r>
            <a:r>
              <a:rPr lang="en-GB" sz="1400" b="1" dirty="0" smtClean="0">
                <a:solidFill>
                  <a:schemeClr val="accent4">
                    <a:lumMod val="75000"/>
                  </a:schemeClr>
                </a:solidFill>
                <a:latin typeface="Arial"/>
                <a:ea typeface="ＭＳ Ｐゴシック" pitchFamily="50" charset="-128"/>
                <a:cs typeface="Arial"/>
              </a:rPr>
              <a:t>Missions</a:t>
            </a:r>
            <a:endParaRPr lang="fr-FR" sz="1400" b="1" dirty="0">
              <a:solidFill>
                <a:schemeClr val="accent4">
                  <a:lumMod val="75000"/>
                </a:schemeClr>
              </a:solidFill>
              <a:latin typeface="Arial"/>
              <a:ea typeface="ＭＳ Ｐゴシック" pitchFamily="50" charset="-128"/>
              <a:cs typeface="Arial"/>
            </a:endParaRPr>
          </a:p>
        </p:txBody>
      </p:sp>
      <p:sp>
        <p:nvSpPr>
          <p:cNvPr id="68" name="Rectangle 67"/>
          <p:cNvSpPr/>
          <p:nvPr/>
        </p:nvSpPr>
        <p:spPr>
          <a:xfrm>
            <a:off x="6050281" y="6169224"/>
            <a:ext cx="45719" cy="380999"/>
          </a:xfrm>
          <a:prstGeom prst="rect">
            <a:avLst/>
          </a:prstGeom>
          <a:solidFill>
            <a:srgbClr val="7030A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cxnSp>
        <p:nvCxnSpPr>
          <p:cNvPr id="17" name="Connecteur droit avec flèche 16"/>
          <p:cNvCxnSpPr/>
          <p:nvPr/>
        </p:nvCxnSpPr>
        <p:spPr>
          <a:xfrm>
            <a:off x="5791200" y="6362700"/>
            <a:ext cx="533400" cy="0"/>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sp>
        <p:nvSpPr>
          <p:cNvPr id="51" name="Rectangle 50"/>
          <p:cNvSpPr/>
          <p:nvPr/>
        </p:nvSpPr>
        <p:spPr>
          <a:xfrm>
            <a:off x="4811583" y="5722948"/>
            <a:ext cx="1162498" cy="446276"/>
          </a:xfrm>
          <a:prstGeom prst="rect">
            <a:avLst/>
          </a:prstGeom>
        </p:spPr>
        <p:txBody>
          <a:bodyPr wrap="none">
            <a:spAutoFit/>
          </a:bodyPr>
          <a:lstStyle/>
          <a:p>
            <a:pPr algn="ctr"/>
            <a:r>
              <a:rPr lang="en-GB" sz="1200" dirty="0" smtClean="0">
                <a:solidFill>
                  <a:srgbClr val="1F497D"/>
                </a:solidFill>
                <a:latin typeface="Arial"/>
                <a:ea typeface="ＭＳ Ｐゴシック" pitchFamily="50" charset="-128"/>
                <a:cs typeface="Arial"/>
              </a:rPr>
              <a:t>2</a:t>
            </a:r>
            <a:r>
              <a:rPr lang="en-GB" sz="1200" baseline="30000" dirty="0" smtClean="0">
                <a:solidFill>
                  <a:srgbClr val="1F497D"/>
                </a:solidFill>
                <a:latin typeface="Arial"/>
                <a:ea typeface="ＭＳ Ｐゴシック" pitchFamily="50" charset="-128"/>
                <a:cs typeface="Arial"/>
              </a:rPr>
              <a:t>nd</a:t>
            </a:r>
            <a:r>
              <a:rPr lang="en-GB" sz="1200" dirty="0" smtClean="0">
                <a:solidFill>
                  <a:srgbClr val="1F497D"/>
                </a:solidFill>
                <a:latin typeface="Arial"/>
                <a:ea typeface="ＭＳ Ｐゴシック" pitchFamily="50" charset="-128"/>
                <a:cs typeface="Arial"/>
              </a:rPr>
              <a:t> Workshop</a:t>
            </a:r>
          </a:p>
          <a:p>
            <a:pPr algn="ctr"/>
            <a:r>
              <a:rPr lang="en-GB" sz="1100" dirty="0" smtClean="0">
                <a:solidFill>
                  <a:srgbClr val="C00000"/>
                </a:solidFill>
                <a:latin typeface="Arial"/>
                <a:ea typeface="ＭＳ Ｐゴシック" pitchFamily="50" charset="-128"/>
                <a:cs typeface="Arial"/>
              </a:rPr>
              <a:t>7-11 May 2018</a:t>
            </a:r>
            <a:endParaRPr lang="fr-FR" sz="1100" dirty="0">
              <a:solidFill>
                <a:srgbClr val="C00000"/>
              </a:solidFill>
            </a:endParaRPr>
          </a:p>
        </p:txBody>
      </p:sp>
      <p:sp>
        <p:nvSpPr>
          <p:cNvPr id="3" name="Rectangle 2"/>
          <p:cNvSpPr/>
          <p:nvPr/>
        </p:nvSpPr>
        <p:spPr>
          <a:xfrm>
            <a:off x="2133600" y="4966054"/>
            <a:ext cx="1313370" cy="169859"/>
          </a:xfrm>
          <a:prstGeom prst="rect">
            <a:avLst/>
          </a:prstGeom>
          <a:solidFill>
            <a:srgbClr val="BF561B"/>
          </a:solidFill>
          <a:ln w="25400" cap="flat">
            <a:solidFill>
              <a:srgbClr val="BF561B"/>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55" name="Rectangle 54"/>
          <p:cNvSpPr/>
          <p:nvPr/>
        </p:nvSpPr>
        <p:spPr>
          <a:xfrm>
            <a:off x="8180154" y="1897874"/>
            <a:ext cx="886416" cy="523220"/>
          </a:xfrm>
          <a:prstGeom prst="rect">
            <a:avLst/>
          </a:prstGeom>
        </p:spPr>
        <p:txBody>
          <a:bodyPr wrap="square">
            <a:spAutoFit/>
          </a:bodyPr>
          <a:lstStyle/>
          <a:p>
            <a:pPr algn="ctr"/>
            <a:r>
              <a:rPr lang="fr-FR" sz="1400" dirty="0" err="1" smtClean="0">
                <a:solidFill>
                  <a:schemeClr val="accent6">
                    <a:lumMod val="75000"/>
                  </a:schemeClr>
                </a:solidFill>
              </a:rPr>
              <a:t>Generic</a:t>
            </a:r>
            <a:endParaRPr lang="fr-FR" sz="1400" dirty="0" smtClean="0">
              <a:solidFill>
                <a:schemeClr val="accent6">
                  <a:lumMod val="75000"/>
                </a:schemeClr>
              </a:solidFill>
            </a:endParaRPr>
          </a:p>
          <a:p>
            <a:pPr algn="ctr"/>
            <a:r>
              <a:rPr lang="fr-FR" sz="1400" dirty="0" smtClean="0">
                <a:solidFill>
                  <a:schemeClr val="accent6">
                    <a:lumMod val="75000"/>
                  </a:schemeClr>
                </a:solidFill>
              </a:rPr>
              <a:t>RO</a:t>
            </a:r>
          </a:p>
        </p:txBody>
      </p:sp>
      <p:sp>
        <p:nvSpPr>
          <p:cNvPr id="13" name="Flèche droite 12"/>
          <p:cNvSpPr/>
          <p:nvPr/>
        </p:nvSpPr>
        <p:spPr>
          <a:xfrm rot="16200000">
            <a:off x="4663519" y="3838791"/>
            <a:ext cx="576724" cy="733659"/>
          </a:xfrm>
          <a:prstGeom prst="rightArrow">
            <a:avLst/>
          </a:prstGeom>
          <a:solidFill>
            <a:srgbClr val="00FF00"/>
          </a:solidFill>
          <a:ln w="25400" cap="flat">
            <a:solidFill>
              <a:srgbClr val="339933"/>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FF00"/>
              </a:solidFill>
              <a:effectLst/>
              <a:uFillTx/>
            </a:endParaRPr>
          </a:p>
        </p:txBody>
      </p:sp>
    </p:spTree>
    <p:extLst>
      <p:ext uri="{BB962C8B-B14F-4D97-AF65-F5344CB8AC3E}">
        <p14:creationId xmlns:p14="http://schemas.microsoft.com/office/powerpoint/2010/main" val="46157854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AQUETTE_POWERPOINT_ 201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AQUETTE_POWERPOINT_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31162</TotalTime>
  <Words>1571</Words>
  <Application>Microsoft Macintosh PowerPoint</Application>
  <PresentationFormat>On-screen Show (4:3)</PresentationFormat>
  <Paragraphs>342</Paragraphs>
  <Slides>18</Slides>
  <Notes>15</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18</vt:i4>
      </vt:variant>
    </vt:vector>
  </HeadingPairs>
  <TitlesOfParts>
    <vt:vector size="41" baseType="lpstr">
      <vt:lpstr>Arial Bold</vt:lpstr>
      <vt:lpstr>Arial Narrow</vt:lpstr>
      <vt:lpstr>Avenir Roman</vt:lpstr>
      <vt:lpstr>Book Antiqua</vt:lpstr>
      <vt:lpstr>Calibri</vt:lpstr>
      <vt:lpstr>Calibri Light</vt:lpstr>
      <vt:lpstr>Century Gothic</vt:lpstr>
      <vt:lpstr>Courier New</vt:lpstr>
      <vt:lpstr>Droid Serif</vt:lpstr>
      <vt:lpstr>Helvetica</vt:lpstr>
      <vt:lpstr>ＭＳ Ｐゴシック</vt:lpstr>
      <vt:lpstr>Proxima Nova Regular</vt:lpstr>
      <vt:lpstr>Symbol</vt:lpstr>
      <vt:lpstr>Tahoma</vt:lpstr>
      <vt:lpstr>Times New Roman</vt:lpstr>
      <vt:lpstr>Wingdings</vt:lpstr>
      <vt:lpstr>Wingdings 2</vt:lpstr>
      <vt:lpstr>ヒラギノ角ゴ Pro W3</vt:lpstr>
      <vt:lpstr>Arial</vt:lpstr>
      <vt:lpstr>Default</vt:lpstr>
      <vt:lpstr>MAQUETTE_POWERPOINT_ 2013-1</vt:lpstr>
      <vt:lpstr>1_MAQUETTE_POWERPOINT_ 2013</vt:lpstr>
      <vt:lpstr>1_Default</vt:lpstr>
      <vt:lpstr>Recovery Observatory (RO) pilot  Haiti Hurricane Matthew RO Status  and Capacity Building requirements    Presentation to WG CapD #7 March 7th, 2018  Helene de Boissezon, CNES  </vt:lpstr>
      <vt:lpstr>PowerPoint Presentation</vt:lpstr>
      <vt:lpstr>PowerPoint Presentation</vt:lpstr>
      <vt:lpstr>PowerPoint Presentation</vt:lpstr>
      <vt:lpstr>Imagery FOR A Recovery Observatory</vt:lpstr>
      <vt:lpstr>Recovery Observatory – possible EO derived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Produit exploratoire « Végétation »</vt:lpstr>
      <vt:lpstr>PowerPoint Presentation</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 Acquisition Plan</dc:title>
  <dc:creator>Agwilh Collet</dc:creator>
  <cp:lastModifiedBy>Microsoft Office User</cp:lastModifiedBy>
  <cp:revision>423</cp:revision>
  <cp:lastPrinted>2017-03-13T10:48:24Z</cp:lastPrinted>
  <dcterms:modified xsi:type="dcterms:W3CDTF">2018-03-06T12:59:31Z</dcterms:modified>
</cp:coreProperties>
</file>