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2" r:id="rId1"/>
    <p:sldMasterId id="2147483703" r:id="rId2"/>
    <p:sldMasterId id="2147483705" r:id="rId3"/>
    <p:sldMasterId id="2147483706" r:id="rId4"/>
    <p:sldMasterId id="2147483708" r:id="rId5"/>
  </p:sldMasterIdLst>
  <p:notesMasterIdLst>
    <p:notesMasterId r:id="rId14"/>
  </p:notesMasterIdLst>
  <p:sldIdLst>
    <p:sldId id="256" r:id="rId6"/>
    <p:sldId id="257" r:id="rId7"/>
    <p:sldId id="281" r:id="rId8"/>
    <p:sldId id="287" r:id="rId9"/>
    <p:sldId id="275" r:id="rId10"/>
    <p:sldId id="284" r:id="rId11"/>
    <p:sldId id="285" r:id="rId12"/>
    <p:sldId id="274"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1226" autoAdjust="0"/>
  </p:normalViewPr>
  <p:slideViewPr>
    <p:cSldViewPr snapToGrid="0" snapToObjects="1">
      <p:cViewPr varScale="1">
        <p:scale>
          <a:sx n="66" d="100"/>
          <a:sy n="66" d="100"/>
        </p:scale>
        <p:origin x="242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b="0" i="0" u="none" strike="noStrike" cap="none">
                <a:solidFill>
                  <a:schemeClr val="dk1"/>
                </a:solidFill>
                <a:latin typeface="Calibri"/>
                <a:ea typeface="Calibri"/>
                <a:cs typeface="Calibri"/>
                <a:sym typeface="Calibri"/>
              </a:rPr>
              <a:t>‹#›</a:t>
            </a:fld>
            <a:endParaRPr lang="es-C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056392"/>
      </p:ext>
    </p:extLst>
  </p:cSld>
  <p:clrMap bg1="lt1" tx1="dk1" bg2="dk2" tx2="lt2" accent1="accent1" accent2="accent2" accent3="accent3" accent4="accent4" accent5="accent5" accent6="accent6" hlink="hlink" folHlink="folHlink"/>
  <p:notesStyle>
    <a:lvl1pPr marL="0" algn="l" defTabSz="457124" rtl="0" eaLnBrk="1" latinLnBrk="0" hangingPunct="1">
      <a:defRPr sz="1200" kern="1200">
        <a:solidFill>
          <a:schemeClr val="tx1"/>
        </a:solidFill>
        <a:latin typeface="+mn-lt"/>
        <a:ea typeface="+mn-ea"/>
        <a:cs typeface="+mn-cs"/>
      </a:defRPr>
    </a:lvl1pPr>
    <a:lvl2pPr marL="457124" algn="l" defTabSz="457124" rtl="0" eaLnBrk="1" latinLnBrk="0" hangingPunct="1">
      <a:defRPr sz="1200" kern="1200">
        <a:solidFill>
          <a:schemeClr val="tx1"/>
        </a:solidFill>
        <a:latin typeface="+mn-lt"/>
        <a:ea typeface="+mn-ea"/>
        <a:cs typeface="+mn-cs"/>
      </a:defRPr>
    </a:lvl2pPr>
    <a:lvl3pPr marL="914247" algn="l" defTabSz="457124" rtl="0" eaLnBrk="1" latinLnBrk="0" hangingPunct="1">
      <a:defRPr sz="1200" kern="1200">
        <a:solidFill>
          <a:schemeClr val="tx1"/>
        </a:solidFill>
        <a:latin typeface="+mn-lt"/>
        <a:ea typeface="+mn-ea"/>
        <a:cs typeface="+mn-cs"/>
      </a:defRPr>
    </a:lvl3pPr>
    <a:lvl4pPr marL="1371370" algn="l" defTabSz="457124" rtl="0" eaLnBrk="1" latinLnBrk="0" hangingPunct="1">
      <a:defRPr sz="1200" kern="1200">
        <a:solidFill>
          <a:schemeClr val="tx1"/>
        </a:solidFill>
        <a:latin typeface="+mn-lt"/>
        <a:ea typeface="+mn-ea"/>
        <a:cs typeface="+mn-cs"/>
      </a:defRPr>
    </a:lvl4pPr>
    <a:lvl5pPr marL="1828493" algn="l" defTabSz="457124" rtl="0" eaLnBrk="1" latinLnBrk="0" hangingPunct="1">
      <a:defRPr sz="1200" kern="1200">
        <a:solidFill>
          <a:schemeClr val="tx1"/>
        </a:solidFill>
        <a:latin typeface="+mn-lt"/>
        <a:ea typeface="+mn-ea"/>
        <a:cs typeface="+mn-cs"/>
      </a:defRPr>
    </a:lvl5pPr>
    <a:lvl6pPr marL="2285617" algn="l" defTabSz="457124" rtl="0" eaLnBrk="1" latinLnBrk="0" hangingPunct="1">
      <a:defRPr sz="1200" kern="1200">
        <a:solidFill>
          <a:schemeClr val="tx1"/>
        </a:solidFill>
        <a:latin typeface="+mn-lt"/>
        <a:ea typeface="+mn-ea"/>
        <a:cs typeface="+mn-cs"/>
      </a:defRPr>
    </a:lvl6pPr>
    <a:lvl7pPr marL="2742740" algn="l" defTabSz="457124" rtl="0" eaLnBrk="1" latinLnBrk="0" hangingPunct="1">
      <a:defRPr sz="1200" kern="1200">
        <a:solidFill>
          <a:schemeClr val="tx1"/>
        </a:solidFill>
        <a:latin typeface="+mn-lt"/>
        <a:ea typeface="+mn-ea"/>
        <a:cs typeface="+mn-cs"/>
      </a:defRPr>
    </a:lvl7pPr>
    <a:lvl8pPr marL="3199863" algn="l" defTabSz="457124" rtl="0" eaLnBrk="1" latinLnBrk="0" hangingPunct="1">
      <a:defRPr sz="1200" kern="1200">
        <a:solidFill>
          <a:schemeClr val="tx1"/>
        </a:solidFill>
        <a:latin typeface="+mn-lt"/>
        <a:ea typeface="+mn-ea"/>
        <a:cs typeface="+mn-cs"/>
      </a:defRPr>
    </a:lvl8pPr>
    <a:lvl9pPr marL="3656986" algn="l" defTabSz="4571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b="1" dirty="0" smtClean="0"/>
              <a:t>Pragmatism</a:t>
            </a:r>
            <a:r>
              <a:rPr lang="en-US" dirty="0" smtClean="0"/>
              <a:t>: Capacity Building</a:t>
            </a:r>
            <a:r>
              <a:rPr lang="en-US" baseline="0" dirty="0" smtClean="0"/>
              <a:t> activities will address specific needs identified by the GEO-country members</a:t>
            </a:r>
            <a:endParaRPr lang="en-US" dirty="0" smtClean="0"/>
          </a:p>
          <a:p>
            <a:pPr lvl="0">
              <a:spcBef>
                <a:spcPts val="0"/>
              </a:spcBef>
              <a:buNone/>
            </a:pPr>
            <a:r>
              <a:rPr lang="en-US" b="1" dirty="0" smtClean="0"/>
              <a:t>Means and Processes</a:t>
            </a:r>
            <a:r>
              <a:rPr lang="en-US" dirty="0" smtClean="0"/>
              <a:t>:  Because</a:t>
            </a:r>
            <a:r>
              <a:rPr lang="en-US" baseline="0" dirty="0" smtClean="0"/>
              <a:t> CB is connected to specific issues, CB cannot be a matter of a webinar or a single training. Follow up by the instructor and instructor availability after the instruction is required.</a:t>
            </a:r>
          </a:p>
          <a:p>
            <a:pPr lvl="0">
              <a:spcBef>
                <a:spcPts val="0"/>
              </a:spcBef>
              <a:buNone/>
            </a:pPr>
            <a:r>
              <a:rPr lang="en-US" b="1" baseline="0" dirty="0" smtClean="0"/>
              <a:t>Participation</a:t>
            </a:r>
            <a:r>
              <a:rPr lang="en-US" baseline="0" dirty="0" smtClean="0"/>
              <a:t> : The objective of the AmeriGEOSS CB activities is to build capacity in our member countries. Our target audience is government staff and connecting the academia to these activities for support.</a:t>
            </a:r>
          </a:p>
          <a:p>
            <a:pPr lvl="0">
              <a:spcBef>
                <a:spcPts val="0"/>
              </a:spcBef>
              <a:buNone/>
            </a:pPr>
            <a:r>
              <a:rPr lang="es-CO" sz="1200" b="1" i="0" dirty="0" smtClean="0">
                <a:solidFill>
                  <a:schemeClr val="tx1"/>
                </a:solidFill>
                <a:latin typeface="Times New Roman"/>
                <a:ea typeface="Times New Roman"/>
                <a:cs typeface="Times New Roman"/>
                <a:sym typeface="Times New Roman"/>
              </a:rPr>
              <a:t>Multi-Dimensionality: </a:t>
            </a:r>
            <a:r>
              <a:rPr lang="es-CO" sz="1200" i="0" dirty="0" smtClean="0">
                <a:solidFill>
                  <a:schemeClr val="tx1"/>
                </a:solidFill>
                <a:latin typeface="Times New Roman"/>
                <a:ea typeface="Times New Roman"/>
                <a:cs typeface="Times New Roman"/>
                <a:sym typeface="Times New Roman"/>
              </a:rPr>
              <a:t>Our</a:t>
            </a:r>
            <a:r>
              <a:rPr lang="es-CO" sz="1200" i="0" baseline="0" dirty="0" smtClean="0">
                <a:solidFill>
                  <a:schemeClr val="tx1"/>
                </a:solidFill>
                <a:latin typeface="Times New Roman"/>
                <a:ea typeface="Times New Roman"/>
                <a:cs typeface="Times New Roman"/>
                <a:sym typeface="Times New Roman"/>
              </a:rPr>
              <a:t> target is not only the individual, but also the organization for which the individual works, and finally the institucion (reinforcing </a:t>
            </a:r>
            <a:r>
              <a:rPr lang="es-CO" sz="1200" i="0" baseline="0" dirty="0" err="1" smtClean="0">
                <a:solidFill>
                  <a:schemeClr val="tx1"/>
                </a:solidFill>
                <a:latin typeface="Times New Roman"/>
                <a:ea typeface="Times New Roman"/>
                <a:cs typeface="Times New Roman"/>
                <a:sym typeface="Times New Roman"/>
              </a:rPr>
              <a:t>the</a:t>
            </a:r>
            <a:r>
              <a:rPr lang="es-CO" sz="1200" i="0" baseline="0" dirty="0" smtClean="0">
                <a:solidFill>
                  <a:schemeClr val="tx1"/>
                </a:solidFill>
                <a:latin typeface="Times New Roman"/>
                <a:ea typeface="Times New Roman"/>
                <a:cs typeface="Times New Roman"/>
                <a:sym typeface="Times New Roman"/>
              </a:rPr>
              <a:t> </a:t>
            </a:r>
            <a:r>
              <a:rPr lang="es-CO" sz="1200" i="0" baseline="0" dirty="0" err="1" smtClean="0">
                <a:solidFill>
                  <a:schemeClr val="tx1"/>
                </a:solidFill>
                <a:latin typeface="Times New Roman"/>
                <a:ea typeface="Times New Roman"/>
                <a:cs typeface="Times New Roman"/>
                <a:sym typeface="Times New Roman"/>
              </a:rPr>
              <a:t>institutional</a:t>
            </a:r>
            <a:r>
              <a:rPr lang="es-CO" sz="1200" i="0" baseline="0" dirty="0" smtClean="0">
                <a:solidFill>
                  <a:schemeClr val="tx1"/>
                </a:solidFill>
                <a:latin typeface="Times New Roman"/>
                <a:ea typeface="Times New Roman"/>
                <a:cs typeface="Times New Roman"/>
                <a:sym typeface="Times New Roman"/>
              </a:rPr>
              <a:t>/</a:t>
            </a:r>
            <a:r>
              <a:rPr lang="es-CO" sz="1200" i="0" baseline="0" dirty="0" err="1" smtClean="0">
                <a:solidFill>
                  <a:schemeClr val="tx1"/>
                </a:solidFill>
                <a:latin typeface="Times New Roman"/>
                <a:ea typeface="Times New Roman"/>
                <a:cs typeface="Times New Roman"/>
                <a:sym typeface="Times New Roman"/>
              </a:rPr>
              <a:t>government</a:t>
            </a:r>
            <a:r>
              <a:rPr lang="es-CO" sz="1200" i="0" baseline="0" dirty="0" smtClean="0">
                <a:solidFill>
                  <a:schemeClr val="tx1"/>
                </a:solidFill>
                <a:latin typeface="Times New Roman"/>
                <a:ea typeface="Times New Roman"/>
                <a:cs typeface="Times New Roman"/>
                <a:sym typeface="Times New Roman"/>
              </a:rPr>
              <a:t>)</a:t>
            </a:r>
          </a:p>
          <a:p>
            <a:pPr lvl="0">
              <a:spcBef>
                <a:spcPts val="0"/>
              </a:spcBef>
              <a:buNone/>
            </a:pPr>
            <a:r>
              <a:rPr lang="es-CO" sz="1200" b="1" i="0" baseline="0" dirty="0" smtClean="0">
                <a:solidFill>
                  <a:schemeClr val="tx1"/>
                </a:solidFill>
                <a:latin typeface="Times New Roman"/>
                <a:ea typeface="Times New Roman"/>
                <a:cs typeface="Times New Roman"/>
                <a:sym typeface="Times New Roman"/>
              </a:rPr>
              <a:t>Environment</a:t>
            </a:r>
            <a:r>
              <a:rPr lang="es-CO" sz="1200" i="0" baseline="0" dirty="0" smtClean="0">
                <a:solidFill>
                  <a:schemeClr val="tx1"/>
                </a:solidFill>
                <a:latin typeface="Times New Roman"/>
                <a:ea typeface="Times New Roman"/>
                <a:cs typeface="Times New Roman"/>
                <a:sym typeface="Times New Roman"/>
              </a:rPr>
              <a:t>: We aspire to reinforce the National GEOs by providing a positive environment for progress.</a:t>
            </a:r>
          </a:p>
          <a:p>
            <a:pPr lvl="0">
              <a:spcBef>
                <a:spcPts val="0"/>
              </a:spcBef>
              <a:buNone/>
            </a:pPr>
            <a:r>
              <a:rPr lang="es-CO" sz="1200" b="1" i="0" baseline="0" dirty="0" smtClean="0">
                <a:solidFill>
                  <a:schemeClr val="tx1"/>
                </a:solidFill>
                <a:latin typeface="Times New Roman"/>
                <a:ea typeface="Times New Roman"/>
                <a:cs typeface="Times New Roman"/>
                <a:sym typeface="Times New Roman"/>
              </a:rPr>
              <a:t>Flexibility and Adaptation</a:t>
            </a:r>
            <a:r>
              <a:rPr lang="es-CO" sz="1200" i="0" baseline="0" dirty="0" smtClean="0">
                <a:solidFill>
                  <a:schemeClr val="tx1"/>
                </a:solidFill>
                <a:latin typeface="Times New Roman"/>
                <a:ea typeface="Times New Roman"/>
                <a:cs typeface="Times New Roman"/>
                <a:sym typeface="Times New Roman"/>
              </a:rPr>
              <a:t>: We recognice the differences and particularities of the individual countries (and individuality among institutions) and therefore “one size does not fit all”. We adapt to the needs and ways to do CB by organization/country.</a:t>
            </a:r>
            <a:endParaRPr dirty="0"/>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6" name="Shape 27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7" name="Shape 27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029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6" name="Shape 27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7" name="Shape 27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029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8" name="Shape 7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1.wdp"/><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1143001" y="1122364"/>
            <a:ext cx="6858000" cy="2387600"/>
          </a:xfrm>
          <a:prstGeom prst="rect">
            <a:avLst/>
          </a:prstGeom>
          <a:noFill/>
          <a:ln>
            <a:noFill/>
          </a:ln>
        </p:spPr>
        <p:txBody>
          <a:bodyPr lIns="91409" tIns="91409" rIns="91409" bIns="91409" anchor="b" anchorCtr="0"/>
          <a:lstStyle>
            <a:lvl1pPr marL="0" marR="0" lvl="0" indent="0" algn="ctr" rtl="0">
              <a:spcBef>
                <a:spcPts val="0"/>
              </a:spcBef>
              <a:spcAft>
                <a:spcPts val="0"/>
              </a:spcAft>
              <a:buNone/>
              <a:defRPr sz="6000" b="1" i="0" u="none" strike="noStrike" cap="none">
                <a:solidFill>
                  <a:srgbClr val="005FAA"/>
                </a:solidFill>
                <a:latin typeface="Arial Narrow"/>
                <a:ea typeface="Arial Narrow"/>
                <a:cs typeface="Arial Narrow"/>
                <a:sym typeface="Arial Narrow"/>
              </a:defRPr>
            </a:lvl1pPr>
            <a:lvl2pPr marL="0" marR="0" lvl="1" indent="0" algn="l" rtl="0">
              <a:spcBef>
                <a:spcPts val="0"/>
              </a:spcBef>
              <a:spcAft>
                <a:spcPts val="0"/>
              </a:spcAft>
              <a:buNone/>
              <a:defRPr sz="2800" b="1" i="0" u="none" strike="noStrike" cap="none">
                <a:solidFill>
                  <a:srgbClr val="005FAA"/>
                </a:solidFill>
                <a:latin typeface="Arial"/>
                <a:ea typeface="Arial"/>
                <a:cs typeface="Arial"/>
                <a:sym typeface="Arial"/>
              </a:defRPr>
            </a:lvl2pPr>
            <a:lvl3pPr marL="0" marR="0" lvl="2" indent="0" algn="l" rtl="0">
              <a:spcBef>
                <a:spcPts val="0"/>
              </a:spcBef>
              <a:spcAft>
                <a:spcPts val="0"/>
              </a:spcAft>
              <a:buNone/>
              <a:defRPr sz="2800" b="1" i="0" u="none" strike="noStrike" cap="none">
                <a:solidFill>
                  <a:srgbClr val="005FAA"/>
                </a:solidFill>
                <a:latin typeface="Arial"/>
                <a:ea typeface="Arial"/>
                <a:cs typeface="Arial"/>
                <a:sym typeface="Arial"/>
              </a:defRPr>
            </a:lvl3pPr>
            <a:lvl4pPr marL="0" marR="0" lvl="3" indent="0" algn="l" rtl="0">
              <a:spcBef>
                <a:spcPts val="0"/>
              </a:spcBef>
              <a:spcAft>
                <a:spcPts val="0"/>
              </a:spcAft>
              <a:buNone/>
              <a:defRPr sz="2800" b="1" i="0" u="none" strike="noStrike" cap="none">
                <a:solidFill>
                  <a:srgbClr val="005FAA"/>
                </a:solidFill>
                <a:latin typeface="Arial"/>
                <a:ea typeface="Arial"/>
                <a:cs typeface="Arial"/>
                <a:sym typeface="Arial"/>
              </a:defRPr>
            </a:lvl4pPr>
            <a:lvl5pPr marL="0" marR="0" lvl="4" indent="0" algn="l" rtl="0">
              <a:spcBef>
                <a:spcPts val="0"/>
              </a:spcBef>
              <a:spcAft>
                <a:spcPts val="0"/>
              </a:spcAft>
              <a:buNone/>
              <a:defRPr sz="2800" b="1" i="0" u="none" strike="noStrike" cap="none">
                <a:solidFill>
                  <a:srgbClr val="005FAA"/>
                </a:solidFill>
                <a:latin typeface="Arial"/>
                <a:ea typeface="Arial"/>
                <a:cs typeface="Arial"/>
                <a:sym typeface="Arial"/>
              </a:defRPr>
            </a:lvl5pPr>
            <a:lvl6pPr marL="457124" marR="0" lvl="5" indent="0" algn="l" rtl="0">
              <a:spcBef>
                <a:spcPts val="0"/>
              </a:spcBef>
              <a:spcAft>
                <a:spcPts val="0"/>
              </a:spcAft>
              <a:buNone/>
              <a:defRPr sz="2800" b="1" i="0" u="none" strike="noStrike" cap="none">
                <a:solidFill>
                  <a:srgbClr val="005FAA"/>
                </a:solidFill>
                <a:latin typeface="Arial"/>
                <a:ea typeface="Arial"/>
                <a:cs typeface="Arial"/>
                <a:sym typeface="Arial"/>
              </a:defRPr>
            </a:lvl6pPr>
            <a:lvl7pPr marL="914247" marR="0" lvl="6" indent="0" algn="l" rtl="0">
              <a:spcBef>
                <a:spcPts val="0"/>
              </a:spcBef>
              <a:spcAft>
                <a:spcPts val="0"/>
              </a:spcAft>
              <a:buNone/>
              <a:defRPr sz="2800" b="1" i="0" u="none" strike="noStrike" cap="none">
                <a:solidFill>
                  <a:srgbClr val="005FAA"/>
                </a:solidFill>
                <a:latin typeface="Arial"/>
                <a:ea typeface="Arial"/>
                <a:cs typeface="Arial"/>
                <a:sym typeface="Arial"/>
              </a:defRPr>
            </a:lvl7pPr>
            <a:lvl8pPr marL="1371370" marR="0" lvl="7" indent="0" algn="l" rtl="0">
              <a:spcBef>
                <a:spcPts val="0"/>
              </a:spcBef>
              <a:spcAft>
                <a:spcPts val="0"/>
              </a:spcAft>
              <a:buNone/>
              <a:defRPr sz="2800" b="1" i="0" u="none" strike="noStrike" cap="none">
                <a:solidFill>
                  <a:srgbClr val="005FAA"/>
                </a:solidFill>
                <a:latin typeface="Arial"/>
                <a:ea typeface="Arial"/>
                <a:cs typeface="Arial"/>
                <a:sym typeface="Arial"/>
              </a:defRPr>
            </a:lvl8pPr>
            <a:lvl9pPr marL="1828493" marR="0" lvl="8" indent="0" algn="l" rtl="0">
              <a:spcBef>
                <a:spcPts val="0"/>
              </a:spcBef>
              <a:spcAft>
                <a:spcPts val="0"/>
              </a:spcAft>
              <a:buNone/>
              <a:defRPr sz="2800" b="1" i="0" u="none" strike="noStrike" cap="none">
                <a:solidFill>
                  <a:srgbClr val="005FAA"/>
                </a:solidFill>
                <a:latin typeface="Arial"/>
                <a:ea typeface="Arial"/>
                <a:cs typeface="Arial"/>
                <a:sym typeface="Arial"/>
              </a:defRPr>
            </a:lvl9pPr>
          </a:lstStyle>
          <a:p>
            <a:endParaRPr/>
          </a:p>
        </p:txBody>
      </p:sp>
      <p:sp>
        <p:nvSpPr>
          <p:cNvPr id="15" name="Shape 15"/>
          <p:cNvSpPr txBox="1">
            <a:spLocks noGrp="1"/>
          </p:cNvSpPr>
          <p:nvPr>
            <p:ph type="subTitle" idx="1"/>
          </p:nvPr>
        </p:nvSpPr>
        <p:spPr>
          <a:xfrm>
            <a:off x="1143001" y="3602038"/>
            <a:ext cx="6858000" cy="1655761"/>
          </a:xfrm>
          <a:prstGeom prst="rect">
            <a:avLst/>
          </a:prstGeom>
          <a:noFill/>
          <a:ln>
            <a:noFill/>
          </a:ln>
        </p:spPr>
        <p:txBody>
          <a:bodyPr lIns="91409" tIns="91409" rIns="91409" bIns="91409" anchor="t" anchorCtr="0"/>
          <a:lstStyle>
            <a:lvl1pPr marL="0" marR="0" lvl="0" indent="0" algn="ctr" rtl="0">
              <a:spcBef>
                <a:spcPts val="480"/>
              </a:spcBef>
              <a:spcAft>
                <a:spcPts val="0"/>
              </a:spcAft>
              <a:buClr>
                <a:srgbClr val="005FAA"/>
              </a:buClr>
              <a:buFont typeface="Arial Narrow"/>
              <a:buNone/>
              <a:defRPr sz="2400" b="1" i="0" u="none" strike="noStrike" cap="none">
                <a:solidFill>
                  <a:srgbClr val="005FAA"/>
                </a:solidFill>
                <a:latin typeface="Arial Narrow"/>
                <a:ea typeface="Arial Narrow"/>
                <a:cs typeface="Arial Narrow"/>
                <a:sym typeface="Arial Narrow"/>
              </a:defRPr>
            </a:lvl1pPr>
            <a:lvl2pPr marL="456934" marR="0" lvl="1" indent="-12507" algn="ctr" rtl="0">
              <a:spcBef>
                <a:spcPts val="400"/>
              </a:spcBef>
              <a:spcAft>
                <a:spcPts val="0"/>
              </a:spcAft>
              <a:buClr>
                <a:srgbClr val="3595B7"/>
              </a:buClr>
              <a:buFont typeface="Arial Narrow"/>
              <a:buNone/>
              <a:defRPr sz="2000" b="1" i="0" u="none" strike="noStrike" cap="none">
                <a:solidFill>
                  <a:srgbClr val="3595B7"/>
                </a:solidFill>
                <a:latin typeface="Arial Narrow"/>
                <a:ea typeface="Arial Narrow"/>
                <a:cs typeface="Arial Narrow"/>
                <a:sym typeface="Arial Narrow"/>
              </a:defRPr>
            </a:lvl2pPr>
            <a:lvl3pPr marL="913867" marR="0" lvl="2" indent="-12318" algn="ctr" rtl="0">
              <a:spcBef>
                <a:spcPts val="360"/>
              </a:spcBef>
              <a:spcAft>
                <a:spcPts val="0"/>
              </a:spcAft>
              <a:buClr>
                <a:srgbClr val="3595B7"/>
              </a:buClr>
              <a:buFont typeface="Arial Narrow"/>
              <a:buNone/>
              <a:defRPr sz="1800" b="1" i="1" u="none" strike="noStrike" cap="none">
                <a:solidFill>
                  <a:srgbClr val="3595B7"/>
                </a:solidFill>
                <a:latin typeface="Arial Narrow"/>
                <a:ea typeface="Arial Narrow"/>
                <a:cs typeface="Arial Narrow"/>
                <a:sym typeface="Arial Narrow"/>
              </a:defRPr>
            </a:lvl3pPr>
            <a:lvl4pPr marL="1370800" marR="0" lvl="3" indent="-12127" algn="ctr" rtl="0">
              <a:spcBef>
                <a:spcPts val="320"/>
              </a:spcBef>
              <a:spcAft>
                <a:spcPts val="0"/>
              </a:spcAft>
              <a:buClr>
                <a:srgbClr val="3595B7"/>
              </a:buClr>
              <a:buFont typeface="Arial Narrow"/>
              <a:buNone/>
              <a:defRPr sz="1600" b="1" i="1" u="none" strike="noStrike" cap="none">
                <a:solidFill>
                  <a:srgbClr val="3595B7"/>
                </a:solidFill>
                <a:latin typeface="Arial Narrow"/>
                <a:ea typeface="Arial Narrow"/>
                <a:cs typeface="Arial Narrow"/>
                <a:sym typeface="Arial Narrow"/>
              </a:defRPr>
            </a:lvl4pPr>
            <a:lvl5pPr marL="1827734" marR="0" lvl="4" indent="-11938" algn="ctr" rtl="0">
              <a:spcBef>
                <a:spcPts val="320"/>
              </a:spcBef>
              <a:spcAft>
                <a:spcPts val="0"/>
              </a:spcAft>
              <a:buClr>
                <a:srgbClr val="3595B7"/>
              </a:buClr>
              <a:buFont typeface="Arial Narrow"/>
              <a:buNone/>
              <a:defRPr sz="1600" b="1" i="1" u="none" strike="noStrike" cap="none">
                <a:solidFill>
                  <a:srgbClr val="3595B7"/>
                </a:solidFill>
                <a:latin typeface="Arial Narrow"/>
                <a:ea typeface="Arial Narrow"/>
                <a:cs typeface="Arial Narrow"/>
                <a:sym typeface="Arial Narrow"/>
              </a:defRPr>
            </a:lvl5pPr>
            <a:lvl6pPr marL="2284669" marR="0" lvl="5" indent="-11749" algn="ctr"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6pPr>
            <a:lvl7pPr marL="2741600" marR="0" lvl="6" indent="-11557" algn="ctr"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7pPr>
            <a:lvl8pPr marL="3198535" marR="0" lvl="7" indent="-11369" algn="ctr"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8pPr>
            <a:lvl9pPr marL="3655468" marR="0" lvl="8" indent="-11179" algn="ctr"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dt" idx="10"/>
          </p:nvPr>
        </p:nvSpPr>
        <p:spPr>
          <a:xfrm>
            <a:off x="628650" y="6356358"/>
            <a:ext cx="2057400" cy="365125"/>
          </a:xfrm>
          <a:prstGeom prst="rect">
            <a:avLst/>
          </a:prstGeom>
          <a:noFill/>
          <a:ln>
            <a:noFill/>
          </a:ln>
        </p:spPr>
        <p:txBody>
          <a:bodyPr lIns="91409" tIns="91409" rIns="91409" bIns="91409" anchor="t" anchorCtr="0"/>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457124" marR="0" lvl="1" indent="0" algn="l" rtl="0">
              <a:spcBef>
                <a:spcPts val="0"/>
              </a:spcBef>
              <a:buNone/>
              <a:defRPr sz="1800" b="0" i="0" u="none" strike="noStrike" cap="none">
                <a:solidFill>
                  <a:schemeClr val="dk1"/>
                </a:solidFill>
                <a:latin typeface="Arial"/>
                <a:ea typeface="Arial"/>
                <a:cs typeface="Arial"/>
                <a:sym typeface="Arial"/>
              </a:defRPr>
            </a:lvl2pPr>
            <a:lvl3pPr marL="914247" marR="0" lvl="2" indent="0" algn="l" rtl="0">
              <a:spcBef>
                <a:spcPts val="0"/>
              </a:spcBef>
              <a:buNone/>
              <a:defRPr sz="1800" b="0" i="0" u="none" strike="noStrike" cap="none">
                <a:solidFill>
                  <a:schemeClr val="dk1"/>
                </a:solidFill>
                <a:latin typeface="Arial"/>
                <a:ea typeface="Arial"/>
                <a:cs typeface="Arial"/>
                <a:sym typeface="Arial"/>
              </a:defRPr>
            </a:lvl3pPr>
            <a:lvl4pPr marL="1371370" marR="0" lvl="3" indent="0" algn="l" rtl="0">
              <a:spcBef>
                <a:spcPts val="0"/>
              </a:spcBef>
              <a:buNone/>
              <a:defRPr sz="1800" b="0" i="0" u="none" strike="noStrike" cap="none">
                <a:solidFill>
                  <a:schemeClr val="dk1"/>
                </a:solidFill>
                <a:latin typeface="Arial"/>
                <a:ea typeface="Arial"/>
                <a:cs typeface="Arial"/>
                <a:sym typeface="Arial"/>
              </a:defRPr>
            </a:lvl4pPr>
            <a:lvl5pPr marL="1828493" marR="0" lvl="4" indent="0" algn="l" rtl="0">
              <a:spcBef>
                <a:spcPts val="0"/>
              </a:spcBef>
              <a:buNone/>
              <a:defRPr sz="1800" b="0" i="0" u="none" strike="noStrike" cap="none">
                <a:solidFill>
                  <a:schemeClr val="dk1"/>
                </a:solidFill>
                <a:latin typeface="Arial"/>
                <a:ea typeface="Arial"/>
                <a:cs typeface="Arial"/>
                <a:sym typeface="Arial"/>
              </a:defRPr>
            </a:lvl5pPr>
            <a:lvl6pPr marL="2285617" marR="0" lvl="5" indent="0" algn="l" rtl="0">
              <a:spcBef>
                <a:spcPts val="0"/>
              </a:spcBef>
              <a:buNone/>
              <a:defRPr sz="1800" b="0" i="0" u="none" strike="noStrike" cap="none">
                <a:solidFill>
                  <a:schemeClr val="dk1"/>
                </a:solidFill>
                <a:latin typeface="Arial"/>
                <a:ea typeface="Arial"/>
                <a:cs typeface="Arial"/>
                <a:sym typeface="Arial"/>
              </a:defRPr>
            </a:lvl6pPr>
            <a:lvl7pPr marL="2742740" marR="0" lvl="6" indent="0" algn="l" rtl="0">
              <a:spcBef>
                <a:spcPts val="0"/>
              </a:spcBef>
              <a:buNone/>
              <a:defRPr sz="1800" b="0" i="0" u="none" strike="noStrike" cap="none">
                <a:solidFill>
                  <a:schemeClr val="dk1"/>
                </a:solidFill>
                <a:latin typeface="Arial"/>
                <a:ea typeface="Arial"/>
                <a:cs typeface="Arial"/>
                <a:sym typeface="Arial"/>
              </a:defRPr>
            </a:lvl7pPr>
            <a:lvl8pPr marL="3199863" marR="0" lvl="7" indent="0" algn="l" rtl="0">
              <a:spcBef>
                <a:spcPts val="0"/>
              </a:spcBef>
              <a:buNone/>
              <a:defRPr sz="1800" b="0" i="0" u="none" strike="noStrike" cap="none">
                <a:solidFill>
                  <a:schemeClr val="dk1"/>
                </a:solidFill>
                <a:latin typeface="Arial"/>
                <a:ea typeface="Arial"/>
                <a:cs typeface="Arial"/>
                <a:sym typeface="Arial"/>
              </a:defRPr>
            </a:lvl8pPr>
            <a:lvl9pPr marL="3656986"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3028951" y="6356358"/>
            <a:ext cx="3086099" cy="365125"/>
          </a:xfrm>
          <a:prstGeom prst="rect">
            <a:avLst/>
          </a:prstGeom>
          <a:noFill/>
          <a:ln>
            <a:noFill/>
          </a:ln>
        </p:spPr>
        <p:txBody>
          <a:bodyPr lIns="91409" tIns="91409" rIns="91409" bIns="91409" anchor="t" anchorCtr="0"/>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457124" marR="0" lvl="1" indent="0" algn="l" rtl="0">
              <a:spcBef>
                <a:spcPts val="0"/>
              </a:spcBef>
              <a:buNone/>
              <a:defRPr sz="1800" b="0" i="0" u="none" strike="noStrike" cap="none">
                <a:solidFill>
                  <a:schemeClr val="dk1"/>
                </a:solidFill>
                <a:latin typeface="Arial"/>
                <a:ea typeface="Arial"/>
                <a:cs typeface="Arial"/>
                <a:sym typeface="Arial"/>
              </a:defRPr>
            </a:lvl2pPr>
            <a:lvl3pPr marL="914247" marR="0" lvl="2" indent="0" algn="l" rtl="0">
              <a:spcBef>
                <a:spcPts val="0"/>
              </a:spcBef>
              <a:buNone/>
              <a:defRPr sz="1800" b="0" i="0" u="none" strike="noStrike" cap="none">
                <a:solidFill>
                  <a:schemeClr val="dk1"/>
                </a:solidFill>
                <a:latin typeface="Arial"/>
                <a:ea typeface="Arial"/>
                <a:cs typeface="Arial"/>
                <a:sym typeface="Arial"/>
              </a:defRPr>
            </a:lvl3pPr>
            <a:lvl4pPr marL="1371370" marR="0" lvl="3" indent="0" algn="l" rtl="0">
              <a:spcBef>
                <a:spcPts val="0"/>
              </a:spcBef>
              <a:buNone/>
              <a:defRPr sz="1800" b="0" i="0" u="none" strike="noStrike" cap="none">
                <a:solidFill>
                  <a:schemeClr val="dk1"/>
                </a:solidFill>
                <a:latin typeface="Arial"/>
                <a:ea typeface="Arial"/>
                <a:cs typeface="Arial"/>
                <a:sym typeface="Arial"/>
              </a:defRPr>
            </a:lvl4pPr>
            <a:lvl5pPr marL="1828493" marR="0" lvl="4" indent="0" algn="l" rtl="0">
              <a:spcBef>
                <a:spcPts val="0"/>
              </a:spcBef>
              <a:buNone/>
              <a:defRPr sz="1800" b="0" i="0" u="none" strike="noStrike" cap="none">
                <a:solidFill>
                  <a:schemeClr val="dk1"/>
                </a:solidFill>
                <a:latin typeface="Arial"/>
                <a:ea typeface="Arial"/>
                <a:cs typeface="Arial"/>
                <a:sym typeface="Arial"/>
              </a:defRPr>
            </a:lvl5pPr>
            <a:lvl6pPr marL="2285617" marR="0" lvl="5" indent="0" algn="l" rtl="0">
              <a:spcBef>
                <a:spcPts val="0"/>
              </a:spcBef>
              <a:buNone/>
              <a:defRPr sz="1800" b="0" i="0" u="none" strike="noStrike" cap="none">
                <a:solidFill>
                  <a:schemeClr val="dk1"/>
                </a:solidFill>
                <a:latin typeface="Arial"/>
                <a:ea typeface="Arial"/>
                <a:cs typeface="Arial"/>
                <a:sym typeface="Arial"/>
              </a:defRPr>
            </a:lvl6pPr>
            <a:lvl7pPr marL="2742740" marR="0" lvl="6" indent="0" algn="l" rtl="0">
              <a:spcBef>
                <a:spcPts val="0"/>
              </a:spcBef>
              <a:buNone/>
              <a:defRPr sz="1800" b="0" i="0" u="none" strike="noStrike" cap="none">
                <a:solidFill>
                  <a:schemeClr val="dk1"/>
                </a:solidFill>
                <a:latin typeface="Arial"/>
                <a:ea typeface="Arial"/>
                <a:cs typeface="Arial"/>
                <a:sym typeface="Arial"/>
              </a:defRPr>
            </a:lvl7pPr>
            <a:lvl8pPr marL="3199863" marR="0" lvl="7" indent="0" algn="l" rtl="0">
              <a:spcBef>
                <a:spcPts val="0"/>
              </a:spcBef>
              <a:buNone/>
              <a:defRPr sz="1800" b="0" i="0" u="none" strike="noStrike" cap="none">
                <a:solidFill>
                  <a:schemeClr val="dk1"/>
                </a:solidFill>
                <a:latin typeface="Arial"/>
                <a:ea typeface="Arial"/>
                <a:cs typeface="Arial"/>
                <a:sym typeface="Arial"/>
              </a:defRPr>
            </a:lvl8pPr>
            <a:lvl9pPr marL="3656986"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6457950" y="6356358"/>
            <a:ext cx="2057400" cy="365125"/>
          </a:xfrm>
          <a:prstGeom prst="rect">
            <a:avLst/>
          </a:prstGeom>
          <a:noFill/>
          <a:ln>
            <a:noFill/>
          </a:ln>
        </p:spPr>
        <p:txBody>
          <a:bodyPr lIns="91409" tIns="45692" rIns="91409" bIns="45692" anchor="t" anchorCtr="0">
            <a:noAutofit/>
          </a:bodyPr>
          <a:lstStyle/>
          <a:p>
            <a:pPr>
              <a:buSzPct val="25000"/>
            </a:pPr>
            <a:fld id="{00000000-1234-1234-1234-123412341234}" type="slidenum">
              <a:rPr lang="es-CO" sz="2400" smtClean="0">
                <a:latin typeface="Times"/>
                <a:ea typeface="Times"/>
                <a:cs typeface="Times"/>
                <a:sym typeface="Times"/>
              </a:rPr>
              <a:pPr>
                <a:buSzPct val="25000"/>
              </a:pPr>
              <a:t>‹#›</a:t>
            </a:fld>
            <a:endParaRPr lang="es-CO" sz="2400">
              <a:latin typeface="Times"/>
              <a:ea typeface="Times"/>
              <a:cs typeface="Times"/>
              <a:sym typeface="Times"/>
            </a:endParaRPr>
          </a:p>
        </p:txBody>
      </p:sp>
      <p:pic>
        <p:nvPicPr>
          <p:cNvPr id="19" name="Shape 19"/>
          <p:cNvPicPr preferRelativeResize="0"/>
          <p:nvPr/>
        </p:nvPicPr>
        <p:blipFill rotWithShape="1">
          <a:blip r:embed="rId2">
            <a:alphaModFix/>
          </a:blip>
          <a:srcRect/>
          <a:stretch/>
        </p:blipFill>
        <p:spPr>
          <a:xfrm>
            <a:off x="4438361" y="2292850"/>
            <a:ext cx="4705641" cy="45431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685800" y="2130431"/>
            <a:ext cx="7772400" cy="1470024"/>
          </a:xfrm>
          <a:prstGeom prst="rect">
            <a:avLst/>
          </a:prstGeom>
          <a:noFill/>
          <a:ln>
            <a:noFill/>
          </a:ln>
        </p:spPr>
        <p:txBody>
          <a:bodyPr lIns="91409" tIns="91409" rIns="91409" bIns="91409"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subTitle" idx="1"/>
          </p:nvPr>
        </p:nvSpPr>
        <p:spPr>
          <a:xfrm>
            <a:off x="1371601" y="3886200"/>
            <a:ext cx="6400799" cy="1752600"/>
          </a:xfrm>
          <a:prstGeom prst="rect">
            <a:avLst/>
          </a:prstGeom>
          <a:noFill/>
          <a:ln>
            <a:noFill/>
          </a:ln>
        </p:spPr>
        <p:txBody>
          <a:bodyPr lIns="91409" tIns="91409" rIns="91409" bIns="91409"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124"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247"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37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493"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5617"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274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199863"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6986"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67543" y="620687"/>
            <a:ext cx="8229600" cy="1143000"/>
          </a:xfrm>
          <a:prstGeom prst="rect">
            <a:avLst/>
          </a:prstGeom>
          <a:noFill/>
          <a:ln>
            <a:noFill/>
          </a:ln>
        </p:spPr>
        <p:txBody>
          <a:bodyPr lIns="91409" tIns="91409" rIns="91409" bIns="91409" anchor="ctr" anchorCtr="0"/>
          <a:lstStyle>
            <a:lvl1pPr marL="0" marR="0" lvl="0" indent="0" algn="ctr" rtl="0">
              <a:spcBef>
                <a:spcPts val="0"/>
              </a:spcBef>
              <a:buClr>
                <a:srgbClr val="1F497D"/>
              </a:buClr>
              <a:buFont typeface="Calibri"/>
              <a:buNone/>
              <a:defRPr sz="4000" b="1" i="0" u="none" strike="noStrike" cap="none">
                <a:solidFill>
                  <a:srgbClr val="1F497D"/>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457200" y="1600206"/>
            <a:ext cx="8229600" cy="4525963"/>
          </a:xfrm>
          <a:prstGeom prst="rect">
            <a:avLst/>
          </a:prstGeom>
          <a:noFill/>
          <a:ln>
            <a:noFill/>
          </a:ln>
        </p:spPr>
        <p:txBody>
          <a:bodyPr lIns="91409" tIns="91409" rIns="91409" bIns="91409" anchor="t" anchorCtr="0"/>
          <a:lstStyle>
            <a:lvl1pPr marL="342843" marR="0" lvl="0" indent="-139676" algn="l" rtl="0">
              <a:spcBef>
                <a:spcPts val="640"/>
              </a:spcBef>
              <a:buNone/>
              <a:defRPr sz="3200" b="0" i="0" u="none" strike="noStrike" cap="none">
                <a:solidFill>
                  <a:srgbClr val="4E86AE"/>
                </a:solidFill>
                <a:latin typeface="Calibri"/>
                <a:ea typeface="Calibri"/>
                <a:cs typeface="Calibri"/>
                <a:sym typeface="Calibri"/>
              </a:defRPr>
            </a:lvl1pPr>
            <a:lvl2pPr marL="742825" marR="0" lvl="1" indent="-107932" algn="l" rtl="0">
              <a:spcBef>
                <a:spcPts val="560"/>
              </a:spcBef>
              <a:buNone/>
              <a:defRPr sz="2800" b="0" i="0" u="none" strike="noStrike" cap="none">
                <a:solidFill>
                  <a:srgbClr val="4E86AE"/>
                </a:solidFill>
                <a:latin typeface="Calibri"/>
                <a:ea typeface="Calibri"/>
                <a:cs typeface="Calibri"/>
                <a:sym typeface="Calibri"/>
              </a:defRPr>
            </a:lvl2pPr>
            <a:lvl3pPr marL="1142808" marR="0" lvl="2" indent="-76187" algn="l" rtl="0">
              <a:spcBef>
                <a:spcPts val="480"/>
              </a:spcBef>
              <a:buNone/>
              <a:defRPr sz="2400" b="0" i="0" u="none" strike="noStrike" cap="none">
                <a:solidFill>
                  <a:srgbClr val="4E86AE"/>
                </a:solidFill>
                <a:latin typeface="Calibri"/>
                <a:ea typeface="Calibri"/>
                <a:cs typeface="Calibri"/>
                <a:sym typeface="Calibri"/>
              </a:defRPr>
            </a:lvl3pPr>
            <a:lvl4pPr marL="1599931" marR="0" lvl="3" indent="-101583" algn="l" rtl="0">
              <a:spcBef>
                <a:spcPts val="400"/>
              </a:spcBef>
              <a:buNone/>
              <a:defRPr sz="2000" b="0" i="0" u="none" strike="noStrike" cap="none">
                <a:solidFill>
                  <a:srgbClr val="4E86AE"/>
                </a:solidFill>
                <a:latin typeface="Calibri"/>
                <a:ea typeface="Calibri"/>
                <a:cs typeface="Calibri"/>
                <a:sym typeface="Calibri"/>
              </a:defRPr>
            </a:lvl4pPr>
            <a:lvl5pPr marL="2057055" marR="0" lvl="4" indent="-101583" algn="l" rtl="0">
              <a:spcBef>
                <a:spcPts val="400"/>
              </a:spcBef>
              <a:buNone/>
              <a:defRPr sz="2000" b="0" i="0" u="none" strike="noStrike" cap="none">
                <a:solidFill>
                  <a:srgbClr val="4E86AE"/>
                </a:solidFill>
                <a:latin typeface="Calibri"/>
                <a:ea typeface="Calibri"/>
                <a:cs typeface="Calibri"/>
                <a:sym typeface="Calibri"/>
              </a:defRPr>
            </a:lvl5pPr>
            <a:lvl6pPr marL="2514178" marR="0" lvl="5" indent="-101583" algn="l" rtl="0">
              <a:spcBef>
                <a:spcPts val="400"/>
              </a:spcBef>
              <a:buNone/>
              <a:defRPr sz="2000" b="0" i="0" u="none" strike="noStrike" cap="none">
                <a:solidFill>
                  <a:schemeClr val="dk1"/>
                </a:solidFill>
                <a:latin typeface="Calibri"/>
                <a:ea typeface="Calibri"/>
                <a:cs typeface="Calibri"/>
                <a:sym typeface="Calibri"/>
              </a:defRPr>
            </a:lvl6pPr>
            <a:lvl7pPr marL="2971301" marR="0" lvl="6" indent="-101583" algn="l" rtl="0">
              <a:spcBef>
                <a:spcPts val="400"/>
              </a:spcBef>
              <a:buNone/>
              <a:defRPr sz="2000" b="0" i="0" u="none" strike="noStrike" cap="none">
                <a:solidFill>
                  <a:schemeClr val="dk1"/>
                </a:solidFill>
                <a:latin typeface="Calibri"/>
                <a:ea typeface="Calibri"/>
                <a:cs typeface="Calibri"/>
                <a:sym typeface="Calibri"/>
              </a:defRPr>
            </a:lvl7pPr>
            <a:lvl8pPr marL="3428425" marR="0" lvl="7" indent="-101583" algn="l" rtl="0">
              <a:spcBef>
                <a:spcPts val="400"/>
              </a:spcBef>
              <a:buNone/>
              <a:defRPr sz="2000" b="0" i="0" u="none" strike="noStrike" cap="none">
                <a:solidFill>
                  <a:schemeClr val="dk1"/>
                </a:solidFill>
                <a:latin typeface="Calibri"/>
                <a:ea typeface="Calibri"/>
                <a:cs typeface="Calibri"/>
                <a:sym typeface="Calibri"/>
              </a:defRPr>
            </a:lvl8pPr>
            <a:lvl9pPr marL="3885548" marR="0" lvl="8" indent="-101583" algn="l" rtl="0">
              <a:spcBef>
                <a:spcPts val="400"/>
              </a:spcBef>
              <a:buNone/>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pic>
        <p:nvPicPr>
          <p:cNvPr id="75" name="Shape 75" descr="GEOGLOWS-LOGO.jpg"/>
          <p:cNvPicPr preferRelativeResize="0"/>
          <p:nvPr/>
        </p:nvPicPr>
        <p:blipFill rotWithShape="1">
          <a:blip r:embed="rId2">
            <a:alphaModFix/>
          </a:blip>
          <a:srcRect t="14720" r="10957" b="25934"/>
          <a:stretch/>
        </p:blipFill>
        <p:spPr>
          <a:xfrm>
            <a:off x="5940156" y="188640"/>
            <a:ext cx="3059831" cy="80605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722312" y="4406905"/>
            <a:ext cx="7772400" cy="1362075"/>
          </a:xfrm>
          <a:prstGeom prst="rect">
            <a:avLst/>
          </a:prstGeom>
          <a:noFill/>
          <a:ln>
            <a:noFill/>
          </a:ln>
        </p:spPr>
        <p:txBody>
          <a:bodyPr lIns="91409" tIns="91409" rIns="91409" bIns="91409"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a:off x="722312" y="2906714"/>
            <a:ext cx="7772400" cy="1500187"/>
          </a:xfrm>
          <a:prstGeom prst="rect">
            <a:avLst/>
          </a:prstGeom>
          <a:noFill/>
          <a:ln>
            <a:noFill/>
          </a:ln>
        </p:spPr>
        <p:txBody>
          <a:bodyPr lIns="91409" tIns="91409" rIns="91409" bIns="91409" anchor="b" anchorCtr="0"/>
          <a:lstStyle>
            <a:lvl1pPr marL="0" marR="0" lvl="0" indent="0" algn="l" rtl="0">
              <a:spcBef>
                <a:spcPts val="400"/>
              </a:spcBef>
              <a:buClr>
                <a:srgbClr val="888888"/>
              </a:buClr>
              <a:buFont typeface="Arial"/>
              <a:buChar char="●"/>
              <a:defRPr sz="2000" b="0" i="0" u="none" strike="noStrike" cap="none">
                <a:solidFill>
                  <a:srgbClr val="888888"/>
                </a:solidFill>
                <a:latin typeface="Calibri"/>
                <a:ea typeface="Calibri"/>
                <a:cs typeface="Calibri"/>
                <a:sym typeface="Calibri"/>
              </a:defRPr>
            </a:lvl1pPr>
            <a:lvl2pPr marL="457124" marR="0" lvl="1" indent="0" algn="l" rtl="0">
              <a:spcBef>
                <a:spcPts val="360"/>
              </a:spcBef>
              <a:buClr>
                <a:srgbClr val="888888"/>
              </a:buClr>
              <a:buFont typeface="Arial"/>
              <a:buChar char="○"/>
              <a:defRPr sz="1800" b="0" i="0" u="none" strike="noStrike" cap="none">
                <a:solidFill>
                  <a:srgbClr val="888888"/>
                </a:solidFill>
                <a:latin typeface="Calibri"/>
                <a:ea typeface="Calibri"/>
                <a:cs typeface="Calibri"/>
                <a:sym typeface="Calibri"/>
              </a:defRPr>
            </a:lvl2pPr>
            <a:lvl3pPr marL="914247" marR="0" lvl="2" indent="0" algn="l" rtl="0">
              <a:spcBef>
                <a:spcPts val="320"/>
              </a:spcBef>
              <a:buClr>
                <a:srgbClr val="888888"/>
              </a:buClr>
              <a:buFont typeface="Arial"/>
              <a:buChar char="■"/>
              <a:defRPr sz="1600" b="0" i="0" u="none" strike="noStrike" cap="none">
                <a:solidFill>
                  <a:srgbClr val="888888"/>
                </a:solidFill>
                <a:latin typeface="Calibri"/>
                <a:ea typeface="Calibri"/>
                <a:cs typeface="Calibri"/>
                <a:sym typeface="Calibri"/>
              </a:defRPr>
            </a:lvl3pPr>
            <a:lvl4pPr marL="1371370" marR="0" lvl="3" indent="0" algn="l" rtl="0">
              <a:spcBef>
                <a:spcPts val="280"/>
              </a:spcBef>
              <a:buClr>
                <a:srgbClr val="888888"/>
              </a:buClr>
              <a:buFont typeface="Arial"/>
              <a:buChar char="●"/>
              <a:defRPr sz="1400" b="0" i="0" u="none" strike="noStrike" cap="none">
                <a:solidFill>
                  <a:srgbClr val="888888"/>
                </a:solidFill>
                <a:latin typeface="Calibri"/>
                <a:ea typeface="Calibri"/>
                <a:cs typeface="Calibri"/>
                <a:sym typeface="Calibri"/>
              </a:defRPr>
            </a:lvl4pPr>
            <a:lvl5pPr marL="1828493" marR="0" lvl="4" indent="0" algn="l" rtl="0">
              <a:spcBef>
                <a:spcPts val="280"/>
              </a:spcBef>
              <a:buClr>
                <a:srgbClr val="888888"/>
              </a:buClr>
              <a:buFont typeface="Arial"/>
              <a:buChar char="○"/>
              <a:defRPr sz="1400" b="0" i="0" u="none" strike="noStrike" cap="none">
                <a:solidFill>
                  <a:srgbClr val="888888"/>
                </a:solidFill>
                <a:latin typeface="Calibri"/>
                <a:ea typeface="Calibri"/>
                <a:cs typeface="Calibri"/>
                <a:sym typeface="Calibri"/>
              </a:defRPr>
            </a:lvl5pPr>
            <a:lvl6pPr marL="2285617" marR="0" lvl="5" indent="0" algn="l" rtl="0">
              <a:spcBef>
                <a:spcPts val="280"/>
              </a:spcBef>
              <a:buClr>
                <a:srgbClr val="888888"/>
              </a:buClr>
              <a:buFont typeface="Arial"/>
              <a:buChar char="■"/>
              <a:defRPr sz="1400" b="0" i="0" u="none" strike="noStrike" cap="none">
                <a:solidFill>
                  <a:srgbClr val="888888"/>
                </a:solidFill>
                <a:latin typeface="Calibri"/>
                <a:ea typeface="Calibri"/>
                <a:cs typeface="Calibri"/>
                <a:sym typeface="Calibri"/>
              </a:defRPr>
            </a:lvl6pPr>
            <a:lvl7pPr marL="2742740" marR="0" lvl="6" indent="0" algn="l" rtl="0">
              <a:spcBef>
                <a:spcPts val="280"/>
              </a:spcBef>
              <a:buClr>
                <a:srgbClr val="888888"/>
              </a:buClr>
              <a:buFont typeface="Arial"/>
              <a:buChar char="●"/>
              <a:defRPr sz="1400" b="0" i="0" u="none" strike="noStrike" cap="none">
                <a:solidFill>
                  <a:srgbClr val="888888"/>
                </a:solidFill>
                <a:latin typeface="Calibri"/>
                <a:ea typeface="Calibri"/>
                <a:cs typeface="Calibri"/>
                <a:sym typeface="Calibri"/>
              </a:defRPr>
            </a:lvl7pPr>
            <a:lvl8pPr marL="3199863" marR="0" lvl="7" indent="0" algn="l" rtl="0">
              <a:spcBef>
                <a:spcPts val="280"/>
              </a:spcBef>
              <a:buClr>
                <a:srgbClr val="888888"/>
              </a:buClr>
              <a:buFont typeface="Arial"/>
              <a:buChar char="○"/>
              <a:defRPr sz="1400" b="0" i="0" u="none" strike="noStrike" cap="none">
                <a:solidFill>
                  <a:srgbClr val="888888"/>
                </a:solidFill>
                <a:latin typeface="Calibri"/>
                <a:ea typeface="Calibri"/>
                <a:cs typeface="Calibri"/>
                <a:sym typeface="Calibri"/>
              </a:defRPr>
            </a:lvl8pPr>
            <a:lvl9pPr marL="3656986" marR="0" lvl="8" indent="0" algn="l" rtl="0">
              <a:spcBef>
                <a:spcPts val="280"/>
              </a:spcBef>
              <a:buClr>
                <a:srgbClr val="888888"/>
              </a:buClr>
              <a:buFont typeface="Arial"/>
              <a:buChar char="■"/>
              <a:defRPr sz="1400" b="0" i="0" u="none" strike="noStrike" cap="none">
                <a:solidFill>
                  <a:srgbClr val="888888"/>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4637"/>
            <a:ext cx="8229600" cy="1143000"/>
          </a:xfrm>
          <a:prstGeom prst="rect">
            <a:avLst/>
          </a:prstGeom>
          <a:noFill/>
          <a:ln>
            <a:noFill/>
          </a:ln>
        </p:spPr>
        <p:txBody>
          <a:bodyPr lIns="91409" tIns="91409" rIns="91409" bIns="91409"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a:off x="457201" y="1600206"/>
            <a:ext cx="4038599" cy="4525963"/>
          </a:xfrm>
          <a:prstGeom prst="rect">
            <a:avLst/>
          </a:prstGeom>
          <a:noFill/>
          <a:ln>
            <a:noFill/>
          </a:ln>
        </p:spPr>
        <p:txBody>
          <a:bodyPr lIns="91409" tIns="91409" rIns="91409" bIns="91409" anchor="t" anchorCtr="0"/>
          <a:lstStyle>
            <a:lvl1pPr marL="342843" marR="0" lvl="0" indent="-165072" algn="l" rtl="0">
              <a:spcBef>
                <a:spcPts val="560"/>
              </a:spcBef>
              <a:buNone/>
              <a:defRPr sz="2800" b="0" i="0" u="none" strike="noStrike" cap="none">
                <a:solidFill>
                  <a:schemeClr val="dk1"/>
                </a:solidFill>
                <a:latin typeface="Calibri"/>
                <a:ea typeface="Calibri"/>
                <a:cs typeface="Calibri"/>
                <a:sym typeface="Calibri"/>
              </a:defRPr>
            </a:lvl1pPr>
            <a:lvl2pPr marL="742825" marR="0" lvl="1" indent="-133328" algn="l" rtl="0">
              <a:spcBef>
                <a:spcPts val="480"/>
              </a:spcBef>
              <a:buNone/>
              <a:defRPr sz="2400" b="0" i="0" u="none" strike="noStrike" cap="none">
                <a:solidFill>
                  <a:schemeClr val="dk1"/>
                </a:solidFill>
                <a:latin typeface="Calibri"/>
                <a:ea typeface="Calibri"/>
                <a:cs typeface="Calibri"/>
                <a:sym typeface="Calibri"/>
              </a:defRPr>
            </a:lvl2pPr>
            <a:lvl3pPr marL="1142808" marR="0" lvl="2" indent="-101583" algn="l" rtl="0">
              <a:spcBef>
                <a:spcPts val="400"/>
              </a:spcBef>
              <a:buNone/>
              <a:defRPr sz="2000" b="0" i="0" u="none" strike="noStrike" cap="none">
                <a:solidFill>
                  <a:schemeClr val="dk1"/>
                </a:solidFill>
                <a:latin typeface="Calibri"/>
                <a:ea typeface="Calibri"/>
                <a:cs typeface="Calibri"/>
                <a:sym typeface="Calibri"/>
              </a:defRPr>
            </a:lvl3pPr>
            <a:lvl4pPr marL="1599931" marR="0" lvl="3" indent="-114281" algn="l" rtl="0">
              <a:spcBef>
                <a:spcPts val="360"/>
              </a:spcBef>
              <a:buNone/>
              <a:defRPr sz="1800" b="0" i="0" u="none" strike="noStrike" cap="none">
                <a:solidFill>
                  <a:schemeClr val="dk1"/>
                </a:solidFill>
                <a:latin typeface="Calibri"/>
                <a:ea typeface="Calibri"/>
                <a:cs typeface="Calibri"/>
                <a:sym typeface="Calibri"/>
              </a:defRPr>
            </a:lvl4pPr>
            <a:lvl5pPr marL="2057055" marR="0" lvl="4" indent="-114281" algn="l" rtl="0">
              <a:spcBef>
                <a:spcPts val="360"/>
              </a:spcBef>
              <a:buNone/>
              <a:defRPr sz="1800" b="0" i="0" u="none" strike="noStrike" cap="none">
                <a:solidFill>
                  <a:schemeClr val="dk1"/>
                </a:solidFill>
                <a:latin typeface="Calibri"/>
                <a:ea typeface="Calibri"/>
                <a:cs typeface="Calibri"/>
                <a:sym typeface="Calibri"/>
              </a:defRPr>
            </a:lvl5pPr>
            <a:lvl6pPr marL="2514178" marR="0" lvl="5" indent="-114281" algn="l" rtl="0">
              <a:spcBef>
                <a:spcPts val="360"/>
              </a:spcBef>
              <a:buNone/>
              <a:defRPr sz="1800" b="0" i="0" u="none" strike="noStrike" cap="none">
                <a:solidFill>
                  <a:schemeClr val="dk1"/>
                </a:solidFill>
                <a:latin typeface="Calibri"/>
                <a:ea typeface="Calibri"/>
                <a:cs typeface="Calibri"/>
                <a:sym typeface="Calibri"/>
              </a:defRPr>
            </a:lvl6pPr>
            <a:lvl7pPr marL="2971301" marR="0" lvl="6" indent="-114281" algn="l" rtl="0">
              <a:spcBef>
                <a:spcPts val="360"/>
              </a:spcBef>
              <a:buNone/>
              <a:defRPr sz="1800" b="0" i="0" u="none" strike="noStrike" cap="none">
                <a:solidFill>
                  <a:schemeClr val="dk1"/>
                </a:solidFill>
                <a:latin typeface="Calibri"/>
                <a:ea typeface="Calibri"/>
                <a:cs typeface="Calibri"/>
                <a:sym typeface="Calibri"/>
              </a:defRPr>
            </a:lvl7pPr>
            <a:lvl8pPr marL="3428425" marR="0" lvl="7" indent="-114281" algn="l" rtl="0">
              <a:spcBef>
                <a:spcPts val="360"/>
              </a:spcBef>
              <a:buNone/>
              <a:defRPr sz="1800" b="0" i="0" u="none" strike="noStrike" cap="none">
                <a:solidFill>
                  <a:schemeClr val="dk1"/>
                </a:solidFill>
                <a:latin typeface="Calibri"/>
                <a:ea typeface="Calibri"/>
                <a:cs typeface="Calibri"/>
                <a:sym typeface="Calibri"/>
              </a:defRPr>
            </a:lvl8pPr>
            <a:lvl9pPr marL="3885548" marR="0" lvl="8" indent="-114281" algn="l" rtl="0">
              <a:spcBef>
                <a:spcPts val="36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2"/>
          </p:nvPr>
        </p:nvSpPr>
        <p:spPr>
          <a:xfrm>
            <a:off x="4648200" y="1600206"/>
            <a:ext cx="4038599" cy="4525963"/>
          </a:xfrm>
          <a:prstGeom prst="rect">
            <a:avLst/>
          </a:prstGeom>
          <a:noFill/>
          <a:ln>
            <a:noFill/>
          </a:ln>
        </p:spPr>
        <p:txBody>
          <a:bodyPr lIns="91409" tIns="91409" rIns="91409" bIns="91409" anchor="t" anchorCtr="0"/>
          <a:lstStyle>
            <a:lvl1pPr marL="342843" marR="0" lvl="0" indent="-165072" algn="l" rtl="0">
              <a:spcBef>
                <a:spcPts val="560"/>
              </a:spcBef>
              <a:buNone/>
              <a:defRPr sz="2800" b="0" i="0" u="none" strike="noStrike" cap="none">
                <a:solidFill>
                  <a:schemeClr val="dk1"/>
                </a:solidFill>
                <a:latin typeface="Calibri"/>
                <a:ea typeface="Calibri"/>
                <a:cs typeface="Calibri"/>
                <a:sym typeface="Calibri"/>
              </a:defRPr>
            </a:lvl1pPr>
            <a:lvl2pPr marL="742825" marR="0" lvl="1" indent="-133328" algn="l" rtl="0">
              <a:spcBef>
                <a:spcPts val="480"/>
              </a:spcBef>
              <a:buNone/>
              <a:defRPr sz="2400" b="0" i="0" u="none" strike="noStrike" cap="none">
                <a:solidFill>
                  <a:schemeClr val="dk1"/>
                </a:solidFill>
                <a:latin typeface="Calibri"/>
                <a:ea typeface="Calibri"/>
                <a:cs typeface="Calibri"/>
                <a:sym typeface="Calibri"/>
              </a:defRPr>
            </a:lvl2pPr>
            <a:lvl3pPr marL="1142808" marR="0" lvl="2" indent="-101583" algn="l" rtl="0">
              <a:spcBef>
                <a:spcPts val="400"/>
              </a:spcBef>
              <a:buNone/>
              <a:defRPr sz="2000" b="0" i="0" u="none" strike="noStrike" cap="none">
                <a:solidFill>
                  <a:schemeClr val="dk1"/>
                </a:solidFill>
                <a:latin typeface="Calibri"/>
                <a:ea typeface="Calibri"/>
                <a:cs typeface="Calibri"/>
                <a:sym typeface="Calibri"/>
              </a:defRPr>
            </a:lvl3pPr>
            <a:lvl4pPr marL="1599931" marR="0" lvl="3" indent="-114281" algn="l" rtl="0">
              <a:spcBef>
                <a:spcPts val="360"/>
              </a:spcBef>
              <a:buNone/>
              <a:defRPr sz="1800" b="0" i="0" u="none" strike="noStrike" cap="none">
                <a:solidFill>
                  <a:schemeClr val="dk1"/>
                </a:solidFill>
                <a:latin typeface="Calibri"/>
                <a:ea typeface="Calibri"/>
                <a:cs typeface="Calibri"/>
                <a:sym typeface="Calibri"/>
              </a:defRPr>
            </a:lvl4pPr>
            <a:lvl5pPr marL="2057055" marR="0" lvl="4" indent="-114281" algn="l" rtl="0">
              <a:spcBef>
                <a:spcPts val="360"/>
              </a:spcBef>
              <a:buNone/>
              <a:defRPr sz="1800" b="0" i="0" u="none" strike="noStrike" cap="none">
                <a:solidFill>
                  <a:schemeClr val="dk1"/>
                </a:solidFill>
                <a:latin typeface="Calibri"/>
                <a:ea typeface="Calibri"/>
                <a:cs typeface="Calibri"/>
                <a:sym typeface="Calibri"/>
              </a:defRPr>
            </a:lvl5pPr>
            <a:lvl6pPr marL="2514178" marR="0" lvl="5" indent="-114281" algn="l" rtl="0">
              <a:spcBef>
                <a:spcPts val="360"/>
              </a:spcBef>
              <a:buNone/>
              <a:defRPr sz="1800" b="0" i="0" u="none" strike="noStrike" cap="none">
                <a:solidFill>
                  <a:schemeClr val="dk1"/>
                </a:solidFill>
                <a:latin typeface="Calibri"/>
                <a:ea typeface="Calibri"/>
                <a:cs typeface="Calibri"/>
                <a:sym typeface="Calibri"/>
              </a:defRPr>
            </a:lvl6pPr>
            <a:lvl7pPr marL="2971301" marR="0" lvl="6" indent="-114281" algn="l" rtl="0">
              <a:spcBef>
                <a:spcPts val="360"/>
              </a:spcBef>
              <a:buNone/>
              <a:defRPr sz="1800" b="0" i="0" u="none" strike="noStrike" cap="none">
                <a:solidFill>
                  <a:schemeClr val="dk1"/>
                </a:solidFill>
                <a:latin typeface="Calibri"/>
                <a:ea typeface="Calibri"/>
                <a:cs typeface="Calibri"/>
                <a:sym typeface="Calibri"/>
              </a:defRPr>
            </a:lvl7pPr>
            <a:lvl8pPr marL="3428425" marR="0" lvl="7" indent="-114281" algn="l" rtl="0">
              <a:spcBef>
                <a:spcPts val="360"/>
              </a:spcBef>
              <a:buNone/>
              <a:defRPr sz="1800" b="0" i="0" u="none" strike="noStrike" cap="none">
                <a:solidFill>
                  <a:schemeClr val="dk1"/>
                </a:solidFill>
                <a:latin typeface="Calibri"/>
                <a:ea typeface="Calibri"/>
                <a:cs typeface="Calibri"/>
                <a:sym typeface="Calibri"/>
              </a:defRPr>
            </a:lvl8pPr>
            <a:lvl9pPr marL="3885548" marR="0" lvl="8" indent="-114281" algn="l" rtl="0">
              <a:spcBef>
                <a:spcPts val="360"/>
              </a:spcBef>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a:noFill/>
          <a:ln>
            <a:noFill/>
          </a:ln>
        </p:spPr>
        <p:txBody>
          <a:bodyPr lIns="91409" tIns="91409" rIns="91409" bIns="91409"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txBox="1">
            <a:spLocks noGrp="1"/>
          </p:cNvSpPr>
          <p:nvPr>
            <p:ph type="body" idx="1"/>
          </p:nvPr>
        </p:nvSpPr>
        <p:spPr>
          <a:xfrm>
            <a:off x="457201" y="1535112"/>
            <a:ext cx="4040187" cy="639762"/>
          </a:xfrm>
          <a:prstGeom prst="rect">
            <a:avLst/>
          </a:prstGeom>
          <a:noFill/>
          <a:ln>
            <a:noFill/>
          </a:ln>
        </p:spPr>
        <p:txBody>
          <a:bodyPr lIns="91409" tIns="91409" rIns="91409" bIns="91409" anchor="b" anchorCtr="0"/>
          <a:lstStyle>
            <a:lvl1pPr marL="0" marR="0" lvl="0" indent="0" algn="l" rtl="0">
              <a:spcBef>
                <a:spcPts val="480"/>
              </a:spcBef>
              <a:buClr>
                <a:schemeClr val="dk1"/>
              </a:buClr>
              <a:buFont typeface="Arial"/>
              <a:buChar char="●"/>
              <a:defRPr sz="2400" b="1" i="0" u="none" strike="noStrike" cap="none">
                <a:solidFill>
                  <a:schemeClr val="dk1"/>
                </a:solidFill>
                <a:latin typeface="Calibri"/>
                <a:ea typeface="Calibri"/>
                <a:cs typeface="Calibri"/>
                <a:sym typeface="Calibri"/>
              </a:defRPr>
            </a:lvl1pPr>
            <a:lvl2pPr marL="457124" marR="0" lvl="1" indent="0" algn="l" rtl="0">
              <a:spcBef>
                <a:spcPts val="400"/>
              </a:spcBef>
              <a:buClr>
                <a:schemeClr val="dk1"/>
              </a:buClr>
              <a:buFont typeface="Arial"/>
              <a:buChar char="○"/>
              <a:defRPr sz="2000" b="1" i="0" u="none" strike="noStrike" cap="none">
                <a:solidFill>
                  <a:schemeClr val="dk1"/>
                </a:solidFill>
                <a:latin typeface="Calibri"/>
                <a:ea typeface="Calibri"/>
                <a:cs typeface="Calibri"/>
                <a:sym typeface="Calibri"/>
              </a:defRPr>
            </a:lvl2pPr>
            <a:lvl3pPr marL="914247" marR="0" lvl="2" indent="0" algn="l" rtl="0">
              <a:spcBef>
                <a:spcPts val="360"/>
              </a:spcBef>
              <a:buClr>
                <a:schemeClr val="dk1"/>
              </a:buClr>
              <a:buFont typeface="Arial"/>
              <a:buChar char="■"/>
              <a:defRPr sz="1800" b="1" i="0" u="none" strike="noStrike" cap="none">
                <a:solidFill>
                  <a:schemeClr val="dk1"/>
                </a:solidFill>
                <a:latin typeface="Calibri"/>
                <a:ea typeface="Calibri"/>
                <a:cs typeface="Calibri"/>
                <a:sym typeface="Calibri"/>
              </a:defRPr>
            </a:lvl3pPr>
            <a:lvl4pPr marL="1371370" marR="0" lvl="3"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4pPr>
            <a:lvl5pPr marL="1828493" marR="0" lvl="4"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5pPr>
            <a:lvl6pPr marL="2285617" marR="0" lvl="5"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6pPr>
            <a:lvl7pPr marL="2742740" marR="0" lvl="6"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7pPr>
            <a:lvl8pPr marL="3199863" marR="0" lvl="7"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8pPr>
            <a:lvl9pPr marL="3656986" marR="0" lvl="8"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2"/>
          </p:nvPr>
        </p:nvSpPr>
        <p:spPr>
          <a:xfrm>
            <a:off x="457201" y="2174876"/>
            <a:ext cx="4040187" cy="3951287"/>
          </a:xfrm>
          <a:prstGeom prst="rect">
            <a:avLst/>
          </a:prstGeom>
          <a:noFill/>
          <a:ln>
            <a:noFill/>
          </a:ln>
        </p:spPr>
        <p:txBody>
          <a:bodyPr lIns="91409" tIns="91409" rIns="91409" bIns="91409" anchor="t" anchorCtr="0"/>
          <a:lstStyle>
            <a:lvl1pPr marL="342843" marR="0" lvl="0" indent="-190468" algn="l" rtl="0">
              <a:spcBef>
                <a:spcPts val="480"/>
              </a:spcBef>
              <a:buNone/>
              <a:defRPr sz="2400" b="0" i="0" u="none" strike="noStrike" cap="none">
                <a:solidFill>
                  <a:schemeClr val="dk1"/>
                </a:solidFill>
                <a:latin typeface="Calibri"/>
                <a:ea typeface="Calibri"/>
                <a:cs typeface="Calibri"/>
                <a:sym typeface="Calibri"/>
              </a:defRPr>
            </a:lvl1pPr>
            <a:lvl2pPr marL="742825" marR="0" lvl="1" indent="-158723" algn="l" rtl="0">
              <a:spcBef>
                <a:spcPts val="400"/>
              </a:spcBef>
              <a:buNone/>
              <a:defRPr sz="2000" b="0" i="0" u="none" strike="noStrike" cap="none">
                <a:solidFill>
                  <a:schemeClr val="dk1"/>
                </a:solidFill>
                <a:latin typeface="Calibri"/>
                <a:ea typeface="Calibri"/>
                <a:cs typeface="Calibri"/>
                <a:sym typeface="Calibri"/>
              </a:defRPr>
            </a:lvl2pPr>
            <a:lvl3pPr marL="1142808" marR="0" lvl="2" indent="-114281" algn="l" rtl="0">
              <a:spcBef>
                <a:spcPts val="360"/>
              </a:spcBef>
              <a:buNone/>
              <a:defRPr sz="1800" b="0" i="0" u="none" strike="noStrike" cap="none">
                <a:solidFill>
                  <a:schemeClr val="dk1"/>
                </a:solidFill>
                <a:latin typeface="Calibri"/>
                <a:ea typeface="Calibri"/>
                <a:cs typeface="Calibri"/>
                <a:sym typeface="Calibri"/>
              </a:defRPr>
            </a:lvl3pPr>
            <a:lvl4pPr marL="1599931" marR="0" lvl="3" indent="-126979" algn="l" rtl="0">
              <a:spcBef>
                <a:spcPts val="320"/>
              </a:spcBef>
              <a:buNone/>
              <a:defRPr sz="1600" b="0" i="0" u="none" strike="noStrike" cap="none">
                <a:solidFill>
                  <a:schemeClr val="dk1"/>
                </a:solidFill>
                <a:latin typeface="Calibri"/>
                <a:ea typeface="Calibri"/>
                <a:cs typeface="Calibri"/>
                <a:sym typeface="Calibri"/>
              </a:defRPr>
            </a:lvl4pPr>
            <a:lvl5pPr marL="2057055" marR="0" lvl="4" indent="-126979" algn="l" rtl="0">
              <a:spcBef>
                <a:spcPts val="320"/>
              </a:spcBef>
              <a:buNone/>
              <a:defRPr sz="1600" b="0" i="0" u="none" strike="noStrike" cap="none">
                <a:solidFill>
                  <a:schemeClr val="dk1"/>
                </a:solidFill>
                <a:latin typeface="Calibri"/>
                <a:ea typeface="Calibri"/>
                <a:cs typeface="Calibri"/>
                <a:sym typeface="Calibri"/>
              </a:defRPr>
            </a:lvl5pPr>
            <a:lvl6pPr marL="2514178" marR="0" lvl="5" indent="-126979" algn="l" rtl="0">
              <a:spcBef>
                <a:spcPts val="320"/>
              </a:spcBef>
              <a:buNone/>
              <a:defRPr sz="1600" b="0" i="0" u="none" strike="noStrike" cap="none">
                <a:solidFill>
                  <a:schemeClr val="dk1"/>
                </a:solidFill>
                <a:latin typeface="Calibri"/>
                <a:ea typeface="Calibri"/>
                <a:cs typeface="Calibri"/>
                <a:sym typeface="Calibri"/>
              </a:defRPr>
            </a:lvl6pPr>
            <a:lvl7pPr marL="2971301" marR="0" lvl="6" indent="-126979" algn="l" rtl="0">
              <a:spcBef>
                <a:spcPts val="320"/>
              </a:spcBef>
              <a:buNone/>
              <a:defRPr sz="1600" b="0" i="0" u="none" strike="noStrike" cap="none">
                <a:solidFill>
                  <a:schemeClr val="dk1"/>
                </a:solidFill>
                <a:latin typeface="Calibri"/>
                <a:ea typeface="Calibri"/>
                <a:cs typeface="Calibri"/>
                <a:sym typeface="Calibri"/>
              </a:defRPr>
            </a:lvl7pPr>
            <a:lvl8pPr marL="3428425" marR="0" lvl="7" indent="-126979" algn="l" rtl="0">
              <a:spcBef>
                <a:spcPts val="320"/>
              </a:spcBef>
              <a:buNone/>
              <a:defRPr sz="1600" b="0" i="0" u="none" strike="noStrike" cap="none">
                <a:solidFill>
                  <a:schemeClr val="dk1"/>
                </a:solidFill>
                <a:latin typeface="Calibri"/>
                <a:ea typeface="Calibri"/>
                <a:cs typeface="Calibri"/>
                <a:sym typeface="Calibri"/>
              </a:defRPr>
            </a:lvl8pPr>
            <a:lvl9pPr marL="3885548" marR="0" lvl="8" indent="-126979" algn="l" rtl="0">
              <a:spcBef>
                <a:spcPts val="320"/>
              </a:spcBef>
              <a:buNone/>
              <a:defRPr sz="16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3"/>
          </p:nvPr>
        </p:nvSpPr>
        <p:spPr>
          <a:xfrm>
            <a:off x="4645028" y="1535112"/>
            <a:ext cx="4041774" cy="639762"/>
          </a:xfrm>
          <a:prstGeom prst="rect">
            <a:avLst/>
          </a:prstGeom>
          <a:noFill/>
          <a:ln>
            <a:noFill/>
          </a:ln>
        </p:spPr>
        <p:txBody>
          <a:bodyPr lIns="91409" tIns="91409" rIns="91409" bIns="91409" anchor="b" anchorCtr="0"/>
          <a:lstStyle>
            <a:lvl1pPr marL="0" marR="0" lvl="0" indent="0" algn="l" rtl="0">
              <a:spcBef>
                <a:spcPts val="480"/>
              </a:spcBef>
              <a:buClr>
                <a:schemeClr val="dk1"/>
              </a:buClr>
              <a:buFont typeface="Arial"/>
              <a:buChar char="●"/>
              <a:defRPr sz="2400" b="1" i="0" u="none" strike="noStrike" cap="none">
                <a:solidFill>
                  <a:schemeClr val="dk1"/>
                </a:solidFill>
                <a:latin typeface="Calibri"/>
                <a:ea typeface="Calibri"/>
                <a:cs typeface="Calibri"/>
                <a:sym typeface="Calibri"/>
              </a:defRPr>
            </a:lvl1pPr>
            <a:lvl2pPr marL="457124" marR="0" lvl="1" indent="0" algn="l" rtl="0">
              <a:spcBef>
                <a:spcPts val="400"/>
              </a:spcBef>
              <a:buClr>
                <a:schemeClr val="dk1"/>
              </a:buClr>
              <a:buFont typeface="Arial"/>
              <a:buChar char="○"/>
              <a:defRPr sz="2000" b="1" i="0" u="none" strike="noStrike" cap="none">
                <a:solidFill>
                  <a:schemeClr val="dk1"/>
                </a:solidFill>
                <a:latin typeface="Calibri"/>
                <a:ea typeface="Calibri"/>
                <a:cs typeface="Calibri"/>
                <a:sym typeface="Calibri"/>
              </a:defRPr>
            </a:lvl2pPr>
            <a:lvl3pPr marL="914247" marR="0" lvl="2" indent="0" algn="l" rtl="0">
              <a:spcBef>
                <a:spcPts val="360"/>
              </a:spcBef>
              <a:buClr>
                <a:schemeClr val="dk1"/>
              </a:buClr>
              <a:buFont typeface="Arial"/>
              <a:buChar char="■"/>
              <a:defRPr sz="1800" b="1" i="0" u="none" strike="noStrike" cap="none">
                <a:solidFill>
                  <a:schemeClr val="dk1"/>
                </a:solidFill>
                <a:latin typeface="Calibri"/>
                <a:ea typeface="Calibri"/>
                <a:cs typeface="Calibri"/>
                <a:sym typeface="Calibri"/>
              </a:defRPr>
            </a:lvl3pPr>
            <a:lvl4pPr marL="1371370" marR="0" lvl="3"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4pPr>
            <a:lvl5pPr marL="1828493" marR="0" lvl="4"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5pPr>
            <a:lvl6pPr marL="2285617" marR="0" lvl="5"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6pPr>
            <a:lvl7pPr marL="2742740" marR="0" lvl="6"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7pPr>
            <a:lvl8pPr marL="3199863" marR="0" lvl="7"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8pPr>
            <a:lvl9pPr marL="3656986" marR="0" lvl="8"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4"/>
          </p:nvPr>
        </p:nvSpPr>
        <p:spPr>
          <a:xfrm>
            <a:off x="4645028" y="2174876"/>
            <a:ext cx="4041774" cy="3951287"/>
          </a:xfrm>
          <a:prstGeom prst="rect">
            <a:avLst/>
          </a:prstGeom>
          <a:noFill/>
          <a:ln>
            <a:noFill/>
          </a:ln>
        </p:spPr>
        <p:txBody>
          <a:bodyPr lIns="91409" tIns="91409" rIns="91409" bIns="91409" anchor="t" anchorCtr="0"/>
          <a:lstStyle>
            <a:lvl1pPr marL="342843" marR="0" lvl="0" indent="-190468" algn="l" rtl="0">
              <a:spcBef>
                <a:spcPts val="480"/>
              </a:spcBef>
              <a:buNone/>
              <a:defRPr sz="2400" b="0" i="0" u="none" strike="noStrike" cap="none">
                <a:solidFill>
                  <a:schemeClr val="dk1"/>
                </a:solidFill>
                <a:latin typeface="Calibri"/>
                <a:ea typeface="Calibri"/>
                <a:cs typeface="Calibri"/>
                <a:sym typeface="Calibri"/>
              </a:defRPr>
            </a:lvl1pPr>
            <a:lvl2pPr marL="742825" marR="0" lvl="1" indent="-158723" algn="l" rtl="0">
              <a:spcBef>
                <a:spcPts val="400"/>
              </a:spcBef>
              <a:buNone/>
              <a:defRPr sz="2000" b="0" i="0" u="none" strike="noStrike" cap="none">
                <a:solidFill>
                  <a:schemeClr val="dk1"/>
                </a:solidFill>
                <a:latin typeface="Calibri"/>
                <a:ea typeface="Calibri"/>
                <a:cs typeface="Calibri"/>
                <a:sym typeface="Calibri"/>
              </a:defRPr>
            </a:lvl2pPr>
            <a:lvl3pPr marL="1142808" marR="0" lvl="2" indent="-114281" algn="l" rtl="0">
              <a:spcBef>
                <a:spcPts val="360"/>
              </a:spcBef>
              <a:buNone/>
              <a:defRPr sz="1800" b="0" i="0" u="none" strike="noStrike" cap="none">
                <a:solidFill>
                  <a:schemeClr val="dk1"/>
                </a:solidFill>
                <a:latin typeface="Calibri"/>
                <a:ea typeface="Calibri"/>
                <a:cs typeface="Calibri"/>
                <a:sym typeface="Calibri"/>
              </a:defRPr>
            </a:lvl3pPr>
            <a:lvl4pPr marL="1599931" marR="0" lvl="3" indent="-126979" algn="l" rtl="0">
              <a:spcBef>
                <a:spcPts val="320"/>
              </a:spcBef>
              <a:buNone/>
              <a:defRPr sz="1600" b="0" i="0" u="none" strike="noStrike" cap="none">
                <a:solidFill>
                  <a:schemeClr val="dk1"/>
                </a:solidFill>
                <a:latin typeface="Calibri"/>
                <a:ea typeface="Calibri"/>
                <a:cs typeface="Calibri"/>
                <a:sym typeface="Calibri"/>
              </a:defRPr>
            </a:lvl4pPr>
            <a:lvl5pPr marL="2057055" marR="0" lvl="4" indent="-126979" algn="l" rtl="0">
              <a:spcBef>
                <a:spcPts val="320"/>
              </a:spcBef>
              <a:buNone/>
              <a:defRPr sz="1600" b="0" i="0" u="none" strike="noStrike" cap="none">
                <a:solidFill>
                  <a:schemeClr val="dk1"/>
                </a:solidFill>
                <a:latin typeface="Calibri"/>
                <a:ea typeface="Calibri"/>
                <a:cs typeface="Calibri"/>
                <a:sym typeface="Calibri"/>
              </a:defRPr>
            </a:lvl5pPr>
            <a:lvl6pPr marL="2514178" marR="0" lvl="5" indent="-126979" algn="l" rtl="0">
              <a:spcBef>
                <a:spcPts val="320"/>
              </a:spcBef>
              <a:buNone/>
              <a:defRPr sz="1600" b="0" i="0" u="none" strike="noStrike" cap="none">
                <a:solidFill>
                  <a:schemeClr val="dk1"/>
                </a:solidFill>
                <a:latin typeface="Calibri"/>
                <a:ea typeface="Calibri"/>
                <a:cs typeface="Calibri"/>
                <a:sym typeface="Calibri"/>
              </a:defRPr>
            </a:lvl6pPr>
            <a:lvl7pPr marL="2971301" marR="0" lvl="6" indent="-126979" algn="l" rtl="0">
              <a:spcBef>
                <a:spcPts val="320"/>
              </a:spcBef>
              <a:buNone/>
              <a:defRPr sz="1600" b="0" i="0" u="none" strike="noStrike" cap="none">
                <a:solidFill>
                  <a:schemeClr val="dk1"/>
                </a:solidFill>
                <a:latin typeface="Calibri"/>
                <a:ea typeface="Calibri"/>
                <a:cs typeface="Calibri"/>
                <a:sym typeface="Calibri"/>
              </a:defRPr>
            </a:lvl7pPr>
            <a:lvl8pPr marL="3428425" marR="0" lvl="7" indent="-126979" algn="l" rtl="0">
              <a:spcBef>
                <a:spcPts val="320"/>
              </a:spcBef>
              <a:buNone/>
              <a:defRPr sz="1600" b="0" i="0" u="none" strike="noStrike" cap="none">
                <a:solidFill>
                  <a:schemeClr val="dk1"/>
                </a:solidFill>
                <a:latin typeface="Calibri"/>
                <a:ea typeface="Calibri"/>
                <a:cs typeface="Calibri"/>
                <a:sym typeface="Calibri"/>
              </a:defRPr>
            </a:lvl8pPr>
            <a:lvl9pPr marL="3885548" marR="0" lvl="8" indent="-126979" algn="l" rtl="0">
              <a:spcBef>
                <a:spcPts val="320"/>
              </a:spcBef>
              <a:buNone/>
              <a:defRPr sz="16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74637"/>
            <a:ext cx="8229600" cy="1143000"/>
          </a:xfrm>
          <a:prstGeom prst="rect">
            <a:avLst/>
          </a:prstGeom>
          <a:noFill/>
          <a:ln>
            <a:noFill/>
          </a:ln>
        </p:spPr>
        <p:txBody>
          <a:bodyPr lIns="91409" tIns="91409" rIns="91409" bIns="91409"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0" name="Shape 100"/>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3" y="273050"/>
            <a:ext cx="3008313" cy="1162049"/>
          </a:xfrm>
          <a:prstGeom prst="rect">
            <a:avLst/>
          </a:prstGeom>
          <a:noFill/>
          <a:ln>
            <a:noFill/>
          </a:ln>
        </p:spPr>
        <p:txBody>
          <a:bodyPr lIns="91409" tIns="91409" rIns="91409" bIns="91409"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5" name="Shape 105"/>
          <p:cNvSpPr txBox="1">
            <a:spLocks noGrp="1"/>
          </p:cNvSpPr>
          <p:nvPr>
            <p:ph type="body" idx="1"/>
          </p:nvPr>
        </p:nvSpPr>
        <p:spPr>
          <a:xfrm>
            <a:off x="3575050" y="273056"/>
            <a:ext cx="5111750" cy="5853112"/>
          </a:xfrm>
          <a:prstGeom prst="rect">
            <a:avLst/>
          </a:prstGeom>
          <a:noFill/>
          <a:ln>
            <a:noFill/>
          </a:ln>
        </p:spPr>
        <p:txBody>
          <a:bodyPr lIns="91409" tIns="91409" rIns="91409" bIns="91409" anchor="t" anchorCtr="0"/>
          <a:lstStyle>
            <a:lvl1pPr marL="342843" marR="0" lvl="0" indent="-139676" algn="l" rtl="0">
              <a:spcBef>
                <a:spcPts val="640"/>
              </a:spcBef>
              <a:buNone/>
              <a:defRPr sz="3200" b="0" i="0" u="none" strike="noStrike" cap="none">
                <a:solidFill>
                  <a:schemeClr val="dk1"/>
                </a:solidFill>
                <a:latin typeface="Calibri"/>
                <a:ea typeface="Calibri"/>
                <a:cs typeface="Calibri"/>
                <a:sym typeface="Calibri"/>
              </a:defRPr>
            </a:lvl1pPr>
            <a:lvl2pPr marL="742825" marR="0" lvl="1" indent="-107932" algn="l" rtl="0">
              <a:spcBef>
                <a:spcPts val="560"/>
              </a:spcBef>
              <a:buNone/>
              <a:defRPr sz="2800" b="0" i="0" u="none" strike="noStrike" cap="none">
                <a:solidFill>
                  <a:schemeClr val="dk1"/>
                </a:solidFill>
                <a:latin typeface="Calibri"/>
                <a:ea typeface="Calibri"/>
                <a:cs typeface="Calibri"/>
                <a:sym typeface="Calibri"/>
              </a:defRPr>
            </a:lvl2pPr>
            <a:lvl3pPr marL="1142808" marR="0" lvl="2" indent="-76187" algn="l" rtl="0">
              <a:spcBef>
                <a:spcPts val="480"/>
              </a:spcBef>
              <a:buNone/>
              <a:defRPr sz="2400" b="0" i="0" u="none" strike="noStrike" cap="none">
                <a:solidFill>
                  <a:schemeClr val="dk1"/>
                </a:solidFill>
                <a:latin typeface="Calibri"/>
                <a:ea typeface="Calibri"/>
                <a:cs typeface="Calibri"/>
                <a:sym typeface="Calibri"/>
              </a:defRPr>
            </a:lvl3pPr>
            <a:lvl4pPr marL="1599931" marR="0" lvl="3" indent="-101583" algn="l" rtl="0">
              <a:spcBef>
                <a:spcPts val="400"/>
              </a:spcBef>
              <a:buNone/>
              <a:defRPr sz="2000" b="0" i="0" u="none" strike="noStrike" cap="none">
                <a:solidFill>
                  <a:schemeClr val="dk1"/>
                </a:solidFill>
                <a:latin typeface="Calibri"/>
                <a:ea typeface="Calibri"/>
                <a:cs typeface="Calibri"/>
                <a:sym typeface="Calibri"/>
              </a:defRPr>
            </a:lvl4pPr>
            <a:lvl5pPr marL="2057055" marR="0" lvl="4" indent="-101583" algn="l" rtl="0">
              <a:spcBef>
                <a:spcPts val="400"/>
              </a:spcBef>
              <a:buNone/>
              <a:defRPr sz="2000" b="0" i="0" u="none" strike="noStrike" cap="none">
                <a:solidFill>
                  <a:schemeClr val="dk1"/>
                </a:solidFill>
                <a:latin typeface="Calibri"/>
                <a:ea typeface="Calibri"/>
                <a:cs typeface="Calibri"/>
                <a:sym typeface="Calibri"/>
              </a:defRPr>
            </a:lvl5pPr>
            <a:lvl6pPr marL="2514178" marR="0" lvl="5" indent="-101583" algn="l" rtl="0">
              <a:spcBef>
                <a:spcPts val="400"/>
              </a:spcBef>
              <a:buNone/>
              <a:defRPr sz="2000" b="0" i="0" u="none" strike="noStrike" cap="none">
                <a:solidFill>
                  <a:schemeClr val="dk1"/>
                </a:solidFill>
                <a:latin typeface="Calibri"/>
                <a:ea typeface="Calibri"/>
                <a:cs typeface="Calibri"/>
                <a:sym typeface="Calibri"/>
              </a:defRPr>
            </a:lvl6pPr>
            <a:lvl7pPr marL="2971301" marR="0" lvl="6" indent="-101583" algn="l" rtl="0">
              <a:spcBef>
                <a:spcPts val="400"/>
              </a:spcBef>
              <a:buNone/>
              <a:defRPr sz="2000" b="0" i="0" u="none" strike="noStrike" cap="none">
                <a:solidFill>
                  <a:schemeClr val="dk1"/>
                </a:solidFill>
                <a:latin typeface="Calibri"/>
                <a:ea typeface="Calibri"/>
                <a:cs typeface="Calibri"/>
                <a:sym typeface="Calibri"/>
              </a:defRPr>
            </a:lvl7pPr>
            <a:lvl8pPr marL="3428425" marR="0" lvl="7" indent="-101583" algn="l" rtl="0">
              <a:spcBef>
                <a:spcPts val="400"/>
              </a:spcBef>
              <a:buNone/>
              <a:defRPr sz="2000" b="0" i="0" u="none" strike="noStrike" cap="none">
                <a:solidFill>
                  <a:schemeClr val="dk1"/>
                </a:solidFill>
                <a:latin typeface="Calibri"/>
                <a:ea typeface="Calibri"/>
                <a:cs typeface="Calibri"/>
                <a:sym typeface="Calibri"/>
              </a:defRPr>
            </a:lvl8pPr>
            <a:lvl9pPr marL="3885548" marR="0" lvl="8" indent="-101583" algn="l" rtl="0">
              <a:spcBef>
                <a:spcPts val="400"/>
              </a:spcBef>
              <a:buNone/>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2"/>
          </p:nvPr>
        </p:nvSpPr>
        <p:spPr>
          <a:xfrm>
            <a:off x="457203" y="1435103"/>
            <a:ext cx="3008313" cy="4691063"/>
          </a:xfrm>
          <a:prstGeom prst="rect">
            <a:avLst/>
          </a:prstGeom>
          <a:noFill/>
          <a:ln>
            <a:noFill/>
          </a:ln>
        </p:spPr>
        <p:txBody>
          <a:bodyPr lIns="91409" tIns="91409" rIns="91409" bIns="91409" anchor="t" anchorCtr="0"/>
          <a:lstStyle>
            <a:lvl1pPr marL="0" marR="0" lvl="0" indent="0" algn="l" rtl="0">
              <a:spcBef>
                <a:spcPts val="280"/>
              </a:spcBef>
              <a:buClr>
                <a:schemeClr val="dk1"/>
              </a:buClr>
              <a:buFont typeface="Arial"/>
              <a:buChar char="●"/>
              <a:defRPr sz="1400" b="0" i="0" u="none" strike="noStrike" cap="none">
                <a:solidFill>
                  <a:schemeClr val="dk1"/>
                </a:solidFill>
                <a:latin typeface="Calibri"/>
                <a:ea typeface="Calibri"/>
                <a:cs typeface="Calibri"/>
                <a:sym typeface="Calibri"/>
              </a:defRPr>
            </a:lvl1pPr>
            <a:lvl2pPr marL="457124" marR="0" lvl="1" indent="0" algn="l" rtl="0">
              <a:spcBef>
                <a:spcPts val="240"/>
              </a:spcBef>
              <a:buClr>
                <a:schemeClr val="dk1"/>
              </a:buClr>
              <a:buFont typeface="Arial"/>
              <a:buChar char="○"/>
              <a:defRPr sz="1200" b="0" i="0" u="none" strike="noStrike" cap="none">
                <a:solidFill>
                  <a:schemeClr val="dk1"/>
                </a:solidFill>
                <a:latin typeface="Calibri"/>
                <a:ea typeface="Calibri"/>
                <a:cs typeface="Calibri"/>
                <a:sym typeface="Calibri"/>
              </a:defRPr>
            </a:lvl2pPr>
            <a:lvl3pPr marL="914247" marR="0" lvl="2" indent="0" algn="l" rtl="0">
              <a:spcBef>
                <a:spcPts val="200"/>
              </a:spcBef>
              <a:buClr>
                <a:schemeClr val="dk1"/>
              </a:buClr>
              <a:buFont typeface="Arial"/>
              <a:buChar char="■"/>
              <a:defRPr sz="1000" b="0" i="0" u="none" strike="noStrike" cap="none">
                <a:solidFill>
                  <a:schemeClr val="dk1"/>
                </a:solidFill>
                <a:latin typeface="Calibri"/>
                <a:ea typeface="Calibri"/>
                <a:cs typeface="Calibri"/>
                <a:sym typeface="Calibri"/>
              </a:defRPr>
            </a:lvl3pPr>
            <a:lvl4pPr marL="1371370" marR="0" lvl="3"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4pPr>
            <a:lvl5pPr marL="1828493" marR="0" lvl="4"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5pPr>
            <a:lvl6pPr marL="2285617" marR="0" lvl="5"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6pPr>
            <a:lvl7pPr marL="2742740" marR="0" lvl="6"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7pPr>
            <a:lvl8pPr marL="3199863" marR="0" lvl="7"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8pPr>
            <a:lvl9pPr marL="3656986" marR="0" lvl="8"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792289" y="4800601"/>
            <a:ext cx="5486399" cy="566737"/>
          </a:xfrm>
          <a:prstGeom prst="rect">
            <a:avLst/>
          </a:prstGeom>
          <a:noFill/>
          <a:ln>
            <a:noFill/>
          </a:ln>
        </p:spPr>
        <p:txBody>
          <a:bodyPr lIns="91409" tIns="91409" rIns="91409" bIns="91409"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2" name="Shape 112"/>
          <p:cNvSpPr>
            <a:spLocks noGrp="1"/>
          </p:cNvSpPr>
          <p:nvPr>
            <p:ph type="pic" idx="2"/>
          </p:nvPr>
        </p:nvSpPr>
        <p:spPr>
          <a:xfrm>
            <a:off x="1792289" y="612776"/>
            <a:ext cx="5486399" cy="4114800"/>
          </a:xfrm>
          <a:prstGeom prst="rect">
            <a:avLst/>
          </a:prstGeom>
          <a:noFill/>
          <a:ln>
            <a:noFill/>
          </a:ln>
        </p:spPr>
        <p:txBody>
          <a:bodyPr lIns="91409" tIns="91409" rIns="91409" bIns="91409"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124"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247"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37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493"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5617"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274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199863"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6986"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1"/>
          </p:nvPr>
        </p:nvSpPr>
        <p:spPr>
          <a:xfrm>
            <a:off x="1792289" y="5367338"/>
            <a:ext cx="5486399" cy="804861"/>
          </a:xfrm>
          <a:prstGeom prst="rect">
            <a:avLst/>
          </a:prstGeom>
          <a:noFill/>
          <a:ln>
            <a:noFill/>
          </a:ln>
        </p:spPr>
        <p:txBody>
          <a:bodyPr lIns="91409" tIns="91409" rIns="91409" bIns="91409" anchor="t" anchorCtr="0"/>
          <a:lstStyle>
            <a:lvl1pPr marL="0" marR="0" lvl="0" indent="0" algn="l" rtl="0">
              <a:spcBef>
                <a:spcPts val="280"/>
              </a:spcBef>
              <a:buClr>
                <a:schemeClr val="dk1"/>
              </a:buClr>
              <a:buFont typeface="Arial"/>
              <a:buChar char="●"/>
              <a:defRPr sz="1400" b="0" i="0" u="none" strike="noStrike" cap="none">
                <a:solidFill>
                  <a:schemeClr val="dk1"/>
                </a:solidFill>
                <a:latin typeface="Calibri"/>
                <a:ea typeface="Calibri"/>
                <a:cs typeface="Calibri"/>
                <a:sym typeface="Calibri"/>
              </a:defRPr>
            </a:lvl1pPr>
            <a:lvl2pPr marL="457124" marR="0" lvl="1" indent="0" algn="l" rtl="0">
              <a:spcBef>
                <a:spcPts val="240"/>
              </a:spcBef>
              <a:buClr>
                <a:schemeClr val="dk1"/>
              </a:buClr>
              <a:buFont typeface="Arial"/>
              <a:buChar char="○"/>
              <a:defRPr sz="1200" b="0" i="0" u="none" strike="noStrike" cap="none">
                <a:solidFill>
                  <a:schemeClr val="dk1"/>
                </a:solidFill>
                <a:latin typeface="Calibri"/>
                <a:ea typeface="Calibri"/>
                <a:cs typeface="Calibri"/>
                <a:sym typeface="Calibri"/>
              </a:defRPr>
            </a:lvl2pPr>
            <a:lvl3pPr marL="914247" marR="0" lvl="2" indent="0" algn="l" rtl="0">
              <a:spcBef>
                <a:spcPts val="200"/>
              </a:spcBef>
              <a:buClr>
                <a:schemeClr val="dk1"/>
              </a:buClr>
              <a:buFont typeface="Arial"/>
              <a:buChar char="■"/>
              <a:defRPr sz="1000" b="0" i="0" u="none" strike="noStrike" cap="none">
                <a:solidFill>
                  <a:schemeClr val="dk1"/>
                </a:solidFill>
                <a:latin typeface="Calibri"/>
                <a:ea typeface="Calibri"/>
                <a:cs typeface="Calibri"/>
                <a:sym typeface="Calibri"/>
              </a:defRPr>
            </a:lvl3pPr>
            <a:lvl4pPr marL="1371370" marR="0" lvl="3"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4pPr>
            <a:lvl5pPr marL="1828493" marR="0" lvl="4"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5pPr>
            <a:lvl6pPr marL="2285617" marR="0" lvl="5"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6pPr>
            <a:lvl7pPr marL="2742740" marR="0" lvl="6"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7pPr>
            <a:lvl8pPr marL="3199863" marR="0" lvl="7"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8pPr>
            <a:lvl9pPr marL="3656986" marR="0" lvl="8"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143000"/>
          </a:xfrm>
          <a:prstGeom prst="rect">
            <a:avLst/>
          </a:prstGeom>
          <a:noFill/>
          <a:ln>
            <a:noFill/>
          </a:ln>
        </p:spPr>
        <p:txBody>
          <a:bodyPr lIns="91409" tIns="91409" rIns="91409" bIns="91409"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9" name="Shape 119"/>
          <p:cNvSpPr txBox="1">
            <a:spLocks noGrp="1"/>
          </p:cNvSpPr>
          <p:nvPr>
            <p:ph type="body" idx="1"/>
          </p:nvPr>
        </p:nvSpPr>
        <p:spPr>
          <a:xfrm rot="5400000">
            <a:off x="2309019" y="-251612"/>
            <a:ext cx="4525963" cy="8229600"/>
          </a:xfrm>
          <a:prstGeom prst="rect">
            <a:avLst/>
          </a:prstGeom>
          <a:noFill/>
          <a:ln>
            <a:noFill/>
          </a:ln>
        </p:spPr>
        <p:txBody>
          <a:bodyPr lIns="91409" tIns="91409" rIns="91409" bIns="91409" anchor="t" anchorCtr="0"/>
          <a:lstStyle>
            <a:lvl1pPr marL="342843" marR="0" lvl="0" indent="-139676" algn="l" rtl="0">
              <a:spcBef>
                <a:spcPts val="640"/>
              </a:spcBef>
              <a:buNone/>
              <a:defRPr sz="3200" b="0" i="0" u="none" strike="noStrike" cap="none">
                <a:solidFill>
                  <a:schemeClr val="dk1"/>
                </a:solidFill>
                <a:latin typeface="Calibri"/>
                <a:ea typeface="Calibri"/>
                <a:cs typeface="Calibri"/>
                <a:sym typeface="Calibri"/>
              </a:defRPr>
            </a:lvl1pPr>
            <a:lvl2pPr marL="742825" marR="0" lvl="1" indent="-107932" algn="l" rtl="0">
              <a:spcBef>
                <a:spcPts val="560"/>
              </a:spcBef>
              <a:buNone/>
              <a:defRPr sz="2800" b="0" i="0" u="none" strike="noStrike" cap="none">
                <a:solidFill>
                  <a:schemeClr val="dk1"/>
                </a:solidFill>
                <a:latin typeface="Calibri"/>
                <a:ea typeface="Calibri"/>
                <a:cs typeface="Calibri"/>
                <a:sym typeface="Calibri"/>
              </a:defRPr>
            </a:lvl2pPr>
            <a:lvl3pPr marL="1142808" marR="0" lvl="2" indent="-76187" algn="l" rtl="0">
              <a:spcBef>
                <a:spcPts val="480"/>
              </a:spcBef>
              <a:buNone/>
              <a:defRPr sz="2400" b="0" i="0" u="none" strike="noStrike" cap="none">
                <a:solidFill>
                  <a:schemeClr val="dk1"/>
                </a:solidFill>
                <a:latin typeface="Calibri"/>
                <a:ea typeface="Calibri"/>
                <a:cs typeface="Calibri"/>
                <a:sym typeface="Calibri"/>
              </a:defRPr>
            </a:lvl3pPr>
            <a:lvl4pPr marL="1599931" marR="0" lvl="3" indent="-101583" algn="l" rtl="0">
              <a:spcBef>
                <a:spcPts val="400"/>
              </a:spcBef>
              <a:buNone/>
              <a:defRPr sz="2000" b="0" i="0" u="none" strike="noStrike" cap="none">
                <a:solidFill>
                  <a:schemeClr val="dk1"/>
                </a:solidFill>
                <a:latin typeface="Calibri"/>
                <a:ea typeface="Calibri"/>
                <a:cs typeface="Calibri"/>
                <a:sym typeface="Calibri"/>
              </a:defRPr>
            </a:lvl4pPr>
            <a:lvl5pPr marL="2057055" marR="0" lvl="4" indent="-101583" algn="l" rtl="0">
              <a:spcBef>
                <a:spcPts val="400"/>
              </a:spcBef>
              <a:buNone/>
              <a:defRPr sz="2000" b="0" i="0" u="none" strike="noStrike" cap="none">
                <a:solidFill>
                  <a:schemeClr val="dk1"/>
                </a:solidFill>
                <a:latin typeface="Calibri"/>
                <a:ea typeface="Calibri"/>
                <a:cs typeface="Calibri"/>
                <a:sym typeface="Calibri"/>
              </a:defRPr>
            </a:lvl5pPr>
            <a:lvl6pPr marL="2514178" marR="0" lvl="5" indent="-101583" algn="l" rtl="0">
              <a:spcBef>
                <a:spcPts val="400"/>
              </a:spcBef>
              <a:buNone/>
              <a:defRPr sz="2000" b="0" i="0" u="none" strike="noStrike" cap="none">
                <a:solidFill>
                  <a:schemeClr val="dk1"/>
                </a:solidFill>
                <a:latin typeface="Calibri"/>
                <a:ea typeface="Calibri"/>
                <a:cs typeface="Calibri"/>
                <a:sym typeface="Calibri"/>
              </a:defRPr>
            </a:lvl6pPr>
            <a:lvl7pPr marL="2971301" marR="0" lvl="6" indent="-101583" algn="l" rtl="0">
              <a:spcBef>
                <a:spcPts val="400"/>
              </a:spcBef>
              <a:buNone/>
              <a:defRPr sz="2000" b="0" i="0" u="none" strike="noStrike" cap="none">
                <a:solidFill>
                  <a:schemeClr val="dk1"/>
                </a:solidFill>
                <a:latin typeface="Calibri"/>
                <a:ea typeface="Calibri"/>
                <a:cs typeface="Calibri"/>
                <a:sym typeface="Calibri"/>
              </a:defRPr>
            </a:lvl7pPr>
            <a:lvl8pPr marL="3428425" marR="0" lvl="7" indent="-101583" algn="l" rtl="0">
              <a:spcBef>
                <a:spcPts val="400"/>
              </a:spcBef>
              <a:buNone/>
              <a:defRPr sz="2000" b="0" i="0" u="none" strike="noStrike" cap="none">
                <a:solidFill>
                  <a:schemeClr val="dk1"/>
                </a:solidFill>
                <a:latin typeface="Calibri"/>
                <a:ea typeface="Calibri"/>
                <a:cs typeface="Calibri"/>
                <a:sym typeface="Calibri"/>
              </a:defRPr>
            </a:lvl8pPr>
            <a:lvl9pPr marL="3885548" marR="0" lvl="8" indent="-101583" algn="l" rtl="0">
              <a:spcBef>
                <a:spcPts val="400"/>
              </a:spcBef>
              <a:buNone/>
              <a:defRPr sz="20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rot="5400000">
            <a:off x="4732338" y="2171706"/>
            <a:ext cx="5851525" cy="2057400"/>
          </a:xfrm>
          <a:prstGeom prst="rect">
            <a:avLst/>
          </a:prstGeom>
          <a:noFill/>
          <a:ln>
            <a:noFill/>
          </a:ln>
        </p:spPr>
        <p:txBody>
          <a:bodyPr lIns="91409" tIns="91409" rIns="91409" bIns="91409"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5" name="Shape 125"/>
          <p:cNvSpPr txBox="1">
            <a:spLocks noGrp="1"/>
          </p:cNvSpPr>
          <p:nvPr>
            <p:ph type="body" idx="1"/>
          </p:nvPr>
        </p:nvSpPr>
        <p:spPr>
          <a:xfrm rot="5400000">
            <a:off x="541337" y="190507"/>
            <a:ext cx="5851525" cy="6019799"/>
          </a:xfrm>
          <a:prstGeom prst="rect">
            <a:avLst/>
          </a:prstGeom>
          <a:noFill/>
          <a:ln>
            <a:noFill/>
          </a:ln>
        </p:spPr>
        <p:txBody>
          <a:bodyPr lIns="91409" tIns="91409" rIns="91409" bIns="91409" anchor="t" anchorCtr="0"/>
          <a:lstStyle>
            <a:lvl1pPr marL="342843" marR="0" lvl="0" indent="-139676" algn="l" rtl="0">
              <a:spcBef>
                <a:spcPts val="640"/>
              </a:spcBef>
              <a:buNone/>
              <a:defRPr sz="3200" b="0" i="0" u="none" strike="noStrike" cap="none">
                <a:solidFill>
                  <a:schemeClr val="dk1"/>
                </a:solidFill>
                <a:latin typeface="Calibri"/>
                <a:ea typeface="Calibri"/>
                <a:cs typeface="Calibri"/>
                <a:sym typeface="Calibri"/>
              </a:defRPr>
            </a:lvl1pPr>
            <a:lvl2pPr marL="742825" marR="0" lvl="1" indent="-107932" algn="l" rtl="0">
              <a:spcBef>
                <a:spcPts val="560"/>
              </a:spcBef>
              <a:buNone/>
              <a:defRPr sz="2800" b="0" i="0" u="none" strike="noStrike" cap="none">
                <a:solidFill>
                  <a:schemeClr val="dk1"/>
                </a:solidFill>
                <a:latin typeface="Calibri"/>
                <a:ea typeface="Calibri"/>
                <a:cs typeface="Calibri"/>
                <a:sym typeface="Calibri"/>
              </a:defRPr>
            </a:lvl2pPr>
            <a:lvl3pPr marL="1142808" marR="0" lvl="2" indent="-76187" algn="l" rtl="0">
              <a:spcBef>
                <a:spcPts val="480"/>
              </a:spcBef>
              <a:buNone/>
              <a:defRPr sz="2400" b="0" i="0" u="none" strike="noStrike" cap="none">
                <a:solidFill>
                  <a:schemeClr val="dk1"/>
                </a:solidFill>
                <a:latin typeface="Calibri"/>
                <a:ea typeface="Calibri"/>
                <a:cs typeface="Calibri"/>
                <a:sym typeface="Calibri"/>
              </a:defRPr>
            </a:lvl3pPr>
            <a:lvl4pPr marL="1599931" marR="0" lvl="3" indent="-101583" algn="l" rtl="0">
              <a:spcBef>
                <a:spcPts val="400"/>
              </a:spcBef>
              <a:buNone/>
              <a:defRPr sz="2000" b="0" i="0" u="none" strike="noStrike" cap="none">
                <a:solidFill>
                  <a:schemeClr val="dk1"/>
                </a:solidFill>
                <a:latin typeface="Calibri"/>
                <a:ea typeface="Calibri"/>
                <a:cs typeface="Calibri"/>
                <a:sym typeface="Calibri"/>
              </a:defRPr>
            </a:lvl4pPr>
            <a:lvl5pPr marL="2057055" marR="0" lvl="4" indent="-101583" algn="l" rtl="0">
              <a:spcBef>
                <a:spcPts val="400"/>
              </a:spcBef>
              <a:buNone/>
              <a:defRPr sz="2000" b="0" i="0" u="none" strike="noStrike" cap="none">
                <a:solidFill>
                  <a:schemeClr val="dk1"/>
                </a:solidFill>
                <a:latin typeface="Calibri"/>
                <a:ea typeface="Calibri"/>
                <a:cs typeface="Calibri"/>
                <a:sym typeface="Calibri"/>
              </a:defRPr>
            </a:lvl5pPr>
            <a:lvl6pPr marL="2514178" marR="0" lvl="5" indent="-101583" algn="l" rtl="0">
              <a:spcBef>
                <a:spcPts val="400"/>
              </a:spcBef>
              <a:buNone/>
              <a:defRPr sz="2000" b="0" i="0" u="none" strike="noStrike" cap="none">
                <a:solidFill>
                  <a:schemeClr val="dk1"/>
                </a:solidFill>
                <a:latin typeface="Calibri"/>
                <a:ea typeface="Calibri"/>
                <a:cs typeface="Calibri"/>
                <a:sym typeface="Calibri"/>
              </a:defRPr>
            </a:lvl6pPr>
            <a:lvl7pPr marL="2971301" marR="0" lvl="6" indent="-101583" algn="l" rtl="0">
              <a:spcBef>
                <a:spcPts val="400"/>
              </a:spcBef>
              <a:buNone/>
              <a:defRPr sz="2000" b="0" i="0" u="none" strike="noStrike" cap="none">
                <a:solidFill>
                  <a:schemeClr val="dk1"/>
                </a:solidFill>
                <a:latin typeface="Calibri"/>
                <a:ea typeface="Calibri"/>
                <a:cs typeface="Calibri"/>
                <a:sym typeface="Calibri"/>
              </a:defRPr>
            </a:lvl7pPr>
            <a:lvl8pPr marL="3428425" marR="0" lvl="7" indent="-101583" algn="l" rtl="0">
              <a:spcBef>
                <a:spcPts val="400"/>
              </a:spcBef>
              <a:buNone/>
              <a:defRPr sz="2000" b="0" i="0" u="none" strike="noStrike" cap="none">
                <a:solidFill>
                  <a:schemeClr val="dk1"/>
                </a:solidFill>
                <a:latin typeface="Calibri"/>
                <a:ea typeface="Calibri"/>
                <a:cs typeface="Calibri"/>
                <a:sym typeface="Calibri"/>
              </a:defRPr>
            </a:lvl8pPr>
            <a:lvl9pPr marL="3885548" marR="0" lvl="8" indent="-101583" algn="l" rtl="0">
              <a:spcBef>
                <a:spcPts val="400"/>
              </a:spcBef>
              <a:buNone/>
              <a:defRPr sz="20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tart Slide">
    <p:spTree>
      <p:nvGrpSpPr>
        <p:cNvPr id="1" name="Shape 23"/>
        <p:cNvGrpSpPr/>
        <p:nvPr/>
      </p:nvGrpSpPr>
      <p:grpSpPr>
        <a:xfrm>
          <a:off x="0" y="0"/>
          <a:ext cx="0" cy="0"/>
          <a:chOff x="0" y="0"/>
          <a:chExt cx="0" cy="0"/>
        </a:xfrm>
      </p:grpSpPr>
      <p:sp>
        <p:nvSpPr>
          <p:cNvPr id="24" name="Shape 24"/>
          <p:cNvSpPr/>
          <p:nvPr/>
        </p:nvSpPr>
        <p:spPr>
          <a:xfrm>
            <a:off x="6012159" y="5013176"/>
            <a:ext cx="91439" cy="91439"/>
          </a:xfrm>
          <a:prstGeom prst="donut">
            <a:avLst>
              <a:gd name="adj" fmla="val 25000"/>
            </a:avLst>
          </a:prstGeom>
          <a:solidFill>
            <a:srgbClr val="005FAA"/>
          </a:solidFill>
          <a:ln w="9525" cap="flat" cmpd="sng">
            <a:solidFill>
              <a:srgbClr val="005FAA"/>
            </a:solidFill>
            <a:prstDash val="solid"/>
            <a:round/>
            <a:headEnd type="none" w="med" len="med"/>
            <a:tailEnd type="none" w="med" len="med"/>
          </a:ln>
          <a:effectLst>
            <a:outerShdw blurRad="50799" dist="38100" dir="2700000" algn="tl" rotWithShape="0">
              <a:srgbClr val="000000">
                <a:alpha val="40000"/>
              </a:srgbClr>
            </a:outerShdw>
          </a:effectLst>
        </p:spPr>
        <p:txBody>
          <a:bodyPr lIns="91409" tIns="45692" rIns="91409" bIns="45692" anchor="t" anchorCtr="0">
            <a:noAutofit/>
          </a:bodyPr>
          <a:lstStyle/>
          <a:p>
            <a:pPr marL="0" marR="0" lvl="0" indent="0" algn="ctr" rtl="0">
              <a:spcBef>
                <a:spcPts val="0"/>
              </a:spcBef>
              <a:spcAft>
                <a:spcPts val="0"/>
              </a:spcAft>
              <a:buNone/>
            </a:pPr>
            <a:endParaRPr sz="2400">
              <a:solidFill>
                <a:srgbClr val="000000"/>
              </a:solidFill>
              <a:latin typeface="Times"/>
              <a:ea typeface="Times"/>
              <a:cs typeface="Times"/>
              <a:sym typeface="Times"/>
            </a:endParaRPr>
          </a:p>
        </p:txBody>
      </p:sp>
      <p:pic>
        <p:nvPicPr>
          <p:cNvPr id="25" name="Shape 25"/>
          <p:cNvPicPr preferRelativeResize="0"/>
          <p:nvPr/>
        </p:nvPicPr>
        <p:blipFill rotWithShape="1">
          <a:blip r:embed="rId2">
            <a:alphaModFix/>
          </a:blip>
          <a:srcRect r="815" b="1551"/>
          <a:stretch/>
        </p:blipFill>
        <p:spPr>
          <a:xfrm>
            <a:off x="1783358" y="2420888"/>
            <a:ext cx="7366116" cy="446449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2"/>
        <p:cNvGrpSpPr/>
        <p:nvPr/>
      </p:nvGrpSpPr>
      <p:grpSpPr>
        <a:xfrm>
          <a:off x="0" y="0"/>
          <a:ext cx="0" cy="0"/>
          <a:chOff x="0" y="0"/>
          <a:chExt cx="0" cy="0"/>
        </a:xfrm>
      </p:grpSpPr>
      <p:pic>
        <p:nvPicPr>
          <p:cNvPr id="183" name="Shape 183"/>
          <p:cNvPicPr preferRelativeResize="0"/>
          <p:nvPr/>
        </p:nvPicPr>
        <p:blipFill rotWithShape="1">
          <a:blip r:embed="rId2">
            <a:alphaModFix/>
          </a:blip>
          <a:srcRect l="32458"/>
          <a:stretch/>
        </p:blipFill>
        <p:spPr>
          <a:xfrm>
            <a:off x="4488874" y="0"/>
            <a:ext cx="4655127" cy="6858000"/>
          </a:xfrm>
          <a:prstGeom prst="rect">
            <a:avLst/>
          </a:prstGeom>
          <a:noFill/>
          <a:ln>
            <a:noFill/>
          </a:ln>
        </p:spPr>
      </p:pic>
      <p:sp>
        <p:nvSpPr>
          <p:cNvPr id="184" name="Shape 184"/>
          <p:cNvSpPr txBox="1">
            <a:spLocks noGrp="1"/>
          </p:cNvSpPr>
          <p:nvPr>
            <p:ph type="ctrTitle"/>
          </p:nvPr>
        </p:nvSpPr>
        <p:spPr>
          <a:xfrm>
            <a:off x="1143001" y="1122362"/>
            <a:ext cx="6858000" cy="2387600"/>
          </a:xfrm>
          <a:prstGeom prst="rect">
            <a:avLst/>
          </a:prstGeom>
          <a:noFill/>
          <a:ln>
            <a:noFill/>
          </a:ln>
        </p:spPr>
        <p:txBody>
          <a:bodyPr lIns="91409" tIns="91409" rIns="91409" bIns="91409" anchor="b" anchorCtr="0"/>
          <a:lstStyle>
            <a:lvl1pPr marL="0" marR="0" lvl="0" indent="0" algn="ctr"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5" name="Shape 185"/>
          <p:cNvSpPr txBox="1">
            <a:spLocks noGrp="1"/>
          </p:cNvSpPr>
          <p:nvPr>
            <p:ph type="subTitle" idx="1"/>
          </p:nvPr>
        </p:nvSpPr>
        <p:spPr>
          <a:xfrm>
            <a:off x="1143001" y="3602038"/>
            <a:ext cx="6858000" cy="1655761"/>
          </a:xfrm>
          <a:prstGeom prst="rect">
            <a:avLst/>
          </a:prstGeom>
          <a:noFill/>
          <a:ln>
            <a:noFill/>
          </a:ln>
        </p:spPr>
        <p:txBody>
          <a:bodyPr lIns="91409" tIns="91409" rIns="91409" bIns="91409" anchor="t" anchorCtr="0"/>
          <a:lstStyle>
            <a:lvl1pPr marL="0" marR="0" lvl="0" indent="0" algn="ctr" rtl="0">
              <a:lnSpc>
                <a:spcPct val="90000"/>
              </a:lnSpc>
              <a:spcBef>
                <a:spcPts val="10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457124" marR="0" lvl="1" indent="0" algn="ctr"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2pPr>
            <a:lvl3pPr marL="914247" marR="0" lvl="2" indent="0" algn="ctr" rtl="0">
              <a:lnSpc>
                <a:spcPct val="90000"/>
              </a:lnSpc>
              <a:spcBef>
                <a:spcPts val="50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3pPr>
            <a:lvl4pPr marL="1371370" marR="0" lvl="3"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4pPr>
            <a:lvl5pPr marL="1828493" marR="0" lvl="4"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5pPr>
            <a:lvl6pPr marL="2285617" marR="0" lvl="5"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6pPr>
            <a:lvl7pPr marL="2742740" marR="0" lvl="6"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7pPr>
            <a:lvl8pPr marL="3199863" marR="0" lvl="7"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8pPr>
            <a:lvl9pPr marL="3656986" marR="0" lvl="8"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dt" idx="10"/>
          </p:nvPr>
        </p:nvSpPr>
        <p:spPr>
          <a:xfrm>
            <a:off x="628650" y="6356351"/>
            <a:ext cx="2057398" cy="365125"/>
          </a:xfrm>
          <a:prstGeom prst="rect">
            <a:avLst/>
          </a:prstGeom>
          <a:noFill/>
          <a:ln>
            <a:noFill/>
          </a:ln>
        </p:spPr>
        <p:txBody>
          <a:bodyPr lIns="91409" tIns="91409" rIns="91409" bIns="91409" anchor="ctr" anchorCtr="0"/>
          <a:lstStyle>
            <a:lvl1pPr marL="0" marR="0" lvl="0" indent="0" algn="l"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ftr" idx="11"/>
          </p:nvPr>
        </p:nvSpPr>
        <p:spPr>
          <a:xfrm>
            <a:off x="3028951" y="6356351"/>
            <a:ext cx="3086099" cy="365125"/>
          </a:xfrm>
          <a:prstGeom prst="rect">
            <a:avLst/>
          </a:prstGeom>
          <a:noFill/>
          <a:ln>
            <a:noFill/>
          </a:ln>
        </p:spPr>
        <p:txBody>
          <a:bodyPr lIns="91409" tIns="91409" rIns="91409" bIns="91409" anchor="ctr" anchorCtr="0"/>
          <a:lstStyle>
            <a:lvl1pPr marL="0" marR="0" lvl="0" indent="0" algn="ct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sldNum" idx="12"/>
          </p:nvPr>
        </p:nvSpPr>
        <p:spPr>
          <a:xfrm>
            <a:off x="6457951" y="6356351"/>
            <a:ext cx="2057398"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623887" y="1709740"/>
            <a:ext cx="7886698" cy="2852737"/>
          </a:xfrm>
          <a:prstGeom prst="rect">
            <a:avLst/>
          </a:prstGeom>
          <a:noFill/>
          <a:ln>
            <a:noFill/>
          </a:ln>
        </p:spPr>
        <p:txBody>
          <a:bodyPr lIns="91409" tIns="91409" rIns="91409" bIns="91409" anchor="b" anchorCtr="0"/>
          <a:lstStyle>
            <a:lvl1pPr marL="0" marR="0" lvl="0" indent="0" algn="l"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91" name="Shape 191"/>
          <p:cNvSpPr txBox="1">
            <a:spLocks noGrp="1"/>
          </p:cNvSpPr>
          <p:nvPr>
            <p:ph type="body" idx="1"/>
          </p:nvPr>
        </p:nvSpPr>
        <p:spPr>
          <a:xfrm>
            <a:off x="623887" y="4589463"/>
            <a:ext cx="7886698" cy="1500187"/>
          </a:xfrm>
          <a:prstGeom prst="rect">
            <a:avLst/>
          </a:prstGeom>
          <a:noFill/>
          <a:ln>
            <a:noFill/>
          </a:ln>
        </p:spPr>
        <p:txBody>
          <a:bodyPr lIns="91409" tIns="91409" rIns="91409" bIns="91409" anchor="t" anchorCtr="0"/>
          <a:lstStyle>
            <a:lvl1pPr marL="0" marR="0" lvl="0" indent="0" algn="l" rtl="0">
              <a:lnSpc>
                <a:spcPct val="90000"/>
              </a:lnSpc>
              <a:spcBef>
                <a:spcPts val="1000"/>
              </a:spcBef>
              <a:spcAft>
                <a:spcPts val="0"/>
              </a:spcAft>
              <a:buClr>
                <a:srgbClr val="888888"/>
              </a:buClr>
              <a:buFont typeface="Arial"/>
              <a:buChar char="●"/>
              <a:defRPr sz="2400" b="0" i="0" u="none" strike="noStrike" cap="none">
                <a:solidFill>
                  <a:srgbClr val="888888"/>
                </a:solidFill>
                <a:latin typeface="Calibri"/>
                <a:ea typeface="Calibri"/>
                <a:cs typeface="Calibri"/>
                <a:sym typeface="Calibri"/>
              </a:defRPr>
            </a:lvl1pPr>
            <a:lvl2pPr marL="457124" marR="0" lvl="1" indent="0" algn="l" rtl="0">
              <a:lnSpc>
                <a:spcPct val="90000"/>
              </a:lnSpc>
              <a:spcBef>
                <a:spcPts val="500"/>
              </a:spcBef>
              <a:spcAft>
                <a:spcPts val="0"/>
              </a:spcAft>
              <a:buClr>
                <a:srgbClr val="888888"/>
              </a:buClr>
              <a:buFont typeface="Arial"/>
              <a:buChar char="○"/>
              <a:defRPr sz="2000" b="0" i="0" u="none" strike="noStrike" cap="none">
                <a:solidFill>
                  <a:srgbClr val="888888"/>
                </a:solidFill>
                <a:latin typeface="Calibri"/>
                <a:ea typeface="Calibri"/>
                <a:cs typeface="Calibri"/>
                <a:sym typeface="Calibri"/>
              </a:defRPr>
            </a:lvl2pPr>
            <a:lvl3pPr marL="914247" marR="0" lvl="2" indent="0" algn="l" rtl="0">
              <a:lnSpc>
                <a:spcPct val="90000"/>
              </a:lnSpc>
              <a:spcBef>
                <a:spcPts val="500"/>
              </a:spcBef>
              <a:spcAft>
                <a:spcPts val="0"/>
              </a:spcAft>
              <a:buClr>
                <a:srgbClr val="888888"/>
              </a:buClr>
              <a:buFont typeface="Arial"/>
              <a:buChar char="■"/>
              <a:defRPr sz="1800" b="0" i="0" u="none" strike="noStrike" cap="none">
                <a:solidFill>
                  <a:srgbClr val="888888"/>
                </a:solidFill>
                <a:latin typeface="Calibri"/>
                <a:ea typeface="Calibri"/>
                <a:cs typeface="Calibri"/>
                <a:sym typeface="Calibri"/>
              </a:defRPr>
            </a:lvl3pPr>
            <a:lvl4pPr marL="1371370" marR="0" lvl="3" indent="0" algn="l" rtl="0">
              <a:lnSpc>
                <a:spcPct val="90000"/>
              </a:lnSpc>
              <a:spcBef>
                <a:spcPts val="500"/>
              </a:spcBef>
              <a:spcAft>
                <a:spcPts val="0"/>
              </a:spcAft>
              <a:buClr>
                <a:srgbClr val="888888"/>
              </a:buClr>
              <a:buFont typeface="Arial"/>
              <a:buChar char="●"/>
              <a:defRPr sz="1600" b="0" i="0" u="none" strike="noStrike" cap="none">
                <a:solidFill>
                  <a:srgbClr val="888888"/>
                </a:solidFill>
                <a:latin typeface="Calibri"/>
                <a:ea typeface="Calibri"/>
                <a:cs typeface="Calibri"/>
                <a:sym typeface="Calibri"/>
              </a:defRPr>
            </a:lvl4pPr>
            <a:lvl5pPr marL="1828493" marR="0" lvl="4" indent="0" algn="l" rtl="0">
              <a:lnSpc>
                <a:spcPct val="90000"/>
              </a:lnSpc>
              <a:spcBef>
                <a:spcPts val="500"/>
              </a:spcBef>
              <a:spcAft>
                <a:spcPts val="0"/>
              </a:spcAft>
              <a:buClr>
                <a:srgbClr val="888888"/>
              </a:buClr>
              <a:buFont typeface="Arial"/>
              <a:buChar char="○"/>
              <a:defRPr sz="1600" b="0" i="0" u="none" strike="noStrike" cap="none">
                <a:solidFill>
                  <a:srgbClr val="888888"/>
                </a:solidFill>
                <a:latin typeface="Calibri"/>
                <a:ea typeface="Calibri"/>
                <a:cs typeface="Calibri"/>
                <a:sym typeface="Calibri"/>
              </a:defRPr>
            </a:lvl5pPr>
            <a:lvl6pPr marL="2285617" marR="0" lvl="5" indent="0" algn="l" rtl="0">
              <a:lnSpc>
                <a:spcPct val="90000"/>
              </a:lnSpc>
              <a:spcBef>
                <a:spcPts val="500"/>
              </a:spcBef>
              <a:spcAft>
                <a:spcPts val="0"/>
              </a:spcAft>
              <a:buClr>
                <a:srgbClr val="888888"/>
              </a:buClr>
              <a:buFont typeface="Arial"/>
              <a:buChar char="■"/>
              <a:defRPr sz="1600" b="0" i="0" u="none" strike="noStrike" cap="none">
                <a:solidFill>
                  <a:srgbClr val="888888"/>
                </a:solidFill>
                <a:latin typeface="Calibri"/>
                <a:ea typeface="Calibri"/>
                <a:cs typeface="Calibri"/>
                <a:sym typeface="Calibri"/>
              </a:defRPr>
            </a:lvl6pPr>
            <a:lvl7pPr marL="2742740" marR="0" lvl="6" indent="0" algn="l" rtl="0">
              <a:lnSpc>
                <a:spcPct val="90000"/>
              </a:lnSpc>
              <a:spcBef>
                <a:spcPts val="500"/>
              </a:spcBef>
              <a:spcAft>
                <a:spcPts val="0"/>
              </a:spcAft>
              <a:buClr>
                <a:srgbClr val="888888"/>
              </a:buClr>
              <a:buFont typeface="Arial"/>
              <a:buChar char="●"/>
              <a:defRPr sz="1600" b="0" i="0" u="none" strike="noStrike" cap="none">
                <a:solidFill>
                  <a:srgbClr val="888888"/>
                </a:solidFill>
                <a:latin typeface="Calibri"/>
                <a:ea typeface="Calibri"/>
                <a:cs typeface="Calibri"/>
                <a:sym typeface="Calibri"/>
              </a:defRPr>
            </a:lvl7pPr>
            <a:lvl8pPr marL="3199863" marR="0" lvl="7" indent="0" algn="l" rtl="0">
              <a:lnSpc>
                <a:spcPct val="90000"/>
              </a:lnSpc>
              <a:spcBef>
                <a:spcPts val="500"/>
              </a:spcBef>
              <a:spcAft>
                <a:spcPts val="0"/>
              </a:spcAft>
              <a:buClr>
                <a:srgbClr val="888888"/>
              </a:buClr>
              <a:buFont typeface="Arial"/>
              <a:buChar char="○"/>
              <a:defRPr sz="1600" b="0" i="0" u="none" strike="noStrike" cap="none">
                <a:solidFill>
                  <a:srgbClr val="888888"/>
                </a:solidFill>
                <a:latin typeface="Calibri"/>
                <a:ea typeface="Calibri"/>
                <a:cs typeface="Calibri"/>
                <a:sym typeface="Calibri"/>
              </a:defRPr>
            </a:lvl8pPr>
            <a:lvl9pPr marL="3656986" marR="0" lvl="8" indent="0" algn="l" rtl="0">
              <a:lnSpc>
                <a:spcPct val="90000"/>
              </a:lnSpc>
              <a:spcBef>
                <a:spcPts val="500"/>
              </a:spcBef>
              <a:spcAft>
                <a:spcPts val="0"/>
              </a:spcAft>
              <a:buClr>
                <a:srgbClr val="888888"/>
              </a:buClr>
              <a:buFont typeface="Arial"/>
              <a:buChar char="■"/>
              <a:defRPr sz="1600" b="0" i="0" u="none" strike="noStrike" cap="none">
                <a:solidFill>
                  <a:srgbClr val="888888"/>
                </a:solidFill>
                <a:latin typeface="Calibri"/>
                <a:ea typeface="Calibri"/>
                <a:cs typeface="Calibri"/>
                <a:sym typeface="Calibri"/>
              </a:defRPr>
            </a:lvl9pPr>
          </a:lstStyle>
          <a:p>
            <a:endParaRPr/>
          </a:p>
        </p:txBody>
      </p:sp>
      <p:sp>
        <p:nvSpPr>
          <p:cNvPr id="192" name="Shape 192"/>
          <p:cNvSpPr txBox="1">
            <a:spLocks noGrp="1"/>
          </p:cNvSpPr>
          <p:nvPr>
            <p:ph type="dt" idx="10"/>
          </p:nvPr>
        </p:nvSpPr>
        <p:spPr>
          <a:xfrm>
            <a:off x="628650" y="6356351"/>
            <a:ext cx="2057398" cy="365125"/>
          </a:xfrm>
          <a:prstGeom prst="rect">
            <a:avLst/>
          </a:prstGeom>
          <a:noFill/>
          <a:ln>
            <a:noFill/>
          </a:ln>
        </p:spPr>
        <p:txBody>
          <a:bodyPr lIns="91409" tIns="91409" rIns="91409" bIns="91409" anchor="ctr" anchorCtr="0"/>
          <a:lstStyle>
            <a:lvl1pPr marL="0" marR="0" lvl="0" indent="0" algn="l"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ftr" idx="11"/>
          </p:nvPr>
        </p:nvSpPr>
        <p:spPr>
          <a:xfrm>
            <a:off x="3028951" y="6356351"/>
            <a:ext cx="3086099" cy="365125"/>
          </a:xfrm>
          <a:prstGeom prst="rect">
            <a:avLst/>
          </a:prstGeom>
          <a:noFill/>
          <a:ln>
            <a:noFill/>
          </a:ln>
        </p:spPr>
        <p:txBody>
          <a:bodyPr lIns="91409" tIns="91409" rIns="91409" bIns="91409" anchor="ctr" anchorCtr="0"/>
          <a:lstStyle>
            <a:lvl1pPr marL="0" marR="0" lvl="0" indent="0" algn="ct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sldNum" idx="12"/>
          </p:nvPr>
        </p:nvSpPr>
        <p:spPr>
          <a:xfrm>
            <a:off x="6457951" y="6356351"/>
            <a:ext cx="2057398"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628650" y="365125"/>
            <a:ext cx="7886698" cy="1325562"/>
          </a:xfrm>
          <a:prstGeom prst="rect">
            <a:avLst/>
          </a:prstGeom>
          <a:noFill/>
          <a:ln>
            <a:noFill/>
          </a:ln>
        </p:spPr>
        <p:txBody>
          <a:bodyPr lIns="91409" tIns="91409" rIns="91409" bIns="91409"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97" name="Shape 197"/>
          <p:cNvSpPr txBox="1">
            <a:spLocks noGrp="1"/>
          </p:cNvSpPr>
          <p:nvPr>
            <p:ph type="body" idx="1"/>
          </p:nvPr>
        </p:nvSpPr>
        <p:spPr>
          <a:xfrm>
            <a:off x="628650" y="1825625"/>
            <a:ext cx="3886200" cy="4351338"/>
          </a:xfrm>
          <a:prstGeom prst="rect">
            <a:avLst/>
          </a:prstGeom>
          <a:noFill/>
          <a:ln>
            <a:noFill/>
          </a:ln>
        </p:spPr>
        <p:txBody>
          <a:bodyPr lIns="91409" tIns="91409" rIns="91409" bIns="91409" anchor="t" anchorCtr="0"/>
          <a:lstStyle>
            <a:lvl1pPr marL="228562" marR="0" lvl="0" indent="126979" algn="l" rtl="0">
              <a:lnSpc>
                <a:spcPct val="90000"/>
              </a:lnSpc>
              <a:spcBef>
                <a:spcPts val="1000"/>
              </a:spcBef>
              <a:spcAft>
                <a:spcPts val="0"/>
              </a:spcAft>
              <a:buNone/>
              <a:defRPr sz="2800" b="0" i="0" u="none" strike="noStrike" cap="none">
                <a:solidFill>
                  <a:schemeClr val="dk1"/>
                </a:solidFill>
                <a:latin typeface="Calibri"/>
                <a:ea typeface="Calibri"/>
                <a:cs typeface="Calibri"/>
                <a:sym typeface="Calibri"/>
              </a:defRPr>
            </a:lvl1pPr>
            <a:lvl2pPr marL="685685" marR="0" lvl="1" indent="76187" algn="l" rtl="0">
              <a:lnSpc>
                <a:spcPct val="90000"/>
              </a:lnSpc>
              <a:spcBef>
                <a:spcPts val="500"/>
              </a:spcBef>
              <a:spcAft>
                <a:spcPts val="0"/>
              </a:spcAft>
              <a:buNone/>
              <a:defRPr sz="2400" b="0" i="0" u="none" strike="noStrike" cap="none">
                <a:solidFill>
                  <a:schemeClr val="dk1"/>
                </a:solidFill>
                <a:latin typeface="Calibri"/>
                <a:ea typeface="Calibri"/>
                <a:cs typeface="Calibri"/>
                <a:sym typeface="Calibri"/>
              </a:defRPr>
            </a:lvl2pPr>
            <a:lvl3pPr marL="1142808" marR="0" lvl="2" indent="25395" algn="l" rtl="0">
              <a:lnSpc>
                <a:spcPct val="90000"/>
              </a:lnSpc>
              <a:spcBef>
                <a:spcPts val="500"/>
              </a:spcBef>
              <a:spcAft>
                <a:spcPts val="0"/>
              </a:spcAft>
              <a:buNone/>
              <a:defRPr sz="2000" b="0" i="0" u="none" strike="noStrike" cap="none">
                <a:solidFill>
                  <a:schemeClr val="dk1"/>
                </a:solidFill>
                <a:latin typeface="Calibri"/>
                <a:ea typeface="Calibri"/>
                <a:cs typeface="Calibri"/>
                <a:sym typeface="Calibri"/>
              </a:defRPr>
            </a:lvl3pPr>
            <a:lvl4pPr marL="1599931" marR="0" lvl="3"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4pPr>
            <a:lvl5pPr marL="2057055" marR="0" lvl="4"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5pPr>
            <a:lvl6pPr marL="2514178" marR="0" lvl="5"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6pPr>
            <a:lvl7pPr marL="2971301" marR="0" lvl="6"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7pPr>
            <a:lvl8pPr marL="3428425" marR="0" lvl="7"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8pPr>
            <a:lvl9pPr marL="3885548" marR="0" lvl="8"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body" idx="2"/>
          </p:nvPr>
        </p:nvSpPr>
        <p:spPr>
          <a:xfrm>
            <a:off x="4629150" y="1825625"/>
            <a:ext cx="3886200" cy="4351338"/>
          </a:xfrm>
          <a:prstGeom prst="rect">
            <a:avLst/>
          </a:prstGeom>
          <a:noFill/>
          <a:ln>
            <a:noFill/>
          </a:ln>
        </p:spPr>
        <p:txBody>
          <a:bodyPr lIns="91409" tIns="91409" rIns="91409" bIns="91409" anchor="t" anchorCtr="0"/>
          <a:lstStyle>
            <a:lvl1pPr marL="228562" marR="0" lvl="0" indent="126979" algn="l" rtl="0">
              <a:lnSpc>
                <a:spcPct val="90000"/>
              </a:lnSpc>
              <a:spcBef>
                <a:spcPts val="1000"/>
              </a:spcBef>
              <a:spcAft>
                <a:spcPts val="0"/>
              </a:spcAft>
              <a:buNone/>
              <a:defRPr sz="2800" b="0" i="0" u="none" strike="noStrike" cap="none">
                <a:solidFill>
                  <a:schemeClr val="dk1"/>
                </a:solidFill>
                <a:latin typeface="Calibri"/>
                <a:ea typeface="Calibri"/>
                <a:cs typeface="Calibri"/>
                <a:sym typeface="Calibri"/>
              </a:defRPr>
            </a:lvl1pPr>
            <a:lvl2pPr marL="685685" marR="0" lvl="1" indent="76187" algn="l" rtl="0">
              <a:lnSpc>
                <a:spcPct val="90000"/>
              </a:lnSpc>
              <a:spcBef>
                <a:spcPts val="500"/>
              </a:spcBef>
              <a:spcAft>
                <a:spcPts val="0"/>
              </a:spcAft>
              <a:buNone/>
              <a:defRPr sz="2400" b="0" i="0" u="none" strike="noStrike" cap="none">
                <a:solidFill>
                  <a:schemeClr val="dk1"/>
                </a:solidFill>
                <a:latin typeface="Calibri"/>
                <a:ea typeface="Calibri"/>
                <a:cs typeface="Calibri"/>
                <a:sym typeface="Calibri"/>
              </a:defRPr>
            </a:lvl2pPr>
            <a:lvl3pPr marL="1142808" marR="0" lvl="2" indent="25395" algn="l" rtl="0">
              <a:lnSpc>
                <a:spcPct val="90000"/>
              </a:lnSpc>
              <a:spcBef>
                <a:spcPts val="500"/>
              </a:spcBef>
              <a:spcAft>
                <a:spcPts val="0"/>
              </a:spcAft>
              <a:buNone/>
              <a:defRPr sz="2000" b="0" i="0" u="none" strike="noStrike" cap="none">
                <a:solidFill>
                  <a:schemeClr val="dk1"/>
                </a:solidFill>
                <a:latin typeface="Calibri"/>
                <a:ea typeface="Calibri"/>
                <a:cs typeface="Calibri"/>
                <a:sym typeface="Calibri"/>
              </a:defRPr>
            </a:lvl3pPr>
            <a:lvl4pPr marL="1599931" marR="0" lvl="3"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4pPr>
            <a:lvl5pPr marL="2057055" marR="0" lvl="4"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5pPr>
            <a:lvl6pPr marL="2514178" marR="0" lvl="5"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6pPr>
            <a:lvl7pPr marL="2971301" marR="0" lvl="6"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7pPr>
            <a:lvl8pPr marL="3428425" marR="0" lvl="7"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8pPr>
            <a:lvl9pPr marL="3885548" marR="0" lvl="8"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dt" idx="10"/>
          </p:nvPr>
        </p:nvSpPr>
        <p:spPr>
          <a:xfrm>
            <a:off x="628650" y="6356351"/>
            <a:ext cx="2057398" cy="365125"/>
          </a:xfrm>
          <a:prstGeom prst="rect">
            <a:avLst/>
          </a:prstGeom>
          <a:noFill/>
          <a:ln>
            <a:noFill/>
          </a:ln>
        </p:spPr>
        <p:txBody>
          <a:bodyPr lIns="91409" tIns="91409" rIns="91409" bIns="91409" anchor="ctr" anchorCtr="0"/>
          <a:lstStyle>
            <a:lvl1pPr marL="0" marR="0" lvl="0" indent="0" algn="l"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ftr" idx="11"/>
          </p:nvPr>
        </p:nvSpPr>
        <p:spPr>
          <a:xfrm>
            <a:off x="3028951" y="6356351"/>
            <a:ext cx="3086099" cy="365125"/>
          </a:xfrm>
          <a:prstGeom prst="rect">
            <a:avLst/>
          </a:prstGeom>
          <a:noFill/>
          <a:ln>
            <a:noFill/>
          </a:ln>
        </p:spPr>
        <p:txBody>
          <a:bodyPr lIns="91409" tIns="91409" rIns="91409" bIns="91409" anchor="ctr" anchorCtr="0"/>
          <a:lstStyle>
            <a:lvl1pPr marL="0" marR="0" lvl="0" indent="0" algn="ct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sldNum" idx="12"/>
          </p:nvPr>
        </p:nvSpPr>
        <p:spPr>
          <a:xfrm>
            <a:off x="6457951" y="6356351"/>
            <a:ext cx="2057398"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629841" y="365125"/>
            <a:ext cx="7886698" cy="1325562"/>
          </a:xfrm>
          <a:prstGeom prst="rect">
            <a:avLst/>
          </a:prstGeom>
          <a:noFill/>
          <a:ln>
            <a:noFill/>
          </a:ln>
        </p:spPr>
        <p:txBody>
          <a:bodyPr lIns="91409" tIns="91409" rIns="91409" bIns="91409"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04" name="Shape 204"/>
          <p:cNvSpPr txBox="1">
            <a:spLocks noGrp="1"/>
          </p:cNvSpPr>
          <p:nvPr>
            <p:ph type="body" idx="1"/>
          </p:nvPr>
        </p:nvSpPr>
        <p:spPr>
          <a:xfrm>
            <a:off x="629841" y="1681163"/>
            <a:ext cx="3868340" cy="823912"/>
          </a:xfrm>
          <a:prstGeom prst="rect">
            <a:avLst/>
          </a:prstGeom>
          <a:noFill/>
          <a:ln>
            <a:noFill/>
          </a:ln>
        </p:spPr>
        <p:txBody>
          <a:bodyPr lIns="91409" tIns="91409" rIns="91409" bIns="91409" anchor="b" anchorCtr="0"/>
          <a:lstStyle>
            <a:lvl1pPr marL="0" marR="0" lvl="0" indent="0" algn="l" rtl="0">
              <a:lnSpc>
                <a:spcPct val="90000"/>
              </a:lnSpc>
              <a:spcBef>
                <a:spcPts val="1000"/>
              </a:spcBef>
              <a:spcAft>
                <a:spcPts val="0"/>
              </a:spcAft>
              <a:buClr>
                <a:schemeClr val="dk1"/>
              </a:buClr>
              <a:buFont typeface="Arial"/>
              <a:buChar char="●"/>
              <a:defRPr sz="2400" b="1" i="0" u="none" strike="noStrike" cap="none">
                <a:solidFill>
                  <a:schemeClr val="dk1"/>
                </a:solidFill>
                <a:latin typeface="Calibri"/>
                <a:ea typeface="Calibri"/>
                <a:cs typeface="Calibri"/>
                <a:sym typeface="Calibri"/>
              </a:defRPr>
            </a:lvl1pPr>
            <a:lvl2pPr marL="457124" marR="0" lvl="1" indent="0" algn="l" rtl="0">
              <a:lnSpc>
                <a:spcPct val="90000"/>
              </a:lnSpc>
              <a:spcBef>
                <a:spcPts val="500"/>
              </a:spcBef>
              <a:spcAft>
                <a:spcPts val="0"/>
              </a:spcAft>
              <a:buClr>
                <a:schemeClr val="dk1"/>
              </a:buClr>
              <a:buFont typeface="Arial"/>
              <a:buChar char="○"/>
              <a:defRPr sz="2000" b="1" i="0" u="none" strike="noStrike" cap="none">
                <a:solidFill>
                  <a:schemeClr val="dk1"/>
                </a:solidFill>
                <a:latin typeface="Calibri"/>
                <a:ea typeface="Calibri"/>
                <a:cs typeface="Calibri"/>
                <a:sym typeface="Calibri"/>
              </a:defRPr>
            </a:lvl2pPr>
            <a:lvl3pPr marL="914247" marR="0" lvl="2" indent="0" algn="l" rtl="0">
              <a:lnSpc>
                <a:spcPct val="90000"/>
              </a:lnSpc>
              <a:spcBef>
                <a:spcPts val="500"/>
              </a:spcBef>
              <a:spcAft>
                <a:spcPts val="0"/>
              </a:spcAft>
              <a:buClr>
                <a:schemeClr val="dk1"/>
              </a:buClr>
              <a:buFont typeface="Arial"/>
              <a:buChar char="■"/>
              <a:defRPr sz="1800" b="1" i="0" u="none" strike="noStrike" cap="none">
                <a:solidFill>
                  <a:schemeClr val="dk1"/>
                </a:solidFill>
                <a:latin typeface="Calibri"/>
                <a:ea typeface="Calibri"/>
                <a:cs typeface="Calibri"/>
                <a:sym typeface="Calibri"/>
              </a:defRPr>
            </a:lvl3pPr>
            <a:lvl4pPr marL="1371370" marR="0" lvl="3" indent="0" algn="l" rtl="0">
              <a:lnSpc>
                <a:spcPct val="90000"/>
              </a:lnSpc>
              <a:spcBef>
                <a:spcPts val="500"/>
              </a:spcBef>
              <a:spcAft>
                <a:spcPts val="0"/>
              </a:spcAft>
              <a:buClr>
                <a:schemeClr val="dk1"/>
              </a:buClr>
              <a:buFont typeface="Arial"/>
              <a:buChar char="●"/>
              <a:defRPr sz="1600" b="1" i="0" u="none" strike="noStrike" cap="none">
                <a:solidFill>
                  <a:schemeClr val="dk1"/>
                </a:solidFill>
                <a:latin typeface="Calibri"/>
                <a:ea typeface="Calibri"/>
                <a:cs typeface="Calibri"/>
                <a:sym typeface="Calibri"/>
              </a:defRPr>
            </a:lvl4pPr>
            <a:lvl5pPr marL="1828493" marR="0" lvl="4" indent="0" algn="l" rtl="0">
              <a:lnSpc>
                <a:spcPct val="90000"/>
              </a:lnSpc>
              <a:spcBef>
                <a:spcPts val="500"/>
              </a:spcBef>
              <a:spcAft>
                <a:spcPts val="0"/>
              </a:spcAft>
              <a:buClr>
                <a:schemeClr val="dk1"/>
              </a:buClr>
              <a:buFont typeface="Arial"/>
              <a:buChar char="○"/>
              <a:defRPr sz="1600" b="1" i="0" u="none" strike="noStrike" cap="none">
                <a:solidFill>
                  <a:schemeClr val="dk1"/>
                </a:solidFill>
                <a:latin typeface="Calibri"/>
                <a:ea typeface="Calibri"/>
                <a:cs typeface="Calibri"/>
                <a:sym typeface="Calibri"/>
              </a:defRPr>
            </a:lvl5pPr>
            <a:lvl6pPr marL="2285617" marR="0" lvl="5" indent="0" algn="l" rtl="0">
              <a:lnSpc>
                <a:spcPct val="90000"/>
              </a:lnSpc>
              <a:spcBef>
                <a:spcPts val="500"/>
              </a:spcBef>
              <a:spcAft>
                <a:spcPts val="0"/>
              </a:spcAft>
              <a:buClr>
                <a:schemeClr val="dk1"/>
              </a:buClr>
              <a:buFont typeface="Arial"/>
              <a:buChar char="■"/>
              <a:defRPr sz="1600" b="1" i="0" u="none" strike="noStrike" cap="none">
                <a:solidFill>
                  <a:schemeClr val="dk1"/>
                </a:solidFill>
                <a:latin typeface="Calibri"/>
                <a:ea typeface="Calibri"/>
                <a:cs typeface="Calibri"/>
                <a:sym typeface="Calibri"/>
              </a:defRPr>
            </a:lvl6pPr>
            <a:lvl7pPr marL="2742740" marR="0" lvl="6" indent="0" algn="l" rtl="0">
              <a:lnSpc>
                <a:spcPct val="90000"/>
              </a:lnSpc>
              <a:spcBef>
                <a:spcPts val="500"/>
              </a:spcBef>
              <a:spcAft>
                <a:spcPts val="0"/>
              </a:spcAft>
              <a:buClr>
                <a:schemeClr val="dk1"/>
              </a:buClr>
              <a:buFont typeface="Arial"/>
              <a:buChar char="●"/>
              <a:defRPr sz="1600" b="1" i="0" u="none" strike="noStrike" cap="none">
                <a:solidFill>
                  <a:schemeClr val="dk1"/>
                </a:solidFill>
                <a:latin typeface="Calibri"/>
                <a:ea typeface="Calibri"/>
                <a:cs typeface="Calibri"/>
                <a:sym typeface="Calibri"/>
              </a:defRPr>
            </a:lvl7pPr>
            <a:lvl8pPr marL="3199863" marR="0" lvl="7" indent="0" algn="l" rtl="0">
              <a:lnSpc>
                <a:spcPct val="90000"/>
              </a:lnSpc>
              <a:spcBef>
                <a:spcPts val="500"/>
              </a:spcBef>
              <a:spcAft>
                <a:spcPts val="0"/>
              </a:spcAft>
              <a:buClr>
                <a:schemeClr val="dk1"/>
              </a:buClr>
              <a:buFont typeface="Arial"/>
              <a:buChar char="○"/>
              <a:defRPr sz="1600" b="1" i="0" u="none" strike="noStrike" cap="none">
                <a:solidFill>
                  <a:schemeClr val="dk1"/>
                </a:solidFill>
                <a:latin typeface="Calibri"/>
                <a:ea typeface="Calibri"/>
                <a:cs typeface="Calibri"/>
                <a:sym typeface="Calibri"/>
              </a:defRPr>
            </a:lvl8pPr>
            <a:lvl9pPr marL="3656986" marR="0" lvl="8" indent="0" algn="l" rtl="0">
              <a:lnSpc>
                <a:spcPct val="90000"/>
              </a:lnSpc>
              <a:spcBef>
                <a:spcPts val="500"/>
              </a:spcBef>
              <a:spcAft>
                <a:spcPts val="0"/>
              </a:spcAft>
              <a:buClr>
                <a:schemeClr val="dk1"/>
              </a:buClr>
              <a:buFont typeface="Arial"/>
              <a:buChar char="■"/>
              <a:defRPr sz="1600" b="1"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body" idx="2"/>
          </p:nvPr>
        </p:nvSpPr>
        <p:spPr>
          <a:xfrm>
            <a:off x="629841" y="2505075"/>
            <a:ext cx="3868340" cy="3684588"/>
          </a:xfrm>
          <a:prstGeom prst="rect">
            <a:avLst/>
          </a:prstGeom>
          <a:noFill/>
          <a:ln>
            <a:noFill/>
          </a:ln>
        </p:spPr>
        <p:txBody>
          <a:bodyPr lIns="91409" tIns="91409" rIns="91409" bIns="91409" anchor="t" anchorCtr="0"/>
          <a:lstStyle>
            <a:lvl1pPr marL="228562" marR="0" lvl="0" indent="126979" algn="l" rtl="0">
              <a:lnSpc>
                <a:spcPct val="90000"/>
              </a:lnSpc>
              <a:spcBef>
                <a:spcPts val="1000"/>
              </a:spcBef>
              <a:spcAft>
                <a:spcPts val="0"/>
              </a:spcAft>
              <a:buNone/>
              <a:defRPr sz="2800" b="0" i="0" u="none" strike="noStrike" cap="none">
                <a:solidFill>
                  <a:schemeClr val="dk1"/>
                </a:solidFill>
                <a:latin typeface="Calibri"/>
                <a:ea typeface="Calibri"/>
                <a:cs typeface="Calibri"/>
                <a:sym typeface="Calibri"/>
              </a:defRPr>
            </a:lvl1pPr>
            <a:lvl2pPr marL="685685" marR="0" lvl="1" indent="76187" algn="l" rtl="0">
              <a:lnSpc>
                <a:spcPct val="90000"/>
              </a:lnSpc>
              <a:spcBef>
                <a:spcPts val="500"/>
              </a:spcBef>
              <a:spcAft>
                <a:spcPts val="0"/>
              </a:spcAft>
              <a:buNone/>
              <a:defRPr sz="2400" b="0" i="0" u="none" strike="noStrike" cap="none">
                <a:solidFill>
                  <a:schemeClr val="dk1"/>
                </a:solidFill>
                <a:latin typeface="Calibri"/>
                <a:ea typeface="Calibri"/>
                <a:cs typeface="Calibri"/>
                <a:sym typeface="Calibri"/>
              </a:defRPr>
            </a:lvl2pPr>
            <a:lvl3pPr marL="1142808" marR="0" lvl="2" indent="25395" algn="l" rtl="0">
              <a:lnSpc>
                <a:spcPct val="90000"/>
              </a:lnSpc>
              <a:spcBef>
                <a:spcPts val="500"/>
              </a:spcBef>
              <a:spcAft>
                <a:spcPts val="0"/>
              </a:spcAft>
              <a:buNone/>
              <a:defRPr sz="2000" b="0" i="0" u="none" strike="noStrike" cap="none">
                <a:solidFill>
                  <a:schemeClr val="dk1"/>
                </a:solidFill>
                <a:latin typeface="Calibri"/>
                <a:ea typeface="Calibri"/>
                <a:cs typeface="Calibri"/>
                <a:sym typeface="Calibri"/>
              </a:defRPr>
            </a:lvl3pPr>
            <a:lvl4pPr marL="1599931" marR="0" lvl="3"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4pPr>
            <a:lvl5pPr marL="2057055" marR="0" lvl="4"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5pPr>
            <a:lvl6pPr marL="2514178" marR="0" lvl="5"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6pPr>
            <a:lvl7pPr marL="2971301" marR="0" lvl="6"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7pPr>
            <a:lvl8pPr marL="3428425" marR="0" lvl="7"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8pPr>
            <a:lvl9pPr marL="3885548" marR="0" lvl="8"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body" idx="3"/>
          </p:nvPr>
        </p:nvSpPr>
        <p:spPr>
          <a:xfrm>
            <a:off x="4629152" y="1681163"/>
            <a:ext cx="3887389" cy="823912"/>
          </a:xfrm>
          <a:prstGeom prst="rect">
            <a:avLst/>
          </a:prstGeom>
          <a:noFill/>
          <a:ln>
            <a:noFill/>
          </a:ln>
        </p:spPr>
        <p:txBody>
          <a:bodyPr lIns="91409" tIns="91409" rIns="91409" bIns="91409" anchor="b" anchorCtr="0"/>
          <a:lstStyle>
            <a:lvl1pPr marL="0" marR="0" lvl="0" indent="0" algn="l" rtl="0">
              <a:lnSpc>
                <a:spcPct val="90000"/>
              </a:lnSpc>
              <a:spcBef>
                <a:spcPts val="1000"/>
              </a:spcBef>
              <a:spcAft>
                <a:spcPts val="0"/>
              </a:spcAft>
              <a:buClr>
                <a:schemeClr val="dk1"/>
              </a:buClr>
              <a:buFont typeface="Arial"/>
              <a:buChar char="●"/>
              <a:defRPr sz="2400" b="1" i="0" u="none" strike="noStrike" cap="none">
                <a:solidFill>
                  <a:schemeClr val="dk1"/>
                </a:solidFill>
                <a:latin typeface="Calibri"/>
                <a:ea typeface="Calibri"/>
                <a:cs typeface="Calibri"/>
                <a:sym typeface="Calibri"/>
              </a:defRPr>
            </a:lvl1pPr>
            <a:lvl2pPr marL="457124" marR="0" lvl="1" indent="0" algn="l" rtl="0">
              <a:lnSpc>
                <a:spcPct val="90000"/>
              </a:lnSpc>
              <a:spcBef>
                <a:spcPts val="500"/>
              </a:spcBef>
              <a:spcAft>
                <a:spcPts val="0"/>
              </a:spcAft>
              <a:buClr>
                <a:schemeClr val="dk1"/>
              </a:buClr>
              <a:buFont typeface="Arial"/>
              <a:buChar char="○"/>
              <a:defRPr sz="2000" b="1" i="0" u="none" strike="noStrike" cap="none">
                <a:solidFill>
                  <a:schemeClr val="dk1"/>
                </a:solidFill>
                <a:latin typeface="Calibri"/>
                <a:ea typeface="Calibri"/>
                <a:cs typeface="Calibri"/>
                <a:sym typeface="Calibri"/>
              </a:defRPr>
            </a:lvl2pPr>
            <a:lvl3pPr marL="914247" marR="0" lvl="2" indent="0" algn="l" rtl="0">
              <a:lnSpc>
                <a:spcPct val="90000"/>
              </a:lnSpc>
              <a:spcBef>
                <a:spcPts val="500"/>
              </a:spcBef>
              <a:spcAft>
                <a:spcPts val="0"/>
              </a:spcAft>
              <a:buClr>
                <a:schemeClr val="dk1"/>
              </a:buClr>
              <a:buFont typeface="Arial"/>
              <a:buChar char="■"/>
              <a:defRPr sz="1800" b="1" i="0" u="none" strike="noStrike" cap="none">
                <a:solidFill>
                  <a:schemeClr val="dk1"/>
                </a:solidFill>
                <a:latin typeface="Calibri"/>
                <a:ea typeface="Calibri"/>
                <a:cs typeface="Calibri"/>
                <a:sym typeface="Calibri"/>
              </a:defRPr>
            </a:lvl3pPr>
            <a:lvl4pPr marL="1371370" marR="0" lvl="3" indent="0" algn="l" rtl="0">
              <a:lnSpc>
                <a:spcPct val="90000"/>
              </a:lnSpc>
              <a:spcBef>
                <a:spcPts val="500"/>
              </a:spcBef>
              <a:spcAft>
                <a:spcPts val="0"/>
              </a:spcAft>
              <a:buClr>
                <a:schemeClr val="dk1"/>
              </a:buClr>
              <a:buFont typeface="Arial"/>
              <a:buChar char="●"/>
              <a:defRPr sz="1600" b="1" i="0" u="none" strike="noStrike" cap="none">
                <a:solidFill>
                  <a:schemeClr val="dk1"/>
                </a:solidFill>
                <a:latin typeface="Calibri"/>
                <a:ea typeface="Calibri"/>
                <a:cs typeface="Calibri"/>
                <a:sym typeface="Calibri"/>
              </a:defRPr>
            </a:lvl4pPr>
            <a:lvl5pPr marL="1828493" marR="0" lvl="4" indent="0" algn="l" rtl="0">
              <a:lnSpc>
                <a:spcPct val="90000"/>
              </a:lnSpc>
              <a:spcBef>
                <a:spcPts val="500"/>
              </a:spcBef>
              <a:spcAft>
                <a:spcPts val="0"/>
              </a:spcAft>
              <a:buClr>
                <a:schemeClr val="dk1"/>
              </a:buClr>
              <a:buFont typeface="Arial"/>
              <a:buChar char="○"/>
              <a:defRPr sz="1600" b="1" i="0" u="none" strike="noStrike" cap="none">
                <a:solidFill>
                  <a:schemeClr val="dk1"/>
                </a:solidFill>
                <a:latin typeface="Calibri"/>
                <a:ea typeface="Calibri"/>
                <a:cs typeface="Calibri"/>
                <a:sym typeface="Calibri"/>
              </a:defRPr>
            </a:lvl5pPr>
            <a:lvl6pPr marL="2285617" marR="0" lvl="5" indent="0" algn="l" rtl="0">
              <a:lnSpc>
                <a:spcPct val="90000"/>
              </a:lnSpc>
              <a:spcBef>
                <a:spcPts val="500"/>
              </a:spcBef>
              <a:spcAft>
                <a:spcPts val="0"/>
              </a:spcAft>
              <a:buClr>
                <a:schemeClr val="dk1"/>
              </a:buClr>
              <a:buFont typeface="Arial"/>
              <a:buChar char="■"/>
              <a:defRPr sz="1600" b="1" i="0" u="none" strike="noStrike" cap="none">
                <a:solidFill>
                  <a:schemeClr val="dk1"/>
                </a:solidFill>
                <a:latin typeface="Calibri"/>
                <a:ea typeface="Calibri"/>
                <a:cs typeface="Calibri"/>
                <a:sym typeface="Calibri"/>
              </a:defRPr>
            </a:lvl6pPr>
            <a:lvl7pPr marL="2742740" marR="0" lvl="6" indent="0" algn="l" rtl="0">
              <a:lnSpc>
                <a:spcPct val="90000"/>
              </a:lnSpc>
              <a:spcBef>
                <a:spcPts val="500"/>
              </a:spcBef>
              <a:spcAft>
                <a:spcPts val="0"/>
              </a:spcAft>
              <a:buClr>
                <a:schemeClr val="dk1"/>
              </a:buClr>
              <a:buFont typeface="Arial"/>
              <a:buChar char="●"/>
              <a:defRPr sz="1600" b="1" i="0" u="none" strike="noStrike" cap="none">
                <a:solidFill>
                  <a:schemeClr val="dk1"/>
                </a:solidFill>
                <a:latin typeface="Calibri"/>
                <a:ea typeface="Calibri"/>
                <a:cs typeface="Calibri"/>
                <a:sym typeface="Calibri"/>
              </a:defRPr>
            </a:lvl7pPr>
            <a:lvl8pPr marL="3199863" marR="0" lvl="7" indent="0" algn="l" rtl="0">
              <a:lnSpc>
                <a:spcPct val="90000"/>
              </a:lnSpc>
              <a:spcBef>
                <a:spcPts val="500"/>
              </a:spcBef>
              <a:spcAft>
                <a:spcPts val="0"/>
              </a:spcAft>
              <a:buClr>
                <a:schemeClr val="dk1"/>
              </a:buClr>
              <a:buFont typeface="Arial"/>
              <a:buChar char="○"/>
              <a:defRPr sz="1600" b="1" i="0" u="none" strike="noStrike" cap="none">
                <a:solidFill>
                  <a:schemeClr val="dk1"/>
                </a:solidFill>
                <a:latin typeface="Calibri"/>
                <a:ea typeface="Calibri"/>
                <a:cs typeface="Calibri"/>
                <a:sym typeface="Calibri"/>
              </a:defRPr>
            </a:lvl8pPr>
            <a:lvl9pPr marL="3656986" marR="0" lvl="8" indent="0" algn="l" rtl="0">
              <a:lnSpc>
                <a:spcPct val="90000"/>
              </a:lnSpc>
              <a:spcBef>
                <a:spcPts val="500"/>
              </a:spcBef>
              <a:spcAft>
                <a:spcPts val="0"/>
              </a:spcAft>
              <a:buClr>
                <a:schemeClr val="dk1"/>
              </a:buClr>
              <a:buFont typeface="Arial"/>
              <a:buChar char="■"/>
              <a:defRPr sz="1600" b="1"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body" idx="4"/>
          </p:nvPr>
        </p:nvSpPr>
        <p:spPr>
          <a:xfrm>
            <a:off x="4629152" y="2505075"/>
            <a:ext cx="3887389" cy="3684588"/>
          </a:xfrm>
          <a:prstGeom prst="rect">
            <a:avLst/>
          </a:prstGeom>
          <a:noFill/>
          <a:ln>
            <a:noFill/>
          </a:ln>
        </p:spPr>
        <p:txBody>
          <a:bodyPr lIns="91409" tIns="91409" rIns="91409" bIns="91409" anchor="t" anchorCtr="0"/>
          <a:lstStyle>
            <a:lvl1pPr marL="228562" marR="0" lvl="0" indent="126979" algn="l" rtl="0">
              <a:lnSpc>
                <a:spcPct val="90000"/>
              </a:lnSpc>
              <a:spcBef>
                <a:spcPts val="1000"/>
              </a:spcBef>
              <a:spcAft>
                <a:spcPts val="0"/>
              </a:spcAft>
              <a:buNone/>
              <a:defRPr sz="2800" b="0" i="0" u="none" strike="noStrike" cap="none">
                <a:solidFill>
                  <a:schemeClr val="dk1"/>
                </a:solidFill>
                <a:latin typeface="Calibri"/>
                <a:ea typeface="Calibri"/>
                <a:cs typeface="Calibri"/>
                <a:sym typeface="Calibri"/>
              </a:defRPr>
            </a:lvl1pPr>
            <a:lvl2pPr marL="685685" marR="0" lvl="1" indent="76187" algn="l" rtl="0">
              <a:lnSpc>
                <a:spcPct val="90000"/>
              </a:lnSpc>
              <a:spcBef>
                <a:spcPts val="500"/>
              </a:spcBef>
              <a:spcAft>
                <a:spcPts val="0"/>
              </a:spcAft>
              <a:buNone/>
              <a:defRPr sz="2400" b="0" i="0" u="none" strike="noStrike" cap="none">
                <a:solidFill>
                  <a:schemeClr val="dk1"/>
                </a:solidFill>
                <a:latin typeface="Calibri"/>
                <a:ea typeface="Calibri"/>
                <a:cs typeface="Calibri"/>
                <a:sym typeface="Calibri"/>
              </a:defRPr>
            </a:lvl2pPr>
            <a:lvl3pPr marL="1142808" marR="0" lvl="2" indent="25395" algn="l" rtl="0">
              <a:lnSpc>
                <a:spcPct val="90000"/>
              </a:lnSpc>
              <a:spcBef>
                <a:spcPts val="500"/>
              </a:spcBef>
              <a:spcAft>
                <a:spcPts val="0"/>
              </a:spcAft>
              <a:buNone/>
              <a:defRPr sz="2000" b="0" i="0" u="none" strike="noStrike" cap="none">
                <a:solidFill>
                  <a:schemeClr val="dk1"/>
                </a:solidFill>
                <a:latin typeface="Calibri"/>
                <a:ea typeface="Calibri"/>
                <a:cs typeface="Calibri"/>
                <a:sym typeface="Calibri"/>
              </a:defRPr>
            </a:lvl3pPr>
            <a:lvl4pPr marL="1599931" marR="0" lvl="3"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4pPr>
            <a:lvl5pPr marL="2057055" marR="0" lvl="4"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5pPr>
            <a:lvl6pPr marL="2514178" marR="0" lvl="5"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6pPr>
            <a:lvl7pPr marL="2971301" marR="0" lvl="6"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7pPr>
            <a:lvl8pPr marL="3428425" marR="0" lvl="7"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8pPr>
            <a:lvl9pPr marL="3885548" marR="0" lvl="8"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dt" idx="10"/>
          </p:nvPr>
        </p:nvSpPr>
        <p:spPr>
          <a:xfrm>
            <a:off x="628650" y="6356351"/>
            <a:ext cx="2057398" cy="365125"/>
          </a:xfrm>
          <a:prstGeom prst="rect">
            <a:avLst/>
          </a:prstGeom>
          <a:noFill/>
          <a:ln>
            <a:noFill/>
          </a:ln>
        </p:spPr>
        <p:txBody>
          <a:bodyPr lIns="91409" tIns="91409" rIns="91409" bIns="91409" anchor="ctr" anchorCtr="0"/>
          <a:lstStyle>
            <a:lvl1pPr marL="0" marR="0" lvl="0" indent="0" algn="l"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ftr" idx="11"/>
          </p:nvPr>
        </p:nvSpPr>
        <p:spPr>
          <a:xfrm>
            <a:off x="3028951" y="6356351"/>
            <a:ext cx="3086099" cy="365125"/>
          </a:xfrm>
          <a:prstGeom prst="rect">
            <a:avLst/>
          </a:prstGeom>
          <a:noFill/>
          <a:ln>
            <a:noFill/>
          </a:ln>
        </p:spPr>
        <p:txBody>
          <a:bodyPr lIns="91409" tIns="91409" rIns="91409" bIns="91409" anchor="ctr" anchorCtr="0"/>
          <a:lstStyle>
            <a:lvl1pPr marL="0" marR="0" lvl="0" indent="0" algn="ct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sldNum" idx="12"/>
          </p:nvPr>
        </p:nvSpPr>
        <p:spPr>
          <a:xfrm>
            <a:off x="6457951" y="6356351"/>
            <a:ext cx="2057398"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628650" y="365125"/>
            <a:ext cx="7886698" cy="1325562"/>
          </a:xfrm>
          <a:prstGeom prst="rect">
            <a:avLst/>
          </a:prstGeom>
          <a:noFill/>
          <a:ln>
            <a:noFill/>
          </a:ln>
        </p:spPr>
        <p:txBody>
          <a:bodyPr lIns="91409" tIns="91409" rIns="91409" bIns="91409"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13" name="Shape 213"/>
          <p:cNvSpPr txBox="1">
            <a:spLocks noGrp="1"/>
          </p:cNvSpPr>
          <p:nvPr>
            <p:ph type="dt" idx="10"/>
          </p:nvPr>
        </p:nvSpPr>
        <p:spPr>
          <a:xfrm>
            <a:off x="628650" y="6356351"/>
            <a:ext cx="2057398" cy="365125"/>
          </a:xfrm>
          <a:prstGeom prst="rect">
            <a:avLst/>
          </a:prstGeom>
          <a:noFill/>
          <a:ln>
            <a:noFill/>
          </a:ln>
        </p:spPr>
        <p:txBody>
          <a:bodyPr lIns="91409" tIns="91409" rIns="91409" bIns="91409" anchor="ctr" anchorCtr="0"/>
          <a:lstStyle>
            <a:lvl1pPr marL="0" marR="0" lvl="0" indent="0" algn="l"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ftr" idx="11"/>
          </p:nvPr>
        </p:nvSpPr>
        <p:spPr>
          <a:xfrm>
            <a:off x="3028951" y="6356351"/>
            <a:ext cx="3086099" cy="365125"/>
          </a:xfrm>
          <a:prstGeom prst="rect">
            <a:avLst/>
          </a:prstGeom>
          <a:noFill/>
          <a:ln>
            <a:noFill/>
          </a:ln>
        </p:spPr>
        <p:txBody>
          <a:bodyPr lIns="91409" tIns="91409" rIns="91409" bIns="91409" anchor="ctr" anchorCtr="0"/>
          <a:lstStyle>
            <a:lvl1pPr marL="0" marR="0" lvl="0" indent="0" algn="ct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sldNum" idx="12"/>
          </p:nvPr>
        </p:nvSpPr>
        <p:spPr>
          <a:xfrm>
            <a:off x="6457951" y="6356351"/>
            <a:ext cx="2057398"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629841" y="457201"/>
            <a:ext cx="2949178" cy="1600198"/>
          </a:xfrm>
          <a:prstGeom prst="rect">
            <a:avLst/>
          </a:prstGeom>
          <a:noFill/>
          <a:ln>
            <a:noFill/>
          </a:ln>
        </p:spPr>
        <p:txBody>
          <a:bodyPr lIns="91409" tIns="91409" rIns="91409" bIns="91409"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18" name="Shape 218"/>
          <p:cNvSpPr txBox="1">
            <a:spLocks noGrp="1"/>
          </p:cNvSpPr>
          <p:nvPr>
            <p:ph type="body" idx="1"/>
          </p:nvPr>
        </p:nvSpPr>
        <p:spPr>
          <a:xfrm>
            <a:off x="3887391" y="987426"/>
            <a:ext cx="4629149" cy="4873623"/>
          </a:xfrm>
          <a:prstGeom prst="rect">
            <a:avLst/>
          </a:prstGeom>
          <a:noFill/>
          <a:ln>
            <a:noFill/>
          </a:ln>
        </p:spPr>
        <p:txBody>
          <a:bodyPr lIns="91409" tIns="91409" rIns="91409" bIns="91409" anchor="t" anchorCtr="0"/>
          <a:lstStyle>
            <a:lvl1pPr marL="228562" marR="0" lvl="0" indent="177770" algn="l" rtl="0">
              <a:lnSpc>
                <a:spcPct val="90000"/>
              </a:lnSpc>
              <a:spcBef>
                <a:spcPts val="1000"/>
              </a:spcBef>
              <a:spcAft>
                <a:spcPts val="0"/>
              </a:spcAft>
              <a:buNone/>
              <a:defRPr sz="3200" b="0" i="0" u="none" strike="noStrike" cap="none">
                <a:solidFill>
                  <a:schemeClr val="dk1"/>
                </a:solidFill>
                <a:latin typeface="Calibri"/>
                <a:ea typeface="Calibri"/>
                <a:cs typeface="Calibri"/>
                <a:sym typeface="Calibri"/>
              </a:defRPr>
            </a:lvl1pPr>
            <a:lvl2pPr marL="685685" marR="0" lvl="1" indent="126979" algn="l" rtl="0">
              <a:lnSpc>
                <a:spcPct val="90000"/>
              </a:lnSpc>
              <a:spcBef>
                <a:spcPts val="500"/>
              </a:spcBef>
              <a:spcAft>
                <a:spcPts val="0"/>
              </a:spcAft>
              <a:buNone/>
              <a:defRPr sz="2800" b="0" i="0" u="none" strike="noStrike" cap="none">
                <a:solidFill>
                  <a:schemeClr val="dk1"/>
                </a:solidFill>
                <a:latin typeface="Calibri"/>
                <a:ea typeface="Calibri"/>
                <a:cs typeface="Calibri"/>
                <a:sym typeface="Calibri"/>
              </a:defRPr>
            </a:lvl2pPr>
            <a:lvl3pPr marL="1142808" marR="0" lvl="2" indent="76187" algn="l" rtl="0">
              <a:lnSpc>
                <a:spcPct val="90000"/>
              </a:lnSpc>
              <a:spcBef>
                <a:spcPts val="500"/>
              </a:spcBef>
              <a:spcAft>
                <a:spcPts val="0"/>
              </a:spcAft>
              <a:buNone/>
              <a:defRPr sz="2400" b="0" i="0" u="none" strike="noStrike" cap="none">
                <a:solidFill>
                  <a:schemeClr val="dk1"/>
                </a:solidFill>
                <a:latin typeface="Calibri"/>
                <a:ea typeface="Calibri"/>
                <a:cs typeface="Calibri"/>
                <a:sym typeface="Calibri"/>
              </a:defRPr>
            </a:lvl3pPr>
            <a:lvl4pPr marL="1599931" marR="0" lvl="3" indent="25395" algn="l" rtl="0">
              <a:lnSpc>
                <a:spcPct val="90000"/>
              </a:lnSpc>
              <a:spcBef>
                <a:spcPts val="500"/>
              </a:spcBef>
              <a:spcAft>
                <a:spcPts val="0"/>
              </a:spcAft>
              <a:buNone/>
              <a:defRPr sz="2000" b="0" i="0" u="none" strike="noStrike" cap="none">
                <a:solidFill>
                  <a:schemeClr val="dk1"/>
                </a:solidFill>
                <a:latin typeface="Calibri"/>
                <a:ea typeface="Calibri"/>
                <a:cs typeface="Calibri"/>
                <a:sym typeface="Calibri"/>
              </a:defRPr>
            </a:lvl4pPr>
            <a:lvl5pPr marL="2057055" marR="0" lvl="4" indent="25395" algn="l" rtl="0">
              <a:lnSpc>
                <a:spcPct val="90000"/>
              </a:lnSpc>
              <a:spcBef>
                <a:spcPts val="500"/>
              </a:spcBef>
              <a:spcAft>
                <a:spcPts val="0"/>
              </a:spcAft>
              <a:buNone/>
              <a:defRPr sz="2000" b="0" i="0" u="none" strike="noStrike" cap="none">
                <a:solidFill>
                  <a:schemeClr val="dk1"/>
                </a:solidFill>
                <a:latin typeface="Calibri"/>
                <a:ea typeface="Calibri"/>
                <a:cs typeface="Calibri"/>
                <a:sym typeface="Calibri"/>
              </a:defRPr>
            </a:lvl5pPr>
            <a:lvl6pPr marL="2514178" marR="0" lvl="5" indent="25395" algn="l" rtl="0">
              <a:lnSpc>
                <a:spcPct val="90000"/>
              </a:lnSpc>
              <a:spcBef>
                <a:spcPts val="500"/>
              </a:spcBef>
              <a:spcAft>
                <a:spcPts val="0"/>
              </a:spcAft>
              <a:buNone/>
              <a:defRPr sz="2000" b="0" i="0" u="none" strike="noStrike" cap="none">
                <a:solidFill>
                  <a:schemeClr val="dk1"/>
                </a:solidFill>
                <a:latin typeface="Calibri"/>
                <a:ea typeface="Calibri"/>
                <a:cs typeface="Calibri"/>
                <a:sym typeface="Calibri"/>
              </a:defRPr>
            </a:lvl6pPr>
            <a:lvl7pPr marL="2971301" marR="0" lvl="6" indent="25395" algn="l" rtl="0">
              <a:lnSpc>
                <a:spcPct val="90000"/>
              </a:lnSpc>
              <a:spcBef>
                <a:spcPts val="500"/>
              </a:spcBef>
              <a:spcAft>
                <a:spcPts val="0"/>
              </a:spcAft>
              <a:buNone/>
              <a:defRPr sz="2000" b="0" i="0" u="none" strike="noStrike" cap="none">
                <a:solidFill>
                  <a:schemeClr val="dk1"/>
                </a:solidFill>
                <a:latin typeface="Calibri"/>
                <a:ea typeface="Calibri"/>
                <a:cs typeface="Calibri"/>
                <a:sym typeface="Calibri"/>
              </a:defRPr>
            </a:lvl7pPr>
            <a:lvl8pPr marL="3428425" marR="0" lvl="7" indent="25395" algn="l" rtl="0">
              <a:lnSpc>
                <a:spcPct val="90000"/>
              </a:lnSpc>
              <a:spcBef>
                <a:spcPts val="500"/>
              </a:spcBef>
              <a:spcAft>
                <a:spcPts val="0"/>
              </a:spcAft>
              <a:buNone/>
              <a:defRPr sz="2000" b="0" i="0" u="none" strike="noStrike" cap="none">
                <a:solidFill>
                  <a:schemeClr val="dk1"/>
                </a:solidFill>
                <a:latin typeface="Calibri"/>
                <a:ea typeface="Calibri"/>
                <a:cs typeface="Calibri"/>
                <a:sym typeface="Calibri"/>
              </a:defRPr>
            </a:lvl8pPr>
            <a:lvl9pPr marL="3885548" marR="0" lvl="8" indent="25395" algn="l" rtl="0">
              <a:lnSpc>
                <a:spcPct val="90000"/>
              </a:lnSpc>
              <a:spcBef>
                <a:spcPts val="500"/>
              </a:spcBef>
              <a:spcAft>
                <a:spcPts val="0"/>
              </a:spcAft>
              <a:buNone/>
              <a:defRPr sz="20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body" idx="2"/>
          </p:nvPr>
        </p:nvSpPr>
        <p:spPr>
          <a:xfrm>
            <a:off x="629841" y="2057401"/>
            <a:ext cx="2949178" cy="3811588"/>
          </a:xfrm>
          <a:prstGeom prst="rect">
            <a:avLst/>
          </a:prstGeom>
          <a:noFill/>
          <a:ln>
            <a:noFill/>
          </a:ln>
        </p:spPr>
        <p:txBody>
          <a:bodyPr lIns="91409" tIns="91409" rIns="91409" bIns="91409" anchor="t" anchorCtr="0"/>
          <a:lstStyle>
            <a:lvl1pPr marL="0" marR="0" lvl="0" indent="0" algn="l" rtl="0">
              <a:lnSpc>
                <a:spcPct val="90000"/>
              </a:lnSpc>
              <a:spcBef>
                <a:spcPts val="1000"/>
              </a:spcBef>
              <a:spcAft>
                <a:spcPts val="0"/>
              </a:spcAft>
              <a:buClr>
                <a:schemeClr val="dk1"/>
              </a:buClr>
              <a:buFont typeface="Arial"/>
              <a:buChar char="●"/>
              <a:defRPr sz="1600" b="0" i="0" u="none" strike="noStrike" cap="none">
                <a:solidFill>
                  <a:schemeClr val="dk1"/>
                </a:solidFill>
                <a:latin typeface="Calibri"/>
                <a:ea typeface="Calibri"/>
                <a:cs typeface="Calibri"/>
                <a:sym typeface="Calibri"/>
              </a:defRPr>
            </a:lvl1pPr>
            <a:lvl2pPr marL="457124" marR="0" lvl="1" indent="0" algn="l" rtl="0">
              <a:lnSpc>
                <a:spcPct val="90000"/>
              </a:lnSpc>
              <a:spcBef>
                <a:spcPts val="500"/>
              </a:spcBef>
              <a:spcAft>
                <a:spcPts val="0"/>
              </a:spcAft>
              <a:buClr>
                <a:schemeClr val="dk1"/>
              </a:buClr>
              <a:buFont typeface="Arial"/>
              <a:buChar char="○"/>
              <a:defRPr sz="1400" b="0" i="0" u="none" strike="noStrike" cap="none">
                <a:solidFill>
                  <a:schemeClr val="dk1"/>
                </a:solidFill>
                <a:latin typeface="Calibri"/>
                <a:ea typeface="Calibri"/>
                <a:cs typeface="Calibri"/>
                <a:sym typeface="Calibri"/>
              </a:defRPr>
            </a:lvl2pPr>
            <a:lvl3pPr marL="914247" marR="0" lvl="2" indent="0" algn="l" rtl="0">
              <a:lnSpc>
                <a:spcPct val="90000"/>
              </a:lnSpc>
              <a:spcBef>
                <a:spcPts val="500"/>
              </a:spcBef>
              <a:spcAft>
                <a:spcPts val="0"/>
              </a:spcAft>
              <a:buClr>
                <a:schemeClr val="dk1"/>
              </a:buClr>
              <a:buFont typeface="Arial"/>
              <a:buChar char="■"/>
              <a:defRPr sz="1200" b="0" i="0" u="none" strike="noStrike" cap="none">
                <a:solidFill>
                  <a:schemeClr val="dk1"/>
                </a:solidFill>
                <a:latin typeface="Calibri"/>
                <a:ea typeface="Calibri"/>
                <a:cs typeface="Calibri"/>
                <a:sym typeface="Calibri"/>
              </a:defRPr>
            </a:lvl3pPr>
            <a:lvl4pPr marL="1371370" marR="0" lvl="3"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alibri"/>
                <a:ea typeface="Calibri"/>
                <a:cs typeface="Calibri"/>
                <a:sym typeface="Calibri"/>
              </a:defRPr>
            </a:lvl4pPr>
            <a:lvl5pPr marL="1828493" marR="0" lvl="4"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alibri"/>
                <a:ea typeface="Calibri"/>
                <a:cs typeface="Calibri"/>
                <a:sym typeface="Calibri"/>
              </a:defRPr>
            </a:lvl5pPr>
            <a:lvl6pPr marL="2285617" marR="0" lvl="5"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alibri"/>
                <a:ea typeface="Calibri"/>
                <a:cs typeface="Calibri"/>
                <a:sym typeface="Calibri"/>
              </a:defRPr>
            </a:lvl6pPr>
            <a:lvl7pPr marL="2742740" marR="0" lvl="6"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alibri"/>
                <a:ea typeface="Calibri"/>
                <a:cs typeface="Calibri"/>
                <a:sym typeface="Calibri"/>
              </a:defRPr>
            </a:lvl7pPr>
            <a:lvl8pPr marL="3199863" marR="0" lvl="7"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alibri"/>
                <a:ea typeface="Calibri"/>
                <a:cs typeface="Calibri"/>
                <a:sym typeface="Calibri"/>
              </a:defRPr>
            </a:lvl8pPr>
            <a:lvl9pPr marL="3656986" marR="0" lvl="8"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dt" idx="10"/>
          </p:nvPr>
        </p:nvSpPr>
        <p:spPr>
          <a:xfrm>
            <a:off x="628650" y="6356351"/>
            <a:ext cx="2057398" cy="365125"/>
          </a:xfrm>
          <a:prstGeom prst="rect">
            <a:avLst/>
          </a:prstGeom>
          <a:noFill/>
          <a:ln>
            <a:noFill/>
          </a:ln>
        </p:spPr>
        <p:txBody>
          <a:bodyPr lIns="91409" tIns="91409" rIns="91409" bIns="91409" anchor="ctr" anchorCtr="0"/>
          <a:lstStyle>
            <a:lvl1pPr marL="0" marR="0" lvl="0" indent="0" algn="l"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ftr" idx="11"/>
          </p:nvPr>
        </p:nvSpPr>
        <p:spPr>
          <a:xfrm>
            <a:off x="3028951" y="6356351"/>
            <a:ext cx="3086099" cy="365125"/>
          </a:xfrm>
          <a:prstGeom prst="rect">
            <a:avLst/>
          </a:prstGeom>
          <a:noFill/>
          <a:ln>
            <a:noFill/>
          </a:ln>
        </p:spPr>
        <p:txBody>
          <a:bodyPr lIns="91409" tIns="91409" rIns="91409" bIns="91409" anchor="ctr" anchorCtr="0"/>
          <a:lstStyle>
            <a:lvl1pPr marL="0" marR="0" lvl="0" indent="0" algn="ct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2" name="Shape 222"/>
          <p:cNvSpPr txBox="1">
            <a:spLocks noGrp="1"/>
          </p:cNvSpPr>
          <p:nvPr>
            <p:ph type="sldNum" idx="12"/>
          </p:nvPr>
        </p:nvSpPr>
        <p:spPr>
          <a:xfrm>
            <a:off x="6457951" y="6356351"/>
            <a:ext cx="2057398"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629841" y="457201"/>
            <a:ext cx="2949178" cy="1600198"/>
          </a:xfrm>
          <a:prstGeom prst="rect">
            <a:avLst/>
          </a:prstGeom>
          <a:noFill/>
          <a:ln>
            <a:noFill/>
          </a:ln>
        </p:spPr>
        <p:txBody>
          <a:bodyPr lIns="91409" tIns="91409" rIns="91409" bIns="91409"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25" name="Shape 225"/>
          <p:cNvSpPr>
            <a:spLocks noGrp="1"/>
          </p:cNvSpPr>
          <p:nvPr>
            <p:ph type="pic" idx="2"/>
          </p:nvPr>
        </p:nvSpPr>
        <p:spPr>
          <a:xfrm>
            <a:off x="3887391" y="987426"/>
            <a:ext cx="4629149" cy="4873623"/>
          </a:xfrm>
          <a:prstGeom prst="rect">
            <a:avLst/>
          </a:prstGeom>
          <a:noFill/>
          <a:ln>
            <a:noFill/>
          </a:ln>
        </p:spPr>
        <p:txBody>
          <a:bodyPr lIns="91409" tIns="91409" rIns="91409" bIns="91409" anchor="t" anchorCtr="0"/>
          <a:lstStyle>
            <a:lvl1pPr marL="0" marR="0" lvl="0" indent="0" algn="l" rtl="0">
              <a:lnSpc>
                <a:spcPct val="90000"/>
              </a:lnSpc>
              <a:spcBef>
                <a:spcPts val="100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124"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247"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37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493"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5617"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274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199863"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6986"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body" idx="1"/>
          </p:nvPr>
        </p:nvSpPr>
        <p:spPr>
          <a:xfrm>
            <a:off x="629841" y="2057401"/>
            <a:ext cx="2949178" cy="3811588"/>
          </a:xfrm>
          <a:prstGeom prst="rect">
            <a:avLst/>
          </a:prstGeom>
          <a:noFill/>
          <a:ln>
            <a:noFill/>
          </a:ln>
        </p:spPr>
        <p:txBody>
          <a:bodyPr lIns="91409" tIns="91409" rIns="91409" bIns="91409" anchor="t" anchorCtr="0"/>
          <a:lstStyle>
            <a:lvl1pPr marL="0" marR="0" lvl="0" indent="0" algn="l" rtl="0">
              <a:lnSpc>
                <a:spcPct val="90000"/>
              </a:lnSpc>
              <a:spcBef>
                <a:spcPts val="1000"/>
              </a:spcBef>
              <a:spcAft>
                <a:spcPts val="0"/>
              </a:spcAft>
              <a:buClr>
                <a:schemeClr val="dk1"/>
              </a:buClr>
              <a:buFont typeface="Arial"/>
              <a:buChar char="●"/>
              <a:defRPr sz="1600" b="0" i="0" u="none" strike="noStrike" cap="none">
                <a:solidFill>
                  <a:schemeClr val="dk1"/>
                </a:solidFill>
                <a:latin typeface="Calibri"/>
                <a:ea typeface="Calibri"/>
                <a:cs typeface="Calibri"/>
                <a:sym typeface="Calibri"/>
              </a:defRPr>
            </a:lvl1pPr>
            <a:lvl2pPr marL="457124" marR="0" lvl="1" indent="0" algn="l" rtl="0">
              <a:lnSpc>
                <a:spcPct val="90000"/>
              </a:lnSpc>
              <a:spcBef>
                <a:spcPts val="500"/>
              </a:spcBef>
              <a:spcAft>
                <a:spcPts val="0"/>
              </a:spcAft>
              <a:buClr>
                <a:schemeClr val="dk1"/>
              </a:buClr>
              <a:buFont typeface="Arial"/>
              <a:buChar char="○"/>
              <a:defRPr sz="1400" b="0" i="0" u="none" strike="noStrike" cap="none">
                <a:solidFill>
                  <a:schemeClr val="dk1"/>
                </a:solidFill>
                <a:latin typeface="Calibri"/>
                <a:ea typeface="Calibri"/>
                <a:cs typeface="Calibri"/>
                <a:sym typeface="Calibri"/>
              </a:defRPr>
            </a:lvl2pPr>
            <a:lvl3pPr marL="914247" marR="0" lvl="2" indent="0" algn="l" rtl="0">
              <a:lnSpc>
                <a:spcPct val="90000"/>
              </a:lnSpc>
              <a:spcBef>
                <a:spcPts val="500"/>
              </a:spcBef>
              <a:spcAft>
                <a:spcPts val="0"/>
              </a:spcAft>
              <a:buClr>
                <a:schemeClr val="dk1"/>
              </a:buClr>
              <a:buFont typeface="Arial"/>
              <a:buChar char="■"/>
              <a:defRPr sz="1200" b="0" i="0" u="none" strike="noStrike" cap="none">
                <a:solidFill>
                  <a:schemeClr val="dk1"/>
                </a:solidFill>
                <a:latin typeface="Calibri"/>
                <a:ea typeface="Calibri"/>
                <a:cs typeface="Calibri"/>
                <a:sym typeface="Calibri"/>
              </a:defRPr>
            </a:lvl3pPr>
            <a:lvl4pPr marL="1371370" marR="0" lvl="3"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alibri"/>
                <a:ea typeface="Calibri"/>
                <a:cs typeface="Calibri"/>
                <a:sym typeface="Calibri"/>
              </a:defRPr>
            </a:lvl4pPr>
            <a:lvl5pPr marL="1828493" marR="0" lvl="4"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alibri"/>
                <a:ea typeface="Calibri"/>
                <a:cs typeface="Calibri"/>
                <a:sym typeface="Calibri"/>
              </a:defRPr>
            </a:lvl5pPr>
            <a:lvl6pPr marL="2285617" marR="0" lvl="5"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alibri"/>
                <a:ea typeface="Calibri"/>
                <a:cs typeface="Calibri"/>
                <a:sym typeface="Calibri"/>
              </a:defRPr>
            </a:lvl6pPr>
            <a:lvl7pPr marL="2742740" marR="0" lvl="6"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alibri"/>
                <a:ea typeface="Calibri"/>
                <a:cs typeface="Calibri"/>
                <a:sym typeface="Calibri"/>
              </a:defRPr>
            </a:lvl7pPr>
            <a:lvl8pPr marL="3199863" marR="0" lvl="7"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alibri"/>
                <a:ea typeface="Calibri"/>
                <a:cs typeface="Calibri"/>
                <a:sym typeface="Calibri"/>
              </a:defRPr>
            </a:lvl8pPr>
            <a:lvl9pPr marL="3656986" marR="0" lvl="8"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227" name="Shape 227"/>
          <p:cNvSpPr txBox="1">
            <a:spLocks noGrp="1"/>
          </p:cNvSpPr>
          <p:nvPr>
            <p:ph type="dt" idx="10"/>
          </p:nvPr>
        </p:nvSpPr>
        <p:spPr>
          <a:xfrm>
            <a:off x="628650" y="6356351"/>
            <a:ext cx="2057398" cy="365125"/>
          </a:xfrm>
          <a:prstGeom prst="rect">
            <a:avLst/>
          </a:prstGeom>
          <a:noFill/>
          <a:ln>
            <a:noFill/>
          </a:ln>
        </p:spPr>
        <p:txBody>
          <a:bodyPr lIns="91409" tIns="91409" rIns="91409" bIns="91409" anchor="ctr" anchorCtr="0"/>
          <a:lstStyle>
            <a:lvl1pPr marL="0" marR="0" lvl="0" indent="0" algn="l"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8" name="Shape 228"/>
          <p:cNvSpPr txBox="1">
            <a:spLocks noGrp="1"/>
          </p:cNvSpPr>
          <p:nvPr>
            <p:ph type="ftr" idx="11"/>
          </p:nvPr>
        </p:nvSpPr>
        <p:spPr>
          <a:xfrm>
            <a:off x="3028951" y="6356351"/>
            <a:ext cx="3086099" cy="365125"/>
          </a:xfrm>
          <a:prstGeom prst="rect">
            <a:avLst/>
          </a:prstGeom>
          <a:noFill/>
          <a:ln>
            <a:noFill/>
          </a:ln>
        </p:spPr>
        <p:txBody>
          <a:bodyPr lIns="91409" tIns="91409" rIns="91409" bIns="91409" anchor="ctr" anchorCtr="0"/>
          <a:lstStyle>
            <a:lvl1pPr marL="0" marR="0" lvl="0" indent="0" algn="ct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9" name="Shape 229"/>
          <p:cNvSpPr txBox="1">
            <a:spLocks noGrp="1"/>
          </p:cNvSpPr>
          <p:nvPr>
            <p:ph type="sldNum" idx="12"/>
          </p:nvPr>
        </p:nvSpPr>
        <p:spPr>
          <a:xfrm>
            <a:off x="6457951" y="6356351"/>
            <a:ext cx="2057398"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628650" y="365125"/>
            <a:ext cx="7886698" cy="1325562"/>
          </a:xfrm>
          <a:prstGeom prst="rect">
            <a:avLst/>
          </a:prstGeom>
          <a:noFill/>
          <a:ln>
            <a:noFill/>
          </a:ln>
        </p:spPr>
        <p:txBody>
          <a:bodyPr lIns="91409" tIns="91409" rIns="91409" bIns="91409"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2" name="Shape 232"/>
          <p:cNvSpPr txBox="1">
            <a:spLocks noGrp="1"/>
          </p:cNvSpPr>
          <p:nvPr>
            <p:ph type="body" idx="1"/>
          </p:nvPr>
        </p:nvSpPr>
        <p:spPr>
          <a:xfrm rot="5400000">
            <a:off x="2396330" y="57945"/>
            <a:ext cx="4351338" cy="7886698"/>
          </a:xfrm>
          <a:prstGeom prst="rect">
            <a:avLst/>
          </a:prstGeom>
          <a:noFill/>
          <a:ln>
            <a:noFill/>
          </a:ln>
        </p:spPr>
        <p:txBody>
          <a:bodyPr lIns="91409" tIns="91409" rIns="91409" bIns="91409" anchor="t" anchorCtr="0"/>
          <a:lstStyle>
            <a:lvl1pPr marL="228562" marR="0" lvl="0" indent="126979" algn="l" rtl="0">
              <a:lnSpc>
                <a:spcPct val="90000"/>
              </a:lnSpc>
              <a:spcBef>
                <a:spcPts val="1000"/>
              </a:spcBef>
              <a:spcAft>
                <a:spcPts val="0"/>
              </a:spcAft>
              <a:buNone/>
              <a:defRPr sz="2800" b="0" i="0" u="none" strike="noStrike" cap="none">
                <a:solidFill>
                  <a:schemeClr val="dk1"/>
                </a:solidFill>
                <a:latin typeface="Calibri"/>
                <a:ea typeface="Calibri"/>
                <a:cs typeface="Calibri"/>
                <a:sym typeface="Calibri"/>
              </a:defRPr>
            </a:lvl1pPr>
            <a:lvl2pPr marL="685685" marR="0" lvl="1" indent="76187" algn="l" rtl="0">
              <a:lnSpc>
                <a:spcPct val="90000"/>
              </a:lnSpc>
              <a:spcBef>
                <a:spcPts val="500"/>
              </a:spcBef>
              <a:spcAft>
                <a:spcPts val="0"/>
              </a:spcAft>
              <a:buNone/>
              <a:defRPr sz="2400" b="0" i="0" u="none" strike="noStrike" cap="none">
                <a:solidFill>
                  <a:schemeClr val="dk1"/>
                </a:solidFill>
                <a:latin typeface="Calibri"/>
                <a:ea typeface="Calibri"/>
                <a:cs typeface="Calibri"/>
                <a:sym typeface="Calibri"/>
              </a:defRPr>
            </a:lvl2pPr>
            <a:lvl3pPr marL="1142808" marR="0" lvl="2" indent="25395" algn="l" rtl="0">
              <a:lnSpc>
                <a:spcPct val="90000"/>
              </a:lnSpc>
              <a:spcBef>
                <a:spcPts val="500"/>
              </a:spcBef>
              <a:spcAft>
                <a:spcPts val="0"/>
              </a:spcAft>
              <a:buNone/>
              <a:defRPr sz="2000" b="0" i="0" u="none" strike="noStrike" cap="none">
                <a:solidFill>
                  <a:schemeClr val="dk1"/>
                </a:solidFill>
                <a:latin typeface="Calibri"/>
                <a:ea typeface="Calibri"/>
                <a:cs typeface="Calibri"/>
                <a:sym typeface="Calibri"/>
              </a:defRPr>
            </a:lvl3pPr>
            <a:lvl4pPr marL="1599931" marR="0" lvl="3"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4pPr>
            <a:lvl5pPr marL="2057055" marR="0" lvl="4"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5pPr>
            <a:lvl6pPr marL="2514178" marR="0" lvl="5"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6pPr>
            <a:lvl7pPr marL="2971301" marR="0" lvl="6"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7pPr>
            <a:lvl8pPr marL="3428425" marR="0" lvl="7"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8pPr>
            <a:lvl9pPr marL="3885548" marR="0" lvl="8"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33" name="Shape 233"/>
          <p:cNvSpPr txBox="1">
            <a:spLocks noGrp="1"/>
          </p:cNvSpPr>
          <p:nvPr>
            <p:ph type="dt" idx="10"/>
          </p:nvPr>
        </p:nvSpPr>
        <p:spPr>
          <a:xfrm>
            <a:off x="628650" y="6356351"/>
            <a:ext cx="2057398" cy="365125"/>
          </a:xfrm>
          <a:prstGeom prst="rect">
            <a:avLst/>
          </a:prstGeom>
          <a:noFill/>
          <a:ln>
            <a:noFill/>
          </a:ln>
        </p:spPr>
        <p:txBody>
          <a:bodyPr lIns="91409" tIns="91409" rIns="91409" bIns="91409" anchor="ctr" anchorCtr="0"/>
          <a:lstStyle>
            <a:lvl1pPr marL="0" marR="0" lvl="0" indent="0" algn="l"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4" name="Shape 234"/>
          <p:cNvSpPr txBox="1">
            <a:spLocks noGrp="1"/>
          </p:cNvSpPr>
          <p:nvPr>
            <p:ph type="ftr" idx="11"/>
          </p:nvPr>
        </p:nvSpPr>
        <p:spPr>
          <a:xfrm>
            <a:off x="3028951" y="6356351"/>
            <a:ext cx="3086099" cy="365125"/>
          </a:xfrm>
          <a:prstGeom prst="rect">
            <a:avLst/>
          </a:prstGeom>
          <a:noFill/>
          <a:ln>
            <a:noFill/>
          </a:ln>
        </p:spPr>
        <p:txBody>
          <a:bodyPr lIns="91409" tIns="91409" rIns="91409" bIns="91409" anchor="ctr" anchorCtr="0"/>
          <a:lstStyle>
            <a:lvl1pPr marL="0" marR="0" lvl="0" indent="0" algn="ct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5" name="Shape 235"/>
          <p:cNvSpPr txBox="1">
            <a:spLocks noGrp="1"/>
          </p:cNvSpPr>
          <p:nvPr>
            <p:ph type="sldNum" idx="12"/>
          </p:nvPr>
        </p:nvSpPr>
        <p:spPr>
          <a:xfrm>
            <a:off x="6457951" y="6356351"/>
            <a:ext cx="2057398"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rot="5400000">
            <a:off x="4623594" y="2285208"/>
            <a:ext cx="5811838" cy="1971673"/>
          </a:xfrm>
          <a:prstGeom prst="rect">
            <a:avLst/>
          </a:prstGeom>
          <a:noFill/>
          <a:ln>
            <a:noFill/>
          </a:ln>
        </p:spPr>
        <p:txBody>
          <a:bodyPr lIns="91409" tIns="91409" rIns="91409" bIns="91409"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8" name="Shape 238"/>
          <p:cNvSpPr txBox="1">
            <a:spLocks noGrp="1"/>
          </p:cNvSpPr>
          <p:nvPr>
            <p:ph type="body" idx="1"/>
          </p:nvPr>
        </p:nvSpPr>
        <p:spPr>
          <a:xfrm rot="5400000">
            <a:off x="623093" y="370683"/>
            <a:ext cx="5811838" cy="5800724"/>
          </a:xfrm>
          <a:prstGeom prst="rect">
            <a:avLst/>
          </a:prstGeom>
          <a:noFill/>
          <a:ln>
            <a:noFill/>
          </a:ln>
        </p:spPr>
        <p:txBody>
          <a:bodyPr lIns="91409" tIns="91409" rIns="91409" bIns="91409" anchor="t" anchorCtr="0"/>
          <a:lstStyle>
            <a:lvl1pPr marL="228562" marR="0" lvl="0" indent="126979" algn="l" rtl="0">
              <a:lnSpc>
                <a:spcPct val="90000"/>
              </a:lnSpc>
              <a:spcBef>
                <a:spcPts val="1000"/>
              </a:spcBef>
              <a:spcAft>
                <a:spcPts val="0"/>
              </a:spcAft>
              <a:buNone/>
              <a:defRPr sz="2800" b="0" i="0" u="none" strike="noStrike" cap="none">
                <a:solidFill>
                  <a:schemeClr val="dk1"/>
                </a:solidFill>
                <a:latin typeface="Calibri"/>
                <a:ea typeface="Calibri"/>
                <a:cs typeface="Calibri"/>
                <a:sym typeface="Calibri"/>
              </a:defRPr>
            </a:lvl1pPr>
            <a:lvl2pPr marL="685685" marR="0" lvl="1" indent="76187" algn="l" rtl="0">
              <a:lnSpc>
                <a:spcPct val="90000"/>
              </a:lnSpc>
              <a:spcBef>
                <a:spcPts val="500"/>
              </a:spcBef>
              <a:spcAft>
                <a:spcPts val="0"/>
              </a:spcAft>
              <a:buNone/>
              <a:defRPr sz="2400" b="0" i="0" u="none" strike="noStrike" cap="none">
                <a:solidFill>
                  <a:schemeClr val="dk1"/>
                </a:solidFill>
                <a:latin typeface="Calibri"/>
                <a:ea typeface="Calibri"/>
                <a:cs typeface="Calibri"/>
                <a:sym typeface="Calibri"/>
              </a:defRPr>
            </a:lvl2pPr>
            <a:lvl3pPr marL="1142808" marR="0" lvl="2" indent="25395" algn="l" rtl="0">
              <a:lnSpc>
                <a:spcPct val="90000"/>
              </a:lnSpc>
              <a:spcBef>
                <a:spcPts val="500"/>
              </a:spcBef>
              <a:spcAft>
                <a:spcPts val="0"/>
              </a:spcAft>
              <a:buNone/>
              <a:defRPr sz="2000" b="0" i="0" u="none" strike="noStrike" cap="none">
                <a:solidFill>
                  <a:schemeClr val="dk1"/>
                </a:solidFill>
                <a:latin typeface="Calibri"/>
                <a:ea typeface="Calibri"/>
                <a:cs typeface="Calibri"/>
                <a:sym typeface="Calibri"/>
              </a:defRPr>
            </a:lvl3pPr>
            <a:lvl4pPr marL="1599931" marR="0" lvl="3"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4pPr>
            <a:lvl5pPr marL="2057055" marR="0" lvl="4"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5pPr>
            <a:lvl6pPr marL="2514178" marR="0" lvl="5"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6pPr>
            <a:lvl7pPr marL="2971301" marR="0" lvl="6"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7pPr>
            <a:lvl8pPr marL="3428425" marR="0" lvl="7"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8pPr>
            <a:lvl9pPr marL="3885548" marR="0" lvl="8"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39" name="Shape 239"/>
          <p:cNvSpPr txBox="1">
            <a:spLocks noGrp="1"/>
          </p:cNvSpPr>
          <p:nvPr>
            <p:ph type="dt" idx="10"/>
          </p:nvPr>
        </p:nvSpPr>
        <p:spPr>
          <a:xfrm>
            <a:off x="628650" y="6356351"/>
            <a:ext cx="2057398" cy="365125"/>
          </a:xfrm>
          <a:prstGeom prst="rect">
            <a:avLst/>
          </a:prstGeom>
          <a:noFill/>
          <a:ln>
            <a:noFill/>
          </a:ln>
        </p:spPr>
        <p:txBody>
          <a:bodyPr lIns="91409" tIns="91409" rIns="91409" bIns="91409" anchor="ctr" anchorCtr="0"/>
          <a:lstStyle>
            <a:lvl1pPr marL="0" marR="0" lvl="0" indent="0" algn="l"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0" name="Shape 240"/>
          <p:cNvSpPr txBox="1">
            <a:spLocks noGrp="1"/>
          </p:cNvSpPr>
          <p:nvPr>
            <p:ph type="ftr" idx="11"/>
          </p:nvPr>
        </p:nvSpPr>
        <p:spPr>
          <a:xfrm>
            <a:off x="3028951" y="6356351"/>
            <a:ext cx="3086099" cy="365125"/>
          </a:xfrm>
          <a:prstGeom prst="rect">
            <a:avLst/>
          </a:prstGeom>
          <a:noFill/>
          <a:ln>
            <a:noFill/>
          </a:ln>
        </p:spPr>
        <p:txBody>
          <a:bodyPr lIns="91409" tIns="91409" rIns="91409" bIns="91409" anchor="ctr" anchorCtr="0"/>
          <a:lstStyle>
            <a:lvl1pPr marL="0" marR="0" lvl="0" indent="0" algn="ct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1" name="Shape 241"/>
          <p:cNvSpPr txBox="1">
            <a:spLocks noGrp="1"/>
          </p:cNvSpPr>
          <p:nvPr>
            <p:ph type="sldNum" idx="12"/>
          </p:nvPr>
        </p:nvSpPr>
        <p:spPr>
          <a:xfrm>
            <a:off x="6457951" y="6356351"/>
            <a:ext cx="2057398"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42"/>
        <p:cNvGrpSpPr/>
        <p:nvPr/>
      </p:nvGrpSpPr>
      <p:grpSpPr>
        <a:xfrm>
          <a:off x="0" y="0"/>
          <a:ext cx="0" cy="0"/>
          <a:chOff x="0" y="0"/>
          <a:chExt cx="0" cy="0"/>
        </a:xfrm>
      </p:grpSpPr>
      <p:sp>
        <p:nvSpPr>
          <p:cNvPr id="243" name="Shape 243"/>
          <p:cNvSpPr txBox="1">
            <a:spLocks noGrp="1"/>
          </p:cNvSpPr>
          <p:nvPr>
            <p:ph type="sldNum" idx="12"/>
          </p:nvPr>
        </p:nvSpPr>
        <p:spPr>
          <a:xfrm>
            <a:off x="6404610" y="6356351"/>
            <a:ext cx="2057398"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
        <p:nvSpPr>
          <p:cNvPr id="244" name="Shape 244"/>
          <p:cNvSpPr txBox="1">
            <a:spLocks noGrp="1"/>
          </p:cNvSpPr>
          <p:nvPr>
            <p:ph type="title"/>
          </p:nvPr>
        </p:nvSpPr>
        <p:spPr>
          <a:xfrm>
            <a:off x="859907" y="304806"/>
            <a:ext cx="7602104" cy="714249"/>
          </a:xfrm>
          <a:prstGeom prst="rect">
            <a:avLst/>
          </a:prstGeom>
          <a:noFill/>
          <a:ln>
            <a:noFill/>
          </a:ln>
        </p:spPr>
        <p:txBody>
          <a:bodyPr lIns="91409" tIns="91409" rIns="91409" bIns="91409" anchor="ctr" anchorCtr="0"/>
          <a:lstStyle>
            <a:lvl1pPr marL="0" marR="0" lvl="0" indent="0" algn="l" rtl="0">
              <a:lnSpc>
                <a:spcPct val="90000"/>
              </a:lnSpc>
              <a:spcBef>
                <a:spcPts val="0"/>
              </a:spcBef>
              <a:spcAft>
                <a:spcPts val="0"/>
              </a:spcAft>
              <a:buClr>
                <a:srgbClr val="002060"/>
              </a:buClr>
              <a:buFont typeface="Times New Roman"/>
              <a:buNone/>
              <a:defRPr sz="4300" b="0" i="0" u="none" strike="noStrike" cap="none">
                <a:solidFill>
                  <a:srgbClr val="002060"/>
                </a:solidFill>
                <a:latin typeface="Times New Roman"/>
                <a:ea typeface="Times New Roman"/>
                <a:cs typeface="Times New Roman"/>
                <a:sym typeface="Times New Roma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245" name="Shape 245"/>
          <p:cNvPicPr preferRelativeResize="0"/>
          <p:nvPr/>
        </p:nvPicPr>
        <p:blipFill rotWithShape="1">
          <a:blip r:embed="rId2">
            <a:alphaModFix/>
          </a:blip>
          <a:srcRect/>
          <a:stretch/>
        </p:blipFill>
        <p:spPr>
          <a:xfrm>
            <a:off x="601228" y="1044487"/>
            <a:ext cx="8119462" cy="10059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 columns">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395537" y="1772817"/>
            <a:ext cx="4100263" cy="4752527"/>
          </a:xfrm>
          <a:prstGeom prst="rect">
            <a:avLst/>
          </a:prstGeom>
          <a:noFill/>
          <a:ln>
            <a:noFill/>
          </a:ln>
        </p:spPr>
        <p:txBody>
          <a:bodyPr lIns="91409" tIns="91409" rIns="91409" bIns="91409" anchor="t" anchorCtr="0"/>
          <a:lstStyle>
            <a:lvl1pPr marL="174596" marR="0" lvl="0" indent="3174" algn="l" rtl="0">
              <a:spcBef>
                <a:spcPts val="560"/>
              </a:spcBef>
              <a:spcAft>
                <a:spcPts val="0"/>
              </a:spcAft>
              <a:buNone/>
              <a:defRPr sz="2800" b="1" i="0" u="none" strike="noStrike" cap="none">
                <a:solidFill>
                  <a:srgbClr val="005FAA"/>
                </a:solidFill>
                <a:latin typeface="Arial Narrow"/>
                <a:ea typeface="Arial Narrow"/>
                <a:cs typeface="Arial Narrow"/>
                <a:sym typeface="Arial Narrow"/>
              </a:defRPr>
            </a:lvl1pPr>
            <a:lvl2pPr marL="361889" marR="0" lvl="1" indent="-19047" algn="l" rtl="0">
              <a:spcBef>
                <a:spcPts val="480"/>
              </a:spcBef>
              <a:spcAft>
                <a:spcPts val="0"/>
              </a:spcAft>
              <a:buNone/>
              <a:defRPr sz="2400" b="1" i="0" u="none" strike="noStrike" cap="none">
                <a:solidFill>
                  <a:srgbClr val="3595B7"/>
                </a:solidFill>
                <a:latin typeface="Arial Narrow"/>
                <a:ea typeface="Arial Narrow"/>
                <a:cs typeface="Arial Narrow"/>
                <a:sym typeface="Arial Narrow"/>
              </a:defRPr>
            </a:lvl2pPr>
            <a:lvl3pPr marL="542834" marR="0" lvl="2" indent="-34919" algn="l" rtl="0">
              <a:spcBef>
                <a:spcPts val="400"/>
              </a:spcBef>
              <a:spcAft>
                <a:spcPts val="0"/>
              </a:spcAft>
              <a:buNone/>
              <a:defRPr sz="2000" b="1" i="1" u="none" strike="noStrike" cap="none">
                <a:solidFill>
                  <a:srgbClr val="3595B7"/>
                </a:solidFill>
                <a:latin typeface="Arial Narrow"/>
                <a:ea typeface="Arial Narrow"/>
                <a:cs typeface="Arial Narrow"/>
                <a:sym typeface="Arial Narrow"/>
              </a:defRPr>
            </a:lvl3pPr>
            <a:lvl4pPr marL="707906" marR="0" lvl="3" indent="-60315" algn="l" rtl="0">
              <a:spcBef>
                <a:spcPts val="360"/>
              </a:spcBef>
              <a:spcAft>
                <a:spcPts val="0"/>
              </a:spcAft>
              <a:buNone/>
              <a:defRPr sz="1800" b="1" i="1" u="none" strike="noStrike" cap="none">
                <a:solidFill>
                  <a:srgbClr val="3595B7"/>
                </a:solidFill>
                <a:latin typeface="Arial Narrow"/>
                <a:ea typeface="Arial Narrow"/>
                <a:cs typeface="Arial Narrow"/>
                <a:sym typeface="Arial Narrow"/>
              </a:defRPr>
            </a:lvl4pPr>
            <a:lvl5pPr marL="888851" marR="0" lvl="4" indent="-63489" algn="l" rtl="0">
              <a:spcBef>
                <a:spcPts val="360"/>
              </a:spcBef>
              <a:spcAft>
                <a:spcPts val="0"/>
              </a:spcAft>
              <a:buNone/>
              <a:defRPr sz="1800" b="1" i="1" u="none" strike="noStrike" cap="none">
                <a:solidFill>
                  <a:srgbClr val="3595B7"/>
                </a:solidFill>
                <a:latin typeface="Arial Narrow"/>
                <a:ea typeface="Arial Narrow"/>
                <a:cs typeface="Arial Narrow"/>
                <a:sym typeface="Arial Narrow"/>
              </a:defRPr>
            </a:lvl5pPr>
            <a:lvl6pPr marL="2514178" marR="0" lvl="5" indent="-114281" algn="l" rtl="0">
              <a:spcBef>
                <a:spcPts val="360"/>
              </a:spcBef>
              <a:spcAft>
                <a:spcPts val="0"/>
              </a:spcAft>
              <a:buNone/>
              <a:defRPr sz="1800" b="0" i="0" u="none" strike="noStrike" cap="none">
                <a:solidFill>
                  <a:schemeClr val="dk1"/>
                </a:solidFill>
                <a:latin typeface="Arial"/>
                <a:ea typeface="Arial"/>
                <a:cs typeface="Arial"/>
                <a:sym typeface="Arial"/>
              </a:defRPr>
            </a:lvl6pPr>
            <a:lvl7pPr marL="2971301" marR="0" lvl="6" indent="-114281" algn="l" rtl="0">
              <a:spcBef>
                <a:spcPts val="360"/>
              </a:spcBef>
              <a:spcAft>
                <a:spcPts val="0"/>
              </a:spcAft>
              <a:buNone/>
              <a:defRPr sz="1800" b="0" i="0" u="none" strike="noStrike" cap="none">
                <a:solidFill>
                  <a:schemeClr val="dk1"/>
                </a:solidFill>
                <a:latin typeface="Arial"/>
                <a:ea typeface="Arial"/>
                <a:cs typeface="Arial"/>
                <a:sym typeface="Arial"/>
              </a:defRPr>
            </a:lvl7pPr>
            <a:lvl8pPr marL="3428425" marR="0" lvl="7" indent="-114281" algn="l" rtl="0">
              <a:spcBef>
                <a:spcPts val="360"/>
              </a:spcBef>
              <a:spcAft>
                <a:spcPts val="0"/>
              </a:spcAft>
              <a:buNone/>
              <a:defRPr sz="1800" b="0" i="0" u="none" strike="noStrike" cap="none">
                <a:solidFill>
                  <a:schemeClr val="dk1"/>
                </a:solidFill>
                <a:latin typeface="Arial"/>
                <a:ea typeface="Arial"/>
                <a:cs typeface="Arial"/>
                <a:sym typeface="Arial"/>
              </a:defRPr>
            </a:lvl8pPr>
            <a:lvl9pPr marL="3885548" marR="0" lvl="8" indent="-114281" algn="l" rtl="0">
              <a:spcBef>
                <a:spcPts val="36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body" idx="2"/>
          </p:nvPr>
        </p:nvSpPr>
        <p:spPr>
          <a:xfrm>
            <a:off x="4648201" y="1772817"/>
            <a:ext cx="4100263" cy="4752527"/>
          </a:xfrm>
          <a:prstGeom prst="rect">
            <a:avLst/>
          </a:prstGeom>
          <a:noFill/>
          <a:ln>
            <a:noFill/>
          </a:ln>
        </p:spPr>
        <p:txBody>
          <a:bodyPr lIns="91409" tIns="91409" rIns="91409" bIns="91409" anchor="t" anchorCtr="0"/>
          <a:lstStyle>
            <a:lvl1pPr marL="174596" marR="0" lvl="0" indent="3174" algn="l" rtl="0">
              <a:spcBef>
                <a:spcPts val="560"/>
              </a:spcBef>
              <a:spcAft>
                <a:spcPts val="0"/>
              </a:spcAft>
              <a:buNone/>
              <a:defRPr sz="2800" b="1" i="0" u="none" strike="noStrike" cap="none">
                <a:solidFill>
                  <a:srgbClr val="005FAA"/>
                </a:solidFill>
                <a:latin typeface="Arial Narrow"/>
                <a:ea typeface="Arial Narrow"/>
                <a:cs typeface="Arial Narrow"/>
                <a:sym typeface="Arial Narrow"/>
              </a:defRPr>
            </a:lvl1pPr>
            <a:lvl2pPr marL="361889" marR="0" lvl="1" indent="-19047" algn="l" rtl="0">
              <a:spcBef>
                <a:spcPts val="480"/>
              </a:spcBef>
              <a:spcAft>
                <a:spcPts val="0"/>
              </a:spcAft>
              <a:buNone/>
              <a:defRPr sz="2400" b="1" i="0" u="none" strike="noStrike" cap="none">
                <a:solidFill>
                  <a:srgbClr val="3595B7"/>
                </a:solidFill>
                <a:latin typeface="Arial Narrow"/>
                <a:ea typeface="Arial Narrow"/>
                <a:cs typeface="Arial Narrow"/>
                <a:sym typeface="Arial Narrow"/>
              </a:defRPr>
            </a:lvl2pPr>
            <a:lvl3pPr marL="542834" marR="0" lvl="2" indent="-34919" algn="l" rtl="0">
              <a:spcBef>
                <a:spcPts val="400"/>
              </a:spcBef>
              <a:spcAft>
                <a:spcPts val="0"/>
              </a:spcAft>
              <a:buNone/>
              <a:defRPr sz="2000" b="1" i="1" u="none" strike="noStrike" cap="none">
                <a:solidFill>
                  <a:srgbClr val="3595B7"/>
                </a:solidFill>
                <a:latin typeface="Arial Narrow"/>
                <a:ea typeface="Arial Narrow"/>
                <a:cs typeface="Arial Narrow"/>
                <a:sym typeface="Arial Narrow"/>
              </a:defRPr>
            </a:lvl3pPr>
            <a:lvl4pPr marL="707906" marR="0" lvl="3" indent="-60315" algn="l" rtl="0">
              <a:spcBef>
                <a:spcPts val="360"/>
              </a:spcBef>
              <a:spcAft>
                <a:spcPts val="0"/>
              </a:spcAft>
              <a:buNone/>
              <a:defRPr sz="1800" b="1" i="1" u="none" strike="noStrike" cap="none">
                <a:solidFill>
                  <a:srgbClr val="3595B7"/>
                </a:solidFill>
                <a:latin typeface="Arial Narrow"/>
                <a:ea typeface="Arial Narrow"/>
                <a:cs typeface="Arial Narrow"/>
                <a:sym typeface="Arial Narrow"/>
              </a:defRPr>
            </a:lvl4pPr>
            <a:lvl5pPr marL="888851" marR="0" lvl="4" indent="-63489" algn="l" rtl="0">
              <a:spcBef>
                <a:spcPts val="360"/>
              </a:spcBef>
              <a:spcAft>
                <a:spcPts val="0"/>
              </a:spcAft>
              <a:buNone/>
              <a:defRPr sz="1800" b="1" i="1" u="none" strike="noStrike" cap="none">
                <a:solidFill>
                  <a:srgbClr val="3595B7"/>
                </a:solidFill>
                <a:latin typeface="Arial Narrow"/>
                <a:ea typeface="Arial Narrow"/>
                <a:cs typeface="Arial Narrow"/>
                <a:sym typeface="Arial Narrow"/>
              </a:defRPr>
            </a:lvl5pPr>
            <a:lvl6pPr marL="2514178" marR="0" lvl="5" indent="-114281" algn="l" rtl="0">
              <a:spcBef>
                <a:spcPts val="360"/>
              </a:spcBef>
              <a:spcAft>
                <a:spcPts val="0"/>
              </a:spcAft>
              <a:buNone/>
              <a:defRPr sz="1800" b="0" i="0" u="none" strike="noStrike" cap="none">
                <a:solidFill>
                  <a:schemeClr val="dk1"/>
                </a:solidFill>
                <a:latin typeface="Arial"/>
                <a:ea typeface="Arial"/>
                <a:cs typeface="Arial"/>
                <a:sym typeface="Arial"/>
              </a:defRPr>
            </a:lvl6pPr>
            <a:lvl7pPr marL="2971301" marR="0" lvl="6" indent="-114281" algn="l" rtl="0">
              <a:spcBef>
                <a:spcPts val="360"/>
              </a:spcBef>
              <a:spcAft>
                <a:spcPts val="0"/>
              </a:spcAft>
              <a:buNone/>
              <a:defRPr sz="1800" b="0" i="0" u="none" strike="noStrike" cap="none">
                <a:solidFill>
                  <a:schemeClr val="dk1"/>
                </a:solidFill>
                <a:latin typeface="Arial"/>
                <a:ea typeface="Arial"/>
                <a:cs typeface="Arial"/>
                <a:sym typeface="Arial"/>
              </a:defRPr>
            </a:lvl7pPr>
            <a:lvl8pPr marL="3428425" marR="0" lvl="7" indent="-114281" algn="l" rtl="0">
              <a:spcBef>
                <a:spcPts val="360"/>
              </a:spcBef>
              <a:spcAft>
                <a:spcPts val="0"/>
              </a:spcAft>
              <a:buNone/>
              <a:defRPr sz="1800" b="0" i="0" u="none" strike="noStrike" cap="none">
                <a:solidFill>
                  <a:schemeClr val="dk1"/>
                </a:solidFill>
                <a:latin typeface="Arial"/>
                <a:ea typeface="Arial"/>
                <a:cs typeface="Arial"/>
                <a:sym typeface="Arial"/>
              </a:defRPr>
            </a:lvl8pPr>
            <a:lvl9pPr marL="3885548" marR="0" lvl="8" indent="-114281" algn="l" rtl="0">
              <a:spcBef>
                <a:spcPts val="36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title"/>
          </p:nvPr>
        </p:nvSpPr>
        <p:spPr>
          <a:xfrm>
            <a:off x="395537" y="838200"/>
            <a:ext cx="8352928" cy="718592"/>
          </a:xfrm>
          <a:prstGeom prst="rect">
            <a:avLst/>
          </a:prstGeom>
          <a:noFill/>
          <a:ln>
            <a:noFill/>
          </a:ln>
        </p:spPr>
        <p:txBody>
          <a:bodyPr lIns="91409" tIns="91409" rIns="91409" bIns="91409" anchor="ctr" anchorCtr="0"/>
          <a:lstStyle>
            <a:lvl1pPr marL="0" marR="0" lvl="0" indent="0" algn="ctr" rtl="0">
              <a:spcBef>
                <a:spcPts val="0"/>
              </a:spcBef>
              <a:spcAft>
                <a:spcPts val="0"/>
              </a:spcAft>
              <a:buNone/>
              <a:defRPr sz="3200" b="1" i="0" u="none" strike="noStrike" cap="none">
                <a:solidFill>
                  <a:srgbClr val="005FAA"/>
                </a:solidFill>
                <a:latin typeface="Arial Narrow"/>
                <a:ea typeface="Arial Narrow"/>
                <a:cs typeface="Arial Narrow"/>
                <a:sym typeface="Arial Narrow"/>
              </a:defRPr>
            </a:lvl1pPr>
            <a:lvl2pPr marL="0" marR="0" lvl="1" indent="0" algn="l" rtl="0">
              <a:spcBef>
                <a:spcPts val="0"/>
              </a:spcBef>
              <a:spcAft>
                <a:spcPts val="0"/>
              </a:spcAft>
              <a:buNone/>
              <a:defRPr sz="2800" b="1" i="0" u="none" strike="noStrike" cap="none">
                <a:solidFill>
                  <a:srgbClr val="005FAA"/>
                </a:solidFill>
                <a:latin typeface="Arial"/>
                <a:ea typeface="Arial"/>
                <a:cs typeface="Arial"/>
                <a:sym typeface="Arial"/>
              </a:defRPr>
            </a:lvl2pPr>
            <a:lvl3pPr marL="0" marR="0" lvl="2" indent="0" algn="l" rtl="0">
              <a:spcBef>
                <a:spcPts val="0"/>
              </a:spcBef>
              <a:spcAft>
                <a:spcPts val="0"/>
              </a:spcAft>
              <a:buNone/>
              <a:defRPr sz="2800" b="1" i="0" u="none" strike="noStrike" cap="none">
                <a:solidFill>
                  <a:srgbClr val="005FAA"/>
                </a:solidFill>
                <a:latin typeface="Arial"/>
                <a:ea typeface="Arial"/>
                <a:cs typeface="Arial"/>
                <a:sym typeface="Arial"/>
              </a:defRPr>
            </a:lvl3pPr>
            <a:lvl4pPr marL="0" marR="0" lvl="3" indent="0" algn="l" rtl="0">
              <a:spcBef>
                <a:spcPts val="0"/>
              </a:spcBef>
              <a:spcAft>
                <a:spcPts val="0"/>
              </a:spcAft>
              <a:buNone/>
              <a:defRPr sz="2800" b="1" i="0" u="none" strike="noStrike" cap="none">
                <a:solidFill>
                  <a:srgbClr val="005FAA"/>
                </a:solidFill>
                <a:latin typeface="Arial"/>
                <a:ea typeface="Arial"/>
                <a:cs typeface="Arial"/>
                <a:sym typeface="Arial"/>
              </a:defRPr>
            </a:lvl4pPr>
            <a:lvl5pPr marL="0" marR="0" lvl="4" indent="0" algn="l" rtl="0">
              <a:spcBef>
                <a:spcPts val="0"/>
              </a:spcBef>
              <a:spcAft>
                <a:spcPts val="0"/>
              </a:spcAft>
              <a:buNone/>
              <a:defRPr sz="2800" b="1" i="0" u="none" strike="noStrike" cap="none">
                <a:solidFill>
                  <a:srgbClr val="005FAA"/>
                </a:solidFill>
                <a:latin typeface="Arial"/>
                <a:ea typeface="Arial"/>
                <a:cs typeface="Arial"/>
                <a:sym typeface="Arial"/>
              </a:defRPr>
            </a:lvl5pPr>
            <a:lvl6pPr marL="457124" marR="0" lvl="5" indent="0" algn="l" rtl="0">
              <a:spcBef>
                <a:spcPts val="0"/>
              </a:spcBef>
              <a:spcAft>
                <a:spcPts val="0"/>
              </a:spcAft>
              <a:buNone/>
              <a:defRPr sz="2800" b="1" i="0" u="none" strike="noStrike" cap="none">
                <a:solidFill>
                  <a:srgbClr val="005FAA"/>
                </a:solidFill>
                <a:latin typeface="Arial"/>
                <a:ea typeface="Arial"/>
                <a:cs typeface="Arial"/>
                <a:sym typeface="Arial"/>
              </a:defRPr>
            </a:lvl6pPr>
            <a:lvl7pPr marL="914247" marR="0" lvl="6" indent="0" algn="l" rtl="0">
              <a:spcBef>
                <a:spcPts val="0"/>
              </a:spcBef>
              <a:spcAft>
                <a:spcPts val="0"/>
              </a:spcAft>
              <a:buNone/>
              <a:defRPr sz="2800" b="1" i="0" u="none" strike="noStrike" cap="none">
                <a:solidFill>
                  <a:srgbClr val="005FAA"/>
                </a:solidFill>
                <a:latin typeface="Arial"/>
                <a:ea typeface="Arial"/>
                <a:cs typeface="Arial"/>
                <a:sym typeface="Arial"/>
              </a:defRPr>
            </a:lvl7pPr>
            <a:lvl8pPr marL="1371370" marR="0" lvl="7" indent="0" algn="l" rtl="0">
              <a:spcBef>
                <a:spcPts val="0"/>
              </a:spcBef>
              <a:spcAft>
                <a:spcPts val="0"/>
              </a:spcAft>
              <a:buNone/>
              <a:defRPr sz="2800" b="1" i="0" u="none" strike="noStrike" cap="none">
                <a:solidFill>
                  <a:srgbClr val="005FAA"/>
                </a:solidFill>
                <a:latin typeface="Arial"/>
                <a:ea typeface="Arial"/>
                <a:cs typeface="Arial"/>
                <a:sym typeface="Arial"/>
              </a:defRPr>
            </a:lvl8pPr>
            <a:lvl9pPr marL="1828493" marR="0" lvl="8" indent="0" algn="l" rtl="0">
              <a:spcBef>
                <a:spcPts val="0"/>
              </a:spcBef>
              <a:spcAft>
                <a:spcPts val="0"/>
              </a:spcAft>
              <a:buNone/>
              <a:defRPr sz="2800" b="1" i="0" u="none" strike="noStrike" cap="none">
                <a:solidFill>
                  <a:srgbClr val="005FAA"/>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B334E-154A-0C4A-A27D-E0C76D4F46E7}" type="datetime1">
              <a:rPr lang="en-US" smtClean="0"/>
              <a:t>3/6/18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086600" y="6492885"/>
            <a:ext cx="2057400" cy="365125"/>
          </a:xfrm>
        </p:spPr>
        <p:txBody>
          <a:bodyPr/>
          <a:lstStyle>
            <a:lvl1pPr>
              <a:defRPr b="1"/>
            </a:lvl1pPr>
          </a:lstStyle>
          <a:p>
            <a:fld id="{2AAED9FE-A794-6340-A106-71E1AD4C19A3}" type="slidenum">
              <a:rPr lang="en-US" smtClean="0"/>
              <a:pPr/>
              <a:t>‹#›</a:t>
            </a:fld>
            <a:endParaRPr lang="en-US"/>
          </a:p>
        </p:txBody>
      </p:sp>
      <p:grpSp>
        <p:nvGrpSpPr>
          <p:cNvPr id="8" name="Group 7"/>
          <p:cNvGrpSpPr/>
          <p:nvPr userDrawn="1"/>
        </p:nvGrpSpPr>
        <p:grpSpPr>
          <a:xfrm>
            <a:off x="3" y="4991856"/>
            <a:ext cx="2358915" cy="1920240"/>
            <a:chOff x="0" y="4991856"/>
            <a:chExt cx="3145220" cy="1920240"/>
          </a:xfrm>
        </p:grpSpPr>
        <p:pic>
          <p:nvPicPr>
            <p:cNvPr id="9" name="Picture 8"/>
            <p:cNvPicPr>
              <a:picLocks noChangeAspect="1"/>
            </p:cNvPicPr>
            <p:nvPr/>
          </p:nvPicPr>
          <p:blipFill>
            <a:blip r:embed="rId2">
              <a:alphaModFix amt="95000"/>
              <a:extLst>
                <a:ext uri="{28A0092B-C50C-407E-A947-70E740481C1C}">
                  <a14:useLocalDpi xmlns:a14="http://schemas.microsoft.com/office/drawing/2010/main" val="0"/>
                </a:ext>
              </a:extLst>
            </a:blip>
            <a:stretch>
              <a:fillRect/>
            </a:stretch>
          </p:blipFill>
          <p:spPr>
            <a:xfrm>
              <a:off x="0" y="4991856"/>
              <a:ext cx="3145220" cy="1920240"/>
            </a:xfrm>
            <a:prstGeom prst="rect">
              <a:avLst/>
            </a:prstGeom>
            <a:effectLst>
              <a:softEdge rad="38100"/>
            </a:effectLst>
          </p:spPr>
        </p:pic>
        <p:pic>
          <p:nvPicPr>
            <p:cNvPr id="10" name="Shape 341"/>
            <p:cNvPicPr preferRelativeResize="0"/>
            <p:nvPr/>
          </p:nvPicPr>
          <p:blipFill rotWithShape="1">
            <a:blip r:embed="rId3" cstate="print">
              <a:alphaModFix/>
              <a:extLst>
                <a:ext uri="{BEBA8EAE-BF5A-486C-A8C5-ECC9F3942E4B}">
                  <a14:imgProps xmlns:a14="http://schemas.microsoft.com/office/drawing/2010/main">
                    <a14:imgLayer r:embed="rId4">
                      <a14:imgEffect>
                        <a14:backgroundRemoval t="0" b="100000" l="0" r="99903">
                          <a14:foregroundMark x1="64990" y1="69146" x2="64990" y2="69146"/>
                          <a14:foregroundMark x1="58511" y1="57437" x2="58511" y2="57437"/>
                          <a14:foregroundMark x1="70890" y1="61867" x2="70890" y2="61867"/>
                          <a14:foregroundMark x1="86170" y1="63133" x2="86170" y2="63133"/>
                          <a14:foregroundMark x1="24952" y1="29430" x2="24952" y2="29430"/>
                          <a14:foregroundMark x1="27273" y1="30380" x2="27273" y2="30380"/>
                          <a14:foregroundMark x1="35590" y1="32911" x2="35590" y2="32911"/>
                          <a14:foregroundMark x1="39942" y1="27532" x2="39942" y2="27532"/>
                          <a14:foregroundMark x1="39652" y1="21519" x2="39652" y2="21519"/>
                          <a14:foregroundMark x1="9188" y1="23576" x2="9188" y2="23576"/>
                          <a14:foregroundMark x1="53288" y1="21519" x2="53288" y2="21519"/>
                          <a14:foregroundMark x1="56480" y1="3323" x2="56480" y2="3323"/>
                          <a14:foregroundMark x1="70213" y1="14241" x2="70213" y2="14241"/>
                          <a14:foregroundMark x1="63443" y1="18038" x2="63443" y2="18038"/>
                          <a14:foregroundMark x1="48936" y1="36551" x2="48936" y2="36551"/>
                          <a14:foregroundMark x1="48162" y1="57437" x2="48162" y2="57437"/>
                          <a14:foregroundMark x1="50290" y1="40823" x2="50290" y2="40823"/>
                          <a14:foregroundMark x1="46712" y1="5222" x2="46712" y2="5222"/>
                          <a14:foregroundMark x1="42940" y1="28323" x2="42940" y2="28323"/>
                          <a14:foregroundMark x1="53482" y1="31487" x2="53482" y2="31487"/>
                          <a14:foregroundMark x1="75822" y1="21677" x2="75822" y2="21677"/>
                          <a14:foregroundMark x1="78046" y1="28323" x2="78046" y2="28323"/>
                          <a14:foregroundMark x1="76692" y1="23892" x2="76692" y2="23892"/>
                          <a14:foregroundMark x1="77369" y1="26108" x2="77369" y2="26108"/>
                          <a14:foregroundMark x1="77660" y1="27373" x2="77660" y2="27373"/>
                          <a14:foregroundMark x1="42166" y1="13924" x2="42166" y2="13924"/>
                          <a14:foregroundMark x1="43037" y1="13608" x2="43037" y2="13608"/>
                          <a14:foregroundMark x1="43810" y1="12816" x2="43810" y2="12816"/>
                          <a14:foregroundMark x1="50000" y1="33228" x2="50000" y2="33228"/>
                          <a14:foregroundMark x1="65764" y1="7120" x2="65764" y2="7120"/>
                          <a14:foregroundMark x1="60542" y1="4272" x2="60542" y2="4272"/>
                          <a14:foregroundMark x1="61896" y1="4589" x2="61896" y2="4589"/>
                          <a14:foregroundMark x1="64217" y1="6329" x2="64217" y2="6329"/>
                          <a14:foregroundMark x1="60735" y1="10918" x2="60735" y2="10918"/>
                          <a14:foregroundMark x1="57544" y1="7753" x2="57544" y2="7753"/>
                          <a14:foregroundMark x1="65474" y1="12658" x2="65474" y2="12658"/>
                          <a14:foregroundMark x1="44294" y1="6646" x2="44294" y2="6646"/>
                          <a14:foregroundMark x1="54449" y1="3165" x2="54449" y2="3165"/>
                          <a14:foregroundMark x1="50000" y1="3639" x2="50000" y2="3639"/>
                          <a14:foregroundMark x1="58607" y1="3481" x2="58607" y2="3481"/>
                          <a14:foregroundMark x1="51547" y1="3323" x2="51547" y2="3323"/>
                          <a14:foregroundMark x1="47872" y1="4430" x2="47872" y2="4430"/>
                          <a14:foregroundMark x1="53772" y1="34177" x2="53772" y2="34177"/>
                          <a14:foregroundMark x1="52708" y1="33070" x2="52708" y2="33070"/>
                          <a14:foregroundMark x1="54352" y1="35127" x2="54352" y2="35127"/>
                          <a14:foregroundMark x1="53191" y1="33544" x2="53191" y2="33544"/>
                          <a14:foregroundMark x1="42843" y1="26266" x2="42843" y2="26266"/>
                          <a14:foregroundMark x1="43037" y1="29747" x2="43037" y2="29747"/>
                          <a14:foregroundMark x1="63830" y1="13449" x2="63830" y2="13449"/>
                          <a14:foregroundMark x1="66634" y1="14241" x2="66634" y2="14241"/>
                          <a14:foregroundMark x1="51064" y1="41772" x2="51064" y2="41772"/>
                          <a14:foregroundMark x1="51934" y1="41456" x2="51934" y2="41456"/>
                          <a14:foregroundMark x1="78723" y1="31487" x2="78723" y2="31487"/>
                          <a14:foregroundMark x1="78337" y1="30063" x2="78337" y2="30063"/>
                          <a14:foregroundMark x1="78820" y1="32911" x2="78820" y2="32911"/>
                          <a14:foregroundMark x1="79207" y1="34494" x2="79207" y2="34494"/>
                          <a14:foregroundMark x1="79400" y1="36234" x2="79400" y2="36234"/>
                          <a14:foregroundMark x1="79691" y1="38608" x2="79691" y2="38608"/>
                          <a14:foregroundMark x1="79497" y1="37342" x2="79497" y2="37342"/>
                          <a14:foregroundMark x1="79787" y1="40032" x2="79787" y2="40032"/>
                          <a14:foregroundMark x1="65087" y1="22468" x2="65087" y2="22468"/>
                          <a14:foregroundMark x1="65957" y1="22785" x2="65957" y2="22785"/>
                          <a14:foregroundMark x1="63346" y1="23101" x2="63346" y2="23101"/>
                          <a14:foregroundMark x1="65764" y1="20570" x2="65764" y2="20570"/>
                          <a14:foregroundMark x1="44874" y1="6013" x2="44874" y2="6013"/>
                          <a14:foregroundMark x1="58801" y1="6329" x2="58801" y2="6329"/>
                          <a14:foregroundMark x1="61412" y1="10601" x2="61412" y2="10601"/>
                          <a14:foregroundMark x1="58027" y1="5854" x2="58027" y2="5854"/>
                          <a14:foregroundMark x1="60251" y1="6804" x2="60251" y2="6804"/>
                          <a14:foregroundMark x1="42263" y1="7911" x2="42263" y2="7911"/>
                          <a14:foregroundMark x1="43037" y1="7120" x2="43037" y2="7120"/>
                          <a14:foregroundMark x1="45551" y1="5380" x2="45551" y2="5380"/>
                          <a14:foregroundMark x1="39845" y1="10443" x2="39845" y2="10443"/>
                          <a14:foregroundMark x1="41006" y1="9177" x2="41006" y2="9177"/>
                          <a14:foregroundMark x1="40522" y1="9652" x2="40522" y2="9652"/>
                          <a14:foregroundMark x1="38685" y1="11867" x2="38685" y2="11867"/>
                          <a14:foregroundMark x1="37234" y1="13608" x2="37234" y2="13608"/>
                          <a14:foregroundMark x1="37911" y1="12816" x2="37911" y2="12816"/>
                          <a14:foregroundMark x1="35977" y1="15665" x2="35977" y2="15665"/>
                          <a14:foregroundMark x1="36654" y1="14557" x2="36654" y2="14557"/>
                          <a14:foregroundMark x1="35106" y1="17247" x2="35106" y2="17247"/>
                          <a14:foregroundMark x1="35590" y1="16614" x2="35590" y2="16614"/>
                          <a14:foregroundMark x1="41393" y1="14873" x2="41393" y2="14873"/>
                          <a14:foregroundMark x1="40716" y1="15506" x2="40716" y2="15506"/>
                          <a14:foregroundMark x1="34236" y1="18671" x2="34236" y2="18671"/>
                          <a14:foregroundMark x1="34720" y1="18196" x2="34720" y2="18196"/>
                          <a14:foregroundMark x1="79884" y1="42089" x2="79884" y2="42089"/>
                          <a14:foregroundMark x1="79787" y1="41139" x2="79787" y2="41139"/>
                          <a14:foregroundMark x1="79981" y1="43987" x2="79981" y2="43987"/>
                          <a14:foregroundMark x1="55996" y1="7278" x2="55996" y2="7278"/>
                          <a14:foregroundMark x1="60735" y1="8386" x2="60735" y2="8386"/>
                          <a14:foregroundMark x1="62669" y1="11234" x2="62669" y2="11234"/>
                          <a14:foregroundMark x1="62476" y1="8228" x2="62476" y2="8228"/>
                          <a14:backgroundMark x1="64217" y1="61076" x2="64217" y2="61076"/>
                          <a14:backgroundMark x1="65184" y1="58544" x2="65184" y2="58544"/>
                          <a14:backgroundMark x1="63540" y1="63291" x2="63540" y2="63291"/>
                          <a14:backgroundMark x1="51547" y1="57120" x2="51547" y2="57120"/>
                          <a14:backgroundMark x1="50484" y1="52848" x2="50484" y2="52848"/>
                          <a14:backgroundMark x1="50580" y1="54430" x2="50580" y2="54430"/>
                          <a14:backgroundMark x1="59574" y1="17563" x2="59574" y2="17563"/>
                          <a14:backgroundMark x1="43327" y1="26899" x2="43327" y2="26899"/>
                          <a14:backgroundMark x1="53385" y1="32753" x2="53385" y2="32753"/>
                          <a14:backgroundMark x1="43520" y1="26108" x2="43520" y2="26108"/>
                          <a14:backgroundMark x1="43424" y1="28639" x2="43424" y2="28639"/>
                          <a14:backgroundMark x1="64797" y1="15823" x2="64797" y2="15823"/>
                          <a14:backgroundMark x1="64217" y1="14873" x2="64217" y2="14873"/>
                          <a14:backgroundMark x1="63250" y1="13924" x2="63250" y2="13924"/>
                          <a14:backgroundMark x1="63926" y1="21677" x2="63926" y2="21677"/>
                          <a14:backgroundMark x1="62959" y1="20570" x2="62959" y2="20570"/>
                          <a14:backgroundMark x1="64797" y1="21361" x2="64797" y2="21361"/>
                          <a14:backgroundMark x1="61122" y1="5696" x2="61122" y2="5696"/>
                          <a14:backgroundMark x1="63153" y1="6804" x2="63153" y2="6804"/>
                          <a14:backgroundMark x1="58704" y1="7278" x2="58704" y2="7278"/>
                          <a14:backgroundMark x1="60155" y1="9177" x2="60155" y2="9177"/>
                          <a14:backgroundMark x1="64797" y1="59335" x2="64797" y2="59335"/>
                          <a14:backgroundMark x1="55609" y1="8228" x2="55609" y2="8228"/>
                          <a14:backgroundMark x1="62089" y1="9652" x2="62089" y2="9652"/>
                          <a14:backgroundMark x1="64217" y1="16297" x2="64217" y2="16297"/>
                          <a14:backgroundMark x1="65377" y1="10127" x2="65377" y2="10127"/>
                          <a14:backgroundMark x1="63636" y1="6804" x2="63636" y2="6804"/>
                        </a14:backgroundRemoval>
                      </a14:imgEffect>
                    </a14:imgLayer>
                  </a14:imgProps>
                </a:ext>
                <a:ext uri="{28A0092B-C50C-407E-A947-70E740481C1C}">
                  <a14:useLocalDpi xmlns:a14="http://schemas.microsoft.com/office/drawing/2010/main"/>
                </a:ext>
              </a:extLst>
            </a:blip>
            <a:srcRect/>
            <a:stretch/>
          </p:blipFill>
          <p:spPr>
            <a:xfrm>
              <a:off x="179759" y="5547060"/>
              <a:ext cx="1480592" cy="899569"/>
            </a:xfrm>
            <a:prstGeom prst="rect">
              <a:avLst/>
            </a:prstGeom>
            <a:noFill/>
            <a:ln>
              <a:noFill/>
            </a:ln>
            <a:effectLst>
              <a:outerShdw blurRad="50800" dist="38100" dir="5400000" algn="t" rotWithShape="0">
                <a:prstClr val="black">
                  <a:alpha val="40000"/>
                </a:prstClr>
              </a:outerShdw>
              <a:reflection blurRad="6350" stA="52000" endA="300" endPos="35000" dir="5400000" sy="-100000" algn="bl" rotWithShape="0"/>
            </a:effectLst>
          </p:spPr>
        </p:pic>
      </p:grpSp>
      <p:sp>
        <p:nvSpPr>
          <p:cNvPr id="5" name="Title 4"/>
          <p:cNvSpPr>
            <a:spLocks noGrp="1"/>
          </p:cNvSpPr>
          <p:nvPr>
            <p:ph type="title"/>
          </p:nvPr>
        </p:nvSpPr>
        <p:spPr>
          <a:xfrm>
            <a:off x="2198915" y="379644"/>
            <a:ext cx="5246915" cy="375100"/>
          </a:xfrm>
        </p:spPr>
        <p:txBody>
          <a:bodyPr>
            <a:noAutofit/>
          </a:bodyPr>
          <a:lstStyle>
            <a:lvl1pPr>
              <a:defRPr sz="2400"/>
            </a:lvl1pPr>
          </a:lstStyle>
          <a:p>
            <a:r>
              <a:rPr lang="en-US" smtClean="0"/>
              <a:t>Click to edit Master title style</a:t>
            </a:r>
            <a:endParaRPr lang="en-US"/>
          </a:p>
        </p:txBody>
      </p:sp>
    </p:spTree>
    <p:extLst>
      <p:ext uri="{BB962C8B-B14F-4D97-AF65-F5344CB8AC3E}">
        <p14:creationId xmlns:p14="http://schemas.microsoft.com/office/powerpoint/2010/main" val="2915826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2"/>
        <p:cNvGrpSpPr/>
        <p:nvPr/>
      </p:nvGrpSpPr>
      <p:grpSpPr>
        <a:xfrm>
          <a:off x="0" y="0"/>
          <a:ext cx="0" cy="0"/>
          <a:chOff x="0" y="0"/>
          <a:chExt cx="0" cy="0"/>
        </a:xfrm>
      </p:grpSpPr>
      <p:sp>
        <p:nvSpPr>
          <p:cNvPr id="253" name="Shape 253"/>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4" name="Shape 254"/>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5" name="Shape 255"/>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6"/>
        <p:cNvGrpSpPr/>
        <p:nvPr/>
      </p:nvGrpSpPr>
      <p:grpSpPr>
        <a:xfrm>
          <a:off x="0" y="0"/>
          <a:ext cx="0" cy="0"/>
          <a:chOff x="0" y="0"/>
          <a:chExt cx="0" cy="0"/>
        </a:xfrm>
      </p:grpSpPr>
      <p:sp>
        <p:nvSpPr>
          <p:cNvPr id="257" name="Shape 257"/>
          <p:cNvSpPr txBox="1">
            <a:spLocks noGrp="1"/>
          </p:cNvSpPr>
          <p:nvPr>
            <p:ph type="ctrTitle"/>
          </p:nvPr>
        </p:nvSpPr>
        <p:spPr>
          <a:xfrm>
            <a:off x="685800" y="2130431"/>
            <a:ext cx="7772400" cy="1470024"/>
          </a:xfrm>
          <a:prstGeom prst="rect">
            <a:avLst/>
          </a:prstGeom>
          <a:noFill/>
          <a:ln>
            <a:noFill/>
          </a:ln>
        </p:spPr>
        <p:txBody>
          <a:bodyPr lIns="91409" tIns="91409" rIns="91409" bIns="91409"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8" name="Shape 258"/>
          <p:cNvSpPr txBox="1">
            <a:spLocks noGrp="1"/>
          </p:cNvSpPr>
          <p:nvPr>
            <p:ph type="subTitle" idx="1"/>
          </p:nvPr>
        </p:nvSpPr>
        <p:spPr>
          <a:xfrm>
            <a:off x="1371601" y="3886200"/>
            <a:ext cx="6400799" cy="1752600"/>
          </a:xfrm>
          <a:prstGeom prst="rect">
            <a:avLst/>
          </a:prstGeom>
          <a:noFill/>
          <a:ln>
            <a:noFill/>
          </a:ln>
        </p:spPr>
        <p:txBody>
          <a:bodyPr lIns="91409" tIns="91409" rIns="91409" bIns="91409"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124"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247"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37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493"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5617"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274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199863"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6986"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59" name="Shape 259"/>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0" name="Shape 260"/>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1" name="Shape 261"/>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722312" y="4406905"/>
            <a:ext cx="7772400" cy="1362075"/>
          </a:xfrm>
          <a:prstGeom prst="rect">
            <a:avLst/>
          </a:prstGeom>
          <a:noFill/>
          <a:ln>
            <a:noFill/>
          </a:ln>
        </p:spPr>
        <p:txBody>
          <a:bodyPr lIns="91409" tIns="91409" rIns="91409" bIns="91409"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0" name="Shape 270"/>
          <p:cNvSpPr txBox="1">
            <a:spLocks noGrp="1"/>
          </p:cNvSpPr>
          <p:nvPr>
            <p:ph type="body" idx="1"/>
          </p:nvPr>
        </p:nvSpPr>
        <p:spPr>
          <a:xfrm>
            <a:off x="722312" y="2906714"/>
            <a:ext cx="7772400" cy="1500187"/>
          </a:xfrm>
          <a:prstGeom prst="rect">
            <a:avLst/>
          </a:prstGeom>
          <a:noFill/>
          <a:ln>
            <a:noFill/>
          </a:ln>
        </p:spPr>
        <p:txBody>
          <a:bodyPr lIns="91409" tIns="91409" rIns="91409" bIns="91409" anchor="b" anchorCtr="0"/>
          <a:lstStyle>
            <a:lvl1pPr marL="0" marR="0" lvl="0" indent="0" algn="l" rtl="0">
              <a:spcBef>
                <a:spcPts val="400"/>
              </a:spcBef>
              <a:buClr>
                <a:srgbClr val="888888"/>
              </a:buClr>
              <a:buFont typeface="Arial"/>
              <a:buChar char="●"/>
              <a:defRPr sz="2000" b="0" i="0" u="none" strike="noStrike" cap="none">
                <a:solidFill>
                  <a:srgbClr val="888888"/>
                </a:solidFill>
                <a:latin typeface="Calibri"/>
                <a:ea typeface="Calibri"/>
                <a:cs typeface="Calibri"/>
                <a:sym typeface="Calibri"/>
              </a:defRPr>
            </a:lvl1pPr>
            <a:lvl2pPr marL="457124" marR="0" lvl="1" indent="0" algn="l" rtl="0">
              <a:spcBef>
                <a:spcPts val="360"/>
              </a:spcBef>
              <a:buClr>
                <a:srgbClr val="888888"/>
              </a:buClr>
              <a:buFont typeface="Arial"/>
              <a:buChar char="○"/>
              <a:defRPr sz="1800" b="0" i="0" u="none" strike="noStrike" cap="none">
                <a:solidFill>
                  <a:srgbClr val="888888"/>
                </a:solidFill>
                <a:latin typeface="Calibri"/>
                <a:ea typeface="Calibri"/>
                <a:cs typeface="Calibri"/>
                <a:sym typeface="Calibri"/>
              </a:defRPr>
            </a:lvl2pPr>
            <a:lvl3pPr marL="914247" marR="0" lvl="2" indent="0" algn="l" rtl="0">
              <a:spcBef>
                <a:spcPts val="320"/>
              </a:spcBef>
              <a:buClr>
                <a:srgbClr val="888888"/>
              </a:buClr>
              <a:buFont typeface="Arial"/>
              <a:buChar char="■"/>
              <a:defRPr sz="1600" b="0" i="0" u="none" strike="noStrike" cap="none">
                <a:solidFill>
                  <a:srgbClr val="888888"/>
                </a:solidFill>
                <a:latin typeface="Calibri"/>
                <a:ea typeface="Calibri"/>
                <a:cs typeface="Calibri"/>
                <a:sym typeface="Calibri"/>
              </a:defRPr>
            </a:lvl3pPr>
            <a:lvl4pPr marL="1371370" marR="0" lvl="3" indent="0" algn="l" rtl="0">
              <a:spcBef>
                <a:spcPts val="280"/>
              </a:spcBef>
              <a:buClr>
                <a:srgbClr val="888888"/>
              </a:buClr>
              <a:buFont typeface="Arial"/>
              <a:buChar char="●"/>
              <a:defRPr sz="1400" b="0" i="0" u="none" strike="noStrike" cap="none">
                <a:solidFill>
                  <a:srgbClr val="888888"/>
                </a:solidFill>
                <a:latin typeface="Calibri"/>
                <a:ea typeface="Calibri"/>
                <a:cs typeface="Calibri"/>
                <a:sym typeface="Calibri"/>
              </a:defRPr>
            </a:lvl4pPr>
            <a:lvl5pPr marL="1828493" marR="0" lvl="4" indent="0" algn="l" rtl="0">
              <a:spcBef>
                <a:spcPts val="280"/>
              </a:spcBef>
              <a:buClr>
                <a:srgbClr val="888888"/>
              </a:buClr>
              <a:buFont typeface="Arial"/>
              <a:buChar char="○"/>
              <a:defRPr sz="1400" b="0" i="0" u="none" strike="noStrike" cap="none">
                <a:solidFill>
                  <a:srgbClr val="888888"/>
                </a:solidFill>
                <a:latin typeface="Calibri"/>
                <a:ea typeface="Calibri"/>
                <a:cs typeface="Calibri"/>
                <a:sym typeface="Calibri"/>
              </a:defRPr>
            </a:lvl5pPr>
            <a:lvl6pPr marL="2285617" marR="0" lvl="5" indent="0" algn="l" rtl="0">
              <a:spcBef>
                <a:spcPts val="280"/>
              </a:spcBef>
              <a:buClr>
                <a:srgbClr val="888888"/>
              </a:buClr>
              <a:buFont typeface="Arial"/>
              <a:buChar char="■"/>
              <a:defRPr sz="1400" b="0" i="0" u="none" strike="noStrike" cap="none">
                <a:solidFill>
                  <a:srgbClr val="888888"/>
                </a:solidFill>
                <a:latin typeface="Calibri"/>
                <a:ea typeface="Calibri"/>
                <a:cs typeface="Calibri"/>
                <a:sym typeface="Calibri"/>
              </a:defRPr>
            </a:lvl6pPr>
            <a:lvl7pPr marL="2742740" marR="0" lvl="6" indent="0" algn="l" rtl="0">
              <a:spcBef>
                <a:spcPts val="280"/>
              </a:spcBef>
              <a:buClr>
                <a:srgbClr val="888888"/>
              </a:buClr>
              <a:buFont typeface="Arial"/>
              <a:buChar char="●"/>
              <a:defRPr sz="1400" b="0" i="0" u="none" strike="noStrike" cap="none">
                <a:solidFill>
                  <a:srgbClr val="888888"/>
                </a:solidFill>
                <a:latin typeface="Calibri"/>
                <a:ea typeface="Calibri"/>
                <a:cs typeface="Calibri"/>
                <a:sym typeface="Calibri"/>
              </a:defRPr>
            </a:lvl7pPr>
            <a:lvl8pPr marL="3199863" marR="0" lvl="7" indent="0" algn="l" rtl="0">
              <a:spcBef>
                <a:spcPts val="280"/>
              </a:spcBef>
              <a:buClr>
                <a:srgbClr val="888888"/>
              </a:buClr>
              <a:buFont typeface="Arial"/>
              <a:buChar char="○"/>
              <a:defRPr sz="1400" b="0" i="0" u="none" strike="noStrike" cap="none">
                <a:solidFill>
                  <a:srgbClr val="888888"/>
                </a:solidFill>
                <a:latin typeface="Calibri"/>
                <a:ea typeface="Calibri"/>
                <a:cs typeface="Calibri"/>
                <a:sym typeface="Calibri"/>
              </a:defRPr>
            </a:lvl8pPr>
            <a:lvl9pPr marL="3656986" marR="0" lvl="8" indent="0" algn="l" rtl="0">
              <a:spcBef>
                <a:spcPts val="280"/>
              </a:spcBef>
              <a:buClr>
                <a:srgbClr val="888888"/>
              </a:buClr>
              <a:buFont typeface="Arial"/>
              <a:buChar char="■"/>
              <a:defRPr sz="1400" b="0" i="0" u="none" strike="noStrike" cap="none">
                <a:solidFill>
                  <a:srgbClr val="888888"/>
                </a:solidFill>
                <a:latin typeface="Calibri"/>
                <a:ea typeface="Calibri"/>
                <a:cs typeface="Calibri"/>
                <a:sym typeface="Calibri"/>
              </a:defRPr>
            </a:lvl9pPr>
          </a:lstStyle>
          <a:p>
            <a:endParaRPr/>
          </a:p>
        </p:txBody>
      </p:sp>
      <p:sp>
        <p:nvSpPr>
          <p:cNvPr id="271" name="Shape 271"/>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2" name="Shape 272"/>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3" name="Shape 273"/>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7"/>
            <a:ext cx="8229600" cy="1143000"/>
          </a:xfrm>
          <a:prstGeom prst="rect">
            <a:avLst/>
          </a:prstGeom>
          <a:noFill/>
          <a:ln>
            <a:noFill/>
          </a:ln>
        </p:spPr>
        <p:txBody>
          <a:bodyPr lIns="91409" tIns="91409" rIns="91409" bIns="91409"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6" name="Shape 276"/>
          <p:cNvSpPr txBox="1">
            <a:spLocks noGrp="1"/>
          </p:cNvSpPr>
          <p:nvPr>
            <p:ph type="body" idx="1"/>
          </p:nvPr>
        </p:nvSpPr>
        <p:spPr>
          <a:xfrm>
            <a:off x="457201" y="1600206"/>
            <a:ext cx="4038599" cy="4525963"/>
          </a:xfrm>
          <a:prstGeom prst="rect">
            <a:avLst/>
          </a:prstGeom>
          <a:noFill/>
          <a:ln>
            <a:noFill/>
          </a:ln>
        </p:spPr>
        <p:txBody>
          <a:bodyPr lIns="91409" tIns="91409" rIns="91409" bIns="91409" anchor="t" anchorCtr="0"/>
          <a:lstStyle>
            <a:lvl1pPr marL="342843" marR="0" lvl="0" indent="-165072" algn="l" rtl="0">
              <a:spcBef>
                <a:spcPts val="560"/>
              </a:spcBef>
              <a:buNone/>
              <a:defRPr sz="2800" b="0" i="0" u="none" strike="noStrike" cap="none">
                <a:solidFill>
                  <a:schemeClr val="dk1"/>
                </a:solidFill>
                <a:latin typeface="Calibri"/>
                <a:ea typeface="Calibri"/>
                <a:cs typeface="Calibri"/>
                <a:sym typeface="Calibri"/>
              </a:defRPr>
            </a:lvl1pPr>
            <a:lvl2pPr marL="742825" marR="0" lvl="1" indent="-133328" algn="l" rtl="0">
              <a:spcBef>
                <a:spcPts val="480"/>
              </a:spcBef>
              <a:buNone/>
              <a:defRPr sz="2400" b="0" i="0" u="none" strike="noStrike" cap="none">
                <a:solidFill>
                  <a:schemeClr val="dk1"/>
                </a:solidFill>
                <a:latin typeface="Calibri"/>
                <a:ea typeface="Calibri"/>
                <a:cs typeface="Calibri"/>
                <a:sym typeface="Calibri"/>
              </a:defRPr>
            </a:lvl2pPr>
            <a:lvl3pPr marL="1142808" marR="0" lvl="2" indent="-101583" algn="l" rtl="0">
              <a:spcBef>
                <a:spcPts val="400"/>
              </a:spcBef>
              <a:buNone/>
              <a:defRPr sz="2000" b="0" i="0" u="none" strike="noStrike" cap="none">
                <a:solidFill>
                  <a:schemeClr val="dk1"/>
                </a:solidFill>
                <a:latin typeface="Calibri"/>
                <a:ea typeface="Calibri"/>
                <a:cs typeface="Calibri"/>
                <a:sym typeface="Calibri"/>
              </a:defRPr>
            </a:lvl3pPr>
            <a:lvl4pPr marL="1599931" marR="0" lvl="3" indent="-114281" algn="l" rtl="0">
              <a:spcBef>
                <a:spcPts val="360"/>
              </a:spcBef>
              <a:buNone/>
              <a:defRPr sz="1800" b="0" i="0" u="none" strike="noStrike" cap="none">
                <a:solidFill>
                  <a:schemeClr val="dk1"/>
                </a:solidFill>
                <a:latin typeface="Calibri"/>
                <a:ea typeface="Calibri"/>
                <a:cs typeface="Calibri"/>
                <a:sym typeface="Calibri"/>
              </a:defRPr>
            </a:lvl4pPr>
            <a:lvl5pPr marL="2057055" marR="0" lvl="4" indent="-114281" algn="l" rtl="0">
              <a:spcBef>
                <a:spcPts val="360"/>
              </a:spcBef>
              <a:buNone/>
              <a:defRPr sz="1800" b="0" i="0" u="none" strike="noStrike" cap="none">
                <a:solidFill>
                  <a:schemeClr val="dk1"/>
                </a:solidFill>
                <a:latin typeface="Calibri"/>
                <a:ea typeface="Calibri"/>
                <a:cs typeface="Calibri"/>
                <a:sym typeface="Calibri"/>
              </a:defRPr>
            </a:lvl5pPr>
            <a:lvl6pPr marL="2514178" marR="0" lvl="5" indent="-114281" algn="l" rtl="0">
              <a:spcBef>
                <a:spcPts val="360"/>
              </a:spcBef>
              <a:buNone/>
              <a:defRPr sz="1800" b="0" i="0" u="none" strike="noStrike" cap="none">
                <a:solidFill>
                  <a:schemeClr val="dk1"/>
                </a:solidFill>
                <a:latin typeface="Calibri"/>
                <a:ea typeface="Calibri"/>
                <a:cs typeface="Calibri"/>
                <a:sym typeface="Calibri"/>
              </a:defRPr>
            </a:lvl6pPr>
            <a:lvl7pPr marL="2971301" marR="0" lvl="6" indent="-114281" algn="l" rtl="0">
              <a:spcBef>
                <a:spcPts val="360"/>
              </a:spcBef>
              <a:buNone/>
              <a:defRPr sz="1800" b="0" i="0" u="none" strike="noStrike" cap="none">
                <a:solidFill>
                  <a:schemeClr val="dk1"/>
                </a:solidFill>
                <a:latin typeface="Calibri"/>
                <a:ea typeface="Calibri"/>
                <a:cs typeface="Calibri"/>
                <a:sym typeface="Calibri"/>
              </a:defRPr>
            </a:lvl7pPr>
            <a:lvl8pPr marL="3428425" marR="0" lvl="7" indent="-114281" algn="l" rtl="0">
              <a:spcBef>
                <a:spcPts val="360"/>
              </a:spcBef>
              <a:buNone/>
              <a:defRPr sz="1800" b="0" i="0" u="none" strike="noStrike" cap="none">
                <a:solidFill>
                  <a:schemeClr val="dk1"/>
                </a:solidFill>
                <a:latin typeface="Calibri"/>
                <a:ea typeface="Calibri"/>
                <a:cs typeface="Calibri"/>
                <a:sym typeface="Calibri"/>
              </a:defRPr>
            </a:lvl8pPr>
            <a:lvl9pPr marL="3885548" marR="0" lvl="8" indent="-114281" algn="l" rtl="0">
              <a:spcBef>
                <a:spcPts val="360"/>
              </a:spcBef>
              <a:buNone/>
              <a:defRPr sz="1800" b="0" i="0" u="none" strike="noStrike" cap="none">
                <a:solidFill>
                  <a:schemeClr val="dk1"/>
                </a:solidFill>
                <a:latin typeface="Calibri"/>
                <a:ea typeface="Calibri"/>
                <a:cs typeface="Calibri"/>
                <a:sym typeface="Calibri"/>
              </a:defRPr>
            </a:lvl9pPr>
          </a:lstStyle>
          <a:p>
            <a:endParaRPr/>
          </a:p>
        </p:txBody>
      </p:sp>
      <p:sp>
        <p:nvSpPr>
          <p:cNvPr id="277" name="Shape 277"/>
          <p:cNvSpPr txBox="1">
            <a:spLocks noGrp="1"/>
          </p:cNvSpPr>
          <p:nvPr>
            <p:ph type="body" idx="2"/>
          </p:nvPr>
        </p:nvSpPr>
        <p:spPr>
          <a:xfrm>
            <a:off x="4648200" y="1600206"/>
            <a:ext cx="4038599" cy="4525963"/>
          </a:xfrm>
          <a:prstGeom prst="rect">
            <a:avLst/>
          </a:prstGeom>
          <a:noFill/>
          <a:ln>
            <a:noFill/>
          </a:ln>
        </p:spPr>
        <p:txBody>
          <a:bodyPr lIns="91409" tIns="91409" rIns="91409" bIns="91409" anchor="t" anchorCtr="0"/>
          <a:lstStyle>
            <a:lvl1pPr marL="342843" marR="0" lvl="0" indent="-165072" algn="l" rtl="0">
              <a:spcBef>
                <a:spcPts val="560"/>
              </a:spcBef>
              <a:buNone/>
              <a:defRPr sz="2800" b="0" i="0" u="none" strike="noStrike" cap="none">
                <a:solidFill>
                  <a:schemeClr val="dk1"/>
                </a:solidFill>
                <a:latin typeface="Calibri"/>
                <a:ea typeface="Calibri"/>
                <a:cs typeface="Calibri"/>
                <a:sym typeface="Calibri"/>
              </a:defRPr>
            </a:lvl1pPr>
            <a:lvl2pPr marL="742825" marR="0" lvl="1" indent="-133328" algn="l" rtl="0">
              <a:spcBef>
                <a:spcPts val="480"/>
              </a:spcBef>
              <a:buNone/>
              <a:defRPr sz="2400" b="0" i="0" u="none" strike="noStrike" cap="none">
                <a:solidFill>
                  <a:schemeClr val="dk1"/>
                </a:solidFill>
                <a:latin typeface="Calibri"/>
                <a:ea typeface="Calibri"/>
                <a:cs typeface="Calibri"/>
                <a:sym typeface="Calibri"/>
              </a:defRPr>
            </a:lvl2pPr>
            <a:lvl3pPr marL="1142808" marR="0" lvl="2" indent="-101583" algn="l" rtl="0">
              <a:spcBef>
                <a:spcPts val="400"/>
              </a:spcBef>
              <a:buNone/>
              <a:defRPr sz="2000" b="0" i="0" u="none" strike="noStrike" cap="none">
                <a:solidFill>
                  <a:schemeClr val="dk1"/>
                </a:solidFill>
                <a:latin typeface="Calibri"/>
                <a:ea typeface="Calibri"/>
                <a:cs typeface="Calibri"/>
                <a:sym typeface="Calibri"/>
              </a:defRPr>
            </a:lvl3pPr>
            <a:lvl4pPr marL="1599931" marR="0" lvl="3" indent="-114281" algn="l" rtl="0">
              <a:spcBef>
                <a:spcPts val="360"/>
              </a:spcBef>
              <a:buNone/>
              <a:defRPr sz="1800" b="0" i="0" u="none" strike="noStrike" cap="none">
                <a:solidFill>
                  <a:schemeClr val="dk1"/>
                </a:solidFill>
                <a:latin typeface="Calibri"/>
                <a:ea typeface="Calibri"/>
                <a:cs typeface="Calibri"/>
                <a:sym typeface="Calibri"/>
              </a:defRPr>
            </a:lvl4pPr>
            <a:lvl5pPr marL="2057055" marR="0" lvl="4" indent="-114281" algn="l" rtl="0">
              <a:spcBef>
                <a:spcPts val="360"/>
              </a:spcBef>
              <a:buNone/>
              <a:defRPr sz="1800" b="0" i="0" u="none" strike="noStrike" cap="none">
                <a:solidFill>
                  <a:schemeClr val="dk1"/>
                </a:solidFill>
                <a:latin typeface="Calibri"/>
                <a:ea typeface="Calibri"/>
                <a:cs typeface="Calibri"/>
                <a:sym typeface="Calibri"/>
              </a:defRPr>
            </a:lvl5pPr>
            <a:lvl6pPr marL="2514178" marR="0" lvl="5" indent="-114281" algn="l" rtl="0">
              <a:spcBef>
                <a:spcPts val="360"/>
              </a:spcBef>
              <a:buNone/>
              <a:defRPr sz="1800" b="0" i="0" u="none" strike="noStrike" cap="none">
                <a:solidFill>
                  <a:schemeClr val="dk1"/>
                </a:solidFill>
                <a:latin typeface="Calibri"/>
                <a:ea typeface="Calibri"/>
                <a:cs typeface="Calibri"/>
                <a:sym typeface="Calibri"/>
              </a:defRPr>
            </a:lvl6pPr>
            <a:lvl7pPr marL="2971301" marR="0" lvl="6" indent="-114281" algn="l" rtl="0">
              <a:spcBef>
                <a:spcPts val="360"/>
              </a:spcBef>
              <a:buNone/>
              <a:defRPr sz="1800" b="0" i="0" u="none" strike="noStrike" cap="none">
                <a:solidFill>
                  <a:schemeClr val="dk1"/>
                </a:solidFill>
                <a:latin typeface="Calibri"/>
                <a:ea typeface="Calibri"/>
                <a:cs typeface="Calibri"/>
                <a:sym typeface="Calibri"/>
              </a:defRPr>
            </a:lvl7pPr>
            <a:lvl8pPr marL="3428425" marR="0" lvl="7" indent="-114281" algn="l" rtl="0">
              <a:spcBef>
                <a:spcPts val="360"/>
              </a:spcBef>
              <a:buNone/>
              <a:defRPr sz="1800" b="0" i="0" u="none" strike="noStrike" cap="none">
                <a:solidFill>
                  <a:schemeClr val="dk1"/>
                </a:solidFill>
                <a:latin typeface="Calibri"/>
                <a:ea typeface="Calibri"/>
                <a:cs typeface="Calibri"/>
                <a:sym typeface="Calibri"/>
              </a:defRPr>
            </a:lvl8pPr>
            <a:lvl9pPr marL="3885548" marR="0" lvl="8" indent="-114281" algn="l" rtl="0">
              <a:spcBef>
                <a:spcPts val="360"/>
              </a:spcBef>
              <a:buNone/>
              <a:defRPr sz="1800" b="0" i="0" u="none" strike="noStrike" cap="none">
                <a:solidFill>
                  <a:schemeClr val="dk1"/>
                </a:solidFill>
                <a:latin typeface="Calibri"/>
                <a:ea typeface="Calibri"/>
                <a:cs typeface="Calibri"/>
                <a:sym typeface="Calibri"/>
              </a:defRPr>
            </a:lvl9pPr>
          </a:lstStyle>
          <a:p>
            <a:endParaRPr/>
          </a:p>
        </p:txBody>
      </p:sp>
      <p:sp>
        <p:nvSpPr>
          <p:cNvPr id="278" name="Shape 278"/>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9" name="Shape 279"/>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0" name="Shape 280"/>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7"/>
            <a:ext cx="8229600" cy="1143000"/>
          </a:xfrm>
          <a:prstGeom prst="rect">
            <a:avLst/>
          </a:prstGeom>
          <a:noFill/>
          <a:ln>
            <a:noFill/>
          </a:ln>
        </p:spPr>
        <p:txBody>
          <a:bodyPr lIns="91409" tIns="91409" rIns="91409" bIns="91409"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3" name="Shape 283"/>
          <p:cNvSpPr txBox="1">
            <a:spLocks noGrp="1"/>
          </p:cNvSpPr>
          <p:nvPr>
            <p:ph type="body" idx="1"/>
          </p:nvPr>
        </p:nvSpPr>
        <p:spPr>
          <a:xfrm>
            <a:off x="457201" y="1535112"/>
            <a:ext cx="4040187" cy="639762"/>
          </a:xfrm>
          <a:prstGeom prst="rect">
            <a:avLst/>
          </a:prstGeom>
          <a:noFill/>
          <a:ln>
            <a:noFill/>
          </a:ln>
        </p:spPr>
        <p:txBody>
          <a:bodyPr lIns="91409" tIns="91409" rIns="91409" bIns="91409" anchor="b" anchorCtr="0"/>
          <a:lstStyle>
            <a:lvl1pPr marL="0" marR="0" lvl="0" indent="0" algn="l" rtl="0">
              <a:spcBef>
                <a:spcPts val="480"/>
              </a:spcBef>
              <a:buClr>
                <a:schemeClr val="dk1"/>
              </a:buClr>
              <a:buFont typeface="Arial"/>
              <a:buChar char="●"/>
              <a:defRPr sz="2400" b="1" i="0" u="none" strike="noStrike" cap="none">
                <a:solidFill>
                  <a:schemeClr val="dk1"/>
                </a:solidFill>
                <a:latin typeface="Calibri"/>
                <a:ea typeface="Calibri"/>
                <a:cs typeface="Calibri"/>
                <a:sym typeface="Calibri"/>
              </a:defRPr>
            </a:lvl1pPr>
            <a:lvl2pPr marL="457124" marR="0" lvl="1" indent="0" algn="l" rtl="0">
              <a:spcBef>
                <a:spcPts val="400"/>
              </a:spcBef>
              <a:buClr>
                <a:schemeClr val="dk1"/>
              </a:buClr>
              <a:buFont typeface="Arial"/>
              <a:buChar char="○"/>
              <a:defRPr sz="2000" b="1" i="0" u="none" strike="noStrike" cap="none">
                <a:solidFill>
                  <a:schemeClr val="dk1"/>
                </a:solidFill>
                <a:latin typeface="Calibri"/>
                <a:ea typeface="Calibri"/>
                <a:cs typeface="Calibri"/>
                <a:sym typeface="Calibri"/>
              </a:defRPr>
            </a:lvl2pPr>
            <a:lvl3pPr marL="914247" marR="0" lvl="2" indent="0" algn="l" rtl="0">
              <a:spcBef>
                <a:spcPts val="360"/>
              </a:spcBef>
              <a:buClr>
                <a:schemeClr val="dk1"/>
              </a:buClr>
              <a:buFont typeface="Arial"/>
              <a:buChar char="■"/>
              <a:defRPr sz="1800" b="1" i="0" u="none" strike="noStrike" cap="none">
                <a:solidFill>
                  <a:schemeClr val="dk1"/>
                </a:solidFill>
                <a:latin typeface="Calibri"/>
                <a:ea typeface="Calibri"/>
                <a:cs typeface="Calibri"/>
                <a:sym typeface="Calibri"/>
              </a:defRPr>
            </a:lvl3pPr>
            <a:lvl4pPr marL="1371370" marR="0" lvl="3"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4pPr>
            <a:lvl5pPr marL="1828493" marR="0" lvl="4"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5pPr>
            <a:lvl6pPr marL="2285617" marR="0" lvl="5"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6pPr>
            <a:lvl7pPr marL="2742740" marR="0" lvl="6"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7pPr>
            <a:lvl8pPr marL="3199863" marR="0" lvl="7"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8pPr>
            <a:lvl9pPr marL="3656986" marR="0" lvl="8"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9pPr>
          </a:lstStyle>
          <a:p>
            <a:endParaRPr/>
          </a:p>
        </p:txBody>
      </p:sp>
      <p:sp>
        <p:nvSpPr>
          <p:cNvPr id="284" name="Shape 284"/>
          <p:cNvSpPr txBox="1">
            <a:spLocks noGrp="1"/>
          </p:cNvSpPr>
          <p:nvPr>
            <p:ph type="body" idx="2"/>
          </p:nvPr>
        </p:nvSpPr>
        <p:spPr>
          <a:xfrm>
            <a:off x="457201" y="2174876"/>
            <a:ext cx="4040187" cy="3951287"/>
          </a:xfrm>
          <a:prstGeom prst="rect">
            <a:avLst/>
          </a:prstGeom>
          <a:noFill/>
          <a:ln>
            <a:noFill/>
          </a:ln>
        </p:spPr>
        <p:txBody>
          <a:bodyPr lIns="91409" tIns="91409" rIns="91409" bIns="91409" anchor="t" anchorCtr="0"/>
          <a:lstStyle>
            <a:lvl1pPr marL="342843" marR="0" lvl="0" indent="-190468" algn="l" rtl="0">
              <a:spcBef>
                <a:spcPts val="480"/>
              </a:spcBef>
              <a:buNone/>
              <a:defRPr sz="2400" b="0" i="0" u="none" strike="noStrike" cap="none">
                <a:solidFill>
                  <a:schemeClr val="dk1"/>
                </a:solidFill>
                <a:latin typeface="Calibri"/>
                <a:ea typeface="Calibri"/>
                <a:cs typeface="Calibri"/>
                <a:sym typeface="Calibri"/>
              </a:defRPr>
            </a:lvl1pPr>
            <a:lvl2pPr marL="742825" marR="0" lvl="1" indent="-158723" algn="l" rtl="0">
              <a:spcBef>
                <a:spcPts val="400"/>
              </a:spcBef>
              <a:buNone/>
              <a:defRPr sz="2000" b="0" i="0" u="none" strike="noStrike" cap="none">
                <a:solidFill>
                  <a:schemeClr val="dk1"/>
                </a:solidFill>
                <a:latin typeface="Calibri"/>
                <a:ea typeface="Calibri"/>
                <a:cs typeface="Calibri"/>
                <a:sym typeface="Calibri"/>
              </a:defRPr>
            </a:lvl2pPr>
            <a:lvl3pPr marL="1142808" marR="0" lvl="2" indent="-114281" algn="l" rtl="0">
              <a:spcBef>
                <a:spcPts val="360"/>
              </a:spcBef>
              <a:buNone/>
              <a:defRPr sz="1800" b="0" i="0" u="none" strike="noStrike" cap="none">
                <a:solidFill>
                  <a:schemeClr val="dk1"/>
                </a:solidFill>
                <a:latin typeface="Calibri"/>
                <a:ea typeface="Calibri"/>
                <a:cs typeface="Calibri"/>
                <a:sym typeface="Calibri"/>
              </a:defRPr>
            </a:lvl3pPr>
            <a:lvl4pPr marL="1599931" marR="0" lvl="3" indent="-126979" algn="l" rtl="0">
              <a:spcBef>
                <a:spcPts val="320"/>
              </a:spcBef>
              <a:buNone/>
              <a:defRPr sz="1600" b="0" i="0" u="none" strike="noStrike" cap="none">
                <a:solidFill>
                  <a:schemeClr val="dk1"/>
                </a:solidFill>
                <a:latin typeface="Calibri"/>
                <a:ea typeface="Calibri"/>
                <a:cs typeface="Calibri"/>
                <a:sym typeface="Calibri"/>
              </a:defRPr>
            </a:lvl4pPr>
            <a:lvl5pPr marL="2057055" marR="0" lvl="4" indent="-126979" algn="l" rtl="0">
              <a:spcBef>
                <a:spcPts val="320"/>
              </a:spcBef>
              <a:buNone/>
              <a:defRPr sz="1600" b="0" i="0" u="none" strike="noStrike" cap="none">
                <a:solidFill>
                  <a:schemeClr val="dk1"/>
                </a:solidFill>
                <a:latin typeface="Calibri"/>
                <a:ea typeface="Calibri"/>
                <a:cs typeface="Calibri"/>
                <a:sym typeface="Calibri"/>
              </a:defRPr>
            </a:lvl5pPr>
            <a:lvl6pPr marL="2514178" marR="0" lvl="5" indent="-126979" algn="l" rtl="0">
              <a:spcBef>
                <a:spcPts val="320"/>
              </a:spcBef>
              <a:buNone/>
              <a:defRPr sz="1600" b="0" i="0" u="none" strike="noStrike" cap="none">
                <a:solidFill>
                  <a:schemeClr val="dk1"/>
                </a:solidFill>
                <a:latin typeface="Calibri"/>
                <a:ea typeface="Calibri"/>
                <a:cs typeface="Calibri"/>
                <a:sym typeface="Calibri"/>
              </a:defRPr>
            </a:lvl6pPr>
            <a:lvl7pPr marL="2971301" marR="0" lvl="6" indent="-126979" algn="l" rtl="0">
              <a:spcBef>
                <a:spcPts val="320"/>
              </a:spcBef>
              <a:buNone/>
              <a:defRPr sz="1600" b="0" i="0" u="none" strike="noStrike" cap="none">
                <a:solidFill>
                  <a:schemeClr val="dk1"/>
                </a:solidFill>
                <a:latin typeface="Calibri"/>
                <a:ea typeface="Calibri"/>
                <a:cs typeface="Calibri"/>
                <a:sym typeface="Calibri"/>
              </a:defRPr>
            </a:lvl7pPr>
            <a:lvl8pPr marL="3428425" marR="0" lvl="7" indent="-126979" algn="l" rtl="0">
              <a:spcBef>
                <a:spcPts val="320"/>
              </a:spcBef>
              <a:buNone/>
              <a:defRPr sz="1600" b="0" i="0" u="none" strike="noStrike" cap="none">
                <a:solidFill>
                  <a:schemeClr val="dk1"/>
                </a:solidFill>
                <a:latin typeface="Calibri"/>
                <a:ea typeface="Calibri"/>
                <a:cs typeface="Calibri"/>
                <a:sym typeface="Calibri"/>
              </a:defRPr>
            </a:lvl8pPr>
            <a:lvl9pPr marL="3885548" marR="0" lvl="8" indent="-126979" algn="l" rtl="0">
              <a:spcBef>
                <a:spcPts val="320"/>
              </a:spcBef>
              <a:buNone/>
              <a:defRPr sz="1600" b="0" i="0" u="none" strike="noStrike" cap="none">
                <a:solidFill>
                  <a:schemeClr val="dk1"/>
                </a:solidFill>
                <a:latin typeface="Calibri"/>
                <a:ea typeface="Calibri"/>
                <a:cs typeface="Calibri"/>
                <a:sym typeface="Calibri"/>
              </a:defRPr>
            </a:lvl9pPr>
          </a:lstStyle>
          <a:p>
            <a:endParaRPr/>
          </a:p>
        </p:txBody>
      </p:sp>
      <p:sp>
        <p:nvSpPr>
          <p:cNvPr id="285" name="Shape 285"/>
          <p:cNvSpPr txBox="1">
            <a:spLocks noGrp="1"/>
          </p:cNvSpPr>
          <p:nvPr>
            <p:ph type="body" idx="3"/>
          </p:nvPr>
        </p:nvSpPr>
        <p:spPr>
          <a:xfrm>
            <a:off x="4645028" y="1535112"/>
            <a:ext cx="4041774" cy="639762"/>
          </a:xfrm>
          <a:prstGeom prst="rect">
            <a:avLst/>
          </a:prstGeom>
          <a:noFill/>
          <a:ln>
            <a:noFill/>
          </a:ln>
        </p:spPr>
        <p:txBody>
          <a:bodyPr lIns="91409" tIns="91409" rIns="91409" bIns="91409" anchor="b" anchorCtr="0"/>
          <a:lstStyle>
            <a:lvl1pPr marL="0" marR="0" lvl="0" indent="0" algn="l" rtl="0">
              <a:spcBef>
                <a:spcPts val="480"/>
              </a:spcBef>
              <a:buClr>
                <a:schemeClr val="dk1"/>
              </a:buClr>
              <a:buFont typeface="Arial"/>
              <a:buChar char="●"/>
              <a:defRPr sz="2400" b="1" i="0" u="none" strike="noStrike" cap="none">
                <a:solidFill>
                  <a:schemeClr val="dk1"/>
                </a:solidFill>
                <a:latin typeface="Calibri"/>
                <a:ea typeface="Calibri"/>
                <a:cs typeface="Calibri"/>
                <a:sym typeface="Calibri"/>
              </a:defRPr>
            </a:lvl1pPr>
            <a:lvl2pPr marL="457124" marR="0" lvl="1" indent="0" algn="l" rtl="0">
              <a:spcBef>
                <a:spcPts val="400"/>
              </a:spcBef>
              <a:buClr>
                <a:schemeClr val="dk1"/>
              </a:buClr>
              <a:buFont typeface="Arial"/>
              <a:buChar char="○"/>
              <a:defRPr sz="2000" b="1" i="0" u="none" strike="noStrike" cap="none">
                <a:solidFill>
                  <a:schemeClr val="dk1"/>
                </a:solidFill>
                <a:latin typeface="Calibri"/>
                <a:ea typeface="Calibri"/>
                <a:cs typeface="Calibri"/>
                <a:sym typeface="Calibri"/>
              </a:defRPr>
            </a:lvl2pPr>
            <a:lvl3pPr marL="914247" marR="0" lvl="2" indent="0" algn="l" rtl="0">
              <a:spcBef>
                <a:spcPts val="360"/>
              </a:spcBef>
              <a:buClr>
                <a:schemeClr val="dk1"/>
              </a:buClr>
              <a:buFont typeface="Arial"/>
              <a:buChar char="■"/>
              <a:defRPr sz="1800" b="1" i="0" u="none" strike="noStrike" cap="none">
                <a:solidFill>
                  <a:schemeClr val="dk1"/>
                </a:solidFill>
                <a:latin typeface="Calibri"/>
                <a:ea typeface="Calibri"/>
                <a:cs typeface="Calibri"/>
                <a:sym typeface="Calibri"/>
              </a:defRPr>
            </a:lvl3pPr>
            <a:lvl4pPr marL="1371370" marR="0" lvl="3"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4pPr>
            <a:lvl5pPr marL="1828493" marR="0" lvl="4"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5pPr>
            <a:lvl6pPr marL="2285617" marR="0" lvl="5"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6pPr>
            <a:lvl7pPr marL="2742740" marR="0" lvl="6"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7pPr>
            <a:lvl8pPr marL="3199863" marR="0" lvl="7"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8pPr>
            <a:lvl9pPr marL="3656986" marR="0" lvl="8"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9pPr>
          </a:lstStyle>
          <a:p>
            <a:endParaRPr/>
          </a:p>
        </p:txBody>
      </p:sp>
      <p:sp>
        <p:nvSpPr>
          <p:cNvPr id="286" name="Shape 286"/>
          <p:cNvSpPr txBox="1">
            <a:spLocks noGrp="1"/>
          </p:cNvSpPr>
          <p:nvPr>
            <p:ph type="body" idx="4"/>
          </p:nvPr>
        </p:nvSpPr>
        <p:spPr>
          <a:xfrm>
            <a:off x="4645028" y="2174876"/>
            <a:ext cx="4041774" cy="3951287"/>
          </a:xfrm>
          <a:prstGeom prst="rect">
            <a:avLst/>
          </a:prstGeom>
          <a:noFill/>
          <a:ln>
            <a:noFill/>
          </a:ln>
        </p:spPr>
        <p:txBody>
          <a:bodyPr lIns="91409" tIns="91409" rIns="91409" bIns="91409" anchor="t" anchorCtr="0"/>
          <a:lstStyle>
            <a:lvl1pPr marL="342843" marR="0" lvl="0" indent="-190468" algn="l" rtl="0">
              <a:spcBef>
                <a:spcPts val="480"/>
              </a:spcBef>
              <a:buNone/>
              <a:defRPr sz="2400" b="0" i="0" u="none" strike="noStrike" cap="none">
                <a:solidFill>
                  <a:schemeClr val="dk1"/>
                </a:solidFill>
                <a:latin typeface="Calibri"/>
                <a:ea typeface="Calibri"/>
                <a:cs typeface="Calibri"/>
                <a:sym typeface="Calibri"/>
              </a:defRPr>
            </a:lvl1pPr>
            <a:lvl2pPr marL="742825" marR="0" lvl="1" indent="-158723" algn="l" rtl="0">
              <a:spcBef>
                <a:spcPts val="400"/>
              </a:spcBef>
              <a:buNone/>
              <a:defRPr sz="2000" b="0" i="0" u="none" strike="noStrike" cap="none">
                <a:solidFill>
                  <a:schemeClr val="dk1"/>
                </a:solidFill>
                <a:latin typeface="Calibri"/>
                <a:ea typeface="Calibri"/>
                <a:cs typeface="Calibri"/>
                <a:sym typeface="Calibri"/>
              </a:defRPr>
            </a:lvl2pPr>
            <a:lvl3pPr marL="1142808" marR="0" lvl="2" indent="-114281" algn="l" rtl="0">
              <a:spcBef>
                <a:spcPts val="360"/>
              </a:spcBef>
              <a:buNone/>
              <a:defRPr sz="1800" b="0" i="0" u="none" strike="noStrike" cap="none">
                <a:solidFill>
                  <a:schemeClr val="dk1"/>
                </a:solidFill>
                <a:latin typeface="Calibri"/>
                <a:ea typeface="Calibri"/>
                <a:cs typeface="Calibri"/>
                <a:sym typeface="Calibri"/>
              </a:defRPr>
            </a:lvl3pPr>
            <a:lvl4pPr marL="1599931" marR="0" lvl="3" indent="-126979" algn="l" rtl="0">
              <a:spcBef>
                <a:spcPts val="320"/>
              </a:spcBef>
              <a:buNone/>
              <a:defRPr sz="1600" b="0" i="0" u="none" strike="noStrike" cap="none">
                <a:solidFill>
                  <a:schemeClr val="dk1"/>
                </a:solidFill>
                <a:latin typeface="Calibri"/>
                <a:ea typeface="Calibri"/>
                <a:cs typeface="Calibri"/>
                <a:sym typeface="Calibri"/>
              </a:defRPr>
            </a:lvl4pPr>
            <a:lvl5pPr marL="2057055" marR="0" lvl="4" indent="-126979" algn="l" rtl="0">
              <a:spcBef>
                <a:spcPts val="320"/>
              </a:spcBef>
              <a:buNone/>
              <a:defRPr sz="1600" b="0" i="0" u="none" strike="noStrike" cap="none">
                <a:solidFill>
                  <a:schemeClr val="dk1"/>
                </a:solidFill>
                <a:latin typeface="Calibri"/>
                <a:ea typeface="Calibri"/>
                <a:cs typeface="Calibri"/>
                <a:sym typeface="Calibri"/>
              </a:defRPr>
            </a:lvl5pPr>
            <a:lvl6pPr marL="2514178" marR="0" lvl="5" indent="-126979" algn="l" rtl="0">
              <a:spcBef>
                <a:spcPts val="320"/>
              </a:spcBef>
              <a:buNone/>
              <a:defRPr sz="1600" b="0" i="0" u="none" strike="noStrike" cap="none">
                <a:solidFill>
                  <a:schemeClr val="dk1"/>
                </a:solidFill>
                <a:latin typeface="Calibri"/>
                <a:ea typeface="Calibri"/>
                <a:cs typeface="Calibri"/>
                <a:sym typeface="Calibri"/>
              </a:defRPr>
            </a:lvl6pPr>
            <a:lvl7pPr marL="2971301" marR="0" lvl="6" indent="-126979" algn="l" rtl="0">
              <a:spcBef>
                <a:spcPts val="320"/>
              </a:spcBef>
              <a:buNone/>
              <a:defRPr sz="1600" b="0" i="0" u="none" strike="noStrike" cap="none">
                <a:solidFill>
                  <a:schemeClr val="dk1"/>
                </a:solidFill>
                <a:latin typeface="Calibri"/>
                <a:ea typeface="Calibri"/>
                <a:cs typeface="Calibri"/>
                <a:sym typeface="Calibri"/>
              </a:defRPr>
            </a:lvl7pPr>
            <a:lvl8pPr marL="3428425" marR="0" lvl="7" indent="-126979" algn="l" rtl="0">
              <a:spcBef>
                <a:spcPts val="320"/>
              </a:spcBef>
              <a:buNone/>
              <a:defRPr sz="1600" b="0" i="0" u="none" strike="noStrike" cap="none">
                <a:solidFill>
                  <a:schemeClr val="dk1"/>
                </a:solidFill>
                <a:latin typeface="Calibri"/>
                <a:ea typeface="Calibri"/>
                <a:cs typeface="Calibri"/>
                <a:sym typeface="Calibri"/>
              </a:defRPr>
            </a:lvl8pPr>
            <a:lvl9pPr marL="3885548" marR="0" lvl="8" indent="-126979" algn="l" rtl="0">
              <a:spcBef>
                <a:spcPts val="320"/>
              </a:spcBef>
              <a:buNone/>
              <a:defRPr sz="1600" b="0" i="0" u="none" strike="noStrike" cap="none">
                <a:solidFill>
                  <a:schemeClr val="dk1"/>
                </a:solidFill>
                <a:latin typeface="Calibri"/>
                <a:ea typeface="Calibri"/>
                <a:cs typeface="Calibri"/>
                <a:sym typeface="Calibri"/>
              </a:defRPr>
            </a:lvl9pPr>
          </a:lstStyle>
          <a:p>
            <a:endParaRPr/>
          </a:p>
        </p:txBody>
      </p:sp>
      <p:sp>
        <p:nvSpPr>
          <p:cNvPr id="287" name="Shape 287"/>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8" name="Shape 288"/>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9" name="Shape 289"/>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74637"/>
            <a:ext cx="8229600" cy="1143000"/>
          </a:xfrm>
          <a:prstGeom prst="rect">
            <a:avLst/>
          </a:prstGeom>
          <a:noFill/>
          <a:ln>
            <a:noFill/>
          </a:ln>
        </p:spPr>
        <p:txBody>
          <a:bodyPr lIns="91409" tIns="91409" rIns="91409" bIns="91409"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2" name="Shape 292"/>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3" name="Shape 293"/>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4" name="Shape 294"/>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3" y="273050"/>
            <a:ext cx="3008313" cy="1162049"/>
          </a:xfrm>
          <a:prstGeom prst="rect">
            <a:avLst/>
          </a:prstGeom>
          <a:noFill/>
          <a:ln>
            <a:noFill/>
          </a:ln>
        </p:spPr>
        <p:txBody>
          <a:bodyPr lIns="91409" tIns="91409" rIns="91409" bIns="91409"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7" name="Shape 297"/>
          <p:cNvSpPr txBox="1">
            <a:spLocks noGrp="1"/>
          </p:cNvSpPr>
          <p:nvPr>
            <p:ph type="body" idx="1"/>
          </p:nvPr>
        </p:nvSpPr>
        <p:spPr>
          <a:xfrm>
            <a:off x="3575050" y="273056"/>
            <a:ext cx="5111750" cy="5853112"/>
          </a:xfrm>
          <a:prstGeom prst="rect">
            <a:avLst/>
          </a:prstGeom>
          <a:noFill/>
          <a:ln>
            <a:noFill/>
          </a:ln>
        </p:spPr>
        <p:txBody>
          <a:bodyPr lIns="91409" tIns="91409" rIns="91409" bIns="91409" anchor="t" anchorCtr="0"/>
          <a:lstStyle>
            <a:lvl1pPr marL="342843" marR="0" lvl="0" indent="-139676" algn="l" rtl="0">
              <a:spcBef>
                <a:spcPts val="640"/>
              </a:spcBef>
              <a:buNone/>
              <a:defRPr sz="3200" b="0" i="0" u="none" strike="noStrike" cap="none">
                <a:solidFill>
                  <a:schemeClr val="dk1"/>
                </a:solidFill>
                <a:latin typeface="Calibri"/>
                <a:ea typeface="Calibri"/>
                <a:cs typeface="Calibri"/>
                <a:sym typeface="Calibri"/>
              </a:defRPr>
            </a:lvl1pPr>
            <a:lvl2pPr marL="742825" marR="0" lvl="1" indent="-107932" algn="l" rtl="0">
              <a:spcBef>
                <a:spcPts val="560"/>
              </a:spcBef>
              <a:buNone/>
              <a:defRPr sz="2800" b="0" i="0" u="none" strike="noStrike" cap="none">
                <a:solidFill>
                  <a:schemeClr val="dk1"/>
                </a:solidFill>
                <a:latin typeface="Calibri"/>
                <a:ea typeface="Calibri"/>
                <a:cs typeface="Calibri"/>
                <a:sym typeface="Calibri"/>
              </a:defRPr>
            </a:lvl2pPr>
            <a:lvl3pPr marL="1142808" marR="0" lvl="2" indent="-76187" algn="l" rtl="0">
              <a:spcBef>
                <a:spcPts val="480"/>
              </a:spcBef>
              <a:buNone/>
              <a:defRPr sz="2400" b="0" i="0" u="none" strike="noStrike" cap="none">
                <a:solidFill>
                  <a:schemeClr val="dk1"/>
                </a:solidFill>
                <a:latin typeface="Calibri"/>
                <a:ea typeface="Calibri"/>
                <a:cs typeface="Calibri"/>
                <a:sym typeface="Calibri"/>
              </a:defRPr>
            </a:lvl3pPr>
            <a:lvl4pPr marL="1599931" marR="0" lvl="3" indent="-101583" algn="l" rtl="0">
              <a:spcBef>
                <a:spcPts val="400"/>
              </a:spcBef>
              <a:buNone/>
              <a:defRPr sz="2000" b="0" i="0" u="none" strike="noStrike" cap="none">
                <a:solidFill>
                  <a:schemeClr val="dk1"/>
                </a:solidFill>
                <a:latin typeface="Calibri"/>
                <a:ea typeface="Calibri"/>
                <a:cs typeface="Calibri"/>
                <a:sym typeface="Calibri"/>
              </a:defRPr>
            </a:lvl4pPr>
            <a:lvl5pPr marL="2057055" marR="0" lvl="4" indent="-101583" algn="l" rtl="0">
              <a:spcBef>
                <a:spcPts val="400"/>
              </a:spcBef>
              <a:buNone/>
              <a:defRPr sz="2000" b="0" i="0" u="none" strike="noStrike" cap="none">
                <a:solidFill>
                  <a:schemeClr val="dk1"/>
                </a:solidFill>
                <a:latin typeface="Calibri"/>
                <a:ea typeface="Calibri"/>
                <a:cs typeface="Calibri"/>
                <a:sym typeface="Calibri"/>
              </a:defRPr>
            </a:lvl5pPr>
            <a:lvl6pPr marL="2514178" marR="0" lvl="5" indent="-101583" algn="l" rtl="0">
              <a:spcBef>
                <a:spcPts val="400"/>
              </a:spcBef>
              <a:buNone/>
              <a:defRPr sz="2000" b="0" i="0" u="none" strike="noStrike" cap="none">
                <a:solidFill>
                  <a:schemeClr val="dk1"/>
                </a:solidFill>
                <a:latin typeface="Calibri"/>
                <a:ea typeface="Calibri"/>
                <a:cs typeface="Calibri"/>
                <a:sym typeface="Calibri"/>
              </a:defRPr>
            </a:lvl6pPr>
            <a:lvl7pPr marL="2971301" marR="0" lvl="6" indent="-101583" algn="l" rtl="0">
              <a:spcBef>
                <a:spcPts val="400"/>
              </a:spcBef>
              <a:buNone/>
              <a:defRPr sz="2000" b="0" i="0" u="none" strike="noStrike" cap="none">
                <a:solidFill>
                  <a:schemeClr val="dk1"/>
                </a:solidFill>
                <a:latin typeface="Calibri"/>
                <a:ea typeface="Calibri"/>
                <a:cs typeface="Calibri"/>
                <a:sym typeface="Calibri"/>
              </a:defRPr>
            </a:lvl7pPr>
            <a:lvl8pPr marL="3428425" marR="0" lvl="7" indent="-101583" algn="l" rtl="0">
              <a:spcBef>
                <a:spcPts val="400"/>
              </a:spcBef>
              <a:buNone/>
              <a:defRPr sz="2000" b="0" i="0" u="none" strike="noStrike" cap="none">
                <a:solidFill>
                  <a:schemeClr val="dk1"/>
                </a:solidFill>
                <a:latin typeface="Calibri"/>
                <a:ea typeface="Calibri"/>
                <a:cs typeface="Calibri"/>
                <a:sym typeface="Calibri"/>
              </a:defRPr>
            </a:lvl8pPr>
            <a:lvl9pPr marL="3885548" marR="0" lvl="8" indent="-101583" algn="l" rtl="0">
              <a:spcBef>
                <a:spcPts val="400"/>
              </a:spcBef>
              <a:buNone/>
              <a:defRPr sz="2000" b="0" i="0" u="none" strike="noStrike" cap="none">
                <a:solidFill>
                  <a:schemeClr val="dk1"/>
                </a:solidFill>
                <a:latin typeface="Calibri"/>
                <a:ea typeface="Calibri"/>
                <a:cs typeface="Calibri"/>
                <a:sym typeface="Calibri"/>
              </a:defRPr>
            </a:lvl9pPr>
          </a:lstStyle>
          <a:p>
            <a:endParaRPr/>
          </a:p>
        </p:txBody>
      </p:sp>
      <p:sp>
        <p:nvSpPr>
          <p:cNvPr id="298" name="Shape 298"/>
          <p:cNvSpPr txBox="1">
            <a:spLocks noGrp="1"/>
          </p:cNvSpPr>
          <p:nvPr>
            <p:ph type="body" idx="2"/>
          </p:nvPr>
        </p:nvSpPr>
        <p:spPr>
          <a:xfrm>
            <a:off x="457203" y="1435103"/>
            <a:ext cx="3008313" cy="4691063"/>
          </a:xfrm>
          <a:prstGeom prst="rect">
            <a:avLst/>
          </a:prstGeom>
          <a:noFill/>
          <a:ln>
            <a:noFill/>
          </a:ln>
        </p:spPr>
        <p:txBody>
          <a:bodyPr lIns="91409" tIns="91409" rIns="91409" bIns="91409" anchor="t" anchorCtr="0"/>
          <a:lstStyle>
            <a:lvl1pPr marL="0" marR="0" lvl="0" indent="0" algn="l" rtl="0">
              <a:spcBef>
                <a:spcPts val="280"/>
              </a:spcBef>
              <a:buClr>
                <a:schemeClr val="dk1"/>
              </a:buClr>
              <a:buFont typeface="Arial"/>
              <a:buChar char="●"/>
              <a:defRPr sz="1400" b="0" i="0" u="none" strike="noStrike" cap="none">
                <a:solidFill>
                  <a:schemeClr val="dk1"/>
                </a:solidFill>
                <a:latin typeface="Calibri"/>
                <a:ea typeface="Calibri"/>
                <a:cs typeface="Calibri"/>
                <a:sym typeface="Calibri"/>
              </a:defRPr>
            </a:lvl1pPr>
            <a:lvl2pPr marL="457124" marR="0" lvl="1" indent="0" algn="l" rtl="0">
              <a:spcBef>
                <a:spcPts val="240"/>
              </a:spcBef>
              <a:buClr>
                <a:schemeClr val="dk1"/>
              </a:buClr>
              <a:buFont typeface="Arial"/>
              <a:buChar char="○"/>
              <a:defRPr sz="1200" b="0" i="0" u="none" strike="noStrike" cap="none">
                <a:solidFill>
                  <a:schemeClr val="dk1"/>
                </a:solidFill>
                <a:latin typeface="Calibri"/>
                <a:ea typeface="Calibri"/>
                <a:cs typeface="Calibri"/>
                <a:sym typeface="Calibri"/>
              </a:defRPr>
            </a:lvl2pPr>
            <a:lvl3pPr marL="914247" marR="0" lvl="2" indent="0" algn="l" rtl="0">
              <a:spcBef>
                <a:spcPts val="200"/>
              </a:spcBef>
              <a:buClr>
                <a:schemeClr val="dk1"/>
              </a:buClr>
              <a:buFont typeface="Arial"/>
              <a:buChar char="■"/>
              <a:defRPr sz="1000" b="0" i="0" u="none" strike="noStrike" cap="none">
                <a:solidFill>
                  <a:schemeClr val="dk1"/>
                </a:solidFill>
                <a:latin typeface="Calibri"/>
                <a:ea typeface="Calibri"/>
                <a:cs typeface="Calibri"/>
                <a:sym typeface="Calibri"/>
              </a:defRPr>
            </a:lvl3pPr>
            <a:lvl4pPr marL="1371370" marR="0" lvl="3"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4pPr>
            <a:lvl5pPr marL="1828493" marR="0" lvl="4"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5pPr>
            <a:lvl6pPr marL="2285617" marR="0" lvl="5"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6pPr>
            <a:lvl7pPr marL="2742740" marR="0" lvl="6"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7pPr>
            <a:lvl8pPr marL="3199863" marR="0" lvl="7"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8pPr>
            <a:lvl9pPr marL="3656986" marR="0" lvl="8"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9pPr>
          </a:lstStyle>
          <a:p>
            <a:endParaRPr/>
          </a:p>
        </p:txBody>
      </p:sp>
      <p:sp>
        <p:nvSpPr>
          <p:cNvPr id="299" name="Shape 299"/>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0" name="Shape 300"/>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1" name="Shape 301"/>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1792289" y="4800601"/>
            <a:ext cx="5486399" cy="566737"/>
          </a:xfrm>
          <a:prstGeom prst="rect">
            <a:avLst/>
          </a:prstGeom>
          <a:noFill/>
          <a:ln>
            <a:noFill/>
          </a:ln>
        </p:spPr>
        <p:txBody>
          <a:bodyPr lIns="91409" tIns="91409" rIns="91409" bIns="91409"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4" name="Shape 304"/>
          <p:cNvSpPr>
            <a:spLocks noGrp="1"/>
          </p:cNvSpPr>
          <p:nvPr>
            <p:ph type="pic" idx="2"/>
          </p:nvPr>
        </p:nvSpPr>
        <p:spPr>
          <a:xfrm>
            <a:off x="1792289" y="612776"/>
            <a:ext cx="5486399" cy="4114800"/>
          </a:xfrm>
          <a:prstGeom prst="rect">
            <a:avLst/>
          </a:prstGeom>
          <a:noFill/>
          <a:ln>
            <a:noFill/>
          </a:ln>
        </p:spPr>
        <p:txBody>
          <a:bodyPr lIns="91409" tIns="91409" rIns="91409" bIns="91409"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124"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247"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37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493"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5617"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274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199863"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6986"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5" name="Shape 305"/>
          <p:cNvSpPr txBox="1">
            <a:spLocks noGrp="1"/>
          </p:cNvSpPr>
          <p:nvPr>
            <p:ph type="body" idx="1"/>
          </p:nvPr>
        </p:nvSpPr>
        <p:spPr>
          <a:xfrm>
            <a:off x="1792289" y="5367338"/>
            <a:ext cx="5486399" cy="804861"/>
          </a:xfrm>
          <a:prstGeom prst="rect">
            <a:avLst/>
          </a:prstGeom>
          <a:noFill/>
          <a:ln>
            <a:noFill/>
          </a:ln>
        </p:spPr>
        <p:txBody>
          <a:bodyPr lIns="91409" tIns="91409" rIns="91409" bIns="91409" anchor="t" anchorCtr="0"/>
          <a:lstStyle>
            <a:lvl1pPr marL="0" marR="0" lvl="0" indent="0" algn="l" rtl="0">
              <a:spcBef>
                <a:spcPts val="280"/>
              </a:spcBef>
              <a:buClr>
                <a:schemeClr val="dk1"/>
              </a:buClr>
              <a:buFont typeface="Arial"/>
              <a:buChar char="●"/>
              <a:defRPr sz="1400" b="0" i="0" u="none" strike="noStrike" cap="none">
                <a:solidFill>
                  <a:schemeClr val="dk1"/>
                </a:solidFill>
                <a:latin typeface="Calibri"/>
                <a:ea typeface="Calibri"/>
                <a:cs typeface="Calibri"/>
                <a:sym typeface="Calibri"/>
              </a:defRPr>
            </a:lvl1pPr>
            <a:lvl2pPr marL="457124" marR="0" lvl="1" indent="0" algn="l" rtl="0">
              <a:spcBef>
                <a:spcPts val="240"/>
              </a:spcBef>
              <a:buClr>
                <a:schemeClr val="dk1"/>
              </a:buClr>
              <a:buFont typeface="Arial"/>
              <a:buChar char="○"/>
              <a:defRPr sz="1200" b="0" i="0" u="none" strike="noStrike" cap="none">
                <a:solidFill>
                  <a:schemeClr val="dk1"/>
                </a:solidFill>
                <a:latin typeface="Calibri"/>
                <a:ea typeface="Calibri"/>
                <a:cs typeface="Calibri"/>
                <a:sym typeface="Calibri"/>
              </a:defRPr>
            </a:lvl2pPr>
            <a:lvl3pPr marL="914247" marR="0" lvl="2" indent="0" algn="l" rtl="0">
              <a:spcBef>
                <a:spcPts val="200"/>
              </a:spcBef>
              <a:buClr>
                <a:schemeClr val="dk1"/>
              </a:buClr>
              <a:buFont typeface="Arial"/>
              <a:buChar char="■"/>
              <a:defRPr sz="1000" b="0" i="0" u="none" strike="noStrike" cap="none">
                <a:solidFill>
                  <a:schemeClr val="dk1"/>
                </a:solidFill>
                <a:latin typeface="Calibri"/>
                <a:ea typeface="Calibri"/>
                <a:cs typeface="Calibri"/>
                <a:sym typeface="Calibri"/>
              </a:defRPr>
            </a:lvl3pPr>
            <a:lvl4pPr marL="1371370" marR="0" lvl="3"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4pPr>
            <a:lvl5pPr marL="1828493" marR="0" lvl="4"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5pPr>
            <a:lvl6pPr marL="2285617" marR="0" lvl="5"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6pPr>
            <a:lvl7pPr marL="2742740" marR="0" lvl="6"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7pPr>
            <a:lvl8pPr marL="3199863" marR="0" lvl="7"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8pPr>
            <a:lvl9pPr marL="3656986" marR="0" lvl="8"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9pPr>
          </a:lstStyle>
          <a:p>
            <a:endParaRPr/>
          </a:p>
        </p:txBody>
      </p:sp>
      <p:sp>
        <p:nvSpPr>
          <p:cNvPr id="306" name="Shape 306"/>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7" name="Shape 307"/>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8" name="Shape 308"/>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74637"/>
            <a:ext cx="8229600" cy="1143000"/>
          </a:xfrm>
          <a:prstGeom prst="rect">
            <a:avLst/>
          </a:prstGeom>
          <a:noFill/>
          <a:ln>
            <a:noFill/>
          </a:ln>
        </p:spPr>
        <p:txBody>
          <a:bodyPr lIns="91409" tIns="91409" rIns="91409" bIns="91409"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1" name="Shape 311"/>
          <p:cNvSpPr txBox="1">
            <a:spLocks noGrp="1"/>
          </p:cNvSpPr>
          <p:nvPr>
            <p:ph type="body" idx="1"/>
          </p:nvPr>
        </p:nvSpPr>
        <p:spPr>
          <a:xfrm rot="5400000">
            <a:off x="2309019" y="-251612"/>
            <a:ext cx="4525963" cy="8229600"/>
          </a:xfrm>
          <a:prstGeom prst="rect">
            <a:avLst/>
          </a:prstGeom>
          <a:noFill/>
          <a:ln>
            <a:noFill/>
          </a:ln>
        </p:spPr>
        <p:txBody>
          <a:bodyPr lIns="91409" tIns="91409" rIns="91409" bIns="91409" anchor="t" anchorCtr="0"/>
          <a:lstStyle>
            <a:lvl1pPr marL="342843" marR="0" lvl="0" indent="-139676" algn="l" rtl="0">
              <a:spcBef>
                <a:spcPts val="640"/>
              </a:spcBef>
              <a:buNone/>
              <a:defRPr sz="3200" b="0" i="0" u="none" strike="noStrike" cap="none">
                <a:solidFill>
                  <a:schemeClr val="dk1"/>
                </a:solidFill>
                <a:latin typeface="Calibri"/>
                <a:ea typeface="Calibri"/>
                <a:cs typeface="Calibri"/>
                <a:sym typeface="Calibri"/>
              </a:defRPr>
            </a:lvl1pPr>
            <a:lvl2pPr marL="742825" marR="0" lvl="1" indent="-107932" algn="l" rtl="0">
              <a:spcBef>
                <a:spcPts val="560"/>
              </a:spcBef>
              <a:buNone/>
              <a:defRPr sz="2800" b="0" i="0" u="none" strike="noStrike" cap="none">
                <a:solidFill>
                  <a:schemeClr val="dk1"/>
                </a:solidFill>
                <a:latin typeface="Calibri"/>
                <a:ea typeface="Calibri"/>
                <a:cs typeface="Calibri"/>
                <a:sym typeface="Calibri"/>
              </a:defRPr>
            </a:lvl2pPr>
            <a:lvl3pPr marL="1142808" marR="0" lvl="2" indent="-76187" algn="l" rtl="0">
              <a:spcBef>
                <a:spcPts val="480"/>
              </a:spcBef>
              <a:buNone/>
              <a:defRPr sz="2400" b="0" i="0" u="none" strike="noStrike" cap="none">
                <a:solidFill>
                  <a:schemeClr val="dk1"/>
                </a:solidFill>
                <a:latin typeface="Calibri"/>
                <a:ea typeface="Calibri"/>
                <a:cs typeface="Calibri"/>
                <a:sym typeface="Calibri"/>
              </a:defRPr>
            </a:lvl3pPr>
            <a:lvl4pPr marL="1599931" marR="0" lvl="3" indent="-101583" algn="l" rtl="0">
              <a:spcBef>
                <a:spcPts val="400"/>
              </a:spcBef>
              <a:buNone/>
              <a:defRPr sz="2000" b="0" i="0" u="none" strike="noStrike" cap="none">
                <a:solidFill>
                  <a:schemeClr val="dk1"/>
                </a:solidFill>
                <a:latin typeface="Calibri"/>
                <a:ea typeface="Calibri"/>
                <a:cs typeface="Calibri"/>
                <a:sym typeface="Calibri"/>
              </a:defRPr>
            </a:lvl4pPr>
            <a:lvl5pPr marL="2057055" marR="0" lvl="4" indent="-101583" algn="l" rtl="0">
              <a:spcBef>
                <a:spcPts val="400"/>
              </a:spcBef>
              <a:buNone/>
              <a:defRPr sz="2000" b="0" i="0" u="none" strike="noStrike" cap="none">
                <a:solidFill>
                  <a:schemeClr val="dk1"/>
                </a:solidFill>
                <a:latin typeface="Calibri"/>
                <a:ea typeface="Calibri"/>
                <a:cs typeface="Calibri"/>
                <a:sym typeface="Calibri"/>
              </a:defRPr>
            </a:lvl5pPr>
            <a:lvl6pPr marL="2514178" marR="0" lvl="5" indent="-101583" algn="l" rtl="0">
              <a:spcBef>
                <a:spcPts val="400"/>
              </a:spcBef>
              <a:buNone/>
              <a:defRPr sz="2000" b="0" i="0" u="none" strike="noStrike" cap="none">
                <a:solidFill>
                  <a:schemeClr val="dk1"/>
                </a:solidFill>
                <a:latin typeface="Calibri"/>
                <a:ea typeface="Calibri"/>
                <a:cs typeface="Calibri"/>
                <a:sym typeface="Calibri"/>
              </a:defRPr>
            </a:lvl6pPr>
            <a:lvl7pPr marL="2971301" marR="0" lvl="6" indent="-101583" algn="l" rtl="0">
              <a:spcBef>
                <a:spcPts val="400"/>
              </a:spcBef>
              <a:buNone/>
              <a:defRPr sz="2000" b="0" i="0" u="none" strike="noStrike" cap="none">
                <a:solidFill>
                  <a:schemeClr val="dk1"/>
                </a:solidFill>
                <a:latin typeface="Calibri"/>
                <a:ea typeface="Calibri"/>
                <a:cs typeface="Calibri"/>
                <a:sym typeface="Calibri"/>
              </a:defRPr>
            </a:lvl7pPr>
            <a:lvl8pPr marL="3428425" marR="0" lvl="7" indent="-101583" algn="l" rtl="0">
              <a:spcBef>
                <a:spcPts val="400"/>
              </a:spcBef>
              <a:buNone/>
              <a:defRPr sz="2000" b="0" i="0" u="none" strike="noStrike" cap="none">
                <a:solidFill>
                  <a:schemeClr val="dk1"/>
                </a:solidFill>
                <a:latin typeface="Calibri"/>
                <a:ea typeface="Calibri"/>
                <a:cs typeface="Calibri"/>
                <a:sym typeface="Calibri"/>
              </a:defRPr>
            </a:lvl8pPr>
            <a:lvl9pPr marL="3885548" marR="0" lvl="8" indent="-101583" algn="l" rtl="0">
              <a:spcBef>
                <a:spcPts val="400"/>
              </a:spcBef>
              <a:buNone/>
              <a:defRPr sz="2000" b="0" i="0" u="none" strike="noStrike" cap="none">
                <a:solidFill>
                  <a:schemeClr val="dk1"/>
                </a:solidFill>
                <a:latin typeface="Calibri"/>
                <a:ea typeface="Calibri"/>
                <a:cs typeface="Calibri"/>
                <a:sym typeface="Calibri"/>
              </a:defRPr>
            </a:lvl9pPr>
          </a:lstStyle>
          <a:p>
            <a:endParaRPr/>
          </a:p>
        </p:txBody>
      </p:sp>
      <p:sp>
        <p:nvSpPr>
          <p:cNvPr id="312" name="Shape 312"/>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3" name="Shape 313"/>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4" name="Shape 314"/>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 columns w/title">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395536" y="1781125"/>
            <a:ext cx="4101852" cy="639762"/>
          </a:xfrm>
          <a:prstGeom prst="rect">
            <a:avLst/>
          </a:prstGeom>
          <a:noFill/>
          <a:ln>
            <a:noFill/>
          </a:ln>
        </p:spPr>
        <p:txBody>
          <a:bodyPr lIns="91409" tIns="91409" rIns="91409" bIns="91409" anchor="b" anchorCtr="0"/>
          <a:lstStyle>
            <a:lvl1pPr marL="0" marR="0" lvl="0" indent="0" algn="l" rtl="0">
              <a:spcBef>
                <a:spcPts val="480"/>
              </a:spcBef>
              <a:spcAft>
                <a:spcPts val="0"/>
              </a:spcAft>
              <a:buClr>
                <a:srgbClr val="005FAA"/>
              </a:buClr>
              <a:buFont typeface="Arial Narrow"/>
              <a:buChar char="●"/>
              <a:defRPr sz="2400" b="1" i="0" u="none" strike="noStrike" cap="none">
                <a:solidFill>
                  <a:srgbClr val="005FAA"/>
                </a:solidFill>
                <a:latin typeface="Arial Narrow"/>
                <a:ea typeface="Arial Narrow"/>
                <a:cs typeface="Arial Narrow"/>
                <a:sym typeface="Arial Narrow"/>
              </a:defRPr>
            </a:lvl1pPr>
            <a:lvl2pPr marL="457124" marR="0" lvl="1" indent="0" algn="l" rtl="0">
              <a:spcBef>
                <a:spcPts val="400"/>
              </a:spcBef>
              <a:spcAft>
                <a:spcPts val="0"/>
              </a:spcAft>
              <a:buClr>
                <a:srgbClr val="3595B7"/>
              </a:buClr>
              <a:buFont typeface="Arial Narrow"/>
              <a:buChar char="○"/>
              <a:defRPr sz="2000" b="1" i="0" u="none" strike="noStrike" cap="none">
                <a:solidFill>
                  <a:srgbClr val="3595B7"/>
                </a:solidFill>
                <a:latin typeface="Arial Narrow"/>
                <a:ea typeface="Arial Narrow"/>
                <a:cs typeface="Arial Narrow"/>
                <a:sym typeface="Arial Narrow"/>
              </a:defRPr>
            </a:lvl2pPr>
            <a:lvl3pPr marL="914247" marR="0" lvl="2" indent="0" algn="l" rtl="0">
              <a:spcBef>
                <a:spcPts val="360"/>
              </a:spcBef>
              <a:spcAft>
                <a:spcPts val="0"/>
              </a:spcAft>
              <a:buClr>
                <a:srgbClr val="3595B7"/>
              </a:buClr>
              <a:buFont typeface="Arial Narrow"/>
              <a:buChar char="■"/>
              <a:defRPr sz="1800" b="1" i="1" u="none" strike="noStrike" cap="none">
                <a:solidFill>
                  <a:srgbClr val="3595B7"/>
                </a:solidFill>
                <a:latin typeface="Arial Narrow"/>
                <a:ea typeface="Arial Narrow"/>
                <a:cs typeface="Arial Narrow"/>
                <a:sym typeface="Arial Narrow"/>
              </a:defRPr>
            </a:lvl3pPr>
            <a:lvl4pPr marL="1371370" marR="0" lvl="3" indent="0" algn="l" rtl="0">
              <a:spcBef>
                <a:spcPts val="320"/>
              </a:spcBef>
              <a:spcAft>
                <a:spcPts val="0"/>
              </a:spcAft>
              <a:buClr>
                <a:srgbClr val="3595B7"/>
              </a:buClr>
              <a:buFont typeface="Arial Narrow"/>
              <a:buChar char="●"/>
              <a:defRPr sz="1600" b="1" i="1" u="none" strike="noStrike" cap="none">
                <a:solidFill>
                  <a:srgbClr val="3595B7"/>
                </a:solidFill>
                <a:latin typeface="Arial Narrow"/>
                <a:ea typeface="Arial Narrow"/>
                <a:cs typeface="Arial Narrow"/>
                <a:sym typeface="Arial Narrow"/>
              </a:defRPr>
            </a:lvl4pPr>
            <a:lvl5pPr marL="1828493" marR="0" lvl="4" indent="0" algn="l" rtl="0">
              <a:spcBef>
                <a:spcPts val="320"/>
              </a:spcBef>
              <a:spcAft>
                <a:spcPts val="0"/>
              </a:spcAft>
              <a:buClr>
                <a:srgbClr val="3595B7"/>
              </a:buClr>
              <a:buFont typeface="Arial Narrow"/>
              <a:buChar char="○"/>
              <a:defRPr sz="1600" b="1" i="1" u="none" strike="noStrike" cap="none">
                <a:solidFill>
                  <a:srgbClr val="3595B7"/>
                </a:solidFill>
                <a:latin typeface="Arial Narrow"/>
                <a:ea typeface="Arial Narrow"/>
                <a:cs typeface="Arial Narrow"/>
                <a:sym typeface="Arial Narrow"/>
              </a:defRPr>
            </a:lvl5pPr>
            <a:lvl6pPr marL="2285617" marR="0" lvl="5"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6pPr>
            <a:lvl7pPr marL="2742740" marR="0" lvl="6"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7pPr>
            <a:lvl8pPr marL="3199863" marR="0" lvl="7"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8pPr>
            <a:lvl9pPr marL="3656986" marR="0" lvl="8"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2"/>
          </p:nvPr>
        </p:nvSpPr>
        <p:spPr>
          <a:xfrm>
            <a:off x="395536" y="2574057"/>
            <a:ext cx="4101852" cy="3951287"/>
          </a:xfrm>
          <a:prstGeom prst="rect">
            <a:avLst/>
          </a:prstGeom>
          <a:noFill/>
          <a:ln>
            <a:noFill/>
          </a:ln>
        </p:spPr>
        <p:txBody>
          <a:bodyPr lIns="91409" tIns="91409" rIns="91409" bIns="91409" anchor="t" anchorCtr="0"/>
          <a:lstStyle>
            <a:lvl1pPr marL="174596" marR="0" lvl="0" indent="-22221" algn="l" rtl="0">
              <a:spcBef>
                <a:spcPts val="480"/>
              </a:spcBef>
              <a:spcAft>
                <a:spcPts val="0"/>
              </a:spcAft>
              <a:buNone/>
              <a:defRPr sz="2400" b="1" i="0" u="none" strike="noStrike" cap="none">
                <a:solidFill>
                  <a:srgbClr val="005FAA"/>
                </a:solidFill>
                <a:latin typeface="Arial Narrow"/>
                <a:ea typeface="Arial Narrow"/>
                <a:cs typeface="Arial Narrow"/>
                <a:sym typeface="Arial Narrow"/>
              </a:defRPr>
            </a:lvl1pPr>
            <a:lvl2pPr marL="361889" marR="0" lvl="1" indent="-44442" algn="l" rtl="0">
              <a:spcBef>
                <a:spcPts val="400"/>
              </a:spcBef>
              <a:spcAft>
                <a:spcPts val="0"/>
              </a:spcAft>
              <a:buNone/>
              <a:defRPr sz="2000" b="1" i="0" u="none" strike="noStrike" cap="none">
                <a:solidFill>
                  <a:srgbClr val="3595B7"/>
                </a:solidFill>
                <a:latin typeface="Arial Narrow"/>
                <a:ea typeface="Arial Narrow"/>
                <a:cs typeface="Arial Narrow"/>
                <a:sym typeface="Arial Narrow"/>
              </a:defRPr>
            </a:lvl2pPr>
            <a:lvl3pPr marL="542834" marR="0" lvl="2" indent="-47617" algn="l" rtl="0">
              <a:spcBef>
                <a:spcPts val="360"/>
              </a:spcBef>
              <a:spcAft>
                <a:spcPts val="0"/>
              </a:spcAft>
              <a:buNone/>
              <a:defRPr sz="1800" b="1" i="1" u="none" strike="noStrike" cap="none">
                <a:solidFill>
                  <a:srgbClr val="3595B7"/>
                </a:solidFill>
                <a:latin typeface="Arial Narrow"/>
                <a:ea typeface="Arial Narrow"/>
                <a:cs typeface="Arial Narrow"/>
                <a:sym typeface="Arial Narrow"/>
              </a:defRPr>
            </a:lvl3pPr>
            <a:lvl4pPr marL="707906" marR="0" lvl="3" indent="-73013" algn="l" rtl="0">
              <a:spcBef>
                <a:spcPts val="320"/>
              </a:spcBef>
              <a:spcAft>
                <a:spcPts val="0"/>
              </a:spcAft>
              <a:buNone/>
              <a:defRPr sz="1600" b="1" i="1" u="none" strike="noStrike" cap="none">
                <a:solidFill>
                  <a:srgbClr val="3595B7"/>
                </a:solidFill>
                <a:latin typeface="Arial Narrow"/>
                <a:ea typeface="Arial Narrow"/>
                <a:cs typeface="Arial Narrow"/>
                <a:sym typeface="Arial Narrow"/>
              </a:defRPr>
            </a:lvl4pPr>
            <a:lvl5pPr marL="888851" marR="0" lvl="4" indent="-76187" algn="l" rtl="0">
              <a:spcBef>
                <a:spcPts val="320"/>
              </a:spcBef>
              <a:spcAft>
                <a:spcPts val="0"/>
              </a:spcAft>
              <a:buNone/>
              <a:defRPr sz="1600" b="1" i="1" u="none" strike="noStrike" cap="none">
                <a:solidFill>
                  <a:srgbClr val="3595B7"/>
                </a:solidFill>
                <a:latin typeface="Arial Narrow"/>
                <a:ea typeface="Arial Narrow"/>
                <a:cs typeface="Arial Narrow"/>
                <a:sym typeface="Arial Narrow"/>
              </a:defRPr>
            </a:lvl5pPr>
            <a:lvl6pPr marL="2514178" marR="0" lvl="5" indent="-126979" algn="l" rtl="0">
              <a:spcBef>
                <a:spcPts val="320"/>
              </a:spcBef>
              <a:spcAft>
                <a:spcPts val="0"/>
              </a:spcAft>
              <a:buNone/>
              <a:defRPr sz="1600" b="0" i="0" u="none" strike="noStrike" cap="none">
                <a:solidFill>
                  <a:schemeClr val="dk1"/>
                </a:solidFill>
                <a:latin typeface="Arial"/>
                <a:ea typeface="Arial"/>
                <a:cs typeface="Arial"/>
                <a:sym typeface="Arial"/>
              </a:defRPr>
            </a:lvl6pPr>
            <a:lvl7pPr marL="2971301" marR="0" lvl="6" indent="-126979" algn="l" rtl="0">
              <a:spcBef>
                <a:spcPts val="320"/>
              </a:spcBef>
              <a:spcAft>
                <a:spcPts val="0"/>
              </a:spcAft>
              <a:buNone/>
              <a:defRPr sz="1600" b="0" i="0" u="none" strike="noStrike" cap="none">
                <a:solidFill>
                  <a:schemeClr val="dk1"/>
                </a:solidFill>
                <a:latin typeface="Arial"/>
                <a:ea typeface="Arial"/>
                <a:cs typeface="Arial"/>
                <a:sym typeface="Arial"/>
              </a:defRPr>
            </a:lvl7pPr>
            <a:lvl8pPr marL="3428425" marR="0" lvl="7" indent="-126979" algn="l" rtl="0">
              <a:spcBef>
                <a:spcPts val="320"/>
              </a:spcBef>
              <a:spcAft>
                <a:spcPts val="0"/>
              </a:spcAft>
              <a:buNone/>
              <a:defRPr sz="1600" b="0" i="0" u="none" strike="noStrike" cap="none">
                <a:solidFill>
                  <a:schemeClr val="dk1"/>
                </a:solidFill>
                <a:latin typeface="Arial"/>
                <a:ea typeface="Arial"/>
                <a:cs typeface="Arial"/>
                <a:sym typeface="Arial"/>
              </a:defRPr>
            </a:lvl8pPr>
            <a:lvl9pPr marL="3885548" marR="0" lvl="8" indent="-126979" algn="l" rtl="0">
              <a:spcBef>
                <a:spcPts val="320"/>
              </a:spcBef>
              <a:spcAft>
                <a:spcPts val="0"/>
              </a:spcAft>
              <a:buNone/>
              <a:defRPr sz="16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body" idx="3"/>
          </p:nvPr>
        </p:nvSpPr>
        <p:spPr>
          <a:xfrm>
            <a:off x="4645026" y="1781125"/>
            <a:ext cx="4103438" cy="639762"/>
          </a:xfrm>
          <a:prstGeom prst="rect">
            <a:avLst/>
          </a:prstGeom>
          <a:noFill/>
          <a:ln>
            <a:noFill/>
          </a:ln>
        </p:spPr>
        <p:txBody>
          <a:bodyPr lIns="91409" tIns="91409" rIns="91409" bIns="91409" anchor="b" anchorCtr="0"/>
          <a:lstStyle>
            <a:lvl1pPr marL="0" marR="0" lvl="0" indent="0" algn="l" rtl="0">
              <a:spcBef>
                <a:spcPts val="480"/>
              </a:spcBef>
              <a:spcAft>
                <a:spcPts val="0"/>
              </a:spcAft>
              <a:buClr>
                <a:srgbClr val="005FAA"/>
              </a:buClr>
              <a:buFont typeface="Arial Narrow"/>
              <a:buChar char="●"/>
              <a:defRPr sz="2400" b="1" i="0" u="none" strike="noStrike" cap="none">
                <a:solidFill>
                  <a:srgbClr val="005FAA"/>
                </a:solidFill>
                <a:latin typeface="Arial Narrow"/>
                <a:ea typeface="Arial Narrow"/>
                <a:cs typeface="Arial Narrow"/>
                <a:sym typeface="Arial Narrow"/>
              </a:defRPr>
            </a:lvl1pPr>
            <a:lvl2pPr marL="457124" marR="0" lvl="1" indent="0" algn="l" rtl="0">
              <a:spcBef>
                <a:spcPts val="400"/>
              </a:spcBef>
              <a:spcAft>
                <a:spcPts val="0"/>
              </a:spcAft>
              <a:buClr>
                <a:srgbClr val="3595B7"/>
              </a:buClr>
              <a:buFont typeface="Arial Narrow"/>
              <a:buChar char="○"/>
              <a:defRPr sz="2000" b="1" i="0" u="none" strike="noStrike" cap="none">
                <a:solidFill>
                  <a:srgbClr val="3595B7"/>
                </a:solidFill>
                <a:latin typeface="Arial Narrow"/>
                <a:ea typeface="Arial Narrow"/>
                <a:cs typeface="Arial Narrow"/>
                <a:sym typeface="Arial Narrow"/>
              </a:defRPr>
            </a:lvl2pPr>
            <a:lvl3pPr marL="914247" marR="0" lvl="2" indent="0" algn="l" rtl="0">
              <a:spcBef>
                <a:spcPts val="360"/>
              </a:spcBef>
              <a:spcAft>
                <a:spcPts val="0"/>
              </a:spcAft>
              <a:buClr>
                <a:srgbClr val="3595B7"/>
              </a:buClr>
              <a:buFont typeface="Arial Narrow"/>
              <a:buChar char="■"/>
              <a:defRPr sz="1800" b="1" i="1" u="none" strike="noStrike" cap="none">
                <a:solidFill>
                  <a:srgbClr val="3595B7"/>
                </a:solidFill>
                <a:latin typeface="Arial Narrow"/>
                <a:ea typeface="Arial Narrow"/>
                <a:cs typeface="Arial Narrow"/>
                <a:sym typeface="Arial Narrow"/>
              </a:defRPr>
            </a:lvl3pPr>
            <a:lvl4pPr marL="1371370" marR="0" lvl="3" indent="0" algn="l" rtl="0">
              <a:spcBef>
                <a:spcPts val="320"/>
              </a:spcBef>
              <a:spcAft>
                <a:spcPts val="0"/>
              </a:spcAft>
              <a:buClr>
                <a:srgbClr val="3595B7"/>
              </a:buClr>
              <a:buFont typeface="Arial Narrow"/>
              <a:buChar char="●"/>
              <a:defRPr sz="1600" b="1" i="1" u="none" strike="noStrike" cap="none">
                <a:solidFill>
                  <a:srgbClr val="3595B7"/>
                </a:solidFill>
                <a:latin typeface="Arial Narrow"/>
                <a:ea typeface="Arial Narrow"/>
                <a:cs typeface="Arial Narrow"/>
                <a:sym typeface="Arial Narrow"/>
              </a:defRPr>
            </a:lvl4pPr>
            <a:lvl5pPr marL="1828493" marR="0" lvl="4" indent="0" algn="l" rtl="0">
              <a:spcBef>
                <a:spcPts val="320"/>
              </a:spcBef>
              <a:spcAft>
                <a:spcPts val="0"/>
              </a:spcAft>
              <a:buClr>
                <a:srgbClr val="3595B7"/>
              </a:buClr>
              <a:buFont typeface="Arial Narrow"/>
              <a:buChar char="○"/>
              <a:defRPr sz="1600" b="1" i="1" u="none" strike="noStrike" cap="none">
                <a:solidFill>
                  <a:srgbClr val="3595B7"/>
                </a:solidFill>
                <a:latin typeface="Arial Narrow"/>
                <a:ea typeface="Arial Narrow"/>
                <a:cs typeface="Arial Narrow"/>
                <a:sym typeface="Arial Narrow"/>
              </a:defRPr>
            </a:lvl5pPr>
            <a:lvl6pPr marL="2285617" marR="0" lvl="5"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6pPr>
            <a:lvl7pPr marL="2742740" marR="0" lvl="6"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7pPr>
            <a:lvl8pPr marL="3199863" marR="0" lvl="7"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8pPr>
            <a:lvl9pPr marL="3656986" marR="0" lvl="8" indent="0" algn="l" rtl="0">
              <a:spcBef>
                <a:spcPts val="320"/>
              </a:spcBef>
              <a:spcAft>
                <a:spcPts val="0"/>
              </a:spcAft>
              <a:buClr>
                <a:schemeClr val="dk1"/>
              </a:buClr>
              <a:buFont typeface="Arial"/>
              <a:buChar char="■"/>
              <a:defRPr sz="1600" b="1"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body" idx="4"/>
          </p:nvPr>
        </p:nvSpPr>
        <p:spPr>
          <a:xfrm>
            <a:off x="4645026" y="2574057"/>
            <a:ext cx="4103438" cy="3951287"/>
          </a:xfrm>
          <a:prstGeom prst="rect">
            <a:avLst/>
          </a:prstGeom>
          <a:noFill/>
          <a:ln>
            <a:noFill/>
          </a:ln>
        </p:spPr>
        <p:txBody>
          <a:bodyPr lIns="91409" tIns="91409" rIns="91409" bIns="91409" anchor="t" anchorCtr="0"/>
          <a:lstStyle>
            <a:lvl1pPr marL="174596" marR="0" lvl="0" indent="-22221" algn="l" rtl="0">
              <a:spcBef>
                <a:spcPts val="480"/>
              </a:spcBef>
              <a:spcAft>
                <a:spcPts val="0"/>
              </a:spcAft>
              <a:buNone/>
              <a:defRPr sz="2400" b="1" i="0" u="none" strike="noStrike" cap="none">
                <a:solidFill>
                  <a:srgbClr val="005FAA"/>
                </a:solidFill>
                <a:latin typeface="Arial Narrow"/>
                <a:ea typeface="Arial Narrow"/>
                <a:cs typeface="Arial Narrow"/>
                <a:sym typeface="Arial Narrow"/>
              </a:defRPr>
            </a:lvl1pPr>
            <a:lvl2pPr marL="361889" marR="0" lvl="1" indent="-44442" algn="l" rtl="0">
              <a:spcBef>
                <a:spcPts val="400"/>
              </a:spcBef>
              <a:spcAft>
                <a:spcPts val="0"/>
              </a:spcAft>
              <a:buNone/>
              <a:defRPr sz="2000" b="1" i="0" u="none" strike="noStrike" cap="none">
                <a:solidFill>
                  <a:srgbClr val="3595B7"/>
                </a:solidFill>
                <a:latin typeface="Arial Narrow"/>
                <a:ea typeface="Arial Narrow"/>
                <a:cs typeface="Arial Narrow"/>
                <a:sym typeface="Arial Narrow"/>
              </a:defRPr>
            </a:lvl2pPr>
            <a:lvl3pPr marL="542834" marR="0" lvl="2" indent="-47617" algn="l" rtl="0">
              <a:spcBef>
                <a:spcPts val="360"/>
              </a:spcBef>
              <a:spcAft>
                <a:spcPts val="0"/>
              </a:spcAft>
              <a:buNone/>
              <a:defRPr sz="1800" b="1" i="1" u="none" strike="noStrike" cap="none">
                <a:solidFill>
                  <a:srgbClr val="3595B7"/>
                </a:solidFill>
                <a:latin typeface="Arial Narrow"/>
                <a:ea typeface="Arial Narrow"/>
                <a:cs typeface="Arial Narrow"/>
                <a:sym typeface="Arial Narrow"/>
              </a:defRPr>
            </a:lvl3pPr>
            <a:lvl4pPr marL="707906" marR="0" lvl="3" indent="-73013" algn="l" rtl="0">
              <a:spcBef>
                <a:spcPts val="320"/>
              </a:spcBef>
              <a:spcAft>
                <a:spcPts val="0"/>
              </a:spcAft>
              <a:buNone/>
              <a:defRPr sz="1600" b="1" i="1" u="none" strike="noStrike" cap="none">
                <a:solidFill>
                  <a:srgbClr val="3595B7"/>
                </a:solidFill>
                <a:latin typeface="Arial Narrow"/>
                <a:ea typeface="Arial Narrow"/>
                <a:cs typeface="Arial Narrow"/>
                <a:sym typeface="Arial Narrow"/>
              </a:defRPr>
            </a:lvl4pPr>
            <a:lvl5pPr marL="888851" marR="0" lvl="4" indent="-76187" algn="l" rtl="0">
              <a:spcBef>
                <a:spcPts val="320"/>
              </a:spcBef>
              <a:spcAft>
                <a:spcPts val="0"/>
              </a:spcAft>
              <a:buNone/>
              <a:defRPr sz="1600" b="1" i="1" u="none" strike="noStrike" cap="none">
                <a:solidFill>
                  <a:srgbClr val="3595B7"/>
                </a:solidFill>
                <a:latin typeface="Arial Narrow"/>
                <a:ea typeface="Arial Narrow"/>
                <a:cs typeface="Arial Narrow"/>
                <a:sym typeface="Arial Narrow"/>
              </a:defRPr>
            </a:lvl5pPr>
            <a:lvl6pPr marL="2514178" marR="0" lvl="5" indent="-126979" algn="l" rtl="0">
              <a:spcBef>
                <a:spcPts val="320"/>
              </a:spcBef>
              <a:spcAft>
                <a:spcPts val="0"/>
              </a:spcAft>
              <a:buNone/>
              <a:defRPr sz="1600" b="0" i="0" u="none" strike="noStrike" cap="none">
                <a:solidFill>
                  <a:schemeClr val="dk1"/>
                </a:solidFill>
                <a:latin typeface="Arial"/>
                <a:ea typeface="Arial"/>
                <a:cs typeface="Arial"/>
                <a:sym typeface="Arial"/>
              </a:defRPr>
            </a:lvl6pPr>
            <a:lvl7pPr marL="2971301" marR="0" lvl="6" indent="-126979" algn="l" rtl="0">
              <a:spcBef>
                <a:spcPts val="320"/>
              </a:spcBef>
              <a:spcAft>
                <a:spcPts val="0"/>
              </a:spcAft>
              <a:buNone/>
              <a:defRPr sz="1600" b="0" i="0" u="none" strike="noStrike" cap="none">
                <a:solidFill>
                  <a:schemeClr val="dk1"/>
                </a:solidFill>
                <a:latin typeface="Arial"/>
                <a:ea typeface="Arial"/>
                <a:cs typeface="Arial"/>
                <a:sym typeface="Arial"/>
              </a:defRPr>
            </a:lvl7pPr>
            <a:lvl8pPr marL="3428425" marR="0" lvl="7" indent="-126979" algn="l" rtl="0">
              <a:spcBef>
                <a:spcPts val="320"/>
              </a:spcBef>
              <a:spcAft>
                <a:spcPts val="0"/>
              </a:spcAft>
              <a:buNone/>
              <a:defRPr sz="1600" b="0" i="0" u="none" strike="noStrike" cap="none">
                <a:solidFill>
                  <a:schemeClr val="dk1"/>
                </a:solidFill>
                <a:latin typeface="Arial"/>
                <a:ea typeface="Arial"/>
                <a:cs typeface="Arial"/>
                <a:sym typeface="Arial"/>
              </a:defRPr>
            </a:lvl8pPr>
            <a:lvl9pPr marL="3885548" marR="0" lvl="8" indent="-126979" algn="l" rtl="0">
              <a:spcBef>
                <a:spcPts val="320"/>
              </a:spcBef>
              <a:spcAft>
                <a:spcPts val="0"/>
              </a:spcAft>
              <a:buNone/>
              <a:defRPr sz="16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title"/>
          </p:nvPr>
        </p:nvSpPr>
        <p:spPr>
          <a:xfrm>
            <a:off x="395537" y="838200"/>
            <a:ext cx="8352928" cy="718592"/>
          </a:xfrm>
          <a:prstGeom prst="rect">
            <a:avLst/>
          </a:prstGeom>
          <a:noFill/>
          <a:ln>
            <a:noFill/>
          </a:ln>
        </p:spPr>
        <p:txBody>
          <a:bodyPr lIns="91409" tIns="91409" rIns="91409" bIns="91409" anchor="ctr" anchorCtr="0"/>
          <a:lstStyle>
            <a:lvl1pPr marL="0" marR="0" lvl="0" indent="0" algn="ctr" rtl="0">
              <a:spcBef>
                <a:spcPts val="0"/>
              </a:spcBef>
              <a:spcAft>
                <a:spcPts val="0"/>
              </a:spcAft>
              <a:buNone/>
              <a:defRPr sz="3200" b="1" i="0" u="none" strike="noStrike" cap="none">
                <a:solidFill>
                  <a:srgbClr val="005FAA"/>
                </a:solidFill>
                <a:latin typeface="Arial Narrow"/>
                <a:ea typeface="Arial Narrow"/>
                <a:cs typeface="Arial Narrow"/>
                <a:sym typeface="Arial Narrow"/>
              </a:defRPr>
            </a:lvl1pPr>
            <a:lvl2pPr marL="0" marR="0" lvl="1" indent="0" algn="l" rtl="0">
              <a:spcBef>
                <a:spcPts val="0"/>
              </a:spcBef>
              <a:spcAft>
                <a:spcPts val="0"/>
              </a:spcAft>
              <a:buNone/>
              <a:defRPr sz="2800" b="1" i="0" u="none" strike="noStrike" cap="none">
                <a:solidFill>
                  <a:srgbClr val="005FAA"/>
                </a:solidFill>
                <a:latin typeface="Arial"/>
                <a:ea typeface="Arial"/>
                <a:cs typeface="Arial"/>
                <a:sym typeface="Arial"/>
              </a:defRPr>
            </a:lvl2pPr>
            <a:lvl3pPr marL="0" marR="0" lvl="2" indent="0" algn="l" rtl="0">
              <a:spcBef>
                <a:spcPts val="0"/>
              </a:spcBef>
              <a:spcAft>
                <a:spcPts val="0"/>
              </a:spcAft>
              <a:buNone/>
              <a:defRPr sz="2800" b="1" i="0" u="none" strike="noStrike" cap="none">
                <a:solidFill>
                  <a:srgbClr val="005FAA"/>
                </a:solidFill>
                <a:latin typeface="Arial"/>
                <a:ea typeface="Arial"/>
                <a:cs typeface="Arial"/>
                <a:sym typeface="Arial"/>
              </a:defRPr>
            </a:lvl3pPr>
            <a:lvl4pPr marL="0" marR="0" lvl="3" indent="0" algn="l" rtl="0">
              <a:spcBef>
                <a:spcPts val="0"/>
              </a:spcBef>
              <a:spcAft>
                <a:spcPts val="0"/>
              </a:spcAft>
              <a:buNone/>
              <a:defRPr sz="2800" b="1" i="0" u="none" strike="noStrike" cap="none">
                <a:solidFill>
                  <a:srgbClr val="005FAA"/>
                </a:solidFill>
                <a:latin typeface="Arial"/>
                <a:ea typeface="Arial"/>
                <a:cs typeface="Arial"/>
                <a:sym typeface="Arial"/>
              </a:defRPr>
            </a:lvl4pPr>
            <a:lvl5pPr marL="0" marR="0" lvl="4" indent="0" algn="l" rtl="0">
              <a:spcBef>
                <a:spcPts val="0"/>
              </a:spcBef>
              <a:spcAft>
                <a:spcPts val="0"/>
              </a:spcAft>
              <a:buNone/>
              <a:defRPr sz="2800" b="1" i="0" u="none" strike="noStrike" cap="none">
                <a:solidFill>
                  <a:srgbClr val="005FAA"/>
                </a:solidFill>
                <a:latin typeface="Arial"/>
                <a:ea typeface="Arial"/>
                <a:cs typeface="Arial"/>
                <a:sym typeface="Arial"/>
              </a:defRPr>
            </a:lvl5pPr>
            <a:lvl6pPr marL="457124" marR="0" lvl="5" indent="0" algn="l" rtl="0">
              <a:spcBef>
                <a:spcPts val="0"/>
              </a:spcBef>
              <a:spcAft>
                <a:spcPts val="0"/>
              </a:spcAft>
              <a:buNone/>
              <a:defRPr sz="2800" b="1" i="0" u="none" strike="noStrike" cap="none">
                <a:solidFill>
                  <a:srgbClr val="005FAA"/>
                </a:solidFill>
                <a:latin typeface="Arial"/>
                <a:ea typeface="Arial"/>
                <a:cs typeface="Arial"/>
                <a:sym typeface="Arial"/>
              </a:defRPr>
            </a:lvl6pPr>
            <a:lvl7pPr marL="914247" marR="0" lvl="6" indent="0" algn="l" rtl="0">
              <a:spcBef>
                <a:spcPts val="0"/>
              </a:spcBef>
              <a:spcAft>
                <a:spcPts val="0"/>
              </a:spcAft>
              <a:buNone/>
              <a:defRPr sz="2800" b="1" i="0" u="none" strike="noStrike" cap="none">
                <a:solidFill>
                  <a:srgbClr val="005FAA"/>
                </a:solidFill>
                <a:latin typeface="Arial"/>
                <a:ea typeface="Arial"/>
                <a:cs typeface="Arial"/>
                <a:sym typeface="Arial"/>
              </a:defRPr>
            </a:lvl7pPr>
            <a:lvl8pPr marL="1371370" marR="0" lvl="7" indent="0" algn="l" rtl="0">
              <a:spcBef>
                <a:spcPts val="0"/>
              </a:spcBef>
              <a:spcAft>
                <a:spcPts val="0"/>
              </a:spcAft>
              <a:buNone/>
              <a:defRPr sz="2800" b="1" i="0" u="none" strike="noStrike" cap="none">
                <a:solidFill>
                  <a:srgbClr val="005FAA"/>
                </a:solidFill>
                <a:latin typeface="Arial"/>
                <a:ea typeface="Arial"/>
                <a:cs typeface="Arial"/>
                <a:sym typeface="Arial"/>
              </a:defRPr>
            </a:lvl8pPr>
            <a:lvl9pPr marL="1828493" marR="0" lvl="8" indent="0" algn="l" rtl="0">
              <a:spcBef>
                <a:spcPts val="0"/>
              </a:spcBef>
              <a:spcAft>
                <a:spcPts val="0"/>
              </a:spcAft>
              <a:buNone/>
              <a:defRPr sz="2800" b="1" i="0" u="none" strike="noStrike" cap="none">
                <a:solidFill>
                  <a:srgbClr val="005FAA"/>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rot="5400000">
            <a:off x="4732338" y="2171706"/>
            <a:ext cx="5851525" cy="2057400"/>
          </a:xfrm>
          <a:prstGeom prst="rect">
            <a:avLst/>
          </a:prstGeom>
          <a:noFill/>
          <a:ln>
            <a:noFill/>
          </a:ln>
        </p:spPr>
        <p:txBody>
          <a:bodyPr lIns="91409" tIns="91409" rIns="91409" bIns="91409"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7" name="Shape 317"/>
          <p:cNvSpPr txBox="1">
            <a:spLocks noGrp="1"/>
          </p:cNvSpPr>
          <p:nvPr>
            <p:ph type="body" idx="1"/>
          </p:nvPr>
        </p:nvSpPr>
        <p:spPr>
          <a:xfrm rot="5400000">
            <a:off x="541337" y="190507"/>
            <a:ext cx="5851525" cy="6019799"/>
          </a:xfrm>
          <a:prstGeom prst="rect">
            <a:avLst/>
          </a:prstGeom>
          <a:noFill/>
          <a:ln>
            <a:noFill/>
          </a:ln>
        </p:spPr>
        <p:txBody>
          <a:bodyPr lIns="91409" tIns="91409" rIns="91409" bIns="91409" anchor="t" anchorCtr="0"/>
          <a:lstStyle>
            <a:lvl1pPr marL="342843" marR="0" lvl="0" indent="-139676" algn="l" rtl="0">
              <a:spcBef>
                <a:spcPts val="640"/>
              </a:spcBef>
              <a:buNone/>
              <a:defRPr sz="3200" b="0" i="0" u="none" strike="noStrike" cap="none">
                <a:solidFill>
                  <a:schemeClr val="dk1"/>
                </a:solidFill>
                <a:latin typeface="Calibri"/>
                <a:ea typeface="Calibri"/>
                <a:cs typeface="Calibri"/>
                <a:sym typeface="Calibri"/>
              </a:defRPr>
            </a:lvl1pPr>
            <a:lvl2pPr marL="742825" marR="0" lvl="1" indent="-107932" algn="l" rtl="0">
              <a:spcBef>
                <a:spcPts val="560"/>
              </a:spcBef>
              <a:buNone/>
              <a:defRPr sz="2800" b="0" i="0" u="none" strike="noStrike" cap="none">
                <a:solidFill>
                  <a:schemeClr val="dk1"/>
                </a:solidFill>
                <a:latin typeface="Calibri"/>
                <a:ea typeface="Calibri"/>
                <a:cs typeface="Calibri"/>
                <a:sym typeface="Calibri"/>
              </a:defRPr>
            </a:lvl2pPr>
            <a:lvl3pPr marL="1142808" marR="0" lvl="2" indent="-76187" algn="l" rtl="0">
              <a:spcBef>
                <a:spcPts val="480"/>
              </a:spcBef>
              <a:buNone/>
              <a:defRPr sz="2400" b="0" i="0" u="none" strike="noStrike" cap="none">
                <a:solidFill>
                  <a:schemeClr val="dk1"/>
                </a:solidFill>
                <a:latin typeface="Calibri"/>
                <a:ea typeface="Calibri"/>
                <a:cs typeface="Calibri"/>
                <a:sym typeface="Calibri"/>
              </a:defRPr>
            </a:lvl3pPr>
            <a:lvl4pPr marL="1599931" marR="0" lvl="3" indent="-101583" algn="l" rtl="0">
              <a:spcBef>
                <a:spcPts val="400"/>
              </a:spcBef>
              <a:buNone/>
              <a:defRPr sz="2000" b="0" i="0" u="none" strike="noStrike" cap="none">
                <a:solidFill>
                  <a:schemeClr val="dk1"/>
                </a:solidFill>
                <a:latin typeface="Calibri"/>
                <a:ea typeface="Calibri"/>
                <a:cs typeface="Calibri"/>
                <a:sym typeface="Calibri"/>
              </a:defRPr>
            </a:lvl4pPr>
            <a:lvl5pPr marL="2057055" marR="0" lvl="4" indent="-101583" algn="l" rtl="0">
              <a:spcBef>
                <a:spcPts val="400"/>
              </a:spcBef>
              <a:buNone/>
              <a:defRPr sz="2000" b="0" i="0" u="none" strike="noStrike" cap="none">
                <a:solidFill>
                  <a:schemeClr val="dk1"/>
                </a:solidFill>
                <a:latin typeface="Calibri"/>
                <a:ea typeface="Calibri"/>
                <a:cs typeface="Calibri"/>
                <a:sym typeface="Calibri"/>
              </a:defRPr>
            </a:lvl5pPr>
            <a:lvl6pPr marL="2514178" marR="0" lvl="5" indent="-101583" algn="l" rtl="0">
              <a:spcBef>
                <a:spcPts val="400"/>
              </a:spcBef>
              <a:buNone/>
              <a:defRPr sz="2000" b="0" i="0" u="none" strike="noStrike" cap="none">
                <a:solidFill>
                  <a:schemeClr val="dk1"/>
                </a:solidFill>
                <a:latin typeface="Calibri"/>
                <a:ea typeface="Calibri"/>
                <a:cs typeface="Calibri"/>
                <a:sym typeface="Calibri"/>
              </a:defRPr>
            </a:lvl6pPr>
            <a:lvl7pPr marL="2971301" marR="0" lvl="6" indent="-101583" algn="l" rtl="0">
              <a:spcBef>
                <a:spcPts val="400"/>
              </a:spcBef>
              <a:buNone/>
              <a:defRPr sz="2000" b="0" i="0" u="none" strike="noStrike" cap="none">
                <a:solidFill>
                  <a:schemeClr val="dk1"/>
                </a:solidFill>
                <a:latin typeface="Calibri"/>
                <a:ea typeface="Calibri"/>
                <a:cs typeface="Calibri"/>
                <a:sym typeface="Calibri"/>
              </a:defRPr>
            </a:lvl7pPr>
            <a:lvl8pPr marL="3428425" marR="0" lvl="7" indent="-101583" algn="l" rtl="0">
              <a:spcBef>
                <a:spcPts val="400"/>
              </a:spcBef>
              <a:buNone/>
              <a:defRPr sz="2000" b="0" i="0" u="none" strike="noStrike" cap="none">
                <a:solidFill>
                  <a:schemeClr val="dk1"/>
                </a:solidFill>
                <a:latin typeface="Calibri"/>
                <a:ea typeface="Calibri"/>
                <a:cs typeface="Calibri"/>
                <a:sym typeface="Calibri"/>
              </a:defRPr>
            </a:lvl8pPr>
            <a:lvl9pPr marL="3885548" marR="0" lvl="8" indent="-101583" algn="l" rtl="0">
              <a:spcBef>
                <a:spcPts val="400"/>
              </a:spcBef>
              <a:buNone/>
              <a:defRPr sz="2000" b="0" i="0" u="none" strike="noStrike" cap="none">
                <a:solidFill>
                  <a:schemeClr val="dk1"/>
                </a:solidFill>
                <a:latin typeface="Calibri"/>
                <a:ea typeface="Calibri"/>
                <a:cs typeface="Calibri"/>
                <a:sym typeface="Calibri"/>
              </a:defRPr>
            </a:lvl9pPr>
          </a:lstStyle>
          <a:p>
            <a:endParaRPr/>
          </a:p>
        </p:txBody>
      </p:sp>
      <p:sp>
        <p:nvSpPr>
          <p:cNvPr id="318" name="Shape 318"/>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9" name="Shape 319"/>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0" name="Shape 320"/>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422525" y="454025"/>
            <a:ext cx="4298950" cy="369332"/>
          </a:xfrm>
        </p:spPr>
        <p:txBody>
          <a:bodyPr/>
          <a:lstStyle>
            <a:lvl1pPr>
              <a:defRPr sz="2400" b="1" i="0">
                <a:solidFill>
                  <a:srgbClr val="005FAA"/>
                </a:solidFill>
                <a:latin typeface="Arial"/>
                <a:cs typeface="Arial"/>
              </a:defRPr>
            </a:lvl1pPr>
          </a:lstStyle>
          <a:p>
            <a:endParaRPr/>
          </a:p>
        </p:txBody>
      </p:sp>
      <p:sp>
        <p:nvSpPr>
          <p:cNvPr id="3" name="Holder 3"/>
          <p:cNvSpPr>
            <a:spLocks noGrp="1"/>
          </p:cNvSpPr>
          <p:nvPr>
            <p:ph type="body" idx="1"/>
          </p:nvPr>
        </p:nvSpPr>
        <p:spPr>
          <a:xfrm>
            <a:off x="682626" y="1455738"/>
            <a:ext cx="7778750" cy="338554"/>
          </a:xfrm>
        </p:spPr>
        <p:txBody>
          <a:bodyPr/>
          <a:lstStyle>
            <a:lvl1pPr>
              <a:defRPr sz="2200" b="1" i="1">
                <a:solidFill>
                  <a:srgbClr val="00B050"/>
                </a:solidFill>
                <a:latin typeface="Arial Narrow"/>
                <a:cs typeface="Arial Narrow"/>
              </a:defRPr>
            </a:lvl1pPr>
          </a:lstStyle>
          <a:p>
            <a:endParaRPr/>
          </a:p>
        </p:txBody>
      </p:sp>
      <p:sp>
        <p:nvSpPr>
          <p:cNvPr id="4" name="Holder 4"/>
          <p:cNvSpPr>
            <a:spLocks noGrp="1"/>
          </p:cNvSpPr>
          <p:nvPr>
            <p:ph type="ftr" sz="quarter" idx="10"/>
          </p:nvPr>
        </p:nvSpPr>
        <p:spPr>
          <a:xfrm>
            <a:off x="3108325" y="6378576"/>
            <a:ext cx="2927350" cy="646331"/>
          </a:xfrm>
        </p:spPr>
        <p:txBody>
          <a:bodyPr/>
          <a:lstStyle>
            <a:lvl1pPr>
              <a:defRPr/>
            </a:lvl1pPr>
          </a:lstStyle>
          <a:p>
            <a:pPr>
              <a:defRPr/>
            </a:pPr>
            <a:r>
              <a:rPr lang="en-US" smtClean="0">
                <a:solidFill>
                  <a:prstClr val="black">
                    <a:tint val="75000"/>
                  </a:prstClr>
                </a:solidFill>
                <a:latin typeface="Calibri"/>
              </a:rPr>
              <a:t>AmeriGEOSS: National, Regional &amp; GEO Global Successes - 2017 Oct 23, Washington DC, USA</a:t>
            </a:r>
            <a:endParaRPr>
              <a:solidFill>
                <a:prstClr val="black">
                  <a:tint val="75000"/>
                </a:prstClr>
              </a:solidFill>
              <a:latin typeface="Calibri"/>
            </a:endParaRPr>
          </a:p>
        </p:txBody>
      </p:sp>
      <p:sp>
        <p:nvSpPr>
          <p:cNvPr id="5" name="Holder 5"/>
          <p:cNvSpPr>
            <a:spLocks noGrp="1"/>
          </p:cNvSpPr>
          <p:nvPr>
            <p:ph type="dt" sz="half" idx="11"/>
          </p:nvPr>
        </p:nvSpPr>
        <p:spPr>
          <a:xfrm>
            <a:off x="457200" y="6378575"/>
            <a:ext cx="2103438" cy="215444"/>
          </a:xfrm>
        </p:spPr>
        <p:txBody>
          <a:bodyPr/>
          <a:lstStyle>
            <a:lvl1pPr>
              <a:defRPr/>
            </a:lvl1pPr>
          </a:lstStyle>
          <a:p>
            <a:pPr>
              <a:defRPr/>
            </a:pPr>
            <a:fld id="{C49B11B0-A80B-4EED-A9C8-095C6FE11E85}" type="datetime1">
              <a:rPr lang="en-US" smtClean="0">
                <a:solidFill>
                  <a:prstClr val="black">
                    <a:tint val="75000"/>
                  </a:prstClr>
                </a:solidFill>
                <a:latin typeface="Calibri"/>
              </a:rPr>
              <a:pPr>
                <a:defRPr/>
              </a:pPr>
              <a:t>3/6/18</a:t>
            </a:fld>
            <a:endParaRPr lang="en-US">
              <a:solidFill>
                <a:prstClr val="black">
                  <a:tint val="75000"/>
                </a:prstClr>
              </a:solidFill>
              <a:latin typeface="Calibri"/>
            </a:endParaRPr>
          </a:p>
        </p:txBody>
      </p:sp>
      <p:sp>
        <p:nvSpPr>
          <p:cNvPr id="6" name="Holder 6"/>
          <p:cNvSpPr>
            <a:spLocks noGrp="1"/>
          </p:cNvSpPr>
          <p:nvPr>
            <p:ph type="sldNum" sz="quarter" idx="12"/>
          </p:nvPr>
        </p:nvSpPr>
        <p:spPr/>
        <p:txBody>
          <a:bodyPr/>
          <a:lstStyle>
            <a:lvl1pPr>
              <a:defRPr/>
            </a:lvl1pPr>
          </a:lstStyle>
          <a:p>
            <a:fld id="{6067F5A5-8858-45BE-A4FC-D5EE177E811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53729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95537" y="838200"/>
            <a:ext cx="8352928" cy="718592"/>
          </a:xfrm>
          <a:prstGeom prst="rect">
            <a:avLst/>
          </a:prstGeom>
          <a:noFill/>
          <a:ln>
            <a:noFill/>
          </a:ln>
        </p:spPr>
        <p:txBody>
          <a:bodyPr lIns="91409" tIns="91409" rIns="91409" bIns="91409" anchor="ctr" anchorCtr="0"/>
          <a:lstStyle>
            <a:lvl1pPr marL="0" marR="0" lvl="0" indent="0" algn="ctr" rtl="0">
              <a:spcBef>
                <a:spcPts val="0"/>
              </a:spcBef>
              <a:spcAft>
                <a:spcPts val="0"/>
              </a:spcAft>
              <a:buNone/>
              <a:defRPr sz="3200" b="1" i="0" u="none" strike="noStrike" cap="none">
                <a:solidFill>
                  <a:srgbClr val="005FAA"/>
                </a:solidFill>
                <a:latin typeface="Arial Narrow"/>
                <a:ea typeface="Arial Narrow"/>
                <a:cs typeface="Arial Narrow"/>
                <a:sym typeface="Arial Narrow"/>
              </a:defRPr>
            </a:lvl1pPr>
            <a:lvl2pPr marL="0" marR="0" lvl="1" indent="0" algn="l" rtl="0">
              <a:spcBef>
                <a:spcPts val="0"/>
              </a:spcBef>
              <a:spcAft>
                <a:spcPts val="0"/>
              </a:spcAft>
              <a:buNone/>
              <a:defRPr sz="2800" b="1" i="0" u="none" strike="noStrike" cap="none">
                <a:solidFill>
                  <a:srgbClr val="005FAA"/>
                </a:solidFill>
                <a:latin typeface="Arial"/>
                <a:ea typeface="Arial"/>
                <a:cs typeface="Arial"/>
                <a:sym typeface="Arial"/>
              </a:defRPr>
            </a:lvl2pPr>
            <a:lvl3pPr marL="0" marR="0" lvl="2" indent="0" algn="l" rtl="0">
              <a:spcBef>
                <a:spcPts val="0"/>
              </a:spcBef>
              <a:spcAft>
                <a:spcPts val="0"/>
              </a:spcAft>
              <a:buNone/>
              <a:defRPr sz="2800" b="1" i="0" u="none" strike="noStrike" cap="none">
                <a:solidFill>
                  <a:srgbClr val="005FAA"/>
                </a:solidFill>
                <a:latin typeface="Arial"/>
                <a:ea typeface="Arial"/>
                <a:cs typeface="Arial"/>
                <a:sym typeface="Arial"/>
              </a:defRPr>
            </a:lvl3pPr>
            <a:lvl4pPr marL="0" marR="0" lvl="3" indent="0" algn="l" rtl="0">
              <a:spcBef>
                <a:spcPts val="0"/>
              </a:spcBef>
              <a:spcAft>
                <a:spcPts val="0"/>
              </a:spcAft>
              <a:buNone/>
              <a:defRPr sz="2800" b="1" i="0" u="none" strike="noStrike" cap="none">
                <a:solidFill>
                  <a:srgbClr val="005FAA"/>
                </a:solidFill>
                <a:latin typeface="Arial"/>
                <a:ea typeface="Arial"/>
                <a:cs typeface="Arial"/>
                <a:sym typeface="Arial"/>
              </a:defRPr>
            </a:lvl4pPr>
            <a:lvl5pPr marL="0" marR="0" lvl="4" indent="0" algn="l" rtl="0">
              <a:spcBef>
                <a:spcPts val="0"/>
              </a:spcBef>
              <a:spcAft>
                <a:spcPts val="0"/>
              </a:spcAft>
              <a:buNone/>
              <a:defRPr sz="2800" b="1" i="0" u="none" strike="noStrike" cap="none">
                <a:solidFill>
                  <a:srgbClr val="005FAA"/>
                </a:solidFill>
                <a:latin typeface="Arial"/>
                <a:ea typeface="Arial"/>
                <a:cs typeface="Arial"/>
                <a:sym typeface="Arial"/>
              </a:defRPr>
            </a:lvl5pPr>
            <a:lvl6pPr marL="457124" marR="0" lvl="5" indent="0" algn="l" rtl="0">
              <a:spcBef>
                <a:spcPts val="0"/>
              </a:spcBef>
              <a:spcAft>
                <a:spcPts val="0"/>
              </a:spcAft>
              <a:buNone/>
              <a:defRPr sz="2800" b="1" i="0" u="none" strike="noStrike" cap="none">
                <a:solidFill>
                  <a:srgbClr val="005FAA"/>
                </a:solidFill>
                <a:latin typeface="Arial"/>
                <a:ea typeface="Arial"/>
                <a:cs typeface="Arial"/>
                <a:sym typeface="Arial"/>
              </a:defRPr>
            </a:lvl6pPr>
            <a:lvl7pPr marL="914247" marR="0" lvl="6" indent="0" algn="l" rtl="0">
              <a:spcBef>
                <a:spcPts val="0"/>
              </a:spcBef>
              <a:spcAft>
                <a:spcPts val="0"/>
              </a:spcAft>
              <a:buNone/>
              <a:defRPr sz="2800" b="1" i="0" u="none" strike="noStrike" cap="none">
                <a:solidFill>
                  <a:srgbClr val="005FAA"/>
                </a:solidFill>
                <a:latin typeface="Arial"/>
                <a:ea typeface="Arial"/>
                <a:cs typeface="Arial"/>
                <a:sym typeface="Arial"/>
              </a:defRPr>
            </a:lvl7pPr>
            <a:lvl8pPr marL="1371370" marR="0" lvl="7" indent="0" algn="l" rtl="0">
              <a:spcBef>
                <a:spcPts val="0"/>
              </a:spcBef>
              <a:spcAft>
                <a:spcPts val="0"/>
              </a:spcAft>
              <a:buNone/>
              <a:defRPr sz="2800" b="1" i="0" u="none" strike="noStrike" cap="none">
                <a:solidFill>
                  <a:srgbClr val="005FAA"/>
                </a:solidFill>
                <a:latin typeface="Arial"/>
                <a:ea typeface="Arial"/>
                <a:cs typeface="Arial"/>
                <a:sym typeface="Arial"/>
              </a:defRPr>
            </a:lvl8pPr>
            <a:lvl9pPr marL="1828493" marR="0" lvl="8" indent="0" algn="l" rtl="0">
              <a:spcBef>
                <a:spcPts val="0"/>
              </a:spcBef>
              <a:spcAft>
                <a:spcPts val="0"/>
              </a:spcAft>
              <a:buNone/>
              <a:defRPr sz="2800" b="1" i="0" u="none" strike="noStrike" cap="none">
                <a:solidFill>
                  <a:srgbClr val="005FAA"/>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media">
    <p:spTree>
      <p:nvGrpSpPr>
        <p:cNvPr id="1" name="Shape 38"/>
        <p:cNvGrpSpPr/>
        <p:nvPr/>
      </p:nvGrpSpPr>
      <p:grpSpPr>
        <a:xfrm>
          <a:off x="0" y="0"/>
          <a:ext cx="0" cy="0"/>
          <a:chOff x="0" y="0"/>
          <a:chExt cx="0" cy="0"/>
        </a:xfrm>
      </p:grpSpPr>
      <p:sp>
        <p:nvSpPr>
          <p:cNvPr id="39" name="Shape 39"/>
          <p:cNvSpPr txBox="1"/>
          <p:nvPr/>
        </p:nvSpPr>
        <p:spPr>
          <a:xfrm>
            <a:off x="395537" y="5517232"/>
            <a:ext cx="8352928" cy="426170"/>
          </a:xfrm>
          <a:prstGeom prst="rect">
            <a:avLst/>
          </a:prstGeom>
          <a:noFill/>
          <a:ln>
            <a:noFill/>
          </a:ln>
        </p:spPr>
        <p:txBody>
          <a:bodyPr lIns="91409" tIns="45692" rIns="91409" bIns="45692" anchor="b" anchorCtr="0">
            <a:noAutofit/>
          </a:bodyPr>
          <a:lstStyle/>
          <a:p>
            <a:pPr marL="0" marR="0" lvl="0" indent="0" algn="l" rtl="0">
              <a:spcBef>
                <a:spcPts val="0"/>
              </a:spcBef>
              <a:spcAft>
                <a:spcPts val="0"/>
              </a:spcAft>
              <a:buSzPct val="25000"/>
              <a:buNone/>
            </a:pPr>
            <a:r>
              <a:rPr lang="es-CO" sz="2000" b="1">
                <a:solidFill>
                  <a:srgbClr val="005FAA"/>
                </a:solidFill>
                <a:latin typeface="Arial"/>
                <a:ea typeface="Arial"/>
                <a:cs typeface="Arial"/>
                <a:sym typeface="Arial"/>
              </a:rPr>
              <a:t>Click to edit Master title style</a:t>
            </a:r>
          </a:p>
        </p:txBody>
      </p:sp>
      <p:sp>
        <p:nvSpPr>
          <p:cNvPr id="40" name="Shape 40"/>
          <p:cNvSpPr>
            <a:spLocks noGrp="1"/>
          </p:cNvSpPr>
          <p:nvPr>
            <p:ph type="pic" idx="2"/>
          </p:nvPr>
        </p:nvSpPr>
        <p:spPr>
          <a:xfrm>
            <a:off x="395537" y="1628801"/>
            <a:ext cx="8352928" cy="3744415"/>
          </a:xfrm>
          <a:prstGeom prst="rect">
            <a:avLst/>
          </a:prstGeom>
          <a:noFill/>
          <a:ln>
            <a:noFill/>
          </a:ln>
        </p:spPr>
        <p:txBody>
          <a:bodyPr lIns="91409" tIns="91409" rIns="91409" bIns="91409" anchor="t" anchorCtr="0"/>
          <a:lstStyle>
            <a:lvl1pPr marL="0" marR="0" lvl="0" indent="0" algn="l" rtl="0">
              <a:spcBef>
                <a:spcPts val="640"/>
              </a:spcBef>
              <a:spcAft>
                <a:spcPts val="0"/>
              </a:spcAft>
              <a:buClr>
                <a:srgbClr val="005FAA"/>
              </a:buClr>
              <a:buFont typeface="Arial Narrow"/>
              <a:buNone/>
              <a:defRPr sz="3200" b="1" i="0" u="none" strike="noStrike" cap="none">
                <a:solidFill>
                  <a:srgbClr val="005FAA"/>
                </a:solidFill>
                <a:latin typeface="Arial Narrow"/>
                <a:ea typeface="Arial Narrow"/>
                <a:cs typeface="Arial Narrow"/>
                <a:sym typeface="Arial Narrow"/>
              </a:defRPr>
            </a:lvl1pPr>
            <a:lvl2pPr marL="457124" marR="0" lvl="1" indent="0" algn="l" rtl="0">
              <a:spcBef>
                <a:spcPts val="560"/>
              </a:spcBef>
              <a:spcAft>
                <a:spcPts val="0"/>
              </a:spcAft>
              <a:buClr>
                <a:srgbClr val="3595B7"/>
              </a:buClr>
              <a:buFont typeface="Arial Narrow"/>
              <a:buNone/>
              <a:defRPr sz="2800" b="1" i="0" u="none" strike="noStrike" cap="none">
                <a:solidFill>
                  <a:srgbClr val="3595B7"/>
                </a:solidFill>
                <a:latin typeface="Arial Narrow"/>
                <a:ea typeface="Arial Narrow"/>
                <a:cs typeface="Arial Narrow"/>
                <a:sym typeface="Arial Narrow"/>
              </a:defRPr>
            </a:lvl2pPr>
            <a:lvl3pPr marL="914247" marR="0" lvl="2" indent="0" algn="l" rtl="0">
              <a:spcBef>
                <a:spcPts val="480"/>
              </a:spcBef>
              <a:spcAft>
                <a:spcPts val="0"/>
              </a:spcAft>
              <a:buClr>
                <a:srgbClr val="3595B7"/>
              </a:buClr>
              <a:buFont typeface="Arial Narrow"/>
              <a:buNone/>
              <a:defRPr sz="2400" b="1" i="1" u="none" strike="noStrike" cap="none">
                <a:solidFill>
                  <a:srgbClr val="3595B7"/>
                </a:solidFill>
                <a:latin typeface="Arial Narrow"/>
                <a:ea typeface="Arial Narrow"/>
                <a:cs typeface="Arial Narrow"/>
                <a:sym typeface="Arial Narrow"/>
              </a:defRPr>
            </a:lvl3pPr>
            <a:lvl4pPr marL="1371370" marR="0" lvl="3" indent="0" algn="l" rtl="0">
              <a:spcBef>
                <a:spcPts val="400"/>
              </a:spcBef>
              <a:spcAft>
                <a:spcPts val="0"/>
              </a:spcAft>
              <a:buClr>
                <a:srgbClr val="3595B7"/>
              </a:buClr>
              <a:buFont typeface="Arial Narrow"/>
              <a:buNone/>
              <a:defRPr sz="2000" b="1" i="1" u="none" strike="noStrike" cap="none">
                <a:solidFill>
                  <a:srgbClr val="3595B7"/>
                </a:solidFill>
                <a:latin typeface="Arial Narrow"/>
                <a:ea typeface="Arial Narrow"/>
                <a:cs typeface="Arial Narrow"/>
                <a:sym typeface="Arial Narrow"/>
              </a:defRPr>
            </a:lvl4pPr>
            <a:lvl5pPr marL="1828493" marR="0" lvl="4" indent="0" algn="l" rtl="0">
              <a:spcBef>
                <a:spcPts val="400"/>
              </a:spcBef>
              <a:spcAft>
                <a:spcPts val="0"/>
              </a:spcAft>
              <a:buClr>
                <a:srgbClr val="3595B7"/>
              </a:buClr>
              <a:buFont typeface="Arial Narrow"/>
              <a:buNone/>
              <a:defRPr sz="2000" b="1" i="1" u="none" strike="noStrike" cap="none">
                <a:solidFill>
                  <a:srgbClr val="3595B7"/>
                </a:solidFill>
                <a:latin typeface="Arial Narrow"/>
                <a:ea typeface="Arial Narrow"/>
                <a:cs typeface="Arial Narrow"/>
                <a:sym typeface="Arial Narrow"/>
              </a:defRPr>
            </a:lvl5pPr>
            <a:lvl6pPr marL="2285617"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274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199863"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6986"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1"/>
          </p:nvPr>
        </p:nvSpPr>
        <p:spPr>
          <a:xfrm>
            <a:off x="395537" y="6093301"/>
            <a:ext cx="8352928" cy="441882"/>
          </a:xfrm>
          <a:prstGeom prst="rect">
            <a:avLst/>
          </a:prstGeom>
          <a:noFill/>
          <a:ln>
            <a:noFill/>
          </a:ln>
        </p:spPr>
        <p:txBody>
          <a:bodyPr lIns="91409" tIns="91409" rIns="91409" bIns="91409" anchor="t" anchorCtr="0"/>
          <a:lstStyle>
            <a:lvl1pPr marL="0" marR="0" lvl="0" indent="0" algn="l" rtl="0">
              <a:spcBef>
                <a:spcPts val="280"/>
              </a:spcBef>
              <a:spcAft>
                <a:spcPts val="0"/>
              </a:spcAft>
              <a:buClr>
                <a:srgbClr val="005FAA"/>
              </a:buClr>
              <a:buFont typeface="Arial Narrow"/>
              <a:buChar char="●"/>
              <a:defRPr sz="1400" b="1" i="0" u="none" strike="noStrike" cap="none">
                <a:solidFill>
                  <a:srgbClr val="005FAA"/>
                </a:solidFill>
                <a:latin typeface="Arial Narrow"/>
                <a:ea typeface="Arial Narrow"/>
                <a:cs typeface="Arial Narrow"/>
                <a:sym typeface="Arial Narrow"/>
              </a:defRPr>
            </a:lvl1pPr>
            <a:lvl2pPr marL="457124" marR="0" lvl="1" indent="0" algn="l" rtl="0">
              <a:spcBef>
                <a:spcPts val="240"/>
              </a:spcBef>
              <a:spcAft>
                <a:spcPts val="0"/>
              </a:spcAft>
              <a:buClr>
                <a:srgbClr val="3595B7"/>
              </a:buClr>
              <a:buFont typeface="Arial Narrow"/>
              <a:buChar char="○"/>
              <a:defRPr sz="1200" b="1" i="0" u="none" strike="noStrike" cap="none">
                <a:solidFill>
                  <a:srgbClr val="3595B7"/>
                </a:solidFill>
                <a:latin typeface="Arial Narrow"/>
                <a:ea typeface="Arial Narrow"/>
                <a:cs typeface="Arial Narrow"/>
                <a:sym typeface="Arial Narrow"/>
              </a:defRPr>
            </a:lvl2pPr>
            <a:lvl3pPr marL="914247" marR="0" lvl="2" indent="0" algn="l" rtl="0">
              <a:spcBef>
                <a:spcPts val="200"/>
              </a:spcBef>
              <a:spcAft>
                <a:spcPts val="0"/>
              </a:spcAft>
              <a:buClr>
                <a:srgbClr val="3595B7"/>
              </a:buClr>
              <a:buFont typeface="Arial Narrow"/>
              <a:buChar char="■"/>
              <a:defRPr sz="1000" b="1" i="1" u="none" strike="noStrike" cap="none">
                <a:solidFill>
                  <a:srgbClr val="3595B7"/>
                </a:solidFill>
                <a:latin typeface="Arial Narrow"/>
                <a:ea typeface="Arial Narrow"/>
                <a:cs typeface="Arial Narrow"/>
                <a:sym typeface="Arial Narrow"/>
              </a:defRPr>
            </a:lvl3pPr>
            <a:lvl4pPr marL="1371370" marR="0" lvl="3" indent="0" algn="l" rtl="0">
              <a:spcBef>
                <a:spcPts val="180"/>
              </a:spcBef>
              <a:spcAft>
                <a:spcPts val="0"/>
              </a:spcAft>
              <a:buClr>
                <a:srgbClr val="3595B7"/>
              </a:buClr>
              <a:buFont typeface="Arial Narrow"/>
              <a:buChar char="●"/>
              <a:defRPr sz="900" b="1" i="1" u="none" strike="noStrike" cap="none">
                <a:solidFill>
                  <a:srgbClr val="3595B7"/>
                </a:solidFill>
                <a:latin typeface="Arial Narrow"/>
                <a:ea typeface="Arial Narrow"/>
                <a:cs typeface="Arial Narrow"/>
                <a:sym typeface="Arial Narrow"/>
              </a:defRPr>
            </a:lvl4pPr>
            <a:lvl5pPr marL="1828493" marR="0" lvl="4" indent="0" algn="l" rtl="0">
              <a:spcBef>
                <a:spcPts val="180"/>
              </a:spcBef>
              <a:spcAft>
                <a:spcPts val="0"/>
              </a:spcAft>
              <a:buClr>
                <a:srgbClr val="3595B7"/>
              </a:buClr>
              <a:buFont typeface="Arial Narrow"/>
              <a:buChar char="○"/>
              <a:defRPr sz="900" b="1" i="1" u="none" strike="noStrike" cap="none">
                <a:solidFill>
                  <a:srgbClr val="3595B7"/>
                </a:solidFill>
                <a:latin typeface="Arial Narrow"/>
                <a:ea typeface="Arial Narrow"/>
                <a:cs typeface="Arial Narrow"/>
                <a:sym typeface="Arial Narrow"/>
              </a:defRPr>
            </a:lvl5pPr>
            <a:lvl6pPr marL="2285617" marR="0" lvl="5" indent="0" algn="l" rtl="0">
              <a:spcBef>
                <a:spcPts val="180"/>
              </a:spcBef>
              <a:spcAft>
                <a:spcPts val="0"/>
              </a:spcAft>
              <a:buClr>
                <a:schemeClr val="dk1"/>
              </a:buClr>
              <a:buFont typeface="Arial"/>
              <a:buChar char="■"/>
              <a:defRPr sz="900" b="0" i="0" u="none" strike="noStrike" cap="none">
                <a:solidFill>
                  <a:schemeClr val="dk1"/>
                </a:solidFill>
                <a:latin typeface="Arial"/>
                <a:ea typeface="Arial"/>
                <a:cs typeface="Arial"/>
                <a:sym typeface="Arial"/>
              </a:defRPr>
            </a:lvl6pPr>
            <a:lvl7pPr marL="2742740" marR="0" lvl="6" indent="0" algn="l" rtl="0">
              <a:spcBef>
                <a:spcPts val="180"/>
              </a:spcBef>
              <a:spcAft>
                <a:spcPts val="0"/>
              </a:spcAft>
              <a:buClr>
                <a:schemeClr val="dk1"/>
              </a:buClr>
              <a:buFont typeface="Arial"/>
              <a:buChar char="●"/>
              <a:defRPr sz="900" b="0" i="0" u="none" strike="noStrike" cap="none">
                <a:solidFill>
                  <a:schemeClr val="dk1"/>
                </a:solidFill>
                <a:latin typeface="Arial"/>
                <a:ea typeface="Arial"/>
                <a:cs typeface="Arial"/>
                <a:sym typeface="Arial"/>
              </a:defRPr>
            </a:lvl7pPr>
            <a:lvl8pPr marL="3199863" marR="0" lvl="7" indent="0" algn="l" rtl="0">
              <a:spcBef>
                <a:spcPts val="180"/>
              </a:spcBef>
              <a:spcAft>
                <a:spcPts val="0"/>
              </a:spcAft>
              <a:buClr>
                <a:schemeClr val="dk1"/>
              </a:buClr>
              <a:buFont typeface="Arial"/>
              <a:buChar char="○"/>
              <a:defRPr sz="900" b="0" i="0" u="none" strike="noStrike" cap="none">
                <a:solidFill>
                  <a:schemeClr val="dk1"/>
                </a:solidFill>
                <a:latin typeface="Arial"/>
                <a:ea typeface="Arial"/>
                <a:cs typeface="Arial"/>
                <a:sym typeface="Arial"/>
              </a:defRPr>
            </a:lvl8pPr>
            <a:lvl9pPr marL="3656986" marR="0" lvl="8" indent="0" algn="l" rtl="0">
              <a:spcBef>
                <a:spcPts val="180"/>
              </a:spcBef>
              <a:spcAft>
                <a:spcPts val="0"/>
              </a:spcAft>
              <a:buClr>
                <a:schemeClr val="dk1"/>
              </a:buClr>
              <a:buFont typeface="Arial"/>
              <a:buChar char="■"/>
              <a:defRPr sz="9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title"/>
          </p:nvPr>
        </p:nvSpPr>
        <p:spPr>
          <a:xfrm>
            <a:off x="395537" y="838200"/>
            <a:ext cx="8352928" cy="718592"/>
          </a:xfrm>
          <a:prstGeom prst="rect">
            <a:avLst/>
          </a:prstGeom>
          <a:noFill/>
          <a:ln>
            <a:noFill/>
          </a:ln>
        </p:spPr>
        <p:txBody>
          <a:bodyPr lIns="91409" tIns="91409" rIns="91409" bIns="91409" anchor="ctr" anchorCtr="0"/>
          <a:lstStyle>
            <a:lvl1pPr marL="0" marR="0" lvl="0" indent="0" algn="ctr" rtl="0">
              <a:spcBef>
                <a:spcPts val="0"/>
              </a:spcBef>
              <a:spcAft>
                <a:spcPts val="0"/>
              </a:spcAft>
              <a:buNone/>
              <a:defRPr sz="3200" b="1" i="0" u="none" strike="noStrike" cap="none">
                <a:solidFill>
                  <a:srgbClr val="005FAA"/>
                </a:solidFill>
                <a:latin typeface="Arial Narrow"/>
                <a:ea typeface="Arial Narrow"/>
                <a:cs typeface="Arial Narrow"/>
                <a:sym typeface="Arial Narrow"/>
              </a:defRPr>
            </a:lvl1pPr>
            <a:lvl2pPr marL="0" marR="0" lvl="1" indent="0" algn="l" rtl="0">
              <a:spcBef>
                <a:spcPts val="0"/>
              </a:spcBef>
              <a:spcAft>
                <a:spcPts val="0"/>
              </a:spcAft>
              <a:buNone/>
              <a:defRPr sz="2800" b="1" i="0" u="none" strike="noStrike" cap="none">
                <a:solidFill>
                  <a:srgbClr val="005FAA"/>
                </a:solidFill>
                <a:latin typeface="Arial"/>
                <a:ea typeface="Arial"/>
                <a:cs typeface="Arial"/>
                <a:sym typeface="Arial"/>
              </a:defRPr>
            </a:lvl2pPr>
            <a:lvl3pPr marL="0" marR="0" lvl="2" indent="0" algn="l" rtl="0">
              <a:spcBef>
                <a:spcPts val="0"/>
              </a:spcBef>
              <a:spcAft>
                <a:spcPts val="0"/>
              </a:spcAft>
              <a:buNone/>
              <a:defRPr sz="2800" b="1" i="0" u="none" strike="noStrike" cap="none">
                <a:solidFill>
                  <a:srgbClr val="005FAA"/>
                </a:solidFill>
                <a:latin typeface="Arial"/>
                <a:ea typeface="Arial"/>
                <a:cs typeface="Arial"/>
                <a:sym typeface="Arial"/>
              </a:defRPr>
            </a:lvl3pPr>
            <a:lvl4pPr marL="0" marR="0" lvl="3" indent="0" algn="l" rtl="0">
              <a:spcBef>
                <a:spcPts val="0"/>
              </a:spcBef>
              <a:spcAft>
                <a:spcPts val="0"/>
              </a:spcAft>
              <a:buNone/>
              <a:defRPr sz="2800" b="1" i="0" u="none" strike="noStrike" cap="none">
                <a:solidFill>
                  <a:srgbClr val="005FAA"/>
                </a:solidFill>
                <a:latin typeface="Arial"/>
                <a:ea typeface="Arial"/>
                <a:cs typeface="Arial"/>
                <a:sym typeface="Arial"/>
              </a:defRPr>
            </a:lvl4pPr>
            <a:lvl5pPr marL="0" marR="0" lvl="4" indent="0" algn="l" rtl="0">
              <a:spcBef>
                <a:spcPts val="0"/>
              </a:spcBef>
              <a:spcAft>
                <a:spcPts val="0"/>
              </a:spcAft>
              <a:buNone/>
              <a:defRPr sz="2800" b="1" i="0" u="none" strike="noStrike" cap="none">
                <a:solidFill>
                  <a:srgbClr val="005FAA"/>
                </a:solidFill>
                <a:latin typeface="Arial"/>
                <a:ea typeface="Arial"/>
                <a:cs typeface="Arial"/>
                <a:sym typeface="Arial"/>
              </a:defRPr>
            </a:lvl5pPr>
            <a:lvl6pPr marL="457124" marR="0" lvl="5" indent="0" algn="l" rtl="0">
              <a:spcBef>
                <a:spcPts val="0"/>
              </a:spcBef>
              <a:spcAft>
                <a:spcPts val="0"/>
              </a:spcAft>
              <a:buNone/>
              <a:defRPr sz="2800" b="1" i="0" u="none" strike="noStrike" cap="none">
                <a:solidFill>
                  <a:srgbClr val="005FAA"/>
                </a:solidFill>
                <a:latin typeface="Arial"/>
                <a:ea typeface="Arial"/>
                <a:cs typeface="Arial"/>
                <a:sym typeface="Arial"/>
              </a:defRPr>
            </a:lvl6pPr>
            <a:lvl7pPr marL="914247" marR="0" lvl="6" indent="0" algn="l" rtl="0">
              <a:spcBef>
                <a:spcPts val="0"/>
              </a:spcBef>
              <a:spcAft>
                <a:spcPts val="0"/>
              </a:spcAft>
              <a:buNone/>
              <a:defRPr sz="2800" b="1" i="0" u="none" strike="noStrike" cap="none">
                <a:solidFill>
                  <a:srgbClr val="005FAA"/>
                </a:solidFill>
                <a:latin typeface="Arial"/>
                <a:ea typeface="Arial"/>
                <a:cs typeface="Arial"/>
                <a:sym typeface="Arial"/>
              </a:defRPr>
            </a:lvl7pPr>
            <a:lvl8pPr marL="1371370" marR="0" lvl="7" indent="0" algn="l" rtl="0">
              <a:spcBef>
                <a:spcPts val="0"/>
              </a:spcBef>
              <a:spcAft>
                <a:spcPts val="0"/>
              </a:spcAft>
              <a:buNone/>
              <a:defRPr sz="2800" b="1" i="0" u="none" strike="noStrike" cap="none">
                <a:solidFill>
                  <a:srgbClr val="005FAA"/>
                </a:solidFill>
                <a:latin typeface="Arial"/>
                <a:ea typeface="Arial"/>
                <a:cs typeface="Arial"/>
                <a:sym typeface="Arial"/>
              </a:defRPr>
            </a:lvl8pPr>
            <a:lvl9pPr marL="1828493" marR="0" lvl="8" indent="0" algn="l" rtl="0">
              <a:spcBef>
                <a:spcPts val="0"/>
              </a:spcBef>
              <a:spcAft>
                <a:spcPts val="0"/>
              </a:spcAft>
              <a:buNone/>
              <a:defRPr sz="2800" b="1" i="0" u="none" strike="noStrike" cap="none">
                <a:solidFill>
                  <a:srgbClr val="005FAA"/>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End Slide">
    <p:spTree>
      <p:nvGrpSpPr>
        <p:cNvPr id="1" name="Shape 4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92622" y="620687"/>
            <a:ext cx="7772400" cy="718592"/>
          </a:xfrm>
          <a:prstGeom prst="rect">
            <a:avLst/>
          </a:prstGeom>
          <a:noFill/>
          <a:ln>
            <a:noFill/>
          </a:ln>
        </p:spPr>
        <p:txBody>
          <a:bodyPr lIns="91409" tIns="91409" rIns="91409" bIns="91409" anchor="ctr" anchorCtr="0"/>
          <a:lstStyle>
            <a:lvl1pPr marL="0" marR="0" lvl="0" indent="0" algn="ctr" rtl="0">
              <a:spcBef>
                <a:spcPts val="0"/>
              </a:spcBef>
              <a:spcAft>
                <a:spcPts val="0"/>
              </a:spcAft>
              <a:buNone/>
              <a:defRPr sz="3200" b="1" i="0" u="none" strike="noStrike" cap="none">
                <a:solidFill>
                  <a:srgbClr val="005FAA"/>
                </a:solidFill>
                <a:latin typeface="Arial Narrow"/>
                <a:ea typeface="Arial Narrow"/>
                <a:cs typeface="Arial Narrow"/>
                <a:sym typeface="Arial Narrow"/>
              </a:defRPr>
            </a:lvl1pPr>
            <a:lvl2pPr marL="0" marR="0" lvl="1" indent="0" algn="l" rtl="0">
              <a:spcBef>
                <a:spcPts val="0"/>
              </a:spcBef>
              <a:spcAft>
                <a:spcPts val="0"/>
              </a:spcAft>
              <a:buNone/>
              <a:defRPr sz="2800" b="1" i="0" u="none" strike="noStrike" cap="none">
                <a:solidFill>
                  <a:srgbClr val="005FAA"/>
                </a:solidFill>
                <a:latin typeface="Arial"/>
                <a:ea typeface="Arial"/>
                <a:cs typeface="Arial"/>
                <a:sym typeface="Arial"/>
              </a:defRPr>
            </a:lvl2pPr>
            <a:lvl3pPr marL="0" marR="0" lvl="2" indent="0" algn="l" rtl="0">
              <a:spcBef>
                <a:spcPts val="0"/>
              </a:spcBef>
              <a:spcAft>
                <a:spcPts val="0"/>
              </a:spcAft>
              <a:buNone/>
              <a:defRPr sz="2800" b="1" i="0" u="none" strike="noStrike" cap="none">
                <a:solidFill>
                  <a:srgbClr val="005FAA"/>
                </a:solidFill>
                <a:latin typeface="Arial"/>
                <a:ea typeface="Arial"/>
                <a:cs typeface="Arial"/>
                <a:sym typeface="Arial"/>
              </a:defRPr>
            </a:lvl3pPr>
            <a:lvl4pPr marL="0" marR="0" lvl="3" indent="0" algn="l" rtl="0">
              <a:spcBef>
                <a:spcPts val="0"/>
              </a:spcBef>
              <a:spcAft>
                <a:spcPts val="0"/>
              </a:spcAft>
              <a:buNone/>
              <a:defRPr sz="2800" b="1" i="0" u="none" strike="noStrike" cap="none">
                <a:solidFill>
                  <a:srgbClr val="005FAA"/>
                </a:solidFill>
                <a:latin typeface="Arial"/>
                <a:ea typeface="Arial"/>
                <a:cs typeface="Arial"/>
                <a:sym typeface="Arial"/>
              </a:defRPr>
            </a:lvl4pPr>
            <a:lvl5pPr marL="0" marR="0" lvl="4" indent="0" algn="l" rtl="0">
              <a:spcBef>
                <a:spcPts val="0"/>
              </a:spcBef>
              <a:spcAft>
                <a:spcPts val="0"/>
              </a:spcAft>
              <a:buNone/>
              <a:defRPr sz="2800" b="1" i="0" u="none" strike="noStrike" cap="none">
                <a:solidFill>
                  <a:srgbClr val="005FAA"/>
                </a:solidFill>
                <a:latin typeface="Arial"/>
                <a:ea typeface="Arial"/>
                <a:cs typeface="Arial"/>
                <a:sym typeface="Arial"/>
              </a:defRPr>
            </a:lvl5pPr>
            <a:lvl6pPr marL="457124" marR="0" lvl="5" indent="0" algn="l" rtl="0">
              <a:spcBef>
                <a:spcPts val="0"/>
              </a:spcBef>
              <a:spcAft>
                <a:spcPts val="0"/>
              </a:spcAft>
              <a:buNone/>
              <a:defRPr sz="2800" b="1" i="0" u="none" strike="noStrike" cap="none">
                <a:solidFill>
                  <a:srgbClr val="005FAA"/>
                </a:solidFill>
                <a:latin typeface="Arial"/>
                <a:ea typeface="Arial"/>
                <a:cs typeface="Arial"/>
                <a:sym typeface="Arial"/>
              </a:defRPr>
            </a:lvl6pPr>
            <a:lvl7pPr marL="914247" marR="0" lvl="6" indent="0" algn="l" rtl="0">
              <a:spcBef>
                <a:spcPts val="0"/>
              </a:spcBef>
              <a:spcAft>
                <a:spcPts val="0"/>
              </a:spcAft>
              <a:buNone/>
              <a:defRPr sz="2800" b="1" i="0" u="none" strike="noStrike" cap="none">
                <a:solidFill>
                  <a:srgbClr val="005FAA"/>
                </a:solidFill>
                <a:latin typeface="Arial"/>
                <a:ea typeface="Arial"/>
                <a:cs typeface="Arial"/>
                <a:sym typeface="Arial"/>
              </a:defRPr>
            </a:lvl7pPr>
            <a:lvl8pPr marL="1371370" marR="0" lvl="7" indent="0" algn="l" rtl="0">
              <a:spcBef>
                <a:spcPts val="0"/>
              </a:spcBef>
              <a:spcAft>
                <a:spcPts val="0"/>
              </a:spcAft>
              <a:buNone/>
              <a:defRPr sz="2800" b="1" i="0" u="none" strike="noStrike" cap="none">
                <a:solidFill>
                  <a:srgbClr val="005FAA"/>
                </a:solidFill>
                <a:latin typeface="Arial"/>
                <a:ea typeface="Arial"/>
                <a:cs typeface="Arial"/>
                <a:sym typeface="Arial"/>
              </a:defRPr>
            </a:lvl8pPr>
            <a:lvl9pPr marL="1828493" marR="0" lvl="8" indent="0" algn="l" rtl="0">
              <a:spcBef>
                <a:spcPts val="0"/>
              </a:spcBef>
              <a:spcAft>
                <a:spcPts val="0"/>
              </a:spcAft>
              <a:buNone/>
              <a:defRPr sz="2800" b="1" i="0" u="none" strike="noStrike" cap="none">
                <a:solidFill>
                  <a:srgbClr val="005FAA"/>
                </a:solidFill>
                <a:latin typeface="Arial"/>
                <a:ea typeface="Arial"/>
                <a:cs typeface="Arial"/>
                <a:sym typeface="Arial"/>
              </a:defRPr>
            </a:lvl9pPr>
          </a:lstStyle>
          <a:p>
            <a:endParaRPr/>
          </a:p>
        </p:txBody>
      </p:sp>
      <p:sp>
        <p:nvSpPr>
          <p:cNvPr id="47" name="Shape 47"/>
          <p:cNvSpPr txBox="1">
            <a:spLocks noGrp="1"/>
          </p:cNvSpPr>
          <p:nvPr>
            <p:ph type="body" idx="1"/>
          </p:nvPr>
        </p:nvSpPr>
        <p:spPr>
          <a:xfrm>
            <a:off x="628650" y="1825625"/>
            <a:ext cx="3886200" cy="4351338"/>
          </a:xfrm>
          <a:prstGeom prst="rect">
            <a:avLst/>
          </a:prstGeom>
          <a:noFill/>
          <a:ln>
            <a:noFill/>
          </a:ln>
        </p:spPr>
        <p:txBody>
          <a:bodyPr lIns="91409" tIns="91409" rIns="91409" bIns="91409" anchor="t" anchorCtr="0"/>
          <a:lstStyle>
            <a:lvl1pPr marL="174596" marR="0" lvl="0" indent="3174" algn="l" rtl="0">
              <a:spcBef>
                <a:spcPts val="560"/>
              </a:spcBef>
              <a:spcAft>
                <a:spcPts val="0"/>
              </a:spcAft>
              <a:buNone/>
              <a:defRPr sz="2800" b="1" i="0" u="none" strike="noStrike" cap="none">
                <a:solidFill>
                  <a:srgbClr val="005FAA"/>
                </a:solidFill>
                <a:latin typeface="Arial Narrow"/>
                <a:ea typeface="Arial Narrow"/>
                <a:cs typeface="Arial Narrow"/>
                <a:sym typeface="Arial Narrow"/>
              </a:defRPr>
            </a:lvl1pPr>
            <a:lvl2pPr marL="361889" marR="0" lvl="1" indent="-19047" algn="l" rtl="0">
              <a:spcBef>
                <a:spcPts val="480"/>
              </a:spcBef>
              <a:spcAft>
                <a:spcPts val="0"/>
              </a:spcAft>
              <a:buNone/>
              <a:defRPr sz="2400" b="1" i="0" u="none" strike="noStrike" cap="none">
                <a:solidFill>
                  <a:srgbClr val="3595B7"/>
                </a:solidFill>
                <a:latin typeface="Arial Narrow"/>
                <a:ea typeface="Arial Narrow"/>
                <a:cs typeface="Arial Narrow"/>
                <a:sym typeface="Arial Narrow"/>
              </a:defRPr>
            </a:lvl2pPr>
            <a:lvl3pPr marL="542834" marR="0" lvl="2" indent="-34919" algn="l" rtl="0">
              <a:spcBef>
                <a:spcPts val="400"/>
              </a:spcBef>
              <a:spcAft>
                <a:spcPts val="0"/>
              </a:spcAft>
              <a:buNone/>
              <a:defRPr sz="2000" b="1" i="1" u="none" strike="noStrike" cap="none">
                <a:solidFill>
                  <a:srgbClr val="3595B7"/>
                </a:solidFill>
                <a:latin typeface="Arial Narrow"/>
                <a:ea typeface="Arial Narrow"/>
                <a:cs typeface="Arial Narrow"/>
                <a:sym typeface="Arial Narrow"/>
              </a:defRPr>
            </a:lvl3pPr>
            <a:lvl4pPr marL="707906" marR="0" lvl="3" indent="-73013" algn="l" rtl="0">
              <a:spcBef>
                <a:spcPts val="320"/>
              </a:spcBef>
              <a:spcAft>
                <a:spcPts val="0"/>
              </a:spcAft>
              <a:buNone/>
              <a:defRPr sz="1600" b="1" i="1" u="none" strike="noStrike" cap="none">
                <a:solidFill>
                  <a:srgbClr val="3595B7"/>
                </a:solidFill>
                <a:latin typeface="Arial Narrow"/>
                <a:ea typeface="Arial Narrow"/>
                <a:cs typeface="Arial Narrow"/>
                <a:sym typeface="Arial Narrow"/>
              </a:defRPr>
            </a:lvl4pPr>
            <a:lvl5pPr marL="888851" marR="0" lvl="4" indent="-76187" algn="l" rtl="0">
              <a:spcBef>
                <a:spcPts val="320"/>
              </a:spcBef>
              <a:spcAft>
                <a:spcPts val="0"/>
              </a:spcAft>
              <a:buNone/>
              <a:defRPr sz="1600" b="1" i="1" u="none" strike="noStrike" cap="none">
                <a:solidFill>
                  <a:srgbClr val="3595B7"/>
                </a:solidFill>
                <a:latin typeface="Arial Narrow"/>
                <a:ea typeface="Arial Narrow"/>
                <a:cs typeface="Arial Narrow"/>
                <a:sym typeface="Arial Narrow"/>
              </a:defRPr>
            </a:lvl5pPr>
            <a:lvl6pPr marL="2514178" marR="0" lvl="5" indent="-76187" algn="l" rtl="0">
              <a:spcBef>
                <a:spcPts val="480"/>
              </a:spcBef>
              <a:spcAft>
                <a:spcPts val="0"/>
              </a:spcAft>
              <a:buNone/>
              <a:defRPr sz="2400" b="0" i="0" u="none" strike="noStrike" cap="none">
                <a:solidFill>
                  <a:schemeClr val="dk1"/>
                </a:solidFill>
                <a:latin typeface="Arial"/>
                <a:ea typeface="Arial"/>
                <a:cs typeface="Arial"/>
                <a:sym typeface="Arial"/>
              </a:defRPr>
            </a:lvl6pPr>
            <a:lvl7pPr marL="2971301" marR="0" lvl="6" indent="-76187" algn="l" rtl="0">
              <a:spcBef>
                <a:spcPts val="480"/>
              </a:spcBef>
              <a:spcAft>
                <a:spcPts val="0"/>
              </a:spcAft>
              <a:buNone/>
              <a:defRPr sz="2400" b="0" i="0" u="none" strike="noStrike" cap="none">
                <a:solidFill>
                  <a:schemeClr val="dk1"/>
                </a:solidFill>
                <a:latin typeface="Arial"/>
                <a:ea typeface="Arial"/>
                <a:cs typeface="Arial"/>
                <a:sym typeface="Arial"/>
              </a:defRPr>
            </a:lvl7pPr>
            <a:lvl8pPr marL="3428425" marR="0" lvl="7" indent="-76187" algn="l" rtl="0">
              <a:spcBef>
                <a:spcPts val="480"/>
              </a:spcBef>
              <a:spcAft>
                <a:spcPts val="0"/>
              </a:spcAft>
              <a:buNone/>
              <a:defRPr sz="2400" b="0" i="0" u="none" strike="noStrike" cap="none">
                <a:solidFill>
                  <a:schemeClr val="dk1"/>
                </a:solidFill>
                <a:latin typeface="Arial"/>
                <a:ea typeface="Arial"/>
                <a:cs typeface="Arial"/>
                <a:sym typeface="Arial"/>
              </a:defRPr>
            </a:lvl8pPr>
            <a:lvl9pPr marL="3885548" marR="0" lvl="8" indent="-76187" algn="l" rtl="0">
              <a:spcBef>
                <a:spcPts val="48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body" idx="2"/>
          </p:nvPr>
        </p:nvSpPr>
        <p:spPr>
          <a:xfrm>
            <a:off x="4629150" y="1825625"/>
            <a:ext cx="3886200" cy="4351338"/>
          </a:xfrm>
          <a:prstGeom prst="rect">
            <a:avLst/>
          </a:prstGeom>
          <a:noFill/>
          <a:ln>
            <a:noFill/>
          </a:ln>
        </p:spPr>
        <p:txBody>
          <a:bodyPr lIns="91409" tIns="91409" rIns="91409" bIns="91409" anchor="t" anchorCtr="0"/>
          <a:lstStyle>
            <a:lvl1pPr marL="174596" marR="0" lvl="0" indent="3174" algn="l" rtl="0">
              <a:spcBef>
                <a:spcPts val="560"/>
              </a:spcBef>
              <a:spcAft>
                <a:spcPts val="0"/>
              </a:spcAft>
              <a:buNone/>
              <a:defRPr sz="2800" b="1" i="0" u="none" strike="noStrike" cap="none">
                <a:solidFill>
                  <a:srgbClr val="005FAA"/>
                </a:solidFill>
                <a:latin typeface="Arial Narrow"/>
                <a:ea typeface="Arial Narrow"/>
                <a:cs typeface="Arial Narrow"/>
                <a:sym typeface="Arial Narrow"/>
              </a:defRPr>
            </a:lvl1pPr>
            <a:lvl2pPr marL="361889" marR="0" lvl="1" indent="-19047" algn="l" rtl="0">
              <a:spcBef>
                <a:spcPts val="480"/>
              </a:spcBef>
              <a:spcAft>
                <a:spcPts val="0"/>
              </a:spcAft>
              <a:buNone/>
              <a:defRPr sz="2400" b="1" i="0" u="none" strike="noStrike" cap="none">
                <a:solidFill>
                  <a:srgbClr val="3595B7"/>
                </a:solidFill>
                <a:latin typeface="Arial Narrow"/>
                <a:ea typeface="Arial Narrow"/>
                <a:cs typeface="Arial Narrow"/>
                <a:sym typeface="Arial Narrow"/>
              </a:defRPr>
            </a:lvl2pPr>
            <a:lvl3pPr marL="542834" marR="0" lvl="2" indent="-34919" algn="l" rtl="0">
              <a:spcBef>
                <a:spcPts val="400"/>
              </a:spcBef>
              <a:spcAft>
                <a:spcPts val="0"/>
              </a:spcAft>
              <a:buNone/>
              <a:defRPr sz="2000" b="1" i="1" u="none" strike="noStrike" cap="none">
                <a:solidFill>
                  <a:srgbClr val="3595B7"/>
                </a:solidFill>
                <a:latin typeface="Arial Narrow"/>
                <a:ea typeface="Arial Narrow"/>
                <a:cs typeface="Arial Narrow"/>
                <a:sym typeface="Arial Narrow"/>
              </a:defRPr>
            </a:lvl3pPr>
            <a:lvl4pPr marL="707906" marR="0" lvl="3" indent="-73013" algn="l" rtl="0">
              <a:spcBef>
                <a:spcPts val="320"/>
              </a:spcBef>
              <a:spcAft>
                <a:spcPts val="0"/>
              </a:spcAft>
              <a:buNone/>
              <a:defRPr sz="1600" b="1" i="1" u="none" strike="noStrike" cap="none">
                <a:solidFill>
                  <a:srgbClr val="3595B7"/>
                </a:solidFill>
                <a:latin typeface="Arial Narrow"/>
                <a:ea typeface="Arial Narrow"/>
                <a:cs typeface="Arial Narrow"/>
                <a:sym typeface="Arial Narrow"/>
              </a:defRPr>
            </a:lvl4pPr>
            <a:lvl5pPr marL="888851" marR="0" lvl="4" indent="-76187" algn="l" rtl="0">
              <a:spcBef>
                <a:spcPts val="320"/>
              </a:spcBef>
              <a:spcAft>
                <a:spcPts val="0"/>
              </a:spcAft>
              <a:buNone/>
              <a:defRPr sz="1600" b="1" i="1" u="none" strike="noStrike" cap="none">
                <a:solidFill>
                  <a:srgbClr val="3595B7"/>
                </a:solidFill>
                <a:latin typeface="Arial Narrow"/>
                <a:ea typeface="Arial Narrow"/>
                <a:cs typeface="Arial Narrow"/>
                <a:sym typeface="Arial Narrow"/>
              </a:defRPr>
            </a:lvl5pPr>
            <a:lvl6pPr marL="2514178" marR="0" lvl="5" indent="-76187" algn="l" rtl="0">
              <a:spcBef>
                <a:spcPts val="480"/>
              </a:spcBef>
              <a:spcAft>
                <a:spcPts val="0"/>
              </a:spcAft>
              <a:buNone/>
              <a:defRPr sz="2400" b="0" i="0" u="none" strike="noStrike" cap="none">
                <a:solidFill>
                  <a:schemeClr val="dk1"/>
                </a:solidFill>
                <a:latin typeface="Arial"/>
                <a:ea typeface="Arial"/>
                <a:cs typeface="Arial"/>
                <a:sym typeface="Arial"/>
              </a:defRPr>
            </a:lvl6pPr>
            <a:lvl7pPr marL="2971301" marR="0" lvl="6" indent="-76187" algn="l" rtl="0">
              <a:spcBef>
                <a:spcPts val="480"/>
              </a:spcBef>
              <a:spcAft>
                <a:spcPts val="0"/>
              </a:spcAft>
              <a:buNone/>
              <a:defRPr sz="2400" b="0" i="0" u="none" strike="noStrike" cap="none">
                <a:solidFill>
                  <a:schemeClr val="dk1"/>
                </a:solidFill>
                <a:latin typeface="Arial"/>
                <a:ea typeface="Arial"/>
                <a:cs typeface="Arial"/>
                <a:sym typeface="Arial"/>
              </a:defRPr>
            </a:lvl7pPr>
            <a:lvl8pPr marL="3428425" marR="0" lvl="7" indent="-76187" algn="l" rtl="0">
              <a:spcBef>
                <a:spcPts val="480"/>
              </a:spcBef>
              <a:spcAft>
                <a:spcPts val="0"/>
              </a:spcAft>
              <a:buNone/>
              <a:defRPr sz="2400" b="0" i="0" u="none" strike="noStrike" cap="none">
                <a:solidFill>
                  <a:schemeClr val="dk1"/>
                </a:solidFill>
                <a:latin typeface="Arial"/>
                <a:ea typeface="Arial"/>
                <a:cs typeface="Arial"/>
                <a:sym typeface="Arial"/>
              </a:defRPr>
            </a:lvl8pPr>
            <a:lvl9pPr marL="3885548" marR="0" lvl="8" indent="-76187" algn="l" rtl="0">
              <a:spcBef>
                <a:spcPts val="48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dt" idx="10"/>
          </p:nvPr>
        </p:nvSpPr>
        <p:spPr>
          <a:xfrm>
            <a:off x="628650" y="6356358"/>
            <a:ext cx="2057400" cy="365125"/>
          </a:xfrm>
          <a:prstGeom prst="rect">
            <a:avLst/>
          </a:prstGeom>
          <a:noFill/>
          <a:ln>
            <a:noFill/>
          </a:ln>
        </p:spPr>
        <p:txBody>
          <a:bodyPr lIns="91409" tIns="91409" rIns="91409" bIns="91409" anchor="t" anchorCtr="0"/>
          <a:lstStyle>
            <a:lvl1pPr marL="0" marR="0" lvl="0" indent="0" algn="l" rtl="0">
              <a:spcBef>
                <a:spcPts val="0"/>
              </a:spcBef>
              <a:buNone/>
              <a:defRPr sz="1800">
                <a:solidFill>
                  <a:schemeClr val="dk1"/>
                </a:solidFill>
                <a:latin typeface="Arial"/>
                <a:ea typeface="Arial"/>
                <a:cs typeface="Arial"/>
                <a:sym typeface="Arial"/>
              </a:defRPr>
            </a:lvl1pPr>
            <a:lvl2pPr marL="457124" marR="0" lvl="1" indent="0" algn="l" rtl="0">
              <a:spcBef>
                <a:spcPts val="0"/>
              </a:spcBef>
              <a:buNone/>
              <a:defRPr sz="1800" b="0" i="0" u="none" strike="noStrike" cap="none">
                <a:solidFill>
                  <a:schemeClr val="dk1"/>
                </a:solidFill>
                <a:latin typeface="Arial"/>
                <a:ea typeface="Arial"/>
                <a:cs typeface="Arial"/>
                <a:sym typeface="Arial"/>
              </a:defRPr>
            </a:lvl2pPr>
            <a:lvl3pPr marL="914247" marR="0" lvl="2" indent="0" algn="l" rtl="0">
              <a:spcBef>
                <a:spcPts val="0"/>
              </a:spcBef>
              <a:buNone/>
              <a:defRPr sz="1800" b="0" i="0" u="none" strike="noStrike" cap="none">
                <a:solidFill>
                  <a:schemeClr val="dk1"/>
                </a:solidFill>
                <a:latin typeface="Arial"/>
                <a:ea typeface="Arial"/>
                <a:cs typeface="Arial"/>
                <a:sym typeface="Arial"/>
              </a:defRPr>
            </a:lvl3pPr>
            <a:lvl4pPr marL="1371370" marR="0" lvl="3" indent="0" algn="l" rtl="0">
              <a:spcBef>
                <a:spcPts val="0"/>
              </a:spcBef>
              <a:buNone/>
              <a:defRPr sz="1800" b="0" i="0" u="none" strike="noStrike" cap="none">
                <a:solidFill>
                  <a:schemeClr val="dk1"/>
                </a:solidFill>
                <a:latin typeface="Arial"/>
                <a:ea typeface="Arial"/>
                <a:cs typeface="Arial"/>
                <a:sym typeface="Arial"/>
              </a:defRPr>
            </a:lvl4pPr>
            <a:lvl5pPr marL="1828493" marR="0" lvl="4" indent="0" algn="l" rtl="0">
              <a:spcBef>
                <a:spcPts val="0"/>
              </a:spcBef>
              <a:buNone/>
              <a:defRPr sz="1800" b="0" i="0" u="none" strike="noStrike" cap="none">
                <a:solidFill>
                  <a:schemeClr val="dk1"/>
                </a:solidFill>
                <a:latin typeface="Arial"/>
                <a:ea typeface="Arial"/>
                <a:cs typeface="Arial"/>
                <a:sym typeface="Arial"/>
              </a:defRPr>
            </a:lvl5pPr>
            <a:lvl6pPr marL="2285617" marR="0" lvl="5" indent="0" algn="l" rtl="0">
              <a:spcBef>
                <a:spcPts val="0"/>
              </a:spcBef>
              <a:buNone/>
              <a:defRPr sz="1800" b="0" i="0" u="none" strike="noStrike" cap="none">
                <a:solidFill>
                  <a:schemeClr val="dk1"/>
                </a:solidFill>
                <a:latin typeface="Arial"/>
                <a:ea typeface="Arial"/>
                <a:cs typeface="Arial"/>
                <a:sym typeface="Arial"/>
              </a:defRPr>
            </a:lvl6pPr>
            <a:lvl7pPr marL="2742740" marR="0" lvl="6" indent="0" algn="l" rtl="0">
              <a:spcBef>
                <a:spcPts val="0"/>
              </a:spcBef>
              <a:buNone/>
              <a:defRPr sz="1800" b="0" i="0" u="none" strike="noStrike" cap="none">
                <a:solidFill>
                  <a:schemeClr val="dk1"/>
                </a:solidFill>
                <a:latin typeface="Arial"/>
                <a:ea typeface="Arial"/>
                <a:cs typeface="Arial"/>
                <a:sym typeface="Arial"/>
              </a:defRPr>
            </a:lvl7pPr>
            <a:lvl8pPr marL="3199863" marR="0" lvl="7" indent="0" algn="l" rtl="0">
              <a:spcBef>
                <a:spcPts val="0"/>
              </a:spcBef>
              <a:buNone/>
              <a:defRPr sz="1800" b="0" i="0" u="none" strike="noStrike" cap="none">
                <a:solidFill>
                  <a:schemeClr val="dk1"/>
                </a:solidFill>
                <a:latin typeface="Arial"/>
                <a:ea typeface="Arial"/>
                <a:cs typeface="Arial"/>
                <a:sym typeface="Arial"/>
              </a:defRPr>
            </a:lvl8pPr>
            <a:lvl9pPr marL="3656986"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3028951" y="6356358"/>
            <a:ext cx="3086099" cy="365125"/>
          </a:xfrm>
          <a:prstGeom prst="rect">
            <a:avLst/>
          </a:prstGeom>
          <a:noFill/>
          <a:ln>
            <a:noFill/>
          </a:ln>
        </p:spPr>
        <p:txBody>
          <a:bodyPr lIns="91409" tIns="91409" rIns="91409" bIns="91409" anchor="t" anchorCtr="0"/>
          <a:lstStyle>
            <a:lvl1pPr marL="0" marR="0" lvl="0" indent="0" algn="l" rtl="0">
              <a:spcBef>
                <a:spcPts val="0"/>
              </a:spcBef>
              <a:buNone/>
              <a:defRPr sz="1800">
                <a:solidFill>
                  <a:schemeClr val="dk1"/>
                </a:solidFill>
                <a:latin typeface="Arial"/>
                <a:ea typeface="Arial"/>
                <a:cs typeface="Arial"/>
                <a:sym typeface="Arial"/>
              </a:defRPr>
            </a:lvl1pPr>
            <a:lvl2pPr marL="457124" marR="0" lvl="1" indent="0" algn="l" rtl="0">
              <a:spcBef>
                <a:spcPts val="0"/>
              </a:spcBef>
              <a:buNone/>
              <a:defRPr sz="1800" b="0" i="0" u="none" strike="noStrike" cap="none">
                <a:solidFill>
                  <a:schemeClr val="dk1"/>
                </a:solidFill>
                <a:latin typeface="Arial"/>
                <a:ea typeface="Arial"/>
                <a:cs typeface="Arial"/>
                <a:sym typeface="Arial"/>
              </a:defRPr>
            </a:lvl2pPr>
            <a:lvl3pPr marL="914247" marR="0" lvl="2" indent="0" algn="l" rtl="0">
              <a:spcBef>
                <a:spcPts val="0"/>
              </a:spcBef>
              <a:buNone/>
              <a:defRPr sz="1800" b="0" i="0" u="none" strike="noStrike" cap="none">
                <a:solidFill>
                  <a:schemeClr val="dk1"/>
                </a:solidFill>
                <a:latin typeface="Arial"/>
                <a:ea typeface="Arial"/>
                <a:cs typeface="Arial"/>
                <a:sym typeface="Arial"/>
              </a:defRPr>
            </a:lvl3pPr>
            <a:lvl4pPr marL="1371370" marR="0" lvl="3" indent="0" algn="l" rtl="0">
              <a:spcBef>
                <a:spcPts val="0"/>
              </a:spcBef>
              <a:buNone/>
              <a:defRPr sz="1800" b="0" i="0" u="none" strike="noStrike" cap="none">
                <a:solidFill>
                  <a:schemeClr val="dk1"/>
                </a:solidFill>
                <a:latin typeface="Arial"/>
                <a:ea typeface="Arial"/>
                <a:cs typeface="Arial"/>
                <a:sym typeface="Arial"/>
              </a:defRPr>
            </a:lvl4pPr>
            <a:lvl5pPr marL="1828493" marR="0" lvl="4" indent="0" algn="l" rtl="0">
              <a:spcBef>
                <a:spcPts val="0"/>
              </a:spcBef>
              <a:buNone/>
              <a:defRPr sz="1800" b="0" i="0" u="none" strike="noStrike" cap="none">
                <a:solidFill>
                  <a:schemeClr val="dk1"/>
                </a:solidFill>
                <a:latin typeface="Arial"/>
                <a:ea typeface="Arial"/>
                <a:cs typeface="Arial"/>
                <a:sym typeface="Arial"/>
              </a:defRPr>
            </a:lvl5pPr>
            <a:lvl6pPr marL="2285617" marR="0" lvl="5" indent="0" algn="l" rtl="0">
              <a:spcBef>
                <a:spcPts val="0"/>
              </a:spcBef>
              <a:buNone/>
              <a:defRPr sz="1800" b="0" i="0" u="none" strike="noStrike" cap="none">
                <a:solidFill>
                  <a:schemeClr val="dk1"/>
                </a:solidFill>
                <a:latin typeface="Arial"/>
                <a:ea typeface="Arial"/>
                <a:cs typeface="Arial"/>
                <a:sym typeface="Arial"/>
              </a:defRPr>
            </a:lvl6pPr>
            <a:lvl7pPr marL="2742740" marR="0" lvl="6" indent="0" algn="l" rtl="0">
              <a:spcBef>
                <a:spcPts val="0"/>
              </a:spcBef>
              <a:buNone/>
              <a:defRPr sz="1800" b="0" i="0" u="none" strike="noStrike" cap="none">
                <a:solidFill>
                  <a:schemeClr val="dk1"/>
                </a:solidFill>
                <a:latin typeface="Arial"/>
                <a:ea typeface="Arial"/>
                <a:cs typeface="Arial"/>
                <a:sym typeface="Arial"/>
              </a:defRPr>
            </a:lvl7pPr>
            <a:lvl8pPr marL="3199863" marR="0" lvl="7" indent="0" algn="l" rtl="0">
              <a:spcBef>
                <a:spcPts val="0"/>
              </a:spcBef>
              <a:buNone/>
              <a:defRPr sz="1800" b="0" i="0" u="none" strike="noStrike" cap="none">
                <a:solidFill>
                  <a:schemeClr val="dk1"/>
                </a:solidFill>
                <a:latin typeface="Arial"/>
                <a:ea typeface="Arial"/>
                <a:cs typeface="Arial"/>
                <a:sym typeface="Arial"/>
              </a:defRPr>
            </a:lvl8pPr>
            <a:lvl9pPr marL="3656986"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6457950" y="6356358"/>
            <a:ext cx="2057400" cy="365125"/>
          </a:xfrm>
          <a:prstGeom prst="rect">
            <a:avLst/>
          </a:prstGeom>
          <a:noFill/>
          <a:ln>
            <a:noFill/>
          </a:ln>
        </p:spPr>
        <p:txBody>
          <a:bodyPr lIns="91409" tIns="45692" rIns="91409" bIns="45692" anchor="t" anchorCtr="0">
            <a:noAutofit/>
          </a:bodyPr>
          <a:lstStyle/>
          <a:p>
            <a:pPr>
              <a:buSzPct val="25000"/>
            </a:pPr>
            <a:fld id="{00000000-1234-1234-1234-123412341234}" type="slidenum">
              <a:rPr lang="es-CO" sz="2400" smtClean="0">
                <a:latin typeface="Times"/>
                <a:ea typeface="Times"/>
                <a:cs typeface="Times"/>
                <a:sym typeface="Times"/>
              </a:rPr>
              <a:pPr>
                <a:buSzPct val="25000"/>
              </a:pPr>
              <a:t>‹#›</a:t>
            </a:fld>
            <a:endParaRPr lang="es-CO" sz="2400">
              <a:latin typeface="Times"/>
              <a:ea typeface="Times"/>
              <a:cs typeface="Times"/>
              <a:sym typeface="Time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
        <p:nvSpPr>
          <p:cNvPr id="60" name="Shape 60"/>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pic>
        <p:nvPicPr>
          <p:cNvPr id="2" name="Picture 1" descr="AmeriGEOSS-Logo-final(High-r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7784" y="150200"/>
            <a:ext cx="1405060" cy="13442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theme" Target="../theme/theme2.xml"/><Relationship Id="rId13"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theme" Target="../theme/theme3.xml"/><Relationship Id="rId13" Type="http://schemas.openxmlformats.org/officeDocument/2006/relationships/image" Target="../media/image7.jpg"/><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 Id="rId11" Type="http://schemas.openxmlformats.org/officeDocument/2006/relationships/theme" Target="../theme/theme4.xml"/><Relationship Id="rId1" Type="http://schemas.openxmlformats.org/officeDocument/2006/relationships/slideLayout" Target="../slideLayouts/slideLayout31.xml"/><Relationship Id="rId2"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41.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0">
            <a:alphaModFix/>
          </a:blip>
          <a:srcRect/>
          <a:stretch/>
        </p:blipFill>
        <p:spPr>
          <a:xfrm>
            <a:off x="6822" y="-25039"/>
            <a:ext cx="9144000" cy="6858000"/>
          </a:xfrm>
          <a:prstGeom prst="rect">
            <a:avLst/>
          </a:prstGeom>
          <a:noFill/>
          <a:ln>
            <a:noFill/>
          </a:ln>
        </p:spPr>
      </p:pic>
      <p:sp>
        <p:nvSpPr>
          <p:cNvPr id="11" name="Shape 11"/>
          <p:cNvSpPr txBox="1">
            <a:spLocks noGrp="1"/>
          </p:cNvSpPr>
          <p:nvPr>
            <p:ph type="title"/>
          </p:nvPr>
        </p:nvSpPr>
        <p:spPr>
          <a:xfrm>
            <a:off x="692622" y="620687"/>
            <a:ext cx="7772400" cy="718592"/>
          </a:xfrm>
          <a:prstGeom prst="rect">
            <a:avLst/>
          </a:prstGeom>
          <a:noFill/>
          <a:ln>
            <a:noFill/>
          </a:ln>
        </p:spPr>
        <p:txBody>
          <a:bodyPr lIns="91409" tIns="91409" rIns="91409" bIns="91409" anchor="ctr" anchorCtr="0"/>
          <a:lstStyle>
            <a:lvl1pPr marL="0" marR="0" lvl="0" indent="0" algn="ctr" rtl="0">
              <a:spcBef>
                <a:spcPts val="0"/>
              </a:spcBef>
              <a:spcAft>
                <a:spcPts val="0"/>
              </a:spcAft>
              <a:buNone/>
              <a:defRPr sz="3200" b="1" i="0" u="none" strike="noStrike" cap="none">
                <a:solidFill>
                  <a:srgbClr val="005FAA"/>
                </a:solidFill>
                <a:latin typeface="Arial Narrow"/>
                <a:ea typeface="Arial Narrow"/>
                <a:cs typeface="Arial Narrow"/>
                <a:sym typeface="Arial Narrow"/>
              </a:defRPr>
            </a:lvl1pPr>
            <a:lvl2pPr marL="0" marR="0" lvl="1" indent="0" algn="l" rtl="0">
              <a:spcBef>
                <a:spcPts val="0"/>
              </a:spcBef>
              <a:spcAft>
                <a:spcPts val="0"/>
              </a:spcAft>
              <a:buNone/>
              <a:defRPr sz="2800" b="1" i="0" u="none" strike="noStrike" cap="none">
                <a:solidFill>
                  <a:srgbClr val="005FAA"/>
                </a:solidFill>
                <a:latin typeface="Arial"/>
                <a:ea typeface="Arial"/>
                <a:cs typeface="Arial"/>
                <a:sym typeface="Arial"/>
              </a:defRPr>
            </a:lvl2pPr>
            <a:lvl3pPr marL="0" marR="0" lvl="2" indent="0" algn="l" rtl="0">
              <a:spcBef>
                <a:spcPts val="0"/>
              </a:spcBef>
              <a:spcAft>
                <a:spcPts val="0"/>
              </a:spcAft>
              <a:buNone/>
              <a:defRPr sz="2800" b="1" i="0" u="none" strike="noStrike" cap="none">
                <a:solidFill>
                  <a:srgbClr val="005FAA"/>
                </a:solidFill>
                <a:latin typeface="Arial"/>
                <a:ea typeface="Arial"/>
                <a:cs typeface="Arial"/>
                <a:sym typeface="Arial"/>
              </a:defRPr>
            </a:lvl3pPr>
            <a:lvl4pPr marL="0" marR="0" lvl="3" indent="0" algn="l" rtl="0">
              <a:spcBef>
                <a:spcPts val="0"/>
              </a:spcBef>
              <a:spcAft>
                <a:spcPts val="0"/>
              </a:spcAft>
              <a:buNone/>
              <a:defRPr sz="2800" b="1" i="0" u="none" strike="noStrike" cap="none">
                <a:solidFill>
                  <a:srgbClr val="005FAA"/>
                </a:solidFill>
                <a:latin typeface="Arial"/>
                <a:ea typeface="Arial"/>
                <a:cs typeface="Arial"/>
                <a:sym typeface="Arial"/>
              </a:defRPr>
            </a:lvl4pPr>
            <a:lvl5pPr marL="0" marR="0" lvl="4" indent="0" algn="l" rtl="0">
              <a:spcBef>
                <a:spcPts val="0"/>
              </a:spcBef>
              <a:spcAft>
                <a:spcPts val="0"/>
              </a:spcAft>
              <a:buNone/>
              <a:defRPr sz="2800" b="1" i="0" u="none" strike="noStrike" cap="none">
                <a:solidFill>
                  <a:srgbClr val="005FAA"/>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rgbClr val="005FAA"/>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rgbClr val="005FAA"/>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rgbClr val="005FAA"/>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rgbClr val="005FAA"/>
                </a:solidFill>
                <a:latin typeface="Arial"/>
                <a:ea typeface="Arial"/>
                <a:cs typeface="Arial"/>
                <a:sym typeface="Arial"/>
              </a:defRPr>
            </a:lvl9pPr>
          </a:lstStyle>
          <a:p>
            <a:endParaRPr/>
          </a:p>
        </p:txBody>
      </p:sp>
      <p:sp>
        <p:nvSpPr>
          <p:cNvPr id="12" name="Shape 12"/>
          <p:cNvSpPr txBox="1">
            <a:spLocks noGrp="1"/>
          </p:cNvSpPr>
          <p:nvPr>
            <p:ph type="body" idx="1"/>
          </p:nvPr>
        </p:nvSpPr>
        <p:spPr>
          <a:xfrm>
            <a:off x="685800" y="1556792"/>
            <a:ext cx="8134672" cy="4896543"/>
          </a:xfrm>
          <a:prstGeom prst="rect">
            <a:avLst/>
          </a:prstGeom>
          <a:noFill/>
          <a:ln>
            <a:noFill/>
          </a:ln>
        </p:spPr>
        <p:txBody>
          <a:bodyPr lIns="91409" tIns="91409" rIns="91409" bIns="91409" anchor="t" anchorCtr="0"/>
          <a:lstStyle>
            <a:lvl1pPr marL="174625" marR="0" lvl="0" indent="3175" algn="l" rtl="0">
              <a:spcBef>
                <a:spcPts val="560"/>
              </a:spcBef>
              <a:spcAft>
                <a:spcPts val="0"/>
              </a:spcAft>
              <a:buNone/>
              <a:defRPr sz="2800" b="1" i="0" u="none" strike="noStrike" cap="none">
                <a:solidFill>
                  <a:srgbClr val="005FAA"/>
                </a:solidFill>
                <a:latin typeface="Arial Narrow"/>
                <a:ea typeface="Arial Narrow"/>
                <a:cs typeface="Arial Narrow"/>
                <a:sym typeface="Arial Narrow"/>
              </a:defRPr>
            </a:lvl1pPr>
            <a:lvl2pPr marL="361950" marR="0" lvl="1" indent="-19050" algn="l" rtl="0">
              <a:spcBef>
                <a:spcPts val="480"/>
              </a:spcBef>
              <a:spcAft>
                <a:spcPts val="0"/>
              </a:spcAft>
              <a:buNone/>
              <a:defRPr sz="2400" b="1" i="0" u="none" strike="noStrike" cap="none">
                <a:solidFill>
                  <a:srgbClr val="3595B7"/>
                </a:solidFill>
                <a:latin typeface="Arial Narrow"/>
                <a:ea typeface="Arial Narrow"/>
                <a:cs typeface="Arial Narrow"/>
                <a:sym typeface="Arial Narrow"/>
              </a:defRPr>
            </a:lvl2pPr>
            <a:lvl3pPr marL="542925" marR="0" lvl="2" indent="-34925" algn="l" rtl="0">
              <a:spcBef>
                <a:spcPts val="400"/>
              </a:spcBef>
              <a:spcAft>
                <a:spcPts val="0"/>
              </a:spcAft>
              <a:buNone/>
              <a:defRPr sz="2000" b="1" i="1" u="none" strike="noStrike" cap="none">
                <a:solidFill>
                  <a:srgbClr val="3595B7"/>
                </a:solidFill>
                <a:latin typeface="Arial Narrow"/>
                <a:ea typeface="Arial Narrow"/>
                <a:cs typeface="Arial Narrow"/>
                <a:sym typeface="Arial Narrow"/>
              </a:defRPr>
            </a:lvl3pPr>
            <a:lvl4pPr marL="708025" marR="0" lvl="3" indent="-73025" algn="l" rtl="0">
              <a:spcBef>
                <a:spcPts val="320"/>
              </a:spcBef>
              <a:spcAft>
                <a:spcPts val="0"/>
              </a:spcAft>
              <a:buNone/>
              <a:defRPr sz="1600" b="1" i="1" u="none" strike="noStrike" cap="none">
                <a:solidFill>
                  <a:srgbClr val="3595B7"/>
                </a:solidFill>
                <a:latin typeface="Arial Narrow"/>
                <a:ea typeface="Arial Narrow"/>
                <a:cs typeface="Arial Narrow"/>
                <a:sym typeface="Arial Narrow"/>
              </a:defRPr>
            </a:lvl4pPr>
            <a:lvl5pPr marL="889000" marR="0" lvl="4" indent="-76200" algn="l" rtl="0">
              <a:spcBef>
                <a:spcPts val="320"/>
              </a:spcBef>
              <a:spcAft>
                <a:spcPts val="0"/>
              </a:spcAft>
              <a:buNone/>
              <a:defRPr sz="1600" b="1" i="1" u="none" strike="noStrike" cap="none">
                <a:solidFill>
                  <a:srgbClr val="3595B7"/>
                </a:solidFill>
                <a:latin typeface="Arial Narrow"/>
                <a:ea typeface="Arial Narrow"/>
                <a:cs typeface="Arial Narrow"/>
                <a:sym typeface="Arial Narrow"/>
              </a:defRPr>
            </a:lvl5pPr>
            <a:lvl6pPr marL="2514600" marR="0" lvl="5" indent="-76200" algn="l" rtl="0">
              <a:spcBef>
                <a:spcPts val="480"/>
              </a:spcBef>
              <a:spcAft>
                <a:spcPts val="0"/>
              </a:spcAft>
              <a:buNone/>
              <a:defRPr sz="2400" b="0" i="0" u="none" strike="noStrike" cap="none">
                <a:solidFill>
                  <a:schemeClr val="dk1"/>
                </a:solidFill>
                <a:latin typeface="Arial"/>
                <a:ea typeface="Arial"/>
                <a:cs typeface="Arial"/>
                <a:sym typeface="Arial"/>
              </a:defRPr>
            </a:lvl6pPr>
            <a:lvl7pPr marL="2971800" marR="0" lvl="6" indent="-76200" algn="l" rtl="0">
              <a:spcBef>
                <a:spcPts val="480"/>
              </a:spcBef>
              <a:spcAft>
                <a:spcPts val="0"/>
              </a:spcAft>
              <a:buNone/>
              <a:defRPr sz="2400" b="0" i="0" u="none" strike="noStrike" cap="none">
                <a:solidFill>
                  <a:schemeClr val="dk1"/>
                </a:solidFill>
                <a:latin typeface="Arial"/>
                <a:ea typeface="Arial"/>
                <a:cs typeface="Arial"/>
                <a:sym typeface="Arial"/>
              </a:defRPr>
            </a:lvl7pPr>
            <a:lvl8pPr marL="3429000" marR="0" lvl="7" indent="-76200" algn="l" rtl="0">
              <a:spcBef>
                <a:spcPts val="480"/>
              </a:spcBef>
              <a:spcAft>
                <a:spcPts val="0"/>
              </a:spcAft>
              <a:buNone/>
              <a:defRPr sz="2400" b="0" i="0" u="none" strike="noStrike" cap="none">
                <a:solidFill>
                  <a:schemeClr val="dk1"/>
                </a:solidFill>
                <a:latin typeface="Arial"/>
                <a:ea typeface="Arial"/>
                <a:cs typeface="Arial"/>
                <a:sym typeface="Arial"/>
              </a:defRPr>
            </a:lvl8pPr>
            <a:lvl9pPr marL="3886200" marR="0" lvl="8" indent="-76200" algn="l" rtl="0">
              <a:spcBef>
                <a:spcPts val="480"/>
              </a:spcBef>
              <a:spcAft>
                <a:spcPts val="0"/>
              </a:spcAft>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1143000"/>
          </a:xfrm>
          <a:prstGeom prst="rect">
            <a:avLst/>
          </a:prstGeom>
          <a:noFill/>
          <a:ln>
            <a:noFill/>
          </a:ln>
        </p:spPr>
        <p:txBody>
          <a:bodyPr lIns="91409" tIns="91409" rIns="91409" bIns="91409"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457200" y="1600206"/>
            <a:ext cx="8229600" cy="4525963"/>
          </a:xfrm>
          <a:prstGeom prst="rect">
            <a:avLst/>
          </a:prstGeom>
          <a:noFill/>
          <a:ln>
            <a:noFill/>
          </a:ln>
        </p:spPr>
        <p:txBody>
          <a:bodyPr lIns="91409" tIns="91409" rIns="91409" bIns="91409" anchor="t" anchorCtr="0"/>
          <a:lstStyle>
            <a:lvl1pPr marL="342900" marR="0" lvl="0" indent="-139700" algn="l" rtl="0">
              <a:spcBef>
                <a:spcPts val="640"/>
              </a:spcBef>
              <a:buNone/>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None/>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None/>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None/>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None/>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None/>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None/>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None/>
              <a:defRPr sz="20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Times"/>
                <a:ea typeface="Times"/>
                <a:cs typeface="Times"/>
                <a:sym typeface="Times"/>
              </a:rPr>
              <a:pPr algn="r">
                <a:buSzPct val="25000"/>
              </a:pPr>
              <a:t>‹#›</a:t>
            </a:fld>
            <a:endParaRPr lang="es-CO" sz="1200">
              <a:solidFill>
                <a:srgbClr val="888888"/>
              </a:solidFill>
              <a:latin typeface="Times"/>
              <a:ea typeface="Times"/>
              <a:cs typeface="Times"/>
              <a:sym typeface="Times"/>
            </a:endParaRPr>
          </a:p>
        </p:txBody>
      </p:sp>
      <p:pic>
        <p:nvPicPr>
          <p:cNvPr id="58" name="Shape 58" descr="GEO_logo_with_alternative_layout.png"/>
          <p:cNvPicPr preferRelativeResize="0"/>
          <p:nvPr/>
        </p:nvPicPr>
        <p:blipFill rotWithShape="1">
          <a:blip r:embed="rId13">
            <a:alphaModFix/>
          </a:blip>
          <a:srcRect/>
          <a:stretch/>
        </p:blipFill>
        <p:spPr>
          <a:xfrm>
            <a:off x="107505" y="188645"/>
            <a:ext cx="2411759" cy="84485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165" name="Shape 165"/>
          <p:cNvPicPr preferRelativeResize="0"/>
          <p:nvPr/>
        </p:nvPicPr>
        <p:blipFill rotWithShape="1">
          <a:blip r:embed="rId13">
            <a:alphaModFix/>
          </a:blip>
          <a:srcRect t="3" r="64651" b="87774"/>
          <a:stretch/>
        </p:blipFill>
        <p:spPr>
          <a:xfrm>
            <a:off x="1" y="0"/>
            <a:ext cx="2424223" cy="838198"/>
          </a:xfrm>
          <a:prstGeom prst="rect">
            <a:avLst/>
          </a:prstGeom>
          <a:noFill/>
          <a:ln>
            <a:noFill/>
          </a:ln>
        </p:spPr>
      </p:pic>
      <p:pic>
        <p:nvPicPr>
          <p:cNvPr id="166" name="Shape 166"/>
          <p:cNvPicPr preferRelativeResize="0"/>
          <p:nvPr/>
        </p:nvPicPr>
        <p:blipFill rotWithShape="1">
          <a:blip r:embed="rId13">
            <a:alphaModFix/>
          </a:blip>
          <a:srcRect l="74070" b="85581"/>
          <a:stretch/>
        </p:blipFill>
        <p:spPr>
          <a:xfrm>
            <a:off x="7365703" y="0"/>
            <a:ext cx="1778294" cy="988828"/>
          </a:xfrm>
          <a:prstGeom prst="rect">
            <a:avLst/>
          </a:prstGeom>
          <a:noFill/>
          <a:ln>
            <a:noFill/>
          </a:ln>
        </p:spPr>
      </p:pic>
      <p:sp>
        <p:nvSpPr>
          <p:cNvPr id="167" name="Shape 167"/>
          <p:cNvSpPr txBox="1">
            <a:spLocks noGrp="1"/>
          </p:cNvSpPr>
          <p:nvPr>
            <p:ph type="title"/>
          </p:nvPr>
        </p:nvSpPr>
        <p:spPr>
          <a:xfrm>
            <a:off x="628650" y="365125"/>
            <a:ext cx="7886698" cy="1325562"/>
          </a:xfrm>
          <a:prstGeom prst="rect">
            <a:avLst/>
          </a:prstGeom>
          <a:noFill/>
          <a:ln>
            <a:noFill/>
          </a:ln>
        </p:spPr>
        <p:txBody>
          <a:bodyPr lIns="91409" tIns="91409" rIns="91409" bIns="91409"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8" name="Shape 168"/>
          <p:cNvSpPr txBox="1">
            <a:spLocks noGrp="1"/>
          </p:cNvSpPr>
          <p:nvPr>
            <p:ph type="body" idx="1"/>
          </p:nvPr>
        </p:nvSpPr>
        <p:spPr>
          <a:xfrm>
            <a:off x="628650" y="1825625"/>
            <a:ext cx="7886698" cy="4351338"/>
          </a:xfrm>
          <a:prstGeom prst="rect">
            <a:avLst/>
          </a:prstGeom>
          <a:noFill/>
          <a:ln>
            <a:noFill/>
          </a:ln>
        </p:spPr>
        <p:txBody>
          <a:bodyPr lIns="91409" tIns="91409" rIns="91409" bIns="91409" anchor="t" anchorCtr="0"/>
          <a:lstStyle>
            <a:lvl1pPr marL="228600" marR="0" lvl="0" indent="127000" algn="l" rtl="0">
              <a:lnSpc>
                <a:spcPct val="90000"/>
              </a:lnSpc>
              <a:spcBef>
                <a:spcPts val="1000"/>
              </a:spcBef>
              <a:spcAft>
                <a:spcPts val="0"/>
              </a:spcAft>
              <a:buNone/>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None/>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None/>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dt" idx="10"/>
          </p:nvPr>
        </p:nvSpPr>
        <p:spPr>
          <a:xfrm>
            <a:off x="628650" y="6356351"/>
            <a:ext cx="2057398" cy="365125"/>
          </a:xfrm>
          <a:prstGeom prst="rect">
            <a:avLst/>
          </a:prstGeom>
          <a:noFill/>
          <a:ln>
            <a:noFill/>
          </a:ln>
        </p:spPr>
        <p:txBody>
          <a:bodyPr lIns="91409" tIns="91409" rIns="91409" bIns="91409" anchor="ctr" anchorCtr="0"/>
          <a:lstStyle>
            <a:lvl1pPr marL="0" marR="0" lvl="0" indent="0" algn="l"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ftr" idx="11"/>
          </p:nvPr>
        </p:nvSpPr>
        <p:spPr>
          <a:xfrm>
            <a:off x="3028951" y="6356351"/>
            <a:ext cx="3086099" cy="365125"/>
          </a:xfrm>
          <a:prstGeom prst="rect">
            <a:avLst/>
          </a:prstGeom>
          <a:noFill/>
          <a:ln>
            <a:noFill/>
          </a:ln>
        </p:spPr>
        <p:txBody>
          <a:bodyPr lIns="91409" tIns="91409" rIns="91409" bIns="91409" anchor="ctr" anchorCtr="0"/>
          <a:lstStyle>
            <a:lvl1pPr marL="0" marR="0" lvl="0" indent="0" algn="ct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sldNum" idx="12"/>
          </p:nvPr>
        </p:nvSpPr>
        <p:spPr>
          <a:xfrm>
            <a:off x="6457951" y="6356351"/>
            <a:ext cx="2057398"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70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74637"/>
            <a:ext cx="8229600" cy="1143000"/>
          </a:xfrm>
          <a:prstGeom prst="rect">
            <a:avLst/>
          </a:prstGeom>
          <a:noFill/>
          <a:ln>
            <a:noFill/>
          </a:ln>
        </p:spPr>
        <p:txBody>
          <a:bodyPr lIns="91409" tIns="91409" rIns="91409" bIns="91409"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8" name="Shape 248"/>
          <p:cNvSpPr txBox="1">
            <a:spLocks noGrp="1"/>
          </p:cNvSpPr>
          <p:nvPr>
            <p:ph type="body" idx="1"/>
          </p:nvPr>
        </p:nvSpPr>
        <p:spPr>
          <a:xfrm>
            <a:off x="457200" y="1600206"/>
            <a:ext cx="8229600" cy="4525963"/>
          </a:xfrm>
          <a:prstGeom prst="rect">
            <a:avLst/>
          </a:prstGeom>
          <a:noFill/>
          <a:ln>
            <a:noFill/>
          </a:ln>
        </p:spPr>
        <p:txBody>
          <a:bodyPr lIns="91409" tIns="91409" rIns="91409" bIns="91409" anchor="t" anchorCtr="0"/>
          <a:lstStyle>
            <a:lvl1pPr marL="342900" marR="0" lvl="0" indent="-139700" algn="l" rtl="0">
              <a:spcBef>
                <a:spcPts val="640"/>
              </a:spcBef>
              <a:buNone/>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None/>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None/>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None/>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None/>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None/>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None/>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None/>
              <a:defRPr sz="2000" b="0" i="0" u="none" strike="noStrike" cap="none">
                <a:solidFill>
                  <a:schemeClr val="dk1"/>
                </a:solidFill>
                <a:latin typeface="Calibri"/>
                <a:ea typeface="Calibri"/>
                <a:cs typeface="Calibri"/>
                <a:sym typeface="Calibri"/>
              </a:defRPr>
            </a:lvl9pPr>
          </a:lstStyle>
          <a:p>
            <a:endParaRPr/>
          </a:p>
        </p:txBody>
      </p:sp>
      <p:sp>
        <p:nvSpPr>
          <p:cNvPr id="249" name="Shape 249"/>
          <p:cNvSpPr txBox="1">
            <a:spLocks noGrp="1"/>
          </p:cNvSpPr>
          <p:nvPr>
            <p:ph type="dt" idx="10"/>
          </p:nvPr>
        </p:nvSpPr>
        <p:spPr>
          <a:xfrm>
            <a:off x="457201" y="6356355"/>
            <a:ext cx="2133599" cy="365125"/>
          </a:xfrm>
          <a:prstGeom prst="rect">
            <a:avLst/>
          </a:prstGeom>
          <a:noFill/>
          <a:ln>
            <a:noFill/>
          </a:ln>
        </p:spPr>
        <p:txBody>
          <a:bodyPr lIns="91409" tIns="91409" rIns="91409" bIns="91409"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0" name="Shape 250"/>
          <p:cNvSpPr txBox="1">
            <a:spLocks noGrp="1"/>
          </p:cNvSpPr>
          <p:nvPr>
            <p:ph type="ftr" idx="11"/>
          </p:nvPr>
        </p:nvSpPr>
        <p:spPr>
          <a:xfrm>
            <a:off x="3124201" y="6356355"/>
            <a:ext cx="2895600" cy="365125"/>
          </a:xfrm>
          <a:prstGeom prst="rect">
            <a:avLst/>
          </a:prstGeom>
          <a:noFill/>
          <a:ln>
            <a:noFill/>
          </a:ln>
        </p:spPr>
        <p:txBody>
          <a:bodyPr lIns="91409" tIns="91409" rIns="91409" bIns="91409"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124" marR="0" lvl="1" indent="0" algn="l" rtl="0">
              <a:spcBef>
                <a:spcPts val="0"/>
              </a:spcBef>
              <a:buNone/>
              <a:defRPr sz="1800" b="0" i="0" u="none" strike="noStrike" cap="none">
                <a:solidFill>
                  <a:schemeClr val="dk1"/>
                </a:solidFill>
                <a:latin typeface="Calibri"/>
                <a:ea typeface="Calibri"/>
                <a:cs typeface="Calibri"/>
                <a:sym typeface="Calibri"/>
              </a:defRPr>
            </a:lvl2pPr>
            <a:lvl3pPr marL="914247" marR="0" lvl="2" indent="0" algn="l" rtl="0">
              <a:spcBef>
                <a:spcPts val="0"/>
              </a:spcBef>
              <a:buNone/>
              <a:defRPr sz="1800" b="0" i="0" u="none" strike="noStrike" cap="none">
                <a:solidFill>
                  <a:schemeClr val="dk1"/>
                </a:solidFill>
                <a:latin typeface="Calibri"/>
                <a:ea typeface="Calibri"/>
                <a:cs typeface="Calibri"/>
                <a:sym typeface="Calibri"/>
              </a:defRPr>
            </a:lvl3pPr>
            <a:lvl4pPr marL="1371370" marR="0" lvl="3" indent="0" algn="l" rtl="0">
              <a:spcBef>
                <a:spcPts val="0"/>
              </a:spcBef>
              <a:buNone/>
              <a:defRPr sz="1800" b="0" i="0" u="none" strike="noStrike" cap="none">
                <a:solidFill>
                  <a:schemeClr val="dk1"/>
                </a:solidFill>
                <a:latin typeface="Calibri"/>
                <a:ea typeface="Calibri"/>
                <a:cs typeface="Calibri"/>
                <a:sym typeface="Calibri"/>
              </a:defRPr>
            </a:lvl4pPr>
            <a:lvl5pPr marL="1828493" marR="0" lvl="4" indent="0" algn="l" rtl="0">
              <a:spcBef>
                <a:spcPts val="0"/>
              </a:spcBef>
              <a:buNone/>
              <a:defRPr sz="1800" b="0" i="0" u="none" strike="noStrike" cap="none">
                <a:solidFill>
                  <a:schemeClr val="dk1"/>
                </a:solidFill>
                <a:latin typeface="Calibri"/>
                <a:ea typeface="Calibri"/>
                <a:cs typeface="Calibri"/>
                <a:sym typeface="Calibri"/>
              </a:defRPr>
            </a:lvl5pPr>
            <a:lvl6pPr marL="2285617" marR="0" lvl="5" indent="0" algn="l" rtl="0">
              <a:spcBef>
                <a:spcPts val="0"/>
              </a:spcBef>
              <a:buNone/>
              <a:defRPr sz="1800" b="0" i="0" u="none" strike="noStrike" cap="none">
                <a:solidFill>
                  <a:schemeClr val="dk1"/>
                </a:solidFill>
                <a:latin typeface="Calibri"/>
                <a:ea typeface="Calibri"/>
                <a:cs typeface="Calibri"/>
                <a:sym typeface="Calibri"/>
              </a:defRPr>
            </a:lvl6pPr>
            <a:lvl7pPr marL="2742740" marR="0" lvl="6" indent="0" algn="l" rtl="0">
              <a:spcBef>
                <a:spcPts val="0"/>
              </a:spcBef>
              <a:buNone/>
              <a:defRPr sz="1800" b="0" i="0" u="none" strike="noStrike" cap="none">
                <a:solidFill>
                  <a:schemeClr val="dk1"/>
                </a:solidFill>
                <a:latin typeface="Calibri"/>
                <a:ea typeface="Calibri"/>
                <a:cs typeface="Calibri"/>
                <a:sym typeface="Calibri"/>
              </a:defRPr>
            </a:lvl7pPr>
            <a:lvl8pPr marL="3199863" marR="0" lvl="7" indent="0" algn="l" rtl="0">
              <a:spcBef>
                <a:spcPts val="0"/>
              </a:spcBef>
              <a:buNone/>
              <a:defRPr sz="1800" b="0" i="0" u="none" strike="noStrike" cap="none">
                <a:solidFill>
                  <a:schemeClr val="dk1"/>
                </a:solidFill>
                <a:latin typeface="Calibri"/>
                <a:ea typeface="Calibri"/>
                <a:cs typeface="Calibri"/>
                <a:sym typeface="Calibri"/>
              </a:defRPr>
            </a:lvl8pPr>
            <a:lvl9pPr marL="3656986"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1" name="Shape 251"/>
          <p:cNvSpPr txBox="1">
            <a:spLocks noGrp="1"/>
          </p:cNvSpPr>
          <p:nvPr>
            <p:ph type="sldNum" idx="12"/>
          </p:nvPr>
        </p:nvSpPr>
        <p:spPr>
          <a:xfrm>
            <a:off x="6553201" y="6356355"/>
            <a:ext cx="2133599" cy="365125"/>
          </a:xfrm>
          <a:prstGeom prst="rect">
            <a:avLst/>
          </a:prstGeom>
          <a:noFill/>
          <a:ln>
            <a:noFill/>
          </a:ln>
        </p:spPr>
        <p:txBody>
          <a:bodyPr lIns="91409" tIns="45692" rIns="91409" bIns="45692" anchor="ctr" anchorCtr="0">
            <a:noAutofit/>
          </a:bodyPr>
          <a:lstStyle/>
          <a:p>
            <a:pPr algn="r">
              <a:buSzPct val="25000"/>
            </a:pPr>
            <a:fld id="{00000000-1234-1234-1234-123412341234}" type="slidenum">
              <a:rPr lang="es-CO" sz="1200" smtClean="0">
                <a:solidFill>
                  <a:srgbClr val="888888"/>
                </a:solidFill>
                <a:latin typeface="Calibri"/>
                <a:ea typeface="Calibri"/>
                <a:cs typeface="Calibri"/>
                <a:sym typeface="Calibri"/>
              </a:rPr>
              <a:pPr algn="r">
                <a:buSzPct val="25000"/>
              </a:pPr>
              <a:t>‹#›</a:t>
            </a:fld>
            <a:endParaRPr lang="es-CO"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k object 16"/>
          <p:cNvSpPr>
            <a:spLocks noChangeArrowheads="1"/>
          </p:cNvSpPr>
          <p:nvPr/>
        </p:nvSpPr>
        <p:spPr bwMode="auto">
          <a:xfrm>
            <a:off x="63501" y="77789"/>
            <a:ext cx="2411413" cy="574675"/>
          </a:xfrm>
          <a:prstGeom prst="rect">
            <a:avLst/>
          </a:pr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800" kern="1200">
              <a:solidFill>
                <a:prstClr val="black"/>
              </a:solidFill>
              <a:ea typeface="+mn-ea"/>
              <a:cs typeface="+mn-cs"/>
            </a:endParaRPr>
          </a:p>
        </p:txBody>
      </p:sp>
      <p:sp>
        <p:nvSpPr>
          <p:cNvPr id="1027" name="bk object 17"/>
          <p:cNvSpPr>
            <a:spLocks noChangeArrowheads="1"/>
          </p:cNvSpPr>
          <p:nvPr/>
        </p:nvSpPr>
        <p:spPr bwMode="auto">
          <a:xfrm>
            <a:off x="7696200" y="0"/>
            <a:ext cx="1430338" cy="896938"/>
          </a:xfrm>
          <a:prstGeom prst="rect">
            <a:avLst/>
          </a:prstGeom>
          <a:blipFill dpi="0" rotWithShape="1">
            <a:blip r:embed="rId4"/>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800" kern="1200">
              <a:solidFill>
                <a:prstClr val="black"/>
              </a:solidFill>
              <a:ea typeface="+mn-ea"/>
              <a:cs typeface="+mn-cs"/>
            </a:endParaRPr>
          </a:p>
        </p:txBody>
      </p:sp>
      <p:sp>
        <p:nvSpPr>
          <p:cNvPr id="2" name="Holder 2"/>
          <p:cNvSpPr>
            <a:spLocks noGrp="1"/>
          </p:cNvSpPr>
          <p:nvPr>
            <p:ph type="title"/>
          </p:nvPr>
        </p:nvSpPr>
        <p:spPr>
          <a:xfrm>
            <a:off x="2422525" y="454026"/>
            <a:ext cx="4298950" cy="361637"/>
          </a:xfrm>
          <a:prstGeom prst="rect">
            <a:avLst/>
          </a:prstGeom>
        </p:spPr>
        <p:txBody>
          <a:bodyPr wrap="square" lIns="0" tIns="0" rIns="0" bIns="0">
            <a:spAutoFit/>
          </a:bodyPr>
          <a:lstStyle>
            <a:lvl1pPr>
              <a:defRPr sz="2350" b="1" i="0">
                <a:solidFill>
                  <a:srgbClr val="005FAA"/>
                </a:solidFill>
                <a:latin typeface="Arial"/>
                <a:cs typeface="Arial"/>
              </a:defRPr>
            </a:lvl1pPr>
          </a:lstStyle>
          <a:p>
            <a:endParaRPr/>
          </a:p>
        </p:txBody>
      </p:sp>
      <p:sp>
        <p:nvSpPr>
          <p:cNvPr id="1029" name="Holder 3"/>
          <p:cNvSpPr>
            <a:spLocks noGrp="1"/>
          </p:cNvSpPr>
          <p:nvPr>
            <p:ph type="body" idx="1"/>
          </p:nvPr>
        </p:nvSpPr>
        <p:spPr bwMode="auto">
          <a:xfrm>
            <a:off x="682626" y="1455738"/>
            <a:ext cx="77787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p:cNvSpPr>
            <a:spLocks noGrp="1"/>
          </p:cNvSpPr>
          <p:nvPr>
            <p:ph type="ftr" sz="quarter" idx="5"/>
          </p:nvPr>
        </p:nvSpPr>
        <p:spPr>
          <a:xfrm>
            <a:off x="3108325" y="6378575"/>
            <a:ext cx="2927350" cy="1107996"/>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cs typeface="+mn-cs"/>
              </a:defRPr>
            </a:lvl1pPr>
          </a:lstStyle>
          <a:p>
            <a:pPr>
              <a:defRPr/>
            </a:pPr>
            <a:r>
              <a:rPr lang="en-US" sz="1800" kern="1200" smtClean="0">
                <a:solidFill>
                  <a:prstClr val="black">
                    <a:tint val="75000"/>
                  </a:prstClr>
                </a:solidFill>
                <a:latin typeface="Calibri"/>
                <a:ea typeface="+mn-ea"/>
              </a:rPr>
              <a:t>AmeriGEOSS: National, Regional &amp; GEO Global Successes - 2017 Oct 23, Washington DC, USA</a:t>
            </a:r>
            <a:endParaRPr sz="1800" kern="1200">
              <a:solidFill>
                <a:prstClr val="black">
                  <a:tint val="75000"/>
                </a:prstClr>
              </a:solidFill>
              <a:latin typeface="Calibri"/>
              <a:ea typeface="+mn-ea"/>
            </a:endParaRPr>
          </a:p>
        </p:txBody>
      </p:sp>
      <p:sp>
        <p:nvSpPr>
          <p:cNvPr id="5" name="Holder 5"/>
          <p:cNvSpPr>
            <a:spLocks noGrp="1"/>
          </p:cNvSpPr>
          <p:nvPr>
            <p:ph type="dt" sz="half" idx="6"/>
          </p:nvPr>
        </p:nvSpPr>
        <p:spPr>
          <a:xfrm>
            <a:off x="457200" y="6378575"/>
            <a:ext cx="2103438" cy="276999"/>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cs typeface="+mn-cs"/>
              </a:defRPr>
            </a:lvl1pPr>
          </a:lstStyle>
          <a:p>
            <a:pPr>
              <a:defRPr/>
            </a:pPr>
            <a:fld id="{6BFDE419-9FF0-452C-9F9D-01F65213DF99}" type="datetime1">
              <a:rPr lang="en-US" sz="1800" kern="1200" smtClean="0">
                <a:solidFill>
                  <a:prstClr val="black">
                    <a:tint val="75000"/>
                  </a:prstClr>
                </a:solidFill>
                <a:latin typeface="Calibri"/>
                <a:ea typeface="+mn-ea"/>
              </a:rPr>
              <a:pPr>
                <a:defRPr/>
              </a:pPr>
              <a:t>3/6/18</a:t>
            </a:fld>
            <a:endParaRPr lang="en-US" sz="1800" kern="1200">
              <a:solidFill>
                <a:prstClr val="black">
                  <a:tint val="75000"/>
                </a:prstClr>
              </a:solidFill>
              <a:latin typeface="Calibri"/>
              <a:ea typeface="+mn-ea"/>
            </a:endParaRPr>
          </a:p>
        </p:txBody>
      </p:sp>
      <p:sp>
        <p:nvSpPr>
          <p:cNvPr id="6" name="Holder 6"/>
          <p:cNvSpPr>
            <a:spLocks noGrp="1"/>
          </p:cNvSpPr>
          <p:nvPr>
            <p:ph type="sldNum" sz="quarter" idx="7"/>
          </p:nvPr>
        </p:nvSpPr>
        <p:spPr>
          <a:xfrm>
            <a:off x="8524875" y="6459538"/>
            <a:ext cx="217488" cy="369332"/>
          </a:xfrm>
          <a:prstGeom prst="rect">
            <a:avLst/>
          </a:prstGeom>
        </p:spPr>
        <p:txBody>
          <a:bodyPr vert="horz" wrap="square" lIns="0" tIns="0" rIns="0" bIns="0" numCol="1" anchor="t" anchorCtr="0" compatLnSpc="1">
            <a:prstTxWarp prst="textNoShape">
              <a:avLst/>
            </a:prstTxWarp>
            <a:spAutoFit/>
          </a:bodyPr>
          <a:lstStyle>
            <a:lvl1pPr marL="25395">
              <a:defRPr sz="1200">
                <a:latin typeface="Tahoma" panose="020B0604030504040204" pitchFamily="34" charset="0"/>
                <a:cs typeface="Tahoma" panose="020B0604030504040204" pitchFamily="34" charset="0"/>
              </a:defRPr>
            </a:lvl1pPr>
          </a:lstStyle>
          <a:p>
            <a:fld id="{D6889289-9E25-4895-98AB-C69A4E6A03F9}" type="slidenum">
              <a:rPr lang="en-US" altLang="en-US" kern="1200">
                <a:solidFill>
                  <a:prstClr val="black"/>
                </a:solidFill>
                <a:ea typeface="+mn-ea"/>
              </a:rPr>
              <a:pPr/>
              <a:t>‹#›</a:t>
            </a:fld>
            <a:endParaRPr lang="en-US" altLang="en-US" kern="1200">
              <a:solidFill>
                <a:prstClr val="black"/>
              </a:solidFill>
              <a:ea typeface="+mn-ea"/>
            </a:endParaRPr>
          </a:p>
        </p:txBody>
      </p:sp>
    </p:spTree>
    <p:extLst>
      <p:ext uri="{BB962C8B-B14F-4D97-AF65-F5344CB8AC3E}">
        <p14:creationId xmlns:p14="http://schemas.microsoft.com/office/powerpoint/2010/main" val="1741414221"/>
      </p:ext>
    </p:extLst>
  </p:cSld>
  <p:clrMap bg1="lt1" tx1="dk1" bg2="lt2" tx2="dk2" accent1="accent1" accent2="accent2" accent3="accent3" accent4="accent4" accent5="accent5" accent6="accent6" hlink="hlink" folHlink="folHlink"/>
  <p:sldLayoutIdLst>
    <p:sldLayoutId id="2147483709" r:id="rId1"/>
  </p:sldLayoutIdLst>
  <p:hf sldNum="0" hd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124" algn="ctr" rtl="0" eaLnBrk="0" fontAlgn="base" hangingPunct="0">
        <a:spcBef>
          <a:spcPct val="0"/>
        </a:spcBef>
        <a:spcAft>
          <a:spcPct val="0"/>
        </a:spcAft>
        <a:defRPr>
          <a:solidFill>
            <a:schemeClr val="tx2"/>
          </a:solidFill>
          <a:latin typeface="Calibri" panose="020F0502020204030204" pitchFamily="34" charset="0"/>
        </a:defRPr>
      </a:lvl6pPr>
      <a:lvl7pPr marL="914247" algn="ctr" rtl="0" eaLnBrk="0" fontAlgn="base" hangingPunct="0">
        <a:spcBef>
          <a:spcPct val="0"/>
        </a:spcBef>
        <a:spcAft>
          <a:spcPct val="0"/>
        </a:spcAft>
        <a:defRPr>
          <a:solidFill>
            <a:schemeClr val="tx2"/>
          </a:solidFill>
          <a:latin typeface="Calibri" panose="020F0502020204030204" pitchFamily="34" charset="0"/>
        </a:defRPr>
      </a:lvl7pPr>
      <a:lvl8pPr marL="1371370" algn="ctr" rtl="0" eaLnBrk="0" fontAlgn="base" hangingPunct="0">
        <a:spcBef>
          <a:spcPct val="0"/>
        </a:spcBef>
        <a:spcAft>
          <a:spcPct val="0"/>
        </a:spcAft>
        <a:defRPr>
          <a:solidFill>
            <a:schemeClr val="tx2"/>
          </a:solidFill>
          <a:latin typeface="Calibri" panose="020F0502020204030204" pitchFamily="34" charset="0"/>
        </a:defRPr>
      </a:lvl8pPr>
      <a:lvl9pPr marL="1828493"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124" algn="l" rtl="0" eaLnBrk="0" fontAlgn="base" hangingPunct="0">
        <a:spcBef>
          <a:spcPct val="20000"/>
        </a:spcBef>
        <a:spcAft>
          <a:spcPct val="0"/>
        </a:spcAft>
        <a:defRPr>
          <a:solidFill>
            <a:schemeClr val="tx1"/>
          </a:solidFill>
          <a:latin typeface="+mn-lt"/>
          <a:ea typeface="+mn-ea"/>
          <a:cs typeface="+mn-cs"/>
        </a:defRPr>
      </a:lvl2pPr>
      <a:lvl3pPr marL="914247" algn="l" rtl="0" eaLnBrk="0" fontAlgn="base" hangingPunct="0">
        <a:spcBef>
          <a:spcPct val="20000"/>
        </a:spcBef>
        <a:spcAft>
          <a:spcPct val="0"/>
        </a:spcAft>
        <a:defRPr>
          <a:solidFill>
            <a:schemeClr val="tx1"/>
          </a:solidFill>
          <a:latin typeface="+mn-lt"/>
          <a:ea typeface="+mn-ea"/>
          <a:cs typeface="+mn-cs"/>
        </a:defRPr>
      </a:lvl3pPr>
      <a:lvl4pPr marL="1371370" algn="l" rtl="0" eaLnBrk="0" fontAlgn="base" hangingPunct="0">
        <a:spcBef>
          <a:spcPct val="20000"/>
        </a:spcBef>
        <a:spcAft>
          <a:spcPct val="0"/>
        </a:spcAft>
        <a:defRPr>
          <a:solidFill>
            <a:schemeClr val="tx1"/>
          </a:solidFill>
          <a:latin typeface="+mn-lt"/>
          <a:ea typeface="+mn-ea"/>
          <a:cs typeface="+mn-cs"/>
        </a:defRPr>
      </a:lvl4pPr>
      <a:lvl5pPr marL="1828493" algn="l" rtl="0" eaLnBrk="0" fontAlgn="base" hangingPunct="0">
        <a:spcBef>
          <a:spcPct val="20000"/>
        </a:spcBef>
        <a:spcAft>
          <a:spcPct val="0"/>
        </a:spcAft>
        <a:defRPr>
          <a:solidFill>
            <a:schemeClr val="tx1"/>
          </a:solidFill>
          <a:latin typeface="+mn-lt"/>
          <a:ea typeface="+mn-ea"/>
          <a:cs typeface="+mn-cs"/>
        </a:defRPr>
      </a:lvl5pPr>
      <a:lvl6pPr marL="2285617">
        <a:defRPr>
          <a:latin typeface="+mn-lt"/>
          <a:ea typeface="+mn-ea"/>
          <a:cs typeface="+mn-cs"/>
        </a:defRPr>
      </a:lvl6pPr>
      <a:lvl7pPr marL="2742740">
        <a:defRPr>
          <a:latin typeface="+mn-lt"/>
          <a:ea typeface="+mn-ea"/>
          <a:cs typeface="+mn-cs"/>
        </a:defRPr>
      </a:lvl7pPr>
      <a:lvl8pPr marL="3199863">
        <a:defRPr>
          <a:latin typeface="+mn-lt"/>
          <a:ea typeface="+mn-ea"/>
          <a:cs typeface="+mn-cs"/>
        </a:defRPr>
      </a:lvl8pPr>
      <a:lvl9pPr marL="3656986">
        <a:defRPr>
          <a:latin typeface="+mn-lt"/>
          <a:ea typeface="+mn-ea"/>
          <a:cs typeface="+mn-cs"/>
        </a:defRPr>
      </a:lvl9pPr>
    </p:bodyStyle>
    <p:otherStyle>
      <a:lvl1pPr marL="0">
        <a:defRPr>
          <a:latin typeface="+mn-lt"/>
          <a:ea typeface="+mn-ea"/>
          <a:cs typeface="+mn-cs"/>
        </a:defRPr>
      </a:lvl1pPr>
      <a:lvl2pPr marL="457124">
        <a:defRPr>
          <a:latin typeface="+mn-lt"/>
          <a:ea typeface="+mn-ea"/>
          <a:cs typeface="+mn-cs"/>
        </a:defRPr>
      </a:lvl2pPr>
      <a:lvl3pPr marL="914247">
        <a:defRPr>
          <a:latin typeface="+mn-lt"/>
          <a:ea typeface="+mn-ea"/>
          <a:cs typeface="+mn-cs"/>
        </a:defRPr>
      </a:lvl3pPr>
      <a:lvl4pPr marL="1371370">
        <a:defRPr>
          <a:latin typeface="+mn-lt"/>
          <a:ea typeface="+mn-ea"/>
          <a:cs typeface="+mn-cs"/>
        </a:defRPr>
      </a:lvl4pPr>
      <a:lvl5pPr marL="1828493">
        <a:defRPr>
          <a:latin typeface="+mn-lt"/>
          <a:ea typeface="+mn-ea"/>
          <a:cs typeface="+mn-cs"/>
        </a:defRPr>
      </a:lvl5pPr>
      <a:lvl6pPr marL="2285617">
        <a:defRPr>
          <a:latin typeface="+mn-lt"/>
          <a:ea typeface="+mn-ea"/>
          <a:cs typeface="+mn-cs"/>
        </a:defRPr>
      </a:lvl6pPr>
      <a:lvl7pPr marL="2742740">
        <a:defRPr>
          <a:latin typeface="+mn-lt"/>
          <a:ea typeface="+mn-ea"/>
          <a:cs typeface="+mn-cs"/>
        </a:defRPr>
      </a:lvl7pPr>
      <a:lvl8pPr marL="3199863">
        <a:defRPr>
          <a:latin typeface="+mn-lt"/>
          <a:ea typeface="+mn-ea"/>
          <a:cs typeface="+mn-cs"/>
        </a:defRPr>
      </a:lvl8pPr>
      <a:lvl9pPr marL="365698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xml"/><Relationship Id="rId3"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6.png"/><Relationship Id="rId1" Type="http://schemas.openxmlformats.org/officeDocument/2006/relationships/slideLayout" Target="../slideLayouts/slideLayout31.xml"/><Relationship Id="rId2"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ctrTitle"/>
          </p:nvPr>
        </p:nvSpPr>
        <p:spPr>
          <a:xfrm>
            <a:off x="193281" y="2195008"/>
            <a:ext cx="4495742" cy="3864531"/>
          </a:xfrm>
          <a:prstGeom prst="rect">
            <a:avLst/>
          </a:prstGeom>
          <a:noFill/>
          <a:ln>
            <a:noFill/>
          </a:ln>
        </p:spPr>
        <p:txBody>
          <a:bodyPr lIns="103858" tIns="51916" rIns="103858" bIns="51916" anchor="ctr" anchorCtr="0">
            <a:noAutofit/>
          </a:bodyPr>
          <a:lstStyle/>
          <a:p>
            <a:pPr>
              <a:buSzPct val="25000"/>
            </a:pPr>
            <a:r>
              <a:rPr lang="es-CO" sz="5400" dirty="0"/>
              <a:t/>
            </a:r>
            <a:br>
              <a:rPr lang="es-CO" sz="5400" dirty="0"/>
            </a:br>
            <a:r>
              <a:rPr lang="es-CO" sz="3600" dirty="0">
                <a:latin typeface="Georgia"/>
                <a:cs typeface="Georgia"/>
              </a:rPr>
              <a:t>Iniciativa</a:t>
            </a:r>
            <a:r>
              <a:rPr lang="es-CO" sz="5400" dirty="0">
                <a:latin typeface="Georgia"/>
                <a:cs typeface="Georgia"/>
              </a:rPr>
              <a:t> </a:t>
            </a:r>
            <a:r>
              <a:rPr lang="es-CO" sz="2800" dirty="0">
                <a:latin typeface="Georgia"/>
                <a:cs typeface="Georgia"/>
              </a:rPr>
              <a:t>AmeriGEOSS</a:t>
            </a:r>
            <a:br>
              <a:rPr lang="es-CO" sz="2800" dirty="0">
                <a:latin typeface="Georgia"/>
                <a:cs typeface="Georgia"/>
              </a:rPr>
            </a:br>
            <a:r>
              <a:rPr lang="es-CO" sz="2800" dirty="0">
                <a:latin typeface="Georgia"/>
                <a:cs typeface="Georgia"/>
              </a:rPr>
              <a:t/>
            </a:r>
            <a:br>
              <a:rPr lang="es-CO" sz="2800" dirty="0">
                <a:latin typeface="Georgia"/>
                <a:cs typeface="Georgia"/>
              </a:rPr>
            </a:br>
            <a:r>
              <a:rPr lang="es-CO" sz="2800" dirty="0">
                <a:latin typeface="Georgia"/>
                <a:cs typeface="Georgia"/>
              </a:rPr>
              <a:t/>
            </a:r>
            <a:br>
              <a:rPr lang="es-CO" sz="2800" dirty="0">
                <a:latin typeface="Georgia"/>
                <a:cs typeface="Georgia"/>
              </a:rPr>
            </a:br>
            <a:r>
              <a:rPr lang="es-CO" sz="2500" dirty="0" smtClean="0">
                <a:solidFill>
                  <a:srgbClr val="1F497D"/>
                </a:solidFill>
                <a:highlight>
                  <a:srgbClr val="FFFFFF"/>
                </a:highlight>
                <a:latin typeface="Georgia"/>
                <a:ea typeface="Times"/>
                <a:cs typeface="Georgia"/>
                <a:sym typeface="Times"/>
              </a:rPr>
              <a:t>Eric Madsen </a:t>
            </a:r>
            <a:r>
              <a:rPr lang="es-CO" sz="2000" dirty="0">
                <a:solidFill>
                  <a:srgbClr val="4A86E8"/>
                </a:solidFill>
                <a:highlight>
                  <a:srgbClr val="FFFFFF"/>
                </a:highlight>
                <a:latin typeface="Georgia"/>
                <a:ea typeface="Times"/>
                <a:cs typeface="Georgia"/>
                <a:sym typeface="Times"/>
              </a:rPr>
              <a:t/>
            </a:r>
            <a:br>
              <a:rPr lang="es-CO" sz="2000" dirty="0">
                <a:solidFill>
                  <a:srgbClr val="4A86E8"/>
                </a:solidFill>
                <a:highlight>
                  <a:srgbClr val="FFFFFF"/>
                </a:highlight>
                <a:latin typeface="Georgia"/>
                <a:ea typeface="Times"/>
                <a:cs typeface="Georgia"/>
                <a:sym typeface="Times"/>
              </a:rPr>
            </a:br>
            <a:r>
              <a:rPr lang="es-CO" sz="2000" dirty="0" smtClean="0">
                <a:solidFill>
                  <a:srgbClr val="4A86E8"/>
                </a:solidFill>
                <a:highlight>
                  <a:srgbClr val="FFFFFF"/>
                </a:highlight>
                <a:latin typeface="Georgia"/>
                <a:ea typeface="Times"/>
                <a:cs typeface="Georgia"/>
                <a:sym typeface="Times"/>
              </a:rPr>
              <a:t>Overview of Capacity Building Needs and Plans on AmeriGEOSS 2018 - 2020 </a:t>
            </a:r>
            <a:r>
              <a:rPr lang="es-CO" sz="2500" dirty="0">
                <a:latin typeface="Times New Roman"/>
                <a:ea typeface="Times New Roman"/>
                <a:cs typeface="Times New Roman"/>
                <a:sym typeface="Times New Roman"/>
              </a:rPr>
              <a:t/>
            </a:r>
            <a:br>
              <a:rPr lang="es-CO" sz="2500" dirty="0">
                <a:latin typeface="Times New Roman"/>
                <a:ea typeface="Times New Roman"/>
                <a:cs typeface="Times New Roman"/>
                <a:sym typeface="Times New Roman"/>
              </a:rPr>
            </a:br>
            <a:r>
              <a:rPr lang="es-CO" sz="3600" dirty="0">
                <a:solidFill>
                  <a:srgbClr val="3595B7"/>
                </a:solidFill>
              </a:rPr>
              <a:t/>
            </a:r>
            <a:br>
              <a:rPr lang="es-CO" sz="3600" dirty="0">
                <a:solidFill>
                  <a:srgbClr val="3595B7"/>
                </a:solidFill>
              </a:rPr>
            </a:br>
            <a:r>
              <a:rPr lang="es-CO" sz="2200" dirty="0">
                <a:solidFill>
                  <a:srgbClr val="3595B7"/>
                </a:solidFill>
              </a:rPr>
              <a:t/>
            </a:r>
            <a:br>
              <a:rPr lang="es-CO" sz="2200" dirty="0">
                <a:solidFill>
                  <a:srgbClr val="3595B7"/>
                </a:solidFill>
              </a:rPr>
            </a:br>
            <a:r>
              <a:rPr lang="es-CO" sz="1800" dirty="0">
                <a:solidFill>
                  <a:srgbClr val="3595B7"/>
                </a:solidFill>
              </a:rPr>
              <a:t/>
            </a:r>
            <a:br>
              <a:rPr lang="es-CO" sz="1800" dirty="0">
                <a:solidFill>
                  <a:srgbClr val="3595B7"/>
                </a:solidFill>
              </a:rPr>
            </a:br>
            <a:endParaRPr lang="es-CO" sz="1800" dirty="0">
              <a:solidFill>
                <a:srgbClr val="3595B7"/>
              </a:solidFill>
            </a:endParaRPr>
          </a:p>
        </p:txBody>
      </p:sp>
      <p:pic>
        <p:nvPicPr>
          <p:cNvPr id="2" name="Picture 1" descr="AmeriGEOSS-Logo-final(High-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171" y="0"/>
            <a:ext cx="2324746" cy="222413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prstGeom prst="rect">
            <a:avLst/>
          </a:prstGeom>
          <a:noFill/>
          <a:ln>
            <a:noFill/>
          </a:ln>
        </p:spPr>
        <p:txBody>
          <a:bodyPr lIns="91409" tIns="45692" rIns="91409" bIns="45692" anchor="ctr" anchorCtr="0">
            <a:noAutofit/>
          </a:bodyPr>
          <a:lstStyle/>
          <a:p>
            <a:pPr>
              <a:spcBef>
                <a:spcPts val="0"/>
              </a:spcBef>
              <a:spcAft>
                <a:spcPts val="0"/>
              </a:spcAft>
              <a:buSzPct val="25000"/>
            </a:pPr>
            <a:r>
              <a:rPr lang="es-CO" dirty="0" smtClean="0">
                <a:latin typeface="Georgia"/>
                <a:ea typeface="Arial Narrow"/>
                <a:cs typeface="Georgia"/>
                <a:sym typeface="Arial Narrow"/>
              </a:rPr>
              <a:t>Elements of CB in AmeriGEOSS</a:t>
            </a:r>
            <a:endParaRPr lang="es-CO" dirty="0">
              <a:latin typeface="Georgia"/>
              <a:ea typeface="Arial Narrow"/>
              <a:cs typeface="Georgia"/>
              <a:sym typeface="Arial Narrow"/>
            </a:endParaRPr>
          </a:p>
        </p:txBody>
      </p:sp>
      <p:sp>
        <p:nvSpPr>
          <p:cNvPr id="332" name="Shape 332"/>
          <p:cNvSpPr txBox="1">
            <a:spLocks noGrp="1"/>
          </p:cNvSpPr>
          <p:nvPr>
            <p:ph type="body" idx="1"/>
          </p:nvPr>
        </p:nvSpPr>
        <p:spPr>
          <a:prstGeom prst="rect">
            <a:avLst/>
          </a:prstGeom>
          <a:noFill/>
          <a:ln>
            <a:noFill/>
          </a:ln>
        </p:spPr>
        <p:txBody>
          <a:bodyPr lIns="91409" tIns="45692" rIns="91409" bIns="45692" anchor="t" anchorCtr="0">
            <a:noAutofit/>
          </a:bodyPr>
          <a:lstStyle/>
          <a:p>
            <a:pPr>
              <a:spcBef>
                <a:spcPts val="0"/>
              </a:spcBef>
              <a:spcAft>
                <a:spcPts val="0"/>
              </a:spcAft>
              <a:buClr>
                <a:srgbClr val="005FAA"/>
              </a:buClr>
              <a:buSzPct val="25000"/>
            </a:pPr>
            <a:r>
              <a:rPr lang="es-CO" sz="2000" b="0" i="0" dirty="0">
                <a:solidFill>
                  <a:schemeClr val="tx1"/>
                </a:solidFill>
                <a:latin typeface="Times New Roman"/>
                <a:ea typeface="Times New Roman"/>
                <a:cs typeface="Times New Roman"/>
                <a:sym typeface="Times New Roman"/>
              </a:rPr>
              <a:t>The </a:t>
            </a:r>
            <a:r>
              <a:rPr lang="es-CO" sz="2000" b="0" i="0" dirty="0" smtClean="0">
                <a:solidFill>
                  <a:schemeClr val="tx1"/>
                </a:solidFill>
                <a:latin typeface="Times New Roman"/>
                <a:ea typeface="Times New Roman"/>
                <a:cs typeface="Times New Roman"/>
                <a:sym typeface="Times New Roman"/>
              </a:rPr>
              <a:t>model of CB </a:t>
            </a:r>
            <a:r>
              <a:rPr lang="es-CO" sz="2000" b="0" i="0" dirty="0">
                <a:solidFill>
                  <a:schemeClr val="tx1"/>
                </a:solidFill>
                <a:latin typeface="Times New Roman"/>
                <a:ea typeface="Times New Roman"/>
                <a:cs typeface="Times New Roman"/>
                <a:sym typeface="Times New Roman"/>
              </a:rPr>
              <a:t>is based on the following principles:</a:t>
            </a:r>
          </a:p>
          <a:p>
            <a:pPr>
              <a:spcBef>
                <a:spcPts val="0"/>
              </a:spcBef>
              <a:spcAft>
                <a:spcPts val="0"/>
              </a:spcAft>
              <a:buClr>
                <a:srgbClr val="005FAA"/>
              </a:buClr>
              <a:buSzPct val="25000"/>
            </a:pPr>
            <a:endParaRPr lang="es-CO" sz="2000" b="0" i="0" dirty="0">
              <a:solidFill>
                <a:schemeClr val="tx1"/>
              </a:solidFill>
              <a:latin typeface="Times New Roman"/>
              <a:ea typeface="Times New Roman"/>
              <a:cs typeface="Times New Roman"/>
              <a:sym typeface="Times New Roman"/>
            </a:endParaRPr>
          </a:p>
          <a:p>
            <a:pPr marL="457124" indent="-457124">
              <a:spcBef>
                <a:spcPts val="0"/>
              </a:spcBef>
              <a:spcAft>
                <a:spcPts val="0"/>
              </a:spcAft>
              <a:buClr>
                <a:srgbClr val="005FAA"/>
              </a:buClr>
              <a:buSzPct val="100000"/>
              <a:buFont typeface="+mj-lt"/>
              <a:buAutoNum type="arabicPeriod"/>
            </a:pPr>
            <a:r>
              <a:rPr lang="es-CO" sz="2000" i="0" dirty="0">
                <a:solidFill>
                  <a:schemeClr val="tx1"/>
                </a:solidFill>
                <a:latin typeface="Times New Roman"/>
                <a:ea typeface="Times New Roman"/>
                <a:cs typeface="Times New Roman"/>
                <a:sym typeface="Times New Roman"/>
              </a:rPr>
              <a:t>Pragmatism</a:t>
            </a:r>
            <a:r>
              <a:rPr lang="es-CO" sz="2000" b="0" i="0" dirty="0">
                <a:solidFill>
                  <a:schemeClr val="tx1"/>
                </a:solidFill>
                <a:latin typeface="Times New Roman"/>
                <a:ea typeface="Times New Roman"/>
                <a:cs typeface="Times New Roman"/>
                <a:sym typeface="Times New Roman"/>
              </a:rPr>
              <a:t> </a:t>
            </a:r>
            <a:r>
              <a:rPr lang="en-US" sz="2000" i="0" dirty="0">
                <a:solidFill>
                  <a:schemeClr val="tx1"/>
                </a:solidFill>
                <a:latin typeface="Times New Roman"/>
                <a:ea typeface="Times New Roman"/>
                <a:cs typeface="Times New Roman"/>
                <a:sym typeface="Times New Roman"/>
              </a:rPr>
              <a:t>:</a:t>
            </a:r>
            <a:r>
              <a:rPr lang="es-CO" sz="2000" b="0" i="0" dirty="0">
                <a:solidFill>
                  <a:schemeClr val="tx1"/>
                </a:solidFill>
                <a:latin typeface="Times New Roman"/>
                <a:ea typeface="Times New Roman"/>
                <a:cs typeface="Times New Roman"/>
                <a:sym typeface="Times New Roman"/>
              </a:rPr>
              <a:t> </a:t>
            </a:r>
            <a:r>
              <a:rPr lang="es-CO" sz="2000" b="0" dirty="0" smtClean="0">
                <a:solidFill>
                  <a:schemeClr val="tx1"/>
                </a:solidFill>
                <a:latin typeface="Times New Roman"/>
                <a:ea typeface="Times New Roman"/>
                <a:cs typeface="Times New Roman"/>
                <a:sym typeface="Times New Roman"/>
              </a:rPr>
              <a:t>In order to obtain practical results the CB activity will address specific problems- </a:t>
            </a:r>
            <a:r>
              <a:rPr lang="es-CO" sz="2000" b="0" u="sng" dirty="0" smtClean="0">
                <a:solidFill>
                  <a:schemeClr val="tx1"/>
                </a:solidFill>
                <a:latin typeface="Times New Roman"/>
                <a:ea typeface="Times New Roman"/>
                <a:cs typeface="Times New Roman"/>
                <a:sym typeface="Times New Roman"/>
              </a:rPr>
              <a:t>Annual National Objectives</a:t>
            </a:r>
            <a:r>
              <a:rPr lang="es-CO" sz="2000" b="0" dirty="0" smtClean="0">
                <a:solidFill>
                  <a:schemeClr val="tx1"/>
                </a:solidFill>
                <a:latin typeface="Times New Roman"/>
                <a:ea typeface="Times New Roman"/>
                <a:cs typeface="Times New Roman"/>
                <a:sym typeface="Times New Roman"/>
              </a:rPr>
              <a:t> developed by country members provide the guide for CB activities. We </a:t>
            </a:r>
            <a:r>
              <a:rPr lang="es-CO" sz="2000" b="0" u="sng" dirty="0" smtClean="0">
                <a:solidFill>
                  <a:schemeClr val="tx1"/>
                </a:solidFill>
                <a:latin typeface="Times New Roman"/>
                <a:ea typeface="Times New Roman"/>
                <a:cs typeface="Times New Roman"/>
                <a:sym typeface="Times New Roman"/>
              </a:rPr>
              <a:t>leverage resource</a:t>
            </a:r>
            <a:r>
              <a:rPr lang="es-CO" sz="2000" b="0" dirty="0" smtClean="0">
                <a:solidFill>
                  <a:schemeClr val="tx1"/>
                </a:solidFill>
                <a:latin typeface="Times New Roman"/>
                <a:ea typeface="Times New Roman"/>
                <a:cs typeface="Times New Roman"/>
                <a:sym typeface="Times New Roman"/>
              </a:rPr>
              <a:t>s from partner members to achieve increase Capacity.</a:t>
            </a:r>
            <a:endParaRPr lang="es-CO" sz="2000" b="0" dirty="0">
              <a:solidFill>
                <a:srgbClr val="1F497D"/>
              </a:solidFill>
              <a:latin typeface="Times New Roman"/>
              <a:ea typeface="Times New Roman"/>
              <a:cs typeface="Times New Roman"/>
              <a:sym typeface="Times New Roman"/>
            </a:endParaRPr>
          </a:p>
          <a:p>
            <a:pPr marL="457124" indent="-457124">
              <a:spcBef>
                <a:spcPts val="0"/>
              </a:spcBef>
              <a:spcAft>
                <a:spcPts val="0"/>
              </a:spcAft>
              <a:buClr>
                <a:srgbClr val="005FAA"/>
              </a:buClr>
              <a:buSzPct val="100000"/>
              <a:buFont typeface="+mj-lt"/>
              <a:buAutoNum type="arabicPeriod"/>
            </a:pPr>
            <a:r>
              <a:rPr lang="es-CO" sz="2000" i="0" dirty="0">
                <a:solidFill>
                  <a:schemeClr val="tx1"/>
                </a:solidFill>
                <a:latin typeface="Times New Roman"/>
                <a:ea typeface="Times New Roman"/>
                <a:cs typeface="Times New Roman"/>
                <a:sym typeface="Times New Roman"/>
              </a:rPr>
              <a:t>Means and Processes </a:t>
            </a:r>
            <a:r>
              <a:rPr lang="en-US" sz="2000" i="0" dirty="0">
                <a:solidFill>
                  <a:schemeClr val="tx1"/>
                </a:solidFill>
                <a:latin typeface="Times New Roman"/>
                <a:ea typeface="Times New Roman"/>
                <a:cs typeface="Times New Roman"/>
                <a:sym typeface="Times New Roman"/>
              </a:rPr>
              <a:t>:</a:t>
            </a:r>
            <a:r>
              <a:rPr lang="es-CO" sz="2000" b="0" i="0" dirty="0">
                <a:solidFill>
                  <a:schemeClr val="tx1"/>
                </a:solidFill>
                <a:latin typeface="Times New Roman"/>
                <a:ea typeface="Times New Roman"/>
                <a:cs typeface="Times New Roman"/>
                <a:sym typeface="Times New Roman"/>
              </a:rPr>
              <a:t> </a:t>
            </a:r>
            <a:r>
              <a:rPr lang="es-CO" sz="2000" b="0" dirty="0">
                <a:solidFill>
                  <a:schemeClr val="tx1"/>
                </a:solidFill>
                <a:latin typeface="Times New Roman"/>
                <a:ea typeface="Times New Roman"/>
                <a:cs typeface="Times New Roman"/>
                <a:sym typeface="Times New Roman"/>
              </a:rPr>
              <a:t>Time to have an </a:t>
            </a:r>
            <a:r>
              <a:rPr lang="es-CO" sz="2000" b="0" dirty="0" smtClean="0">
                <a:solidFill>
                  <a:schemeClr val="tx1"/>
                </a:solidFill>
                <a:latin typeface="Times New Roman"/>
                <a:ea typeface="Times New Roman"/>
                <a:cs typeface="Times New Roman"/>
                <a:sym typeface="Times New Roman"/>
              </a:rPr>
              <a:t>impact</a:t>
            </a:r>
            <a:endParaRPr lang="es-CO" sz="2000" b="0" dirty="0">
              <a:solidFill>
                <a:schemeClr val="tx1"/>
              </a:solidFill>
              <a:latin typeface="Times New Roman"/>
              <a:ea typeface="Times New Roman"/>
              <a:cs typeface="Times New Roman"/>
              <a:sym typeface="Times New Roman"/>
            </a:endParaRPr>
          </a:p>
          <a:p>
            <a:pPr marL="457124" indent="-457124">
              <a:spcBef>
                <a:spcPts val="0"/>
              </a:spcBef>
              <a:spcAft>
                <a:spcPts val="0"/>
              </a:spcAft>
              <a:buClr>
                <a:srgbClr val="005FAA"/>
              </a:buClr>
              <a:buSzPct val="100000"/>
              <a:buFont typeface="+mj-lt"/>
              <a:buAutoNum type="arabicPeriod"/>
            </a:pPr>
            <a:r>
              <a:rPr lang="es-CO" sz="2000" i="0" dirty="0">
                <a:solidFill>
                  <a:schemeClr val="tx1"/>
                </a:solidFill>
                <a:latin typeface="Times New Roman"/>
                <a:ea typeface="Times New Roman"/>
                <a:cs typeface="Times New Roman"/>
                <a:sym typeface="Times New Roman"/>
              </a:rPr>
              <a:t>Participation</a:t>
            </a:r>
            <a:r>
              <a:rPr lang="es-CO" sz="2000" b="0" i="0" dirty="0">
                <a:solidFill>
                  <a:schemeClr val="tx1"/>
                </a:solidFill>
                <a:latin typeface="Times New Roman"/>
                <a:ea typeface="Times New Roman"/>
                <a:cs typeface="Times New Roman"/>
                <a:sym typeface="Times New Roman"/>
              </a:rPr>
              <a:t> : </a:t>
            </a:r>
            <a:r>
              <a:rPr lang="es-CO" sz="2000" b="0" dirty="0">
                <a:solidFill>
                  <a:srgbClr val="000000"/>
                </a:solidFill>
                <a:latin typeface="Times New Roman"/>
                <a:ea typeface="Times New Roman"/>
                <a:cs typeface="Times New Roman"/>
                <a:sym typeface="Times New Roman"/>
              </a:rPr>
              <a:t>Institutional Participation of the host countries</a:t>
            </a:r>
          </a:p>
          <a:p>
            <a:pPr marL="457124" indent="-457124">
              <a:spcBef>
                <a:spcPts val="0"/>
              </a:spcBef>
              <a:spcAft>
                <a:spcPts val="0"/>
              </a:spcAft>
              <a:buClr>
                <a:srgbClr val="005FAA"/>
              </a:buClr>
              <a:buSzPct val="100000"/>
              <a:buFont typeface="+mj-lt"/>
              <a:buAutoNum type="arabicPeriod"/>
            </a:pPr>
            <a:r>
              <a:rPr lang="es-CO" sz="2000" i="0" dirty="0">
                <a:solidFill>
                  <a:schemeClr val="tx1"/>
                </a:solidFill>
                <a:latin typeface="Times New Roman"/>
                <a:ea typeface="Times New Roman"/>
                <a:cs typeface="Times New Roman"/>
                <a:sym typeface="Times New Roman"/>
              </a:rPr>
              <a:t>Multi-Dimensionality</a:t>
            </a:r>
            <a:r>
              <a:rPr lang="es-CO" sz="2000" b="0" i="0" dirty="0">
                <a:solidFill>
                  <a:schemeClr val="tx1"/>
                </a:solidFill>
                <a:latin typeface="Times New Roman"/>
                <a:ea typeface="Times New Roman"/>
                <a:cs typeface="Times New Roman"/>
                <a:sym typeface="Times New Roman"/>
              </a:rPr>
              <a:t>:  </a:t>
            </a:r>
            <a:r>
              <a:rPr lang="es-CO" sz="2000" b="0" dirty="0">
                <a:solidFill>
                  <a:srgbClr val="000000"/>
                </a:solidFill>
                <a:latin typeface="Times New Roman"/>
                <a:ea typeface="Times New Roman"/>
                <a:cs typeface="Times New Roman"/>
                <a:sym typeface="Times New Roman"/>
              </a:rPr>
              <a:t>Individual, Organizational, Institutional.</a:t>
            </a:r>
          </a:p>
          <a:p>
            <a:pPr marL="457124" indent="-457124">
              <a:spcBef>
                <a:spcPts val="0"/>
              </a:spcBef>
              <a:spcAft>
                <a:spcPts val="0"/>
              </a:spcAft>
              <a:buClr>
                <a:srgbClr val="005FAA"/>
              </a:buClr>
              <a:buSzPct val="100000"/>
              <a:buFont typeface="+mj-lt"/>
              <a:buAutoNum type="arabicPeriod"/>
            </a:pPr>
            <a:r>
              <a:rPr lang="es-CO" sz="2000" i="0" dirty="0">
                <a:solidFill>
                  <a:schemeClr val="tx1"/>
                </a:solidFill>
                <a:latin typeface="Times New Roman"/>
                <a:ea typeface="Times New Roman"/>
                <a:cs typeface="Times New Roman"/>
                <a:sym typeface="Times New Roman"/>
              </a:rPr>
              <a:t>Environment</a:t>
            </a:r>
            <a:r>
              <a:rPr lang="es-CO" sz="2000" b="0" i="0" dirty="0">
                <a:solidFill>
                  <a:schemeClr val="tx1"/>
                </a:solidFill>
                <a:latin typeface="Times New Roman"/>
                <a:ea typeface="Times New Roman"/>
                <a:cs typeface="Times New Roman"/>
                <a:sym typeface="Times New Roman"/>
              </a:rPr>
              <a:t> :</a:t>
            </a:r>
          </a:p>
          <a:p>
            <a:pPr marL="914247">
              <a:spcBef>
                <a:spcPts val="0"/>
              </a:spcBef>
              <a:spcAft>
                <a:spcPts val="0"/>
              </a:spcAft>
              <a:buClr>
                <a:srgbClr val="005FAA"/>
              </a:buClr>
              <a:buSzPct val="100000"/>
              <a:buAutoNum type="alphaLcPeriod"/>
            </a:pPr>
            <a:r>
              <a:rPr lang="es-CO" sz="2000" b="0" i="0" dirty="0">
                <a:solidFill>
                  <a:srgbClr val="1F497D"/>
                </a:solidFill>
                <a:latin typeface="Times New Roman"/>
                <a:ea typeface="Times New Roman"/>
                <a:cs typeface="Times New Roman"/>
                <a:sym typeface="Times New Roman"/>
              </a:rPr>
              <a:t>     As </a:t>
            </a:r>
            <a:r>
              <a:rPr lang="es-CO" sz="2000" b="0" i="0" dirty="0" smtClean="0">
                <a:solidFill>
                  <a:srgbClr val="1F497D"/>
                </a:solidFill>
                <a:latin typeface="Times New Roman"/>
                <a:ea typeface="Times New Roman"/>
                <a:cs typeface="Times New Roman"/>
                <a:sym typeface="Times New Roman"/>
              </a:rPr>
              <a:t>a positive conditioning factor </a:t>
            </a:r>
          </a:p>
          <a:p>
            <a:pPr marL="914247">
              <a:spcBef>
                <a:spcPts val="0"/>
              </a:spcBef>
              <a:spcAft>
                <a:spcPts val="0"/>
              </a:spcAft>
              <a:buClr>
                <a:srgbClr val="005FAA"/>
              </a:buClr>
              <a:buSzPct val="100000"/>
              <a:buAutoNum type="alphaLcPeriod"/>
            </a:pPr>
            <a:r>
              <a:rPr lang="es-CO" sz="2000" b="0" i="0" dirty="0" smtClean="0">
                <a:solidFill>
                  <a:srgbClr val="1F497D"/>
                </a:solidFill>
                <a:latin typeface="Times New Roman"/>
                <a:ea typeface="Times New Roman"/>
                <a:cs typeface="Times New Roman"/>
                <a:sym typeface="Times New Roman"/>
              </a:rPr>
              <a:t>    </a:t>
            </a:r>
            <a:r>
              <a:rPr lang="es-CO" sz="2000" b="0" i="0" dirty="0">
                <a:solidFill>
                  <a:srgbClr val="1F497D"/>
                </a:solidFill>
                <a:latin typeface="Times New Roman"/>
                <a:ea typeface="Times New Roman"/>
                <a:cs typeface="Times New Roman"/>
                <a:sym typeface="Times New Roman"/>
              </a:rPr>
              <a:t>As an aspiration to transform the aforementioned Institutional level</a:t>
            </a:r>
          </a:p>
          <a:p>
            <a:pPr marL="457124" indent="-457124">
              <a:spcBef>
                <a:spcPts val="0"/>
              </a:spcBef>
              <a:spcAft>
                <a:spcPts val="0"/>
              </a:spcAft>
              <a:buClr>
                <a:srgbClr val="005FAA"/>
              </a:buClr>
              <a:buSzPct val="100000"/>
              <a:buFont typeface="+mj-lt"/>
              <a:buAutoNum type="arabicPeriod"/>
            </a:pPr>
            <a:r>
              <a:rPr lang="es-CO" sz="2000" i="0" dirty="0">
                <a:solidFill>
                  <a:schemeClr val="tx1"/>
                </a:solidFill>
                <a:latin typeface="Times New Roman"/>
                <a:ea typeface="Times New Roman"/>
                <a:cs typeface="Times New Roman"/>
                <a:sym typeface="Times New Roman"/>
              </a:rPr>
              <a:t>Flexibility and Adapatation in diferent contexts</a:t>
            </a:r>
            <a:r>
              <a:rPr lang="es-CO" sz="2000" b="0" i="0" dirty="0">
                <a:solidFill>
                  <a:schemeClr val="tx1"/>
                </a:solidFill>
                <a:latin typeface="Times New Roman"/>
                <a:ea typeface="Times New Roman"/>
                <a:cs typeface="Times New Roman"/>
                <a:sym typeface="Times New Roman"/>
              </a:rPr>
              <a:t>: </a:t>
            </a:r>
            <a:r>
              <a:rPr lang="es-CO" sz="2000" b="0" i="0" dirty="0">
                <a:solidFill>
                  <a:srgbClr val="1F497D"/>
                </a:solidFill>
                <a:latin typeface="Times New Roman"/>
                <a:ea typeface="Times New Roman"/>
                <a:cs typeface="Times New Roman"/>
                <a:sym typeface="Times New Roman"/>
              </a:rPr>
              <a:t>There is not a magic formula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1752600" y="682626"/>
            <a:ext cx="5880100" cy="660400"/>
          </a:xfrm>
          <a:prstGeom prst="rect">
            <a:avLst/>
          </a:prstGeom>
          <a:noFill/>
          <a:ln>
            <a:noFill/>
          </a:ln>
        </p:spPr>
        <p:txBody>
          <a:bodyPr vert="horz" lIns="0" tIns="0" rIns="0" bIns="0" rtlCol="0" anchor="t" anchorCtr="0">
            <a:noAutofit/>
          </a:bodyPr>
          <a:lstStyle/>
          <a:p>
            <a:pPr>
              <a:spcBef>
                <a:spcPts val="0"/>
              </a:spcBef>
              <a:buSzPct val="25000"/>
            </a:pPr>
            <a:r>
              <a:rPr lang="en-US" sz="2800" dirty="0" smtClean="0">
                <a:solidFill>
                  <a:srgbClr val="0070C0"/>
                </a:solidFill>
                <a:ea typeface="Arial"/>
                <a:sym typeface="Arial"/>
              </a:rPr>
              <a:t>Leveraging our partner resources</a:t>
            </a:r>
            <a:endParaRPr lang="en-US" sz="2800" dirty="0">
              <a:solidFill>
                <a:srgbClr val="0070C0"/>
              </a:solidFill>
              <a:ea typeface="Arial"/>
              <a:sym typeface="Arial"/>
            </a:endParaRPr>
          </a:p>
        </p:txBody>
      </p:sp>
      <p:sp>
        <p:nvSpPr>
          <p:cNvPr id="280" name="Shape 280"/>
          <p:cNvSpPr txBox="1">
            <a:spLocks noGrp="1"/>
          </p:cNvSpPr>
          <p:nvPr>
            <p:ph type="body" idx="1"/>
          </p:nvPr>
        </p:nvSpPr>
        <p:spPr>
          <a:xfrm>
            <a:off x="596900" y="1114427"/>
            <a:ext cx="7851775" cy="4960128"/>
          </a:xfrm>
          <a:prstGeom prst="rect">
            <a:avLst/>
          </a:prstGeom>
          <a:noFill/>
          <a:ln>
            <a:noFill/>
          </a:ln>
        </p:spPr>
        <p:txBody>
          <a:bodyPr vert="horz" lIns="0" tIns="0" rIns="0" bIns="0" rtlCol="0" anchor="t" anchorCtr="0">
            <a:noAutofit/>
          </a:bodyPr>
          <a:lstStyle/>
          <a:p>
            <a:pPr>
              <a:spcBef>
                <a:spcPts val="0"/>
              </a:spcBef>
              <a:buClr>
                <a:srgbClr val="00B050"/>
              </a:buClr>
              <a:buSzPct val="100000"/>
            </a:pPr>
            <a:endParaRPr sz="1000" dirty="0">
              <a:solidFill>
                <a:srgbClr val="0070C0"/>
              </a:solidFill>
              <a:latin typeface="Arial Narrow" charset="0"/>
              <a:ea typeface="Arial Narrow" charset="0"/>
              <a:cs typeface="Arial Narrow" charset="0"/>
              <a:sym typeface="Arial Narrow"/>
            </a:endParaRPr>
          </a:p>
          <a:p>
            <a:pPr>
              <a:spcBef>
                <a:spcPts val="0"/>
              </a:spcBef>
              <a:spcAft>
                <a:spcPts val="1200"/>
              </a:spcAft>
              <a:buClr>
                <a:srgbClr val="0070C0"/>
              </a:buClr>
              <a:buSzPct val="100000"/>
            </a:pPr>
            <a:endParaRPr sz="1800" b="0" i="0" dirty="0">
              <a:solidFill>
                <a:srgbClr val="0070C0"/>
              </a:solidFill>
              <a:latin typeface="Georgia"/>
              <a:ea typeface="Arial Narrow" charset="0"/>
              <a:cs typeface="Georgia"/>
              <a:sym typeface="Calibri"/>
            </a:endParaRPr>
          </a:p>
          <a:p>
            <a:pPr>
              <a:spcBef>
                <a:spcPts val="0"/>
              </a:spcBef>
              <a:spcAft>
                <a:spcPts val="1200"/>
              </a:spcAft>
              <a:buClr>
                <a:srgbClr val="0070C0"/>
              </a:buClr>
              <a:buSzPct val="100000"/>
              <a:buFont typeface="Arial Narrow"/>
              <a:buChar char="•"/>
            </a:pPr>
            <a:r>
              <a:rPr lang="en-US" sz="1800" i="0" dirty="0" err="1" smtClean="0">
                <a:solidFill>
                  <a:srgbClr val="0070C0"/>
                </a:solidFill>
                <a:latin typeface="Georgia"/>
                <a:ea typeface="Arial Narrow" charset="0"/>
                <a:cs typeface="Georgia"/>
                <a:sym typeface="Arial Narrow"/>
              </a:rPr>
              <a:t>WGCapD</a:t>
            </a:r>
            <a:r>
              <a:rPr lang="en-US" sz="1800" b="0" i="0" dirty="0" smtClean="0">
                <a:solidFill>
                  <a:srgbClr val="0070C0"/>
                </a:solidFill>
                <a:latin typeface="Georgia"/>
                <a:ea typeface="Arial Narrow" charset="0"/>
                <a:cs typeface="Georgia"/>
                <a:sym typeface="Arial Narrow"/>
              </a:rPr>
              <a:t>, GEO </a:t>
            </a:r>
            <a:r>
              <a:rPr lang="en-US" sz="1800" i="0" dirty="0" smtClean="0">
                <a:solidFill>
                  <a:srgbClr val="0070C0"/>
                </a:solidFill>
                <a:latin typeface="Georgia"/>
                <a:ea typeface="Arial Narrow" charset="0"/>
                <a:cs typeface="Georgia"/>
                <a:sym typeface="Arial Narrow"/>
              </a:rPr>
              <a:t>Country members</a:t>
            </a:r>
            <a:r>
              <a:rPr lang="en-US" sz="1800" b="0" i="0" dirty="0" smtClean="0">
                <a:solidFill>
                  <a:srgbClr val="0070C0"/>
                </a:solidFill>
                <a:latin typeface="Georgia"/>
                <a:ea typeface="Arial Narrow" charset="0"/>
                <a:cs typeface="Georgia"/>
                <a:sym typeface="Arial Narrow"/>
              </a:rPr>
              <a:t>, and </a:t>
            </a:r>
            <a:r>
              <a:rPr lang="en-US" sz="1800" i="0" dirty="0" smtClean="0">
                <a:solidFill>
                  <a:srgbClr val="0070C0"/>
                </a:solidFill>
                <a:latin typeface="Georgia"/>
                <a:ea typeface="Arial Narrow" charset="0"/>
                <a:cs typeface="Georgia"/>
                <a:sym typeface="Arial Narrow"/>
              </a:rPr>
              <a:t>academic Institutions</a:t>
            </a:r>
            <a:r>
              <a:rPr lang="en-US" sz="1800" b="0" i="0" dirty="0" smtClean="0">
                <a:solidFill>
                  <a:srgbClr val="0070C0"/>
                </a:solidFill>
                <a:latin typeface="Georgia"/>
                <a:ea typeface="Arial Narrow" charset="0"/>
                <a:cs typeface="Georgia"/>
                <a:sym typeface="Arial Narrow"/>
              </a:rPr>
              <a:t> through in-kind contributions at AmeriGEOSS Week.</a:t>
            </a:r>
          </a:p>
          <a:p>
            <a:pPr>
              <a:spcBef>
                <a:spcPts val="0"/>
              </a:spcBef>
              <a:spcAft>
                <a:spcPts val="1200"/>
              </a:spcAft>
              <a:buClr>
                <a:srgbClr val="0070C0"/>
              </a:buClr>
              <a:buSzPct val="100000"/>
              <a:buFont typeface="Arial Narrow"/>
              <a:buChar char="•"/>
            </a:pPr>
            <a:r>
              <a:rPr lang="en-US" sz="1800" i="0" dirty="0" smtClean="0">
                <a:solidFill>
                  <a:srgbClr val="0070C0"/>
                </a:solidFill>
                <a:latin typeface="Georgia"/>
                <a:ea typeface="Arial Narrow" charset="0"/>
                <a:cs typeface="Georgia"/>
                <a:sym typeface="Arial Narrow"/>
              </a:rPr>
              <a:t>USGEO</a:t>
            </a:r>
            <a:r>
              <a:rPr lang="en-US" sz="1800" b="0" i="0" dirty="0" smtClean="0">
                <a:solidFill>
                  <a:srgbClr val="0070C0"/>
                </a:solidFill>
                <a:latin typeface="Georgia"/>
                <a:ea typeface="Arial Narrow" charset="0"/>
                <a:cs typeface="Georgia"/>
                <a:sym typeface="Arial Narrow"/>
              </a:rPr>
              <a:t>: </a:t>
            </a:r>
            <a:r>
              <a:rPr lang="en-US" sz="1800" b="0" i="0" dirty="0">
                <a:solidFill>
                  <a:srgbClr val="0070C0"/>
                </a:solidFill>
                <a:latin typeface="Georgia"/>
                <a:ea typeface="Arial Narrow" charset="0"/>
                <a:cs typeface="Georgia"/>
                <a:sym typeface="Arial Narrow"/>
              </a:rPr>
              <a:t>through programs such as </a:t>
            </a:r>
            <a:r>
              <a:rPr lang="en-US" sz="1800" b="0" i="0" dirty="0" smtClean="0">
                <a:solidFill>
                  <a:srgbClr val="0070C0"/>
                </a:solidFill>
                <a:latin typeface="Georgia"/>
                <a:ea typeface="Arial Narrow" charset="0"/>
                <a:cs typeface="Georgia"/>
                <a:sym typeface="Arial Narrow"/>
              </a:rPr>
              <a:t>NASA-DEVELOP</a:t>
            </a:r>
            <a:r>
              <a:rPr lang="en-US" sz="1800" b="0" i="0" dirty="0">
                <a:solidFill>
                  <a:srgbClr val="0070C0"/>
                </a:solidFill>
                <a:latin typeface="Georgia"/>
                <a:ea typeface="Arial Narrow" charset="0"/>
                <a:cs typeface="Georgia"/>
                <a:sym typeface="Arial Narrow"/>
              </a:rPr>
              <a:t>, </a:t>
            </a:r>
            <a:r>
              <a:rPr lang="en-US" sz="1800" b="0" i="0" dirty="0" smtClean="0">
                <a:solidFill>
                  <a:srgbClr val="0070C0"/>
                </a:solidFill>
                <a:latin typeface="Georgia"/>
                <a:ea typeface="Arial Narrow" charset="0"/>
                <a:cs typeface="Georgia"/>
                <a:sym typeface="Arial Narrow"/>
              </a:rPr>
              <a:t>NASA-ARSET</a:t>
            </a:r>
            <a:r>
              <a:rPr lang="en-US" sz="1800" b="0" i="0" dirty="0">
                <a:solidFill>
                  <a:srgbClr val="0070C0"/>
                </a:solidFill>
                <a:latin typeface="Georgia"/>
                <a:ea typeface="Arial Narrow" charset="0"/>
                <a:cs typeface="Georgia"/>
                <a:sym typeface="Arial Narrow"/>
              </a:rPr>
              <a:t>, </a:t>
            </a:r>
            <a:r>
              <a:rPr lang="en-US" sz="1800" b="0" i="0" dirty="0" smtClean="0">
                <a:solidFill>
                  <a:srgbClr val="0070C0"/>
                </a:solidFill>
                <a:latin typeface="Georgia"/>
                <a:ea typeface="Arial Narrow" charset="0"/>
                <a:cs typeface="Georgia"/>
                <a:sym typeface="Arial Narrow"/>
              </a:rPr>
              <a:t>NASA-ROSES, NOAA-</a:t>
            </a:r>
            <a:r>
              <a:rPr lang="en-US" sz="1800" b="0" i="0" dirty="0" err="1" smtClean="0">
                <a:solidFill>
                  <a:srgbClr val="0070C0"/>
                </a:solidFill>
                <a:latin typeface="Georgia"/>
                <a:ea typeface="Arial Narrow" charset="0"/>
                <a:cs typeface="Georgia"/>
                <a:sym typeface="Arial Narrow"/>
              </a:rPr>
              <a:t>GEONETCast</a:t>
            </a:r>
            <a:r>
              <a:rPr lang="en-US" sz="1800" b="0" i="0" dirty="0" smtClean="0">
                <a:solidFill>
                  <a:srgbClr val="0070C0"/>
                </a:solidFill>
                <a:latin typeface="Georgia"/>
                <a:ea typeface="Arial Narrow" charset="0"/>
                <a:cs typeface="Georgia"/>
                <a:sym typeface="Arial Narrow"/>
              </a:rPr>
              <a:t>, Federal Geographic Data Committee (FGDC)-AmeriGEOSS Platform.</a:t>
            </a:r>
            <a:endParaRPr lang="en-US" sz="1800" b="0" i="0" dirty="0">
              <a:solidFill>
                <a:srgbClr val="0070C0"/>
              </a:solidFill>
              <a:latin typeface="Georgia"/>
              <a:ea typeface="Arial Narrow" charset="0"/>
              <a:cs typeface="Georgia"/>
              <a:sym typeface="Arial Narrow"/>
            </a:endParaRPr>
          </a:p>
          <a:p>
            <a:pPr>
              <a:spcBef>
                <a:spcPts val="0"/>
              </a:spcBef>
              <a:spcAft>
                <a:spcPts val="1200"/>
              </a:spcAft>
              <a:buClr>
                <a:srgbClr val="0070C0"/>
              </a:buClr>
              <a:buSzPct val="100000"/>
              <a:buFont typeface="Arial Narrow"/>
              <a:buChar char="•"/>
            </a:pPr>
            <a:r>
              <a:rPr lang="en-US" sz="1800" b="0" i="0" dirty="0" smtClean="0">
                <a:solidFill>
                  <a:srgbClr val="0070C0"/>
                </a:solidFill>
                <a:latin typeface="Georgia"/>
                <a:ea typeface="Arial Narrow" charset="0"/>
                <a:cs typeface="Georgia"/>
                <a:sym typeface="Arial Narrow"/>
              </a:rPr>
              <a:t>Academic Networks ::</a:t>
            </a:r>
          </a:p>
          <a:p>
            <a:pPr lvl="2">
              <a:spcBef>
                <a:spcPts val="0"/>
              </a:spcBef>
              <a:spcAft>
                <a:spcPts val="1200"/>
              </a:spcAft>
              <a:buClr>
                <a:srgbClr val="0070C0"/>
              </a:buClr>
              <a:buSzPct val="100000"/>
              <a:buFont typeface="Arial Narrow"/>
              <a:buChar char="•"/>
            </a:pPr>
            <a:r>
              <a:rPr lang="en-US" sz="1600" dirty="0" smtClean="0">
                <a:solidFill>
                  <a:srgbClr val="0070C0"/>
                </a:solidFill>
                <a:latin typeface="Georgia"/>
                <a:ea typeface="Arial Narrow" charset="0"/>
                <a:cs typeface="Georgia"/>
                <a:sym typeface="Arial Narrow"/>
              </a:rPr>
              <a:t>US : </a:t>
            </a:r>
            <a:r>
              <a:rPr lang="en-US" sz="1600" dirty="0" err="1" smtClean="0">
                <a:solidFill>
                  <a:srgbClr val="0070C0"/>
                </a:solidFill>
                <a:latin typeface="Georgia"/>
                <a:ea typeface="Arial Narrow" charset="0"/>
                <a:cs typeface="Georgia"/>
                <a:sym typeface="Arial Narrow"/>
              </a:rPr>
              <a:t>América</a:t>
            </a:r>
            <a:r>
              <a:rPr lang="en-US" sz="1600" dirty="0" smtClean="0">
                <a:solidFill>
                  <a:srgbClr val="0070C0"/>
                </a:solidFill>
                <a:latin typeface="Georgia"/>
                <a:ea typeface="Arial Narrow" charset="0"/>
                <a:cs typeface="Georgia"/>
                <a:sym typeface="Arial Narrow"/>
              </a:rPr>
              <a:t> View , CUAHSI</a:t>
            </a:r>
          </a:p>
          <a:p>
            <a:pPr lvl="2">
              <a:spcBef>
                <a:spcPts val="0"/>
              </a:spcBef>
              <a:spcAft>
                <a:spcPts val="1200"/>
              </a:spcAft>
              <a:buClr>
                <a:srgbClr val="0070C0"/>
              </a:buClr>
              <a:buSzPct val="100000"/>
              <a:buFont typeface="Arial Narrow"/>
              <a:buChar char="•"/>
            </a:pPr>
            <a:r>
              <a:rPr lang="en-US" sz="1600" b="0" i="0" dirty="0" smtClean="0">
                <a:solidFill>
                  <a:srgbClr val="0070C0"/>
                </a:solidFill>
                <a:latin typeface="Georgia"/>
                <a:ea typeface="Arial Narrow" charset="0"/>
                <a:cs typeface="Georgia"/>
                <a:sym typeface="Arial Narrow"/>
              </a:rPr>
              <a:t>Globa</a:t>
            </a:r>
            <a:r>
              <a:rPr lang="en-US" sz="1600" dirty="0" smtClean="0">
                <a:solidFill>
                  <a:srgbClr val="0070C0"/>
                </a:solidFill>
                <a:latin typeface="Georgia"/>
                <a:ea typeface="Arial Narrow" charset="0"/>
                <a:cs typeface="Georgia"/>
                <a:sym typeface="Arial Narrow"/>
              </a:rPr>
              <a:t>l: GEOS4ALL</a:t>
            </a:r>
          </a:p>
          <a:p>
            <a:pPr lvl="2">
              <a:spcBef>
                <a:spcPts val="0"/>
              </a:spcBef>
              <a:spcAft>
                <a:spcPts val="1200"/>
              </a:spcAft>
              <a:buClr>
                <a:srgbClr val="0070C0"/>
              </a:buClr>
              <a:buSzPct val="100000"/>
              <a:buFont typeface="Arial Narrow"/>
              <a:buChar char="•"/>
            </a:pPr>
            <a:r>
              <a:rPr lang="en-US" sz="1600" b="0" i="0" dirty="0" smtClean="0">
                <a:solidFill>
                  <a:srgbClr val="0070C0"/>
                </a:solidFill>
                <a:latin typeface="Georgia"/>
                <a:ea typeface="Arial Narrow" charset="0"/>
                <a:cs typeface="Georgia"/>
                <a:sym typeface="Arial Narrow"/>
              </a:rPr>
              <a:t>Regional : GEO-CIEHLYC</a:t>
            </a:r>
          </a:p>
        </p:txBody>
      </p:sp>
      <p:sp>
        <p:nvSpPr>
          <p:cNvPr id="9" name="Shape 363"/>
          <p:cNvSpPr txBox="1">
            <a:spLocks noGrp="1"/>
          </p:cNvSpPr>
          <p:nvPr>
            <p:ph type="sldNum" sz="quarter" idx="12"/>
          </p:nvPr>
        </p:nvSpPr>
        <p:spPr>
          <a:prstGeom prst="rect">
            <a:avLst/>
          </a:prstGeom>
          <a:noFill/>
          <a:ln>
            <a:noFill/>
          </a:ln>
        </p:spPr>
        <p:txBody>
          <a:bodyPr vert="horz" lIns="77938" tIns="38963" rIns="77938" bIns="38963" rtlCol="0" anchor="t" anchorCtr="0">
            <a:noAutofit/>
          </a:bodyPr>
          <a:lstStyle/>
          <a:p>
            <a:pPr>
              <a:buSzPct val="25000"/>
            </a:pPr>
            <a:r>
              <a:rPr lang="es-CO" dirty="0">
                <a:solidFill>
                  <a:schemeClr val="dk2"/>
                </a:solidFill>
                <a:latin typeface="Arial" charset="0"/>
                <a:ea typeface="Arial" charset="0"/>
                <a:cs typeface="Arial" charset="0"/>
                <a:sym typeface="Tahoma"/>
              </a:rPr>
              <a:t>6</a:t>
            </a:r>
          </a:p>
        </p:txBody>
      </p:sp>
    </p:spTree>
    <p:extLst>
      <p:ext uri="{BB962C8B-B14F-4D97-AF65-F5344CB8AC3E}">
        <p14:creationId xmlns:p14="http://schemas.microsoft.com/office/powerpoint/2010/main" val="2791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2422524" y="454026"/>
            <a:ext cx="4956175" cy="660400"/>
          </a:xfrm>
          <a:prstGeom prst="rect">
            <a:avLst/>
          </a:prstGeom>
          <a:noFill/>
          <a:ln>
            <a:noFill/>
          </a:ln>
        </p:spPr>
        <p:txBody>
          <a:bodyPr vert="horz" lIns="0" tIns="0" rIns="0" bIns="0" rtlCol="0" anchor="t" anchorCtr="0">
            <a:noAutofit/>
          </a:bodyPr>
          <a:lstStyle/>
          <a:p>
            <a:pPr>
              <a:spcBef>
                <a:spcPts val="0"/>
              </a:spcBef>
              <a:buSzPct val="25000"/>
            </a:pPr>
            <a:r>
              <a:rPr lang="en-US" sz="2800" dirty="0" err="1">
                <a:solidFill>
                  <a:srgbClr val="0070C0"/>
                </a:solidFill>
                <a:ea typeface="Arial"/>
                <a:sym typeface="Arial"/>
              </a:rPr>
              <a:t>AmeriGEOSS</a:t>
            </a:r>
            <a:r>
              <a:rPr lang="en-US" sz="2800" dirty="0">
                <a:solidFill>
                  <a:srgbClr val="0070C0"/>
                </a:solidFill>
                <a:ea typeface="Arial"/>
                <a:sym typeface="Arial"/>
              </a:rPr>
              <a:t> Week-2016</a:t>
            </a:r>
          </a:p>
        </p:txBody>
      </p:sp>
      <p:sp>
        <p:nvSpPr>
          <p:cNvPr id="280" name="Shape 280"/>
          <p:cNvSpPr txBox="1">
            <a:spLocks noGrp="1"/>
          </p:cNvSpPr>
          <p:nvPr>
            <p:ph type="body" idx="1"/>
          </p:nvPr>
        </p:nvSpPr>
        <p:spPr>
          <a:xfrm>
            <a:off x="333368" y="3398243"/>
            <a:ext cx="8128007" cy="2676311"/>
          </a:xfrm>
          <a:prstGeom prst="rect">
            <a:avLst/>
          </a:prstGeom>
          <a:noFill/>
          <a:ln>
            <a:noFill/>
          </a:ln>
        </p:spPr>
        <p:txBody>
          <a:bodyPr vert="horz" lIns="0" tIns="0" rIns="0" bIns="0" rtlCol="0" anchor="t" anchorCtr="0">
            <a:noAutofit/>
          </a:bodyPr>
          <a:lstStyle/>
          <a:p>
            <a:pPr>
              <a:spcBef>
                <a:spcPts val="0"/>
              </a:spcBef>
              <a:buClr>
                <a:srgbClr val="00B050"/>
              </a:buClr>
              <a:buSzPct val="100000"/>
            </a:pPr>
            <a:endParaRPr sz="1000" dirty="0">
              <a:solidFill>
                <a:srgbClr val="0070C0"/>
              </a:solidFill>
              <a:latin typeface="Arial Narrow" charset="0"/>
              <a:ea typeface="Arial Narrow" charset="0"/>
              <a:cs typeface="Arial Narrow" charset="0"/>
              <a:sym typeface="Arial Narrow"/>
            </a:endParaRPr>
          </a:p>
          <a:p>
            <a:pPr>
              <a:spcBef>
                <a:spcPts val="0"/>
              </a:spcBef>
              <a:buClr>
                <a:srgbClr val="0070C0"/>
              </a:buClr>
              <a:buSzPct val="100000"/>
            </a:pPr>
            <a:endParaRPr sz="1800" i="0" dirty="0">
              <a:solidFill>
                <a:srgbClr val="0070C0"/>
              </a:solidFill>
              <a:latin typeface="Georgia"/>
              <a:ea typeface="Arial Narrow" charset="0"/>
              <a:cs typeface="Georgia"/>
              <a:sym typeface="Calibri"/>
            </a:endParaRPr>
          </a:p>
          <a:p>
            <a:pPr>
              <a:spcBef>
                <a:spcPts val="0"/>
              </a:spcBef>
              <a:buClr>
                <a:srgbClr val="0070C0"/>
              </a:buClr>
              <a:buSzPct val="100000"/>
              <a:buFont typeface="Arial Narrow"/>
              <a:buChar char="•"/>
            </a:pPr>
            <a:r>
              <a:rPr lang="en-US" sz="1800" i="0" dirty="0">
                <a:solidFill>
                  <a:srgbClr val="0070C0"/>
                </a:solidFill>
                <a:latin typeface="Georgia"/>
                <a:ea typeface="Arial Narrow" charset="0"/>
                <a:cs typeface="Georgia"/>
                <a:sym typeface="Arial Narrow"/>
              </a:rPr>
              <a:t> Four concurrent training sessions focused on capacity building and bringing GEO global initiatives to the region – June 7-10, 2016</a:t>
            </a:r>
          </a:p>
          <a:p>
            <a:pPr marL="799966" lvl="1" indent="-342843">
              <a:spcBef>
                <a:spcPts val="0"/>
              </a:spcBef>
              <a:buClr>
                <a:srgbClr val="0070C0"/>
              </a:buClr>
              <a:buSzPct val="100000"/>
            </a:pPr>
            <a:r>
              <a:rPr lang="en-US" dirty="0">
                <a:solidFill>
                  <a:srgbClr val="0070C0"/>
                </a:solidFill>
                <a:latin typeface="Georgia"/>
                <a:ea typeface="Arial Narrow" charset="0"/>
                <a:cs typeface="Georgia"/>
                <a:sym typeface="Calibri"/>
              </a:rPr>
              <a:t>GEOGLAM </a:t>
            </a:r>
          </a:p>
          <a:p>
            <a:pPr marL="799966" lvl="1" indent="-342843">
              <a:spcBef>
                <a:spcPts val="0"/>
              </a:spcBef>
              <a:buClr>
                <a:srgbClr val="0070C0"/>
              </a:buClr>
              <a:buSzPct val="100000"/>
            </a:pPr>
            <a:r>
              <a:rPr lang="en-US" dirty="0" err="1">
                <a:solidFill>
                  <a:srgbClr val="0070C0"/>
                </a:solidFill>
                <a:latin typeface="Georgia"/>
                <a:ea typeface="Arial Narrow" charset="0"/>
                <a:cs typeface="Georgia"/>
                <a:sym typeface="Calibri"/>
              </a:rPr>
              <a:t>GEONETCast</a:t>
            </a:r>
            <a:r>
              <a:rPr lang="en-US" dirty="0">
                <a:solidFill>
                  <a:srgbClr val="0070C0"/>
                </a:solidFill>
                <a:latin typeface="Georgia"/>
                <a:ea typeface="Arial Narrow" charset="0"/>
                <a:cs typeface="Georgia"/>
                <a:sym typeface="Calibri"/>
              </a:rPr>
              <a:t> and Introduction to Geostationary Observational Environmental Satellite – R Series (GOES-R)</a:t>
            </a:r>
          </a:p>
          <a:p>
            <a:pPr marL="799966" lvl="1" indent="-342843">
              <a:spcBef>
                <a:spcPts val="0"/>
              </a:spcBef>
              <a:buClr>
                <a:srgbClr val="0070C0"/>
              </a:buClr>
              <a:buSzPct val="100000"/>
            </a:pPr>
            <a:r>
              <a:rPr lang="en-US" dirty="0">
                <a:solidFill>
                  <a:srgbClr val="0070C0"/>
                </a:solidFill>
                <a:latin typeface="Georgia"/>
                <a:ea typeface="Arial Narrow" charset="0"/>
                <a:cs typeface="Georgia"/>
                <a:sym typeface="Calibri"/>
              </a:rPr>
              <a:t>GEOGLOWS</a:t>
            </a:r>
          </a:p>
          <a:p>
            <a:pPr marL="799966" lvl="1" indent="-342843">
              <a:spcBef>
                <a:spcPts val="0"/>
              </a:spcBef>
              <a:buClr>
                <a:srgbClr val="0070C0"/>
              </a:buClr>
              <a:buSzPct val="100000"/>
            </a:pPr>
            <a:r>
              <a:rPr lang="en-US" dirty="0">
                <a:solidFill>
                  <a:srgbClr val="0070C0"/>
                </a:solidFill>
                <a:latin typeface="Georgia"/>
                <a:ea typeface="Arial Narrow" charset="0"/>
                <a:cs typeface="Georgia"/>
                <a:sym typeface="Calibri"/>
              </a:rPr>
              <a:t>Disaster Risk Reduction and Synthetic Aperture Radar (SAR) Applications</a:t>
            </a:r>
          </a:p>
          <a:p>
            <a:pPr marL="799966" lvl="1" indent="-342843">
              <a:spcBef>
                <a:spcPts val="0"/>
              </a:spcBef>
              <a:buClr>
                <a:srgbClr val="0070C0"/>
              </a:buClr>
              <a:buSzPct val="100000"/>
            </a:pPr>
            <a:r>
              <a:rPr lang="en-US" b="1" dirty="0">
                <a:solidFill>
                  <a:srgbClr val="0070C0"/>
                </a:solidFill>
                <a:latin typeface="Georgia"/>
                <a:ea typeface="Arial Narrow" charset="0"/>
                <a:cs typeface="Georgia"/>
                <a:sym typeface="Calibri"/>
              </a:rPr>
              <a:t>~</a:t>
            </a:r>
            <a:r>
              <a:rPr lang="en-US" b="1" dirty="0" smtClean="0">
                <a:solidFill>
                  <a:srgbClr val="0070C0"/>
                </a:solidFill>
                <a:latin typeface="Georgia"/>
                <a:ea typeface="Arial Narrow" charset="0"/>
                <a:cs typeface="Georgia"/>
                <a:sym typeface="Calibri"/>
              </a:rPr>
              <a:t>180 </a:t>
            </a:r>
            <a:r>
              <a:rPr lang="en-US" b="1" dirty="0">
                <a:solidFill>
                  <a:srgbClr val="0070C0"/>
                </a:solidFill>
                <a:latin typeface="Georgia"/>
                <a:ea typeface="Arial Narrow" charset="0"/>
                <a:cs typeface="Georgia"/>
                <a:sym typeface="Calibri"/>
              </a:rPr>
              <a:t>participants in total</a:t>
            </a:r>
          </a:p>
          <a:p>
            <a:pPr>
              <a:spcBef>
                <a:spcPts val="0"/>
              </a:spcBef>
              <a:buSzPct val="25000"/>
            </a:pPr>
            <a:endParaRPr sz="1800" i="0" dirty="0">
              <a:solidFill>
                <a:srgbClr val="0070C0"/>
              </a:solidFill>
              <a:latin typeface="Georgia"/>
              <a:ea typeface="Arial Narrow" charset="0"/>
              <a:cs typeface="Georgia"/>
              <a:sym typeface="Arial Narrow"/>
            </a:endParaRPr>
          </a:p>
        </p:txBody>
      </p:sp>
      <p:sp>
        <p:nvSpPr>
          <p:cNvPr id="9" name="Shape 363"/>
          <p:cNvSpPr txBox="1">
            <a:spLocks noGrp="1"/>
          </p:cNvSpPr>
          <p:nvPr>
            <p:ph type="sldNum" sz="quarter" idx="12"/>
          </p:nvPr>
        </p:nvSpPr>
        <p:spPr>
          <a:prstGeom prst="rect">
            <a:avLst/>
          </a:prstGeom>
          <a:noFill/>
          <a:ln>
            <a:noFill/>
          </a:ln>
        </p:spPr>
        <p:txBody>
          <a:bodyPr vert="horz" lIns="77938" tIns="38963" rIns="77938" bIns="38963" rtlCol="0" anchor="t" anchorCtr="0">
            <a:noAutofit/>
          </a:bodyPr>
          <a:lstStyle/>
          <a:p>
            <a:pPr>
              <a:buSzPct val="25000"/>
            </a:pPr>
            <a:r>
              <a:rPr lang="es-CO" dirty="0">
                <a:solidFill>
                  <a:schemeClr val="dk2"/>
                </a:solidFill>
                <a:latin typeface="Arial" charset="0"/>
                <a:ea typeface="Arial" charset="0"/>
                <a:cs typeface="Arial" charset="0"/>
                <a:sym typeface="Tahoma"/>
              </a:rPr>
              <a:t>6</a:t>
            </a:r>
          </a:p>
        </p:txBody>
      </p:sp>
      <p:sp>
        <p:nvSpPr>
          <p:cNvPr id="282" name="Shape 282"/>
          <p:cNvSpPr txBox="1"/>
          <p:nvPr/>
        </p:nvSpPr>
        <p:spPr>
          <a:xfrm>
            <a:off x="378941" y="943039"/>
            <a:ext cx="5002685" cy="733362"/>
          </a:xfrm>
          <a:prstGeom prst="rect">
            <a:avLst/>
          </a:prstGeom>
          <a:noFill/>
          <a:ln>
            <a:noFill/>
          </a:ln>
        </p:spPr>
        <p:txBody>
          <a:bodyPr lIns="91409" tIns="45692" rIns="91409" bIns="45692" anchor="t" anchorCtr="0">
            <a:noAutofit/>
          </a:bodyPr>
          <a:lstStyle/>
          <a:p>
            <a:pPr>
              <a:buSzPct val="25000"/>
            </a:pPr>
            <a:r>
              <a:rPr lang="en-US" sz="1800" dirty="0">
                <a:solidFill>
                  <a:srgbClr val="0070C0"/>
                </a:solidFill>
                <a:latin typeface="Georgia"/>
                <a:ea typeface="Arial Narrow"/>
                <a:cs typeface="Georgia"/>
                <a:sym typeface="Arial Narrow"/>
              </a:rPr>
              <a:t>Training sessions organized by GEO-Colombia and CIEHLYC, and hosted by the Universidad Nacional de Colombia</a:t>
            </a:r>
          </a:p>
          <a:p>
            <a:endParaRPr sz="2000" dirty="0">
              <a:solidFill>
                <a:srgbClr val="0070C0"/>
              </a:solidFill>
              <a:latin typeface="Calibri"/>
              <a:ea typeface="Calibri"/>
              <a:cs typeface="Calibri"/>
              <a:sym typeface="Calibri"/>
            </a:endParaRPr>
          </a:p>
        </p:txBody>
      </p:sp>
      <p:pic>
        <p:nvPicPr>
          <p:cNvPr id="6"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81624" y="1114426"/>
            <a:ext cx="3622649" cy="2383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78940" y="1943100"/>
            <a:ext cx="4752976" cy="1477311"/>
          </a:xfrm>
          <a:prstGeom prst="rect">
            <a:avLst/>
          </a:prstGeom>
          <a:noFill/>
        </p:spPr>
        <p:txBody>
          <a:bodyPr wrap="square" lIns="91425" tIns="45712" rIns="91425" bIns="45712" rtlCol="0">
            <a:spAutoFit/>
          </a:bodyPr>
          <a:lstStyle/>
          <a:p>
            <a:pPr>
              <a:buClr>
                <a:srgbClr val="0070C0"/>
              </a:buClr>
              <a:buSzPct val="100000"/>
              <a:buFont typeface="Arial Narrow"/>
              <a:buChar char="•"/>
            </a:pPr>
            <a:r>
              <a:rPr lang="en-US" sz="1800" b="1" dirty="0">
                <a:solidFill>
                  <a:srgbClr val="0070C0"/>
                </a:solidFill>
                <a:latin typeface="Georgia"/>
                <a:ea typeface="Arial Narrow" charset="0"/>
                <a:cs typeface="Georgia"/>
                <a:sym typeface="Arial Narrow"/>
              </a:rPr>
              <a:t>Americas Caucus Meeting – June 7-8, 2016</a:t>
            </a:r>
          </a:p>
          <a:p>
            <a:pPr marL="457124" lvl="1" indent="-342843">
              <a:buClr>
                <a:srgbClr val="0070C0"/>
              </a:buClr>
              <a:buSzPct val="100000"/>
            </a:pPr>
            <a:r>
              <a:rPr lang="en-US" sz="1800" dirty="0">
                <a:solidFill>
                  <a:srgbClr val="0070C0"/>
                </a:solidFill>
                <a:latin typeface="Georgia"/>
                <a:ea typeface="Arial Narrow" charset="0"/>
                <a:cs typeface="Georgia"/>
                <a:sym typeface="Calibri"/>
              </a:rPr>
              <a:t>Participants: Colombia, United States, Canada, Belize, Argentina, Chile, Brazil, Ecuador, and GEO Secretariat</a:t>
            </a:r>
          </a:p>
        </p:txBody>
      </p:sp>
    </p:spTree>
    <p:extLst>
      <p:ext uri="{BB962C8B-B14F-4D97-AF65-F5344CB8AC3E}">
        <p14:creationId xmlns:p14="http://schemas.microsoft.com/office/powerpoint/2010/main" val="1794093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eriGEOSSGraphic_Fi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008" y="0"/>
            <a:ext cx="5885992" cy="6858000"/>
          </a:xfrm>
          <a:prstGeom prst="rect">
            <a:avLst/>
          </a:prstGeom>
        </p:spPr>
      </p:pic>
      <p:sp>
        <p:nvSpPr>
          <p:cNvPr id="5" name="TextBox 4"/>
          <p:cNvSpPr txBox="1"/>
          <p:nvPr/>
        </p:nvSpPr>
        <p:spPr>
          <a:xfrm>
            <a:off x="1678354" y="241891"/>
            <a:ext cx="1579655" cy="4278078"/>
          </a:xfrm>
          <a:prstGeom prst="rect">
            <a:avLst/>
          </a:prstGeom>
          <a:noFill/>
        </p:spPr>
        <p:txBody>
          <a:bodyPr wrap="square" lIns="91425" tIns="45712" rIns="91425" bIns="45712" rtlCol="0">
            <a:spAutoFit/>
          </a:bodyPr>
          <a:lstStyle/>
          <a:p>
            <a:r>
              <a:rPr lang="es-CO" sz="1600" dirty="0">
                <a:solidFill>
                  <a:schemeClr val="dk1"/>
                </a:solidFill>
                <a:latin typeface="Georgia"/>
                <a:ea typeface="Calibri"/>
                <a:cs typeface="Georgia"/>
                <a:sym typeface="Calibri"/>
              </a:rPr>
              <a:t>El Objetivo fue el de entregar entrenamiento en el uso de las Observaciones de la Tierra. La capacitación estuvo destinada al personal de instituciones gubernamentales y otros organismos tomadores de decisiones en la región.</a:t>
            </a:r>
            <a:endParaRPr lang="en-US" sz="1600" dirty="0">
              <a:latin typeface="Georgia"/>
              <a:cs typeface="Georgia"/>
            </a:endParaRPr>
          </a:p>
        </p:txBody>
      </p:sp>
      <p:pic>
        <p:nvPicPr>
          <p:cNvPr id="6" name="Picture 5" descr="AmeriGEOSS-Logo-final(High-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496" y="5034365"/>
            <a:ext cx="1795512" cy="1717807"/>
          </a:xfrm>
          <a:prstGeom prst="rect">
            <a:avLst/>
          </a:prstGeom>
        </p:spPr>
      </p:pic>
      <p:pic>
        <p:nvPicPr>
          <p:cNvPr id="7" name="Shape 702" descr="Screen Shot 2017-07-12 at 12.08.10 AM.png"/>
          <p:cNvPicPr preferRelativeResize="0">
            <a:picLocks/>
          </p:cNvPicPr>
          <p:nvPr/>
        </p:nvPicPr>
        <p:blipFill rotWithShape="1">
          <a:blip r:embed="rId4">
            <a:alphaModFix/>
          </a:blip>
          <a:srcRect t="-45734" b="-45735"/>
          <a:stretch/>
        </p:blipFill>
        <p:spPr>
          <a:xfrm rot="16200000">
            <a:off x="-1904830" y="1209465"/>
            <a:ext cx="5336978" cy="2918048"/>
          </a:xfrm>
          <a:prstGeom prst="rect">
            <a:avLst/>
          </a:prstGeom>
          <a:noFill/>
          <a:ln>
            <a:noFill/>
          </a:ln>
        </p:spPr>
      </p:pic>
      <p:sp>
        <p:nvSpPr>
          <p:cNvPr id="8" name="Rectangle 7"/>
          <p:cNvSpPr/>
          <p:nvPr/>
        </p:nvSpPr>
        <p:spPr>
          <a:xfrm>
            <a:off x="5200756" y="2020301"/>
            <a:ext cx="3943214" cy="307760"/>
          </a:xfrm>
          <a:prstGeom prst="rect">
            <a:avLst/>
          </a:prstGeom>
        </p:spPr>
        <p:txBody>
          <a:bodyPr wrap="none" lIns="91425" tIns="45712" rIns="91425" bIns="45712">
            <a:spAutoFit/>
          </a:bodyPr>
          <a:lstStyle/>
          <a:p>
            <a:r>
              <a:rPr lang="es-CO" dirty="0">
                <a:solidFill>
                  <a:schemeClr val="dk1"/>
                </a:solidFill>
                <a:latin typeface="Calibri"/>
                <a:ea typeface="Calibri"/>
                <a:cs typeface="Calibri"/>
                <a:sym typeface="Calibri"/>
              </a:rPr>
              <a:t>La </a:t>
            </a:r>
            <a:r>
              <a:rPr lang="es-CO" b="1" i="1" dirty="0">
                <a:solidFill>
                  <a:schemeClr val="dk1"/>
                </a:solidFill>
                <a:latin typeface="Calibri"/>
                <a:ea typeface="Calibri"/>
                <a:cs typeface="Calibri"/>
                <a:sym typeface="Calibri"/>
              </a:rPr>
              <a:t>Semana AmeriGEOSS 2017 (Julio 31 – Agosto 4) </a:t>
            </a:r>
            <a:endParaRPr lang="en-US" dirty="0"/>
          </a:p>
        </p:txBody>
      </p:sp>
    </p:spTree>
    <p:extLst>
      <p:ext uri="{BB962C8B-B14F-4D97-AF65-F5344CB8AC3E}">
        <p14:creationId xmlns:p14="http://schemas.microsoft.com/office/powerpoint/2010/main" val="2741434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023AAA8-18EB-42FA-A90B-C5F928DCF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Tree>
    <p:extLst>
      <p:ext uri="{BB962C8B-B14F-4D97-AF65-F5344CB8AC3E}">
        <p14:creationId xmlns:p14="http://schemas.microsoft.com/office/powerpoint/2010/main" val="2735778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Capacity Building Needs in the Region</a:t>
            </a:r>
            <a:endParaRPr lang="en-US" dirty="0"/>
          </a:p>
        </p:txBody>
      </p:sp>
      <p:sp>
        <p:nvSpPr>
          <p:cNvPr id="7" name="TextBox 6"/>
          <p:cNvSpPr txBox="1"/>
          <p:nvPr/>
        </p:nvSpPr>
        <p:spPr>
          <a:xfrm>
            <a:off x="876300" y="1569492"/>
            <a:ext cx="7454900" cy="5016758"/>
          </a:xfrm>
          <a:prstGeom prst="rect">
            <a:avLst/>
          </a:prstGeom>
          <a:noFill/>
        </p:spPr>
        <p:txBody>
          <a:bodyPr wrap="square" rtlCol="0">
            <a:spAutoFit/>
          </a:bodyPr>
          <a:lstStyle/>
          <a:p>
            <a:pPr marL="285750" indent="-285750">
              <a:buFont typeface="Arial"/>
              <a:buChar char="•"/>
            </a:pPr>
            <a:r>
              <a:rPr lang="en-US" sz="2000" dirty="0" smtClean="0">
                <a:solidFill>
                  <a:schemeClr val="accent2"/>
                </a:solidFill>
                <a:latin typeface="Cambria"/>
                <a:cs typeface="Cambria"/>
              </a:rPr>
              <a:t>Varies by Country and by Institution.</a:t>
            </a:r>
          </a:p>
          <a:p>
            <a:pPr marL="285750" indent="-285750">
              <a:buFont typeface="Arial"/>
              <a:buChar char="•"/>
            </a:pPr>
            <a:r>
              <a:rPr lang="en-US" sz="2000" dirty="0" smtClean="0">
                <a:solidFill>
                  <a:schemeClr val="accent2"/>
                </a:solidFill>
                <a:latin typeface="Cambria"/>
                <a:cs typeface="Cambria"/>
              </a:rPr>
              <a:t>Exist good knowledge in the use of Landsat and MODIS data.</a:t>
            </a:r>
          </a:p>
          <a:p>
            <a:pPr marL="285750" indent="-285750">
              <a:buFont typeface="Arial"/>
              <a:buChar char="•"/>
            </a:pPr>
            <a:r>
              <a:rPr lang="en-US" sz="2000" dirty="0" smtClean="0">
                <a:solidFill>
                  <a:schemeClr val="accent2"/>
                </a:solidFill>
                <a:latin typeface="Cambria"/>
                <a:cs typeface="Cambria"/>
              </a:rPr>
              <a:t>Instruction in Spanish or Portuguese languages is always preferred over instruction in English.</a:t>
            </a:r>
          </a:p>
          <a:p>
            <a:pPr marL="285750" indent="-285750">
              <a:buFont typeface="Arial"/>
              <a:buChar char="•"/>
            </a:pPr>
            <a:r>
              <a:rPr lang="en-US" sz="2000" dirty="0" smtClean="0">
                <a:solidFill>
                  <a:schemeClr val="accent2"/>
                </a:solidFill>
                <a:latin typeface="Cambria"/>
                <a:cs typeface="Cambria"/>
              </a:rPr>
              <a:t>Open source software is also preferred over proprietary software.</a:t>
            </a:r>
          </a:p>
          <a:p>
            <a:pPr marL="285750" indent="-285750">
              <a:buFont typeface="Arial"/>
              <a:buChar char="•"/>
            </a:pPr>
            <a:r>
              <a:rPr lang="en-US" sz="2000" dirty="0" smtClean="0">
                <a:solidFill>
                  <a:schemeClr val="accent2"/>
                </a:solidFill>
                <a:latin typeface="Cambria"/>
                <a:cs typeface="Cambria"/>
              </a:rPr>
              <a:t>Academic Institutions (University level) seek to increase the number of RS courses in their curriculums. Academic networks are engaged in this effort but support is needed for the development of specific material.</a:t>
            </a:r>
          </a:p>
          <a:p>
            <a:pPr marL="285750" indent="-285750">
              <a:buFont typeface="Arial"/>
              <a:buChar char="•"/>
            </a:pPr>
            <a:r>
              <a:rPr lang="en-US" sz="2000" dirty="0" smtClean="0">
                <a:solidFill>
                  <a:schemeClr val="accent2"/>
                </a:solidFill>
                <a:latin typeface="Cambria"/>
                <a:cs typeface="Cambria"/>
              </a:rPr>
              <a:t>Funding is the main issue for “in-person” trainings and for the development of specific material. </a:t>
            </a:r>
          </a:p>
          <a:p>
            <a:pPr marL="285750" indent="-285750">
              <a:buFont typeface="Arial"/>
              <a:buChar char="•"/>
            </a:pPr>
            <a:r>
              <a:rPr lang="en-US" sz="2000" dirty="0" smtClean="0">
                <a:solidFill>
                  <a:schemeClr val="accent2"/>
                </a:solidFill>
                <a:latin typeface="Cambria"/>
                <a:cs typeface="Cambria"/>
              </a:rPr>
              <a:t>At the moment, the ministries of the Environment have the mandate to develop the Regional Environmental Indicators </a:t>
            </a:r>
            <a:r>
              <a:rPr lang="mr-IN" sz="2000" dirty="0" smtClean="0">
                <a:solidFill>
                  <a:schemeClr val="accent2"/>
                </a:solidFill>
                <a:latin typeface="Cambria"/>
                <a:cs typeface="Cambria"/>
              </a:rPr>
              <a:t>–</a:t>
            </a:r>
            <a:r>
              <a:rPr lang="en-US" sz="2000" dirty="0" smtClean="0">
                <a:solidFill>
                  <a:schemeClr val="accent2"/>
                </a:solidFill>
                <a:latin typeface="Cambria"/>
                <a:cs typeface="Cambria"/>
              </a:rPr>
              <a:t> parallel to SDGs. AmeriGEOSS and PNUMA are working together with the ministries and would welcome </a:t>
            </a:r>
            <a:r>
              <a:rPr lang="en-US" sz="2000" dirty="0" err="1" smtClean="0">
                <a:solidFill>
                  <a:schemeClr val="accent2"/>
                </a:solidFill>
                <a:latin typeface="Cambria"/>
                <a:cs typeface="Cambria"/>
              </a:rPr>
              <a:t>WGCapD</a:t>
            </a:r>
            <a:r>
              <a:rPr lang="en-US" sz="2000" dirty="0" smtClean="0">
                <a:solidFill>
                  <a:schemeClr val="accent2"/>
                </a:solidFill>
                <a:latin typeface="Cambria"/>
                <a:cs typeface="Cambria"/>
              </a:rPr>
              <a:t> support.</a:t>
            </a:r>
            <a:endParaRPr lang="en-US" sz="2000" dirty="0">
              <a:solidFill>
                <a:schemeClr val="accent2"/>
              </a:solidFill>
              <a:latin typeface="Cambria"/>
              <a:cs typeface="Cambria"/>
            </a:endParaRPr>
          </a:p>
        </p:txBody>
      </p:sp>
    </p:spTree>
    <p:extLst>
      <p:ext uri="{BB962C8B-B14F-4D97-AF65-F5344CB8AC3E}">
        <p14:creationId xmlns:p14="http://schemas.microsoft.com/office/powerpoint/2010/main" val="310184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a:spLocks noGrp="1"/>
          </p:cNvSpPr>
          <p:nvPr>
            <p:ph type="ctrTitle"/>
          </p:nvPr>
        </p:nvSpPr>
        <p:spPr>
          <a:xfrm>
            <a:off x="323531" y="1221009"/>
            <a:ext cx="4301728" cy="5118523"/>
          </a:xfrm>
          <a:prstGeom prst="rect">
            <a:avLst/>
          </a:prstGeom>
          <a:noFill/>
          <a:ln>
            <a:noFill/>
          </a:ln>
        </p:spPr>
        <p:txBody>
          <a:bodyPr lIns="103858" tIns="51916" rIns="103858" bIns="51916" anchor="ctr" anchorCtr="0">
            <a:noAutofit/>
          </a:bodyPr>
          <a:lstStyle/>
          <a:p>
            <a:pPr>
              <a:buSzPct val="25000"/>
            </a:pPr>
            <a:r>
              <a:rPr lang="es-CO" sz="5400" dirty="0"/>
              <a:t/>
            </a:r>
            <a:br>
              <a:rPr lang="es-CO" sz="5400" dirty="0"/>
            </a:br>
            <a:r>
              <a:rPr lang="es-CO" sz="2800" dirty="0" smtClean="0"/>
              <a:t>Thanks</a:t>
            </a:r>
            <a:r>
              <a:rPr lang="es-CO" sz="2800" dirty="0"/>
              <a:t/>
            </a:r>
            <a:br>
              <a:rPr lang="es-CO" sz="2800" dirty="0"/>
            </a:br>
            <a:r>
              <a:rPr lang="es-CO" sz="2800" dirty="0"/>
              <a:t/>
            </a:r>
            <a:br>
              <a:rPr lang="es-CO" sz="2800" dirty="0"/>
            </a:br>
            <a:r>
              <a:rPr lang="es-CO" sz="2800" dirty="0"/>
              <a:t/>
            </a:r>
            <a:br>
              <a:rPr lang="es-CO" sz="2800" dirty="0"/>
            </a:br>
            <a:r>
              <a:rPr lang="es-CO" sz="2500" dirty="0" smtClean="0">
                <a:solidFill>
                  <a:srgbClr val="1F497D"/>
                </a:solidFill>
                <a:highlight>
                  <a:srgbClr val="FFFFFF"/>
                </a:highlight>
                <a:latin typeface="Times"/>
                <a:ea typeface="Times"/>
                <a:cs typeface="Times"/>
                <a:sym typeface="Times"/>
              </a:rPr>
              <a:t>Eric Madsen</a:t>
            </a:r>
            <a:br>
              <a:rPr lang="es-CO" sz="2500" dirty="0" smtClean="0">
                <a:solidFill>
                  <a:srgbClr val="1F497D"/>
                </a:solidFill>
                <a:highlight>
                  <a:srgbClr val="FFFFFF"/>
                </a:highlight>
                <a:latin typeface="Times"/>
                <a:ea typeface="Times"/>
                <a:cs typeface="Times"/>
                <a:sym typeface="Times"/>
              </a:rPr>
            </a:br>
            <a:r>
              <a:rPr lang="es-CO" sz="2000" dirty="0" smtClean="0">
                <a:latin typeface="Times"/>
                <a:ea typeface="Times"/>
                <a:cs typeface="Times"/>
                <a:sym typeface="Times"/>
              </a:rPr>
              <a:t>eric.madsen@</a:t>
            </a:r>
            <a:r>
              <a:rPr lang="es-CO" sz="2000" dirty="0">
                <a:latin typeface="Times"/>
                <a:ea typeface="Times"/>
                <a:cs typeface="Times"/>
                <a:sym typeface="Times"/>
              </a:rPr>
              <a:t>noaa.gov</a:t>
            </a:r>
            <a:br>
              <a:rPr lang="es-CO" sz="2000" dirty="0">
                <a:latin typeface="Times"/>
                <a:ea typeface="Times"/>
                <a:cs typeface="Times"/>
                <a:sym typeface="Times"/>
              </a:rPr>
            </a:br>
            <a:r>
              <a:rPr lang="es-CO" sz="2000" dirty="0">
                <a:latin typeface="Times"/>
                <a:ea typeface="Times"/>
                <a:cs typeface="Times"/>
                <a:sym typeface="Times"/>
              </a:rPr>
              <a:t/>
            </a:r>
            <a:br>
              <a:rPr lang="es-CO" sz="2000" dirty="0">
                <a:latin typeface="Times"/>
                <a:ea typeface="Times"/>
                <a:cs typeface="Times"/>
                <a:sym typeface="Times"/>
              </a:rPr>
            </a:br>
            <a:r>
              <a:rPr lang="es-CO" sz="2000" dirty="0">
                <a:solidFill>
                  <a:srgbClr val="4A86E8"/>
                </a:solidFill>
                <a:highlight>
                  <a:srgbClr val="FFFFFF"/>
                </a:highlight>
                <a:latin typeface="Times"/>
                <a:ea typeface="Times"/>
                <a:cs typeface="Times"/>
                <a:sym typeface="Times"/>
              </a:rPr>
              <a:t/>
            </a:r>
            <a:br>
              <a:rPr lang="es-CO" sz="2000" dirty="0">
                <a:solidFill>
                  <a:srgbClr val="4A86E8"/>
                </a:solidFill>
                <a:highlight>
                  <a:srgbClr val="FFFFFF"/>
                </a:highlight>
                <a:latin typeface="Times"/>
                <a:ea typeface="Times"/>
                <a:cs typeface="Times"/>
                <a:sym typeface="Times"/>
              </a:rPr>
            </a:br>
            <a:endParaRPr lang="es-CO" sz="2000" dirty="0">
              <a:solidFill>
                <a:srgbClr val="4A86E8"/>
              </a:solidFill>
              <a:highlight>
                <a:srgbClr val="FFFFFF"/>
              </a:highlight>
              <a:latin typeface="Times"/>
              <a:ea typeface="Times"/>
              <a:cs typeface="Times"/>
              <a:sym typeface="Times"/>
            </a:endParaRPr>
          </a:p>
          <a:p>
            <a:pPr>
              <a:buSzPct val="25000"/>
            </a:pPr>
            <a:r>
              <a:rPr lang="es-CO" sz="2500" dirty="0">
                <a:latin typeface="Times New Roman"/>
                <a:ea typeface="Times New Roman"/>
                <a:cs typeface="Times New Roman"/>
                <a:sym typeface="Times New Roman"/>
              </a:rPr>
              <a:t/>
            </a:r>
            <a:br>
              <a:rPr lang="es-CO" sz="2500" dirty="0">
                <a:latin typeface="Times New Roman"/>
                <a:ea typeface="Times New Roman"/>
                <a:cs typeface="Times New Roman"/>
                <a:sym typeface="Times New Roman"/>
              </a:rPr>
            </a:br>
            <a:r>
              <a:rPr lang="es-CO" sz="3600" dirty="0">
                <a:solidFill>
                  <a:srgbClr val="3595B7"/>
                </a:solidFill>
              </a:rPr>
              <a:t/>
            </a:r>
            <a:br>
              <a:rPr lang="es-CO" sz="3600" dirty="0">
                <a:solidFill>
                  <a:srgbClr val="3595B7"/>
                </a:solidFill>
              </a:rPr>
            </a:br>
            <a:r>
              <a:rPr lang="es-CO" sz="2200" dirty="0">
                <a:solidFill>
                  <a:srgbClr val="3595B7"/>
                </a:solidFill>
              </a:rPr>
              <a:t/>
            </a:r>
            <a:br>
              <a:rPr lang="es-CO" sz="2200" dirty="0">
                <a:solidFill>
                  <a:srgbClr val="3595B7"/>
                </a:solidFill>
              </a:rPr>
            </a:br>
            <a:r>
              <a:rPr lang="es-CO" sz="1800" dirty="0">
                <a:solidFill>
                  <a:srgbClr val="3595B7"/>
                </a:solidFill>
              </a:rPr>
              <a:t/>
            </a:r>
            <a:br>
              <a:rPr lang="es-CO" sz="1800" dirty="0">
                <a:solidFill>
                  <a:srgbClr val="3595B7"/>
                </a:solidFill>
              </a:rPr>
            </a:br>
            <a:endParaRPr lang="es-CO" sz="1800" dirty="0">
              <a:solidFill>
                <a:srgbClr val="3595B7"/>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Chart">
      <a:dk1>
        <a:srgbClr val="000000"/>
      </a:dk1>
      <a:lt1>
        <a:srgbClr val="FFFFFF"/>
      </a:lt1>
      <a:dk2>
        <a:srgbClr val="44546A"/>
      </a:dk2>
      <a:lt2>
        <a:srgbClr val="E7E6E6"/>
      </a:lt2>
      <a:accent1>
        <a:srgbClr val="5B9BD5"/>
      </a:accent1>
      <a:accent2>
        <a:srgbClr val="3D7D44"/>
      </a:accent2>
      <a:accent3>
        <a:srgbClr val="A5A5A5"/>
      </a:accent3>
      <a:accent4>
        <a:srgbClr val="FFC000"/>
      </a:accent4>
      <a:accent5>
        <a:srgbClr val="4472C4"/>
      </a:accent5>
      <a:accent6>
        <a:srgbClr val="12699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641</Words>
  <Application>Microsoft Macintosh PowerPoint</Application>
  <PresentationFormat>On-screen Show (4:3)</PresentationFormat>
  <Paragraphs>55</Paragraphs>
  <Slides>8</Slides>
  <Notes>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8</vt:i4>
      </vt:variant>
    </vt:vector>
  </HeadingPairs>
  <TitlesOfParts>
    <vt:vector size="21" baseType="lpstr">
      <vt:lpstr>Calibri</vt:lpstr>
      <vt:lpstr>Arial Narrow</vt:lpstr>
      <vt:lpstr>Times</vt:lpstr>
      <vt:lpstr>Tahoma</vt:lpstr>
      <vt:lpstr>Georgia</vt:lpstr>
      <vt:lpstr>Times New Roman</vt:lpstr>
      <vt:lpstr>Cambria</vt:lpstr>
      <vt:lpstr>Arial</vt:lpstr>
      <vt:lpstr>Blank Presentation</vt:lpstr>
      <vt:lpstr>Custom Design</vt:lpstr>
      <vt:lpstr>1_Custom Design</vt:lpstr>
      <vt:lpstr>Office Theme</vt:lpstr>
      <vt:lpstr>1_Office Theme</vt:lpstr>
      <vt:lpstr> Iniciativa AmeriGEOSS   Eric Madsen  Overview of Capacity Building Needs and Plans on AmeriGEOSS 2018 - 2020     </vt:lpstr>
      <vt:lpstr>Elements of CB in AmeriGEOSS</vt:lpstr>
      <vt:lpstr>Leveraging our partner resources</vt:lpstr>
      <vt:lpstr>AmeriGEOSS Week-2016</vt:lpstr>
      <vt:lpstr>PowerPoint Presentation</vt:lpstr>
      <vt:lpstr>PowerPoint Presentation</vt:lpstr>
      <vt:lpstr>Capacity Building Needs in the Region</vt:lpstr>
      <vt:lpstr> Thanks   Eric Madsen eric.madsen@noaa.gov        </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Observaciones de la Tierra: Una herramienta estratégica para el seguimiento de Indicadores Ambientales ODS    Angélica Gutiérrez-Magness  July 12,2017</dc:title>
  <dc:creator>Eric Madsen</dc:creator>
  <cp:lastModifiedBy>Microsoft Office User</cp:lastModifiedBy>
  <cp:revision>47</cp:revision>
  <dcterms:modified xsi:type="dcterms:W3CDTF">2018-03-06T16:50:23Z</dcterms:modified>
</cp:coreProperties>
</file>