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9" r:id="rId3"/>
    <p:sldId id="280" r:id="rId4"/>
    <p:sldId id="281" r:id="rId5"/>
    <p:sldId id="282" r:id="rId6"/>
    <p:sldId id="294" r:id="rId7"/>
    <p:sldId id="258" r:id="rId8"/>
    <p:sldId id="259" r:id="rId9"/>
    <p:sldId id="25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68" r:id="rId20"/>
    <p:sldId id="270" r:id="rId21"/>
    <p:sldId id="278" r:id="rId22"/>
    <p:sldId id="276" r:id="rId23"/>
    <p:sldId id="271" r:id="rId24"/>
    <p:sldId id="272" r:id="rId25"/>
    <p:sldId id="274" r:id="rId26"/>
    <p:sldId id="275" r:id="rId27"/>
    <p:sldId id="277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153"/>
    <a:srgbClr val="FAFAFA"/>
    <a:srgbClr val="F4823A"/>
    <a:srgbClr val="C00000"/>
    <a:srgbClr val="3461B1"/>
    <a:srgbClr val="8297CE"/>
    <a:srgbClr val="609FDB"/>
    <a:srgbClr val="F48036"/>
    <a:srgbClr val="FFFFFF"/>
    <a:srgbClr val="2FB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 autoAdjust="0"/>
    <p:restoredTop sz="95204" autoAdjust="0"/>
  </p:normalViewPr>
  <p:slideViewPr>
    <p:cSldViewPr snapToGrid="0">
      <p:cViewPr varScale="1">
        <p:scale>
          <a:sx n="91" d="100"/>
          <a:sy n="91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3DF3F-5059-4A90-BECB-AD1F345C3A9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5E078AC-9A28-457B-B126-0C5F7B372D1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8800" i="0" dirty="0" smtClean="0">
              <a:solidFill>
                <a:srgbClr val="FAFAFA"/>
              </a:solidFill>
              <a:latin typeface="FontAwesome" pitchFamily="50" charset="0"/>
            </a:rPr>
            <a:t>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2800" i="0" dirty="0" smtClean="0">
              <a:solidFill>
                <a:srgbClr val="FAFAFA"/>
              </a:solidFill>
              <a:latin typeface="Work Sans" panose="00000500000000000000" pitchFamily="50" charset="0"/>
            </a:rPr>
            <a:t>COMMUNITY</a:t>
          </a:r>
          <a:endParaRPr lang="de-DE" sz="4000" i="0" dirty="0">
            <a:solidFill>
              <a:srgbClr val="FAFAFA"/>
            </a:solidFill>
            <a:latin typeface="Work Sans" panose="00000500000000000000" pitchFamily="50" charset="0"/>
          </a:endParaRPr>
        </a:p>
      </dgm:t>
    </dgm:pt>
    <dgm:pt modelId="{D0C8CDCC-E950-4199-956B-A224D345774B}" type="parTrans" cxnId="{988A79A5-B4C0-4215-A649-90E1B84320BC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D2EF2D8F-7615-4CE9-B9D1-A6FF2B01D79B}" type="sibTrans" cxnId="{988A79A5-B4C0-4215-A649-90E1B84320BC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560FA611-3A61-45F4-9D9B-802D1DBC2F6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de-DE" sz="8800" i="0" dirty="0" smtClean="0">
              <a:solidFill>
                <a:srgbClr val="FAFAFA"/>
              </a:solidFill>
              <a:latin typeface="FontAwesome" pitchFamily="50" charset="0"/>
            </a:rPr>
            <a:t>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de-DE" sz="2800" b="0" i="0" dirty="0" smtClean="0">
              <a:solidFill>
                <a:srgbClr val="FAFAFA"/>
              </a:solidFill>
              <a:latin typeface="Lato" panose="020F0502020204030203" pitchFamily="34" charset="0"/>
            </a:rPr>
            <a:t> </a:t>
          </a:r>
          <a:r>
            <a:rPr lang="de-DE" sz="2800" i="0" dirty="0" smtClean="0">
              <a:solidFill>
                <a:srgbClr val="FAFAFA"/>
              </a:solidFill>
              <a:latin typeface="Work Sans" panose="00000500000000000000" pitchFamily="50" charset="0"/>
            </a:rPr>
            <a:t>COMMUNITY</a:t>
          </a:r>
          <a:endParaRPr lang="de-DE" sz="1000" b="0" dirty="0">
            <a:solidFill>
              <a:srgbClr val="FAFAFA"/>
            </a:solidFill>
            <a:latin typeface="Lato" panose="020F0502020204030203" pitchFamily="34" charset="0"/>
          </a:endParaRPr>
        </a:p>
      </dgm:t>
    </dgm:pt>
    <dgm:pt modelId="{410B90DC-913C-4D7B-B715-A1C80E3AC6A6}" type="sibTrans" cxnId="{2BE2F028-3446-42CF-AD23-69ACD92445EA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60E8CF65-29F7-4DC0-9BBC-3656E5D52136}" type="parTrans" cxnId="{2BE2F028-3446-42CF-AD23-69ACD92445EA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6D521A12-2196-441F-A5F3-F44873E63A80}" type="pres">
      <dgm:prSet presAssocID="{6D13DF3F-5059-4A90-BECB-AD1F345C3A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E9F3DEF-16A8-464C-9FFA-0C8DCCB76A15}" type="pres">
      <dgm:prSet presAssocID="{35E078AC-9A28-457B-B126-0C5F7B372D1C}" presName="dummy" presStyleCnt="0"/>
      <dgm:spPr/>
      <dgm:t>
        <a:bodyPr/>
        <a:lstStyle/>
        <a:p>
          <a:endParaRPr lang="de-DE"/>
        </a:p>
      </dgm:t>
    </dgm:pt>
    <dgm:pt modelId="{459B567B-1A13-4595-802C-24F3DCB849E9}" type="pres">
      <dgm:prSet presAssocID="{35E078AC-9A28-457B-B126-0C5F7B372D1C}" presName="node" presStyleLbl="revTx" presStyleIdx="0" presStyleCnt="2" custScaleX="138256" custRadScaleRad="100137" custRadScaleInc="49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0E34E0-F243-41E8-8319-4245526E16AA}" type="pres">
      <dgm:prSet presAssocID="{D2EF2D8F-7615-4CE9-B9D1-A6FF2B01D79B}" presName="sibTrans" presStyleLbl="node1" presStyleIdx="0" presStyleCnt="2"/>
      <dgm:spPr/>
      <dgm:t>
        <a:bodyPr/>
        <a:lstStyle/>
        <a:p>
          <a:endParaRPr lang="de-DE"/>
        </a:p>
      </dgm:t>
    </dgm:pt>
    <dgm:pt modelId="{4CEBC48C-7890-472E-B700-D9AE9FB9F821}" type="pres">
      <dgm:prSet presAssocID="{560FA611-3A61-45F4-9D9B-802D1DBC2F68}" presName="dummy" presStyleCnt="0"/>
      <dgm:spPr/>
      <dgm:t>
        <a:bodyPr/>
        <a:lstStyle/>
        <a:p>
          <a:endParaRPr lang="de-DE"/>
        </a:p>
      </dgm:t>
    </dgm:pt>
    <dgm:pt modelId="{B564398F-3E1E-43BE-9AAF-828ED8E3BBAB}" type="pres">
      <dgm:prSet presAssocID="{560FA611-3A61-45F4-9D9B-802D1DBC2F68}" presName="node" presStyleLbl="revTx" presStyleIdx="1" presStyleCnt="2" custRadScaleRad="100137" custRadScaleInc="-49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3D6FC0-9025-44E8-9324-5E9F040CA244}" type="pres">
      <dgm:prSet presAssocID="{410B90DC-913C-4D7B-B715-A1C80E3AC6A6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40A72ECB-A333-4223-A51B-64E980B6A59A}" type="presOf" srcId="{560FA611-3A61-45F4-9D9B-802D1DBC2F68}" destId="{B564398F-3E1E-43BE-9AAF-828ED8E3BBAB}" srcOrd="0" destOrd="0" presId="urn:microsoft.com/office/officeart/2005/8/layout/cycle1"/>
    <dgm:cxn modelId="{2BE2F028-3446-42CF-AD23-69ACD92445EA}" srcId="{6D13DF3F-5059-4A90-BECB-AD1F345C3A93}" destId="{560FA611-3A61-45F4-9D9B-802D1DBC2F68}" srcOrd="1" destOrd="0" parTransId="{60E8CF65-29F7-4DC0-9BBC-3656E5D52136}" sibTransId="{410B90DC-913C-4D7B-B715-A1C80E3AC6A6}"/>
    <dgm:cxn modelId="{988A79A5-B4C0-4215-A649-90E1B84320BC}" srcId="{6D13DF3F-5059-4A90-BECB-AD1F345C3A93}" destId="{35E078AC-9A28-457B-B126-0C5F7B372D1C}" srcOrd="0" destOrd="0" parTransId="{D0C8CDCC-E950-4199-956B-A224D345774B}" sibTransId="{D2EF2D8F-7615-4CE9-B9D1-A6FF2B01D79B}"/>
    <dgm:cxn modelId="{25689528-035B-4668-BF58-72067B57C815}" type="presOf" srcId="{410B90DC-913C-4D7B-B715-A1C80E3AC6A6}" destId="{703D6FC0-9025-44E8-9324-5E9F040CA244}" srcOrd="0" destOrd="0" presId="urn:microsoft.com/office/officeart/2005/8/layout/cycle1"/>
    <dgm:cxn modelId="{055FF68F-38AC-4778-9569-5A27A359175C}" type="presOf" srcId="{35E078AC-9A28-457B-B126-0C5F7B372D1C}" destId="{459B567B-1A13-4595-802C-24F3DCB849E9}" srcOrd="0" destOrd="0" presId="urn:microsoft.com/office/officeart/2005/8/layout/cycle1"/>
    <dgm:cxn modelId="{F1A4AD5B-80B4-4465-A9A6-1D1B83AC7E3D}" type="presOf" srcId="{D2EF2D8F-7615-4CE9-B9D1-A6FF2B01D79B}" destId="{DB0E34E0-F243-41E8-8319-4245526E16AA}" srcOrd="0" destOrd="0" presId="urn:microsoft.com/office/officeart/2005/8/layout/cycle1"/>
    <dgm:cxn modelId="{23F5DD31-FA05-4A69-B95E-99825A44E7D3}" type="presOf" srcId="{6D13DF3F-5059-4A90-BECB-AD1F345C3A93}" destId="{6D521A12-2196-441F-A5F3-F44873E63A80}" srcOrd="0" destOrd="0" presId="urn:microsoft.com/office/officeart/2005/8/layout/cycle1"/>
    <dgm:cxn modelId="{602BBD37-8D33-40A5-B3D8-3E42632BF5E7}" type="presParOf" srcId="{6D521A12-2196-441F-A5F3-F44873E63A80}" destId="{DE9F3DEF-16A8-464C-9FFA-0C8DCCB76A15}" srcOrd="0" destOrd="0" presId="urn:microsoft.com/office/officeart/2005/8/layout/cycle1"/>
    <dgm:cxn modelId="{3D4B223F-6461-40D2-B0E5-74FE4E19DD06}" type="presParOf" srcId="{6D521A12-2196-441F-A5F3-F44873E63A80}" destId="{459B567B-1A13-4595-802C-24F3DCB849E9}" srcOrd="1" destOrd="0" presId="urn:microsoft.com/office/officeart/2005/8/layout/cycle1"/>
    <dgm:cxn modelId="{1D96410D-0738-44E8-82D4-FBFA2FBB6283}" type="presParOf" srcId="{6D521A12-2196-441F-A5F3-F44873E63A80}" destId="{DB0E34E0-F243-41E8-8319-4245526E16AA}" srcOrd="2" destOrd="0" presId="urn:microsoft.com/office/officeart/2005/8/layout/cycle1"/>
    <dgm:cxn modelId="{5F4D23DE-D428-45B1-A981-2776BDE8F1D6}" type="presParOf" srcId="{6D521A12-2196-441F-A5F3-F44873E63A80}" destId="{4CEBC48C-7890-472E-B700-D9AE9FB9F821}" srcOrd="3" destOrd="0" presId="urn:microsoft.com/office/officeart/2005/8/layout/cycle1"/>
    <dgm:cxn modelId="{A2B278EF-F5E1-4809-A8B0-03C6206B7AE2}" type="presParOf" srcId="{6D521A12-2196-441F-A5F3-F44873E63A80}" destId="{B564398F-3E1E-43BE-9AAF-828ED8E3BBAB}" srcOrd="4" destOrd="0" presId="urn:microsoft.com/office/officeart/2005/8/layout/cycle1"/>
    <dgm:cxn modelId="{5861E36C-5149-4D81-A688-9146EC9C64CF}" type="presParOf" srcId="{6D521A12-2196-441F-A5F3-F44873E63A80}" destId="{703D6FC0-9025-44E8-9324-5E9F040CA244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3DF3F-5059-4A90-BECB-AD1F345C3A9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5E078AC-9A28-457B-B126-0C5F7B372D1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8800" i="0" dirty="0" smtClean="0">
              <a:solidFill>
                <a:srgbClr val="FAFAFA"/>
              </a:solidFill>
              <a:latin typeface="FontAwesome" pitchFamily="50" charset="0"/>
            </a:rPr>
            <a:t>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sz="2800" i="0" dirty="0" smtClean="0">
              <a:solidFill>
                <a:srgbClr val="FAFAFA"/>
              </a:solidFill>
              <a:latin typeface="Work Sans" panose="00000500000000000000" pitchFamily="50" charset="0"/>
            </a:rPr>
            <a:t>COMMUNITY</a:t>
          </a:r>
          <a:endParaRPr lang="de-DE" sz="4000" i="0" dirty="0">
            <a:solidFill>
              <a:srgbClr val="FAFAFA"/>
            </a:solidFill>
            <a:latin typeface="Work Sans" panose="00000500000000000000" pitchFamily="50" charset="0"/>
          </a:endParaRPr>
        </a:p>
      </dgm:t>
    </dgm:pt>
    <dgm:pt modelId="{D0C8CDCC-E950-4199-956B-A224D345774B}" type="parTrans" cxnId="{988A79A5-B4C0-4215-A649-90E1B84320BC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D2EF2D8F-7615-4CE9-B9D1-A6FF2B01D79B}" type="sibTrans" cxnId="{988A79A5-B4C0-4215-A649-90E1B84320BC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560FA611-3A61-45F4-9D9B-802D1DBC2F6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de-DE" sz="8800" i="0" dirty="0" smtClean="0">
              <a:solidFill>
                <a:srgbClr val="FAFAFA"/>
              </a:solidFill>
              <a:latin typeface="FontAwesome" pitchFamily="50" charset="0"/>
            </a:rPr>
            <a:t>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de-DE" sz="2800" b="0" i="0" dirty="0" smtClean="0">
              <a:solidFill>
                <a:srgbClr val="FAFAFA"/>
              </a:solidFill>
              <a:latin typeface="Lato" panose="020F0502020204030203" pitchFamily="34" charset="0"/>
            </a:rPr>
            <a:t> </a:t>
          </a:r>
          <a:r>
            <a:rPr lang="de-DE" sz="2800" i="0" dirty="0" smtClean="0">
              <a:solidFill>
                <a:srgbClr val="FAFAFA"/>
              </a:solidFill>
              <a:latin typeface="Work Sans" panose="00000500000000000000" pitchFamily="50" charset="0"/>
            </a:rPr>
            <a:t>COMMUNITY</a:t>
          </a:r>
          <a:endParaRPr lang="de-DE" sz="1000" b="0" dirty="0">
            <a:solidFill>
              <a:srgbClr val="FAFAFA"/>
            </a:solidFill>
            <a:latin typeface="Lato" panose="020F0502020204030203" pitchFamily="34" charset="0"/>
          </a:endParaRPr>
        </a:p>
      </dgm:t>
    </dgm:pt>
    <dgm:pt modelId="{410B90DC-913C-4D7B-B715-A1C80E3AC6A6}" type="sibTrans" cxnId="{2BE2F028-3446-42CF-AD23-69ACD92445EA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60E8CF65-29F7-4DC0-9BBC-3656E5D52136}" type="parTrans" cxnId="{2BE2F028-3446-42CF-AD23-69ACD92445EA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6D521A12-2196-441F-A5F3-F44873E63A80}" type="pres">
      <dgm:prSet presAssocID="{6D13DF3F-5059-4A90-BECB-AD1F345C3A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E9F3DEF-16A8-464C-9FFA-0C8DCCB76A15}" type="pres">
      <dgm:prSet presAssocID="{35E078AC-9A28-457B-B126-0C5F7B372D1C}" presName="dummy" presStyleCnt="0"/>
      <dgm:spPr/>
      <dgm:t>
        <a:bodyPr/>
        <a:lstStyle/>
        <a:p>
          <a:endParaRPr lang="de-DE"/>
        </a:p>
      </dgm:t>
    </dgm:pt>
    <dgm:pt modelId="{459B567B-1A13-4595-802C-24F3DCB849E9}" type="pres">
      <dgm:prSet presAssocID="{35E078AC-9A28-457B-B126-0C5F7B372D1C}" presName="node" presStyleLbl="revTx" presStyleIdx="0" presStyleCnt="2" custScaleX="138256" custRadScaleRad="100137" custRadScaleInc="49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0E34E0-F243-41E8-8319-4245526E16AA}" type="pres">
      <dgm:prSet presAssocID="{D2EF2D8F-7615-4CE9-B9D1-A6FF2B01D79B}" presName="sibTrans" presStyleLbl="node1" presStyleIdx="0" presStyleCnt="2"/>
      <dgm:spPr/>
      <dgm:t>
        <a:bodyPr/>
        <a:lstStyle/>
        <a:p>
          <a:endParaRPr lang="de-DE"/>
        </a:p>
      </dgm:t>
    </dgm:pt>
    <dgm:pt modelId="{4CEBC48C-7890-472E-B700-D9AE9FB9F821}" type="pres">
      <dgm:prSet presAssocID="{560FA611-3A61-45F4-9D9B-802D1DBC2F68}" presName="dummy" presStyleCnt="0"/>
      <dgm:spPr/>
      <dgm:t>
        <a:bodyPr/>
        <a:lstStyle/>
        <a:p>
          <a:endParaRPr lang="de-DE"/>
        </a:p>
      </dgm:t>
    </dgm:pt>
    <dgm:pt modelId="{B564398F-3E1E-43BE-9AAF-828ED8E3BBAB}" type="pres">
      <dgm:prSet presAssocID="{560FA611-3A61-45F4-9D9B-802D1DBC2F68}" presName="node" presStyleLbl="revTx" presStyleIdx="1" presStyleCnt="2" custRadScaleRad="100137" custRadScaleInc="-49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3D6FC0-9025-44E8-9324-5E9F040CA244}" type="pres">
      <dgm:prSet presAssocID="{410B90DC-913C-4D7B-B715-A1C80E3AC6A6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A2E2874F-EB2D-41F5-AFC0-4AA71E8E9231}" type="presOf" srcId="{6D13DF3F-5059-4A90-BECB-AD1F345C3A93}" destId="{6D521A12-2196-441F-A5F3-F44873E63A80}" srcOrd="0" destOrd="0" presId="urn:microsoft.com/office/officeart/2005/8/layout/cycle1"/>
    <dgm:cxn modelId="{66A1F007-AD01-4977-A134-CF988808DB19}" type="presOf" srcId="{560FA611-3A61-45F4-9D9B-802D1DBC2F68}" destId="{B564398F-3E1E-43BE-9AAF-828ED8E3BBAB}" srcOrd="0" destOrd="0" presId="urn:microsoft.com/office/officeart/2005/8/layout/cycle1"/>
    <dgm:cxn modelId="{2BE2F028-3446-42CF-AD23-69ACD92445EA}" srcId="{6D13DF3F-5059-4A90-BECB-AD1F345C3A93}" destId="{560FA611-3A61-45F4-9D9B-802D1DBC2F68}" srcOrd="1" destOrd="0" parTransId="{60E8CF65-29F7-4DC0-9BBC-3656E5D52136}" sibTransId="{410B90DC-913C-4D7B-B715-A1C80E3AC6A6}"/>
    <dgm:cxn modelId="{988A79A5-B4C0-4215-A649-90E1B84320BC}" srcId="{6D13DF3F-5059-4A90-BECB-AD1F345C3A93}" destId="{35E078AC-9A28-457B-B126-0C5F7B372D1C}" srcOrd="0" destOrd="0" parTransId="{D0C8CDCC-E950-4199-956B-A224D345774B}" sibTransId="{D2EF2D8F-7615-4CE9-B9D1-A6FF2B01D79B}"/>
    <dgm:cxn modelId="{24DC563A-6D2A-431C-99B0-B91AC3F3C7A1}" type="presOf" srcId="{410B90DC-913C-4D7B-B715-A1C80E3AC6A6}" destId="{703D6FC0-9025-44E8-9324-5E9F040CA244}" srcOrd="0" destOrd="0" presId="urn:microsoft.com/office/officeart/2005/8/layout/cycle1"/>
    <dgm:cxn modelId="{4B5AEC97-CCD8-4B9A-B7AE-5FE1DC1D9374}" type="presOf" srcId="{35E078AC-9A28-457B-B126-0C5F7B372D1C}" destId="{459B567B-1A13-4595-802C-24F3DCB849E9}" srcOrd="0" destOrd="0" presId="urn:microsoft.com/office/officeart/2005/8/layout/cycle1"/>
    <dgm:cxn modelId="{A9BB8747-A8CB-4E31-8F82-94AE456857AE}" type="presOf" srcId="{D2EF2D8F-7615-4CE9-B9D1-A6FF2B01D79B}" destId="{DB0E34E0-F243-41E8-8319-4245526E16AA}" srcOrd="0" destOrd="0" presId="urn:microsoft.com/office/officeart/2005/8/layout/cycle1"/>
    <dgm:cxn modelId="{5D8F1B6F-70A7-4826-8B2C-196363EA93D5}" type="presParOf" srcId="{6D521A12-2196-441F-A5F3-F44873E63A80}" destId="{DE9F3DEF-16A8-464C-9FFA-0C8DCCB76A15}" srcOrd="0" destOrd="0" presId="urn:microsoft.com/office/officeart/2005/8/layout/cycle1"/>
    <dgm:cxn modelId="{08232F70-7F46-4BA1-9D1F-CF5DEEF1E69F}" type="presParOf" srcId="{6D521A12-2196-441F-A5F3-F44873E63A80}" destId="{459B567B-1A13-4595-802C-24F3DCB849E9}" srcOrd="1" destOrd="0" presId="urn:microsoft.com/office/officeart/2005/8/layout/cycle1"/>
    <dgm:cxn modelId="{3F24E6A2-A072-478D-B185-83B30974BC33}" type="presParOf" srcId="{6D521A12-2196-441F-A5F3-F44873E63A80}" destId="{DB0E34E0-F243-41E8-8319-4245526E16AA}" srcOrd="2" destOrd="0" presId="urn:microsoft.com/office/officeart/2005/8/layout/cycle1"/>
    <dgm:cxn modelId="{96DECC2E-F5BA-4361-997D-E287DC889374}" type="presParOf" srcId="{6D521A12-2196-441F-A5F3-F44873E63A80}" destId="{4CEBC48C-7890-472E-B700-D9AE9FB9F821}" srcOrd="3" destOrd="0" presId="urn:microsoft.com/office/officeart/2005/8/layout/cycle1"/>
    <dgm:cxn modelId="{6D471A7B-3B89-4847-98F4-DD5CCA5B1C3B}" type="presParOf" srcId="{6D521A12-2196-441F-A5F3-F44873E63A80}" destId="{B564398F-3E1E-43BE-9AAF-828ED8E3BBAB}" srcOrd="4" destOrd="0" presId="urn:microsoft.com/office/officeart/2005/8/layout/cycle1"/>
    <dgm:cxn modelId="{18EDB7C4-A46B-4282-B964-3F325E29489F}" type="presParOf" srcId="{6D521A12-2196-441F-A5F3-F44873E63A80}" destId="{703D6FC0-9025-44E8-9324-5E9F040CA244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3DF3F-5059-4A90-BECB-AD1F345C3A9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5E078AC-9A28-457B-B126-0C5F7B372D1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de-DE" sz="4000" i="0" dirty="0">
            <a:solidFill>
              <a:srgbClr val="FAFAFA"/>
            </a:solidFill>
            <a:latin typeface="Work Sans" panose="00000500000000000000" pitchFamily="50" charset="0"/>
          </a:endParaRPr>
        </a:p>
      </dgm:t>
    </dgm:pt>
    <dgm:pt modelId="{D0C8CDCC-E950-4199-956B-A224D345774B}" type="parTrans" cxnId="{988A79A5-B4C0-4215-A649-90E1B84320BC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D2EF2D8F-7615-4CE9-B9D1-A6FF2B01D79B}" type="sibTrans" cxnId="{988A79A5-B4C0-4215-A649-90E1B84320BC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560FA611-3A61-45F4-9D9B-802D1DBC2F6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de-DE" sz="8800" i="0" dirty="0" smtClean="0">
              <a:solidFill>
                <a:srgbClr val="FAFAFA"/>
              </a:solidFill>
              <a:latin typeface="FontAwesome" pitchFamily="50" charset="0"/>
            </a:rPr>
            <a:t>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de-DE" sz="2800" b="0" i="0" dirty="0" smtClean="0">
              <a:solidFill>
                <a:srgbClr val="FAFAFA"/>
              </a:solidFill>
              <a:latin typeface="Lato" panose="020F0502020204030203" pitchFamily="34" charset="0"/>
            </a:rPr>
            <a:t> </a:t>
          </a:r>
          <a:endParaRPr lang="de-DE" sz="1000" b="0" dirty="0">
            <a:solidFill>
              <a:srgbClr val="FAFAFA"/>
            </a:solidFill>
            <a:latin typeface="Lato" panose="020F0502020204030203" pitchFamily="34" charset="0"/>
          </a:endParaRPr>
        </a:p>
      </dgm:t>
    </dgm:pt>
    <dgm:pt modelId="{410B90DC-913C-4D7B-B715-A1C80E3AC6A6}" type="sibTrans" cxnId="{2BE2F028-3446-42CF-AD23-69ACD92445EA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60E8CF65-29F7-4DC0-9BBC-3656E5D52136}" type="parTrans" cxnId="{2BE2F028-3446-42CF-AD23-69ACD92445EA}">
      <dgm:prSet/>
      <dgm:spPr/>
      <dgm:t>
        <a:bodyPr/>
        <a:lstStyle/>
        <a:p>
          <a:endParaRPr lang="de-DE">
            <a:solidFill>
              <a:srgbClr val="0188CC"/>
            </a:solidFill>
          </a:endParaRPr>
        </a:p>
      </dgm:t>
    </dgm:pt>
    <dgm:pt modelId="{6D521A12-2196-441F-A5F3-F44873E63A80}" type="pres">
      <dgm:prSet presAssocID="{6D13DF3F-5059-4A90-BECB-AD1F345C3A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E9F3DEF-16A8-464C-9FFA-0C8DCCB76A15}" type="pres">
      <dgm:prSet presAssocID="{35E078AC-9A28-457B-B126-0C5F7B372D1C}" presName="dummy" presStyleCnt="0"/>
      <dgm:spPr/>
      <dgm:t>
        <a:bodyPr/>
        <a:lstStyle/>
        <a:p>
          <a:endParaRPr lang="de-DE"/>
        </a:p>
      </dgm:t>
    </dgm:pt>
    <dgm:pt modelId="{459B567B-1A13-4595-802C-24F3DCB849E9}" type="pres">
      <dgm:prSet presAssocID="{35E078AC-9A28-457B-B126-0C5F7B372D1C}" presName="node" presStyleLbl="revTx" presStyleIdx="0" presStyleCnt="2" custScaleX="138256" custRadScaleRad="100137" custRadScaleInc="49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0E34E0-F243-41E8-8319-4245526E16AA}" type="pres">
      <dgm:prSet presAssocID="{D2EF2D8F-7615-4CE9-B9D1-A6FF2B01D79B}" presName="sibTrans" presStyleLbl="node1" presStyleIdx="0" presStyleCnt="2"/>
      <dgm:spPr/>
      <dgm:t>
        <a:bodyPr/>
        <a:lstStyle/>
        <a:p>
          <a:endParaRPr lang="de-DE"/>
        </a:p>
      </dgm:t>
    </dgm:pt>
    <dgm:pt modelId="{4CEBC48C-7890-472E-B700-D9AE9FB9F821}" type="pres">
      <dgm:prSet presAssocID="{560FA611-3A61-45F4-9D9B-802D1DBC2F68}" presName="dummy" presStyleCnt="0"/>
      <dgm:spPr/>
      <dgm:t>
        <a:bodyPr/>
        <a:lstStyle/>
        <a:p>
          <a:endParaRPr lang="de-DE"/>
        </a:p>
      </dgm:t>
    </dgm:pt>
    <dgm:pt modelId="{B564398F-3E1E-43BE-9AAF-828ED8E3BBAB}" type="pres">
      <dgm:prSet presAssocID="{560FA611-3A61-45F4-9D9B-802D1DBC2F68}" presName="node" presStyleLbl="revTx" presStyleIdx="1" presStyleCnt="2" custRadScaleRad="100137" custRadScaleInc="-49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3D6FC0-9025-44E8-9324-5E9F040CA244}" type="pres">
      <dgm:prSet presAssocID="{410B90DC-913C-4D7B-B715-A1C80E3AC6A6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FEC8D52B-C070-4B4B-9B24-B4774181E2F0}" type="presOf" srcId="{D2EF2D8F-7615-4CE9-B9D1-A6FF2B01D79B}" destId="{DB0E34E0-F243-41E8-8319-4245526E16AA}" srcOrd="0" destOrd="0" presId="urn:microsoft.com/office/officeart/2005/8/layout/cycle1"/>
    <dgm:cxn modelId="{2BE2F028-3446-42CF-AD23-69ACD92445EA}" srcId="{6D13DF3F-5059-4A90-BECB-AD1F345C3A93}" destId="{560FA611-3A61-45F4-9D9B-802D1DBC2F68}" srcOrd="1" destOrd="0" parTransId="{60E8CF65-29F7-4DC0-9BBC-3656E5D52136}" sibTransId="{410B90DC-913C-4D7B-B715-A1C80E3AC6A6}"/>
    <dgm:cxn modelId="{988A79A5-B4C0-4215-A649-90E1B84320BC}" srcId="{6D13DF3F-5059-4A90-BECB-AD1F345C3A93}" destId="{35E078AC-9A28-457B-B126-0C5F7B372D1C}" srcOrd="0" destOrd="0" parTransId="{D0C8CDCC-E950-4199-956B-A224D345774B}" sibTransId="{D2EF2D8F-7615-4CE9-B9D1-A6FF2B01D79B}"/>
    <dgm:cxn modelId="{B73E85E8-3B85-4DC3-A12B-2658FE25096D}" type="presOf" srcId="{410B90DC-913C-4D7B-B715-A1C80E3AC6A6}" destId="{703D6FC0-9025-44E8-9324-5E9F040CA244}" srcOrd="0" destOrd="0" presId="urn:microsoft.com/office/officeart/2005/8/layout/cycle1"/>
    <dgm:cxn modelId="{D9FABD79-771B-4E62-9E92-730F4007DFB1}" type="presOf" srcId="{6D13DF3F-5059-4A90-BECB-AD1F345C3A93}" destId="{6D521A12-2196-441F-A5F3-F44873E63A80}" srcOrd="0" destOrd="0" presId="urn:microsoft.com/office/officeart/2005/8/layout/cycle1"/>
    <dgm:cxn modelId="{E3C1E28D-923C-47CE-9512-6C070F5236D8}" type="presOf" srcId="{560FA611-3A61-45F4-9D9B-802D1DBC2F68}" destId="{B564398F-3E1E-43BE-9AAF-828ED8E3BBAB}" srcOrd="0" destOrd="0" presId="urn:microsoft.com/office/officeart/2005/8/layout/cycle1"/>
    <dgm:cxn modelId="{E1192EB3-7DE8-4A83-9722-7EDD99BA230C}" type="presOf" srcId="{35E078AC-9A28-457B-B126-0C5F7B372D1C}" destId="{459B567B-1A13-4595-802C-24F3DCB849E9}" srcOrd="0" destOrd="0" presId="urn:microsoft.com/office/officeart/2005/8/layout/cycle1"/>
    <dgm:cxn modelId="{2F424128-5342-482A-A6CB-E61AF6D6C7CD}" type="presParOf" srcId="{6D521A12-2196-441F-A5F3-F44873E63A80}" destId="{DE9F3DEF-16A8-464C-9FFA-0C8DCCB76A15}" srcOrd="0" destOrd="0" presId="urn:microsoft.com/office/officeart/2005/8/layout/cycle1"/>
    <dgm:cxn modelId="{E9A363CA-4A81-4DBF-B200-E0E1B681C032}" type="presParOf" srcId="{6D521A12-2196-441F-A5F3-F44873E63A80}" destId="{459B567B-1A13-4595-802C-24F3DCB849E9}" srcOrd="1" destOrd="0" presId="urn:microsoft.com/office/officeart/2005/8/layout/cycle1"/>
    <dgm:cxn modelId="{54150105-C05B-4E5F-91AA-44C13F3667D5}" type="presParOf" srcId="{6D521A12-2196-441F-A5F3-F44873E63A80}" destId="{DB0E34E0-F243-41E8-8319-4245526E16AA}" srcOrd="2" destOrd="0" presId="urn:microsoft.com/office/officeart/2005/8/layout/cycle1"/>
    <dgm:cxn modelId="{8BAEE5E8-BFB9-4F54-ACF6-5B11FA1D539B}" type="presParOf" srcId="{6D521A12-2196-441F-A5F3-F44873E63A80}" destId="{4CEBC48C-7890-472E-B700-D9AE9FB9F821}" srcOrd="3" destOrd="0" presId="urn:microsoft.com/office/officeart/2005/8/layout/cycle1"/>
    <dgm:cxn modelId="{9EB5405B-4BD2-4227-A5B7-88DD17E593A9}" type="presParOf" srcId="{6D521A12-2196-441F-A5F3-F44873E63A80}" destId="{B564398F-3E1E-43BE-9AAF-828ED8E3BBAB}" srcOrd="4" destOrd="0" presId="urn:microsoft.com/office/officeart/2005/8/layout/cycle1"/>
    <dgm:cxn modelId="{D57F6BBE-5F4E-467C-BC0B-61C79C792B09}" type="presParOf" srcId="{6D521A12-2196-441F-A5F3-F44873E63A80}" destId="{703D6FC0-9025-44E8-9324-5E9F040CA244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567B-1A13-4595-802C-24F3DCB849E9}">
      <dsp:nvSpPr>
        <dsp:cNvPr id="0" name=""/>
        <dsp:cNvSpPr/>
      </dsp:nvSpPr>
      <dsp:spPr>
        <a:xfrm>
          <a:off x="4011898" y="1456185"/>
          <a:ext cx="3526394" cy="255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8800" i="0" kern="1200" dirty="0" smtClean="0">
              <a:solidFill>
                <a:srgbClr val="FAFAFA"/>
              </a:solidFill>
              <a:latin typeface="FontAwesome" pitchFamily="50" charset="0"/>
            </a:rPr>
            <a:t></a:t>
          </a:r>
        </a:p>
        <a:p>
          <a:pPr lvl="0" algn="ctr" defTabSz="3911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2800" i="0" kern="1200" dirty="0" smtClean="0">
              <a:solidFill>
                <a:srgbClr val="FAFAFA"/>
              </a:solidFill>
              <a:latin typeface="Work Sans" panose="00000500000000000000" pitchFamily="50" charset="0"/>
            </a:rPr>
            <a:t>COMMUNITY</a:t>
          </a:r>
          <a:endParaRPr lang="de-DE" sz="4000" i="0" kern="1200" dirty="0">
            <a:solidFill>
              <a:srgbClr val="FAFAFA"/>
            </a:solidFill>
            <a:latin typeface="Work Sans" panose="00000500000000000000" pitchFamily="50" charset="0"/>
          </a:endParaRPr>
        </a:p>
      </dsp:txBody>
      <dsp:txXfrm>
        <a:off x="4011898" y="1456185"/>
        <a:ext cx="3526394" cy="2550626"/>
      </dsp:txXfrm>
    </dsp:sp>
    <dsp:sp modelId="{DB0E34E0-F243-41E8-8319-4245526E16AA}">
      <dsp:nvSpPr>
        <dsp:cNvPr id="0" name=""/>
        <dsp:cNvSpPr/>
      </dsp:nvSpPr>
      <dsp:spPr>
        <a:xfrm>
          <a:off x="1065195" y="2285"/>
          <a:ext cx="5248718" cy="5248718"/>
        </a:xfrm>
        <a:prstGeom prst="circularArrow">
          <a:avLst>
            <a:gd name="adj1" fmla="val 9476"/>
            <a:gd name="adj2" fmla="val 684342"/>
            <a:gd name="adj3" fmla="val 7629515"/>
            <a:gd name="adj4" fmla="val 2486144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64398F-3E1E-43BE-9AAF-828ED8E3BBAB}">
      <dsp:nvSpPr>
        <dsp:cNvPr id="0" name=""/>
        <dsp:cNvSpPr/>
      </dsp:nvSpPr>
      <dsp:spPr>
        <a:xfrm>
          <a:off x="328700" y="1456185"/>
          <a:ext cx="2550626" cy="255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8800" i="0" kern="1200" dirty="0" smtClean="0">
              <a:solidFill>
                <a:srgbClr val="FAFAFA"/>
              </a:solidFill>
              <a:latin typeface="FontAwesome" pitchFamily="50" charset="0"/>
            </a:rPr>
            <a:t></a:t>
          </a:r>
        </a:p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0" i="0" kern="1200" dirty="0" smtClean="0">
              <a:solidFill>
                <a:srgbClr val="FAFAFA"/>
              </a:solidFill>
              <a:latin typeface="Lato" panose="020F0502020204030203" pitchFamily="34" charset="0"/>
            </a:rPr>
            <a:t> </a:t>
          </a:r>
          <a:r>
            <a:rPr lang="de-DE" sz="2800" i="0" kern="1200" dirty="0" smtClean="0">
              <a:solidFill>
                <a:srgbClr val="FAFAFA"/>
              </a:solidFill>
              <a:latin typeface="Work Sans" panose="00000500000000000000" pitchFamily="50" charset="0"/>
            </a:rPr>
            <a:t>COMMUNITY</a:t>
          </a:r>
          <a:endParaRPr lang="de-DE" sz="1000" b="0" kern="1200" dirty="0">
            <a:solidFill>
              <a:srgbClr val="FAFAFA"/>
            </a:solidFill>
            <a:latin typeface="Lato" panose="020F0502020204030203" pitchFamily="34" charset="0"/>
          </a:endParaRPr>
        </a:p>
      </dsp:txBody>
      <dsp:txXfrm>
        <a:off x="328700" y="1456185"/>
        <a:ext cx="2550626" cy="2550626"/>
      </dsp:txXfrm>
    </dsp:sp>
    <dsp:sp modelId="{703D6FC0-9025-44E8-9324-5E9F040CA244}">
      <dsp:nvSpPr>
        <dsp:cNvPr id="0" name=""/>
        <dsp:cNvSpPr/>
      </dsp:nvSpPr>
      <dsp:spPr>
        <a:xfrm>
          <a:off x="1065195" y="-7152"/>
          <a:ext cx="5248718" cy="5248718"/>
        </a:xfrm>
        <a:prstGeom prst="circularArrow">
          <a:avLst>
            <a:gd name="adj1" fmla="val 9476"/>
            <a:gd name="adj2" fmla="val 684342"/>
            <a:gd name="adj3" fmla="val 18885981"/>
            <a:gd name="adj4" fmla="val 12829677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567B-1A13-4595-802C-24F3DCB849E9}">
      <dsp:nvSpPr>
        <dsp:cNvPr id="0" name=""/>
        <dsp:cNvSpPr/>
      </dsp:nvSpPr>
      <dsp:spPr>
        <a:xfrm>
          <a:off x="4011898" y="1456185"/>
          <a:ext cx="3526394" cy="255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8800" i="0" kern="1200" dirty="0" smtClean="0">
              <a:solidFill>
                <a:srgbClr val="FAFAFA"/>
              </a:solidFill>
              <a:latin typeface="FontAwesome" pitchFamily="50" charset="0"/>
            </a:rPr>
            <a:t></a:t>
          </a:r>
        </a:p>
        <a:p>
          <a:pPr lvl="0" algn="ctr" defTabSz="3911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2800" i="0" kern="1200" dirty="0" smtClean="0">
              <a:solidFill>
                <a:srgbClr val="FAFAFA"/>
              </a:solidFill>
              <a:latin typeface="Work Sans" panose="00000500000000000000" pitchFamily="50" charset="0"/>
            </a:rPr>
            <a:t>COMMUNITY</a:t>
          </a:r>
          <a:endParaRPr lang="de-DE" sz="4000" i="0" kern="1200" dirty="0">
            <a:solidFill>
              <a:srgbClr val="FAFAFA"/>
            </a:solidFill>
            <a:latin typeface="Work Sans" panose="00000500000000000000" pitchFamily="50" charset="0"/>
          </a:endParaRPr>
        </a:p>
      </dsp:txBody>
      <dsp:txXfrm>
        <a:off x="4011898" y="1456185"/>
        <a:ext cx="3526394" cy="2550626"/>
      </dsp:txXfrm>
    </dsp:sp>
    <dsp:sp modelId="{DB0E34E0-F243-41E8-8319-4245526E16AA}">
      <dsp:nvSpPr>
        <dsp:cNvPr id="0" name=""/>
        <dsp:cNvSpPr/>
      </dsp:nvSpPr>
      <dsp:spPr>
        <a:xfrm>
          <a:off x="1065195" y="2285"/>
          <a:ext cx="5248718" cy="5248718"/>
        </a:xfrm>
        <a:prstGeom prst="circularArrow">
          <a:avLst>
            <a:gd name="adj1" fmla="val 9476"/>
            <a:gd name="adj2" fmla="val 684342"/>
            <a:gd name="adj3" fmla="val 7629515"/>
            <a:gd name="adj4" fmla="val 2486144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64398F-3E1E-43BE-9AAF-828ED8E3BBAB}">
      <dsp:nvSpPr>
        <dsp:cNvPr id="0" name=""/>
        <dsp:cNvSpPr/>
      </dsp:nvSpPr>
      <dsp:spPr>
        <a:xfrm>
          <a:off x="328700" y="1456185"/>
          <a:ext cx="2550626" cy="255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8800" i="0" kern="1200" dirty="0" smtClean="0">
              <a:solidFill>
                <a:srgbClr val="FAFAFA"/>
              </a:solidFill>
              <a:latin typeface="FontAwesome" pitchFamily="50" charset="0"/>
            </a:rPr>
            <a:t></a:t>
          </a:r>
        </a:p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0" i="0" kern="1200" dirty="0" smtClean="0">
              <a:solidFill>
                <a:srgbClr val="FAFAFA"/>
              </a:solidFill>
              <a:latin typeface="Lato" panose="020F0502020204030203" pitchFamily="34" charset="0"/>
            </a:rPr>
            <a:t> </a:t>
          </a:r>
          <a:r>
            <a:rPr lang="de-DE" sz="2800" i="0" kern="1200" dirty="0" smtClean="0">
              <a:solidFill>
                <a:srgbClr val="FAFAFA"/>
              </a:solidFill>
              <a:latin typeface="Work Sans" panose="00000500000000000000" pitchFamily="50" charset="0"/>
            </a:rPr>
            <a:t>COMMUNITY</a:t>
          </a:r>
          <a:endParaRPr lang="de-DE" sz="1000" b="0" kern="1200" dirty="0">
            <a:solidFill>
              <a:srgbClr val="FAFAFA"/>
            </a:solidFill>
            <a:latin typeface="Lato" panose="020F0502020204030203" pitchFamily="34" charset="0"/>
          </a:endParaRPr>
        </a:p>
      </dsp:txBody>
      <dsp:txXfrm>
        <a:off x="328700" y="1456185"/>
        <a:ext cx="2550626" cy="2550626"/>
      </dsp:txXfrm>
    </dsp:sp>
    <dsp:sp modelId="{703D6FC0-9025-44E8-9324-5E9F040CA244}">
      <dsp:nvSpPr>
        <dsp:cNvPr id="0" name=""/>
        <dsp:cNvSpPr/>
      </dsp:nvSpPr>
      <dsp:spPr>
        <a:xfrm>
          <a:off x="1065195" y="-7152"/>
          <a:ext cx="5248718" cy="5248718"/>
        </a:xfrm>
        <a:prstGeom prst="circularArrow">
          <a:avLst>
            <a:gd name="adj1" fmla="val 9476"/>
            <a:gd name="adj2" fmla="val 684342"/>
            <a:gd name="adj3" fmla="val 18885981"/>
            <a:gd name="adj4" fmla="val 12829677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B567B-1A13-4595-802C-24F3DCB849E9}">
      <dsp:nvSpPr>
        <dsp:cNvPr id="0" name=""/>
        <dsp:cNvSpPr/>
      </dsp:nvSpPr>
      <dsp:spPr>
        <a:xfrm>
          <a:off x="1452370" y="527161"/>
          <a:ext cx="1276610" cy="92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de-DE" sz="4000" i="0" kern="1200" dirty="0">
            <a:solidFill>
              <a:srgbClr val="FAFAFA"/>
            </a:solidFill>
            <a:latin typeface="Work Sans" panose="00000500000000000000" pitchFamily="50" charset="0"/>
          </a:endParaRPr>
        </a:p>
      </dsp:txBody>
      <dsp:txXfrm>
        <a:off x="1452370" y="527161"/>
        <a:ext cx="1276610" cy="923366"/>
      </dsp:txXfrm>
    </dsp:sp>
    <dsp:sp modelId="{DB0E34E0-F243-41E8-8319-4245526E16AA}">
      <dsp:nvSpPr>
        <dsp:cNvPr id="0" name=""/>
        <dsp:cNvSpPr/>
      </dsp:nvSpPr>
      <dsp:spPr>
        <a:xfrm>
          <a:off x="385617" y="827"/>
          <a:ext cx="1900118" cy="1900118"/>
        </a:xfrm>
        <a:prstGeom prst="circularArrow">
          <a:avLst>
            <a:gd name="adj1" fmla="val 9476"/>
            <a:gd name="adj2" fmla="val 684342"/>
            <a:gd name="adj3" fmla="val 7629514"/>
            <a:gd name="adj4" fmla="val 2486144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64398F-3E1E-43BE-9AAF-828ED8E3BBAB}">
      <dsp:nvSpPr>
        <dsp:cNvPr id="0" name=""/>
        <dsp:cNvSpPr/>
      </dsp:nvSpPr>
      <dsp:spPr>
        <a:xfrm>
          <a:off x="118994" y="527161"/>
          <a:ext cx="923366" cy="92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8800" i="0" kern="1200" dirty="0" smtClean="0">
              <a:solidFill>
                <a:srgbClr val="FAFAFA"/>
              </a:solidFill>
              <a:latin typeface="FontAwesome" pitchFamily="50" charset="0"/>
            </a:rPr>
            <a:t></a:t>
          </a:r>
        </a:p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0" i="0" kern="1200" dirty="0" smtClean="0">
              <a:solidFill>
                <a:srgbClr val="FAFAFA"/>
              </a:solidFill>
              <a:latin typeface="Lato" panose="020F0502020204030203" pitchFamily="34" charset="0"/>
            </a:rPr>
            <a:t> </a:t>
          </a:r>
          <a:endParaRPr lang="de-DE" sz="1000" b="0" kern="1200" dirty="0">
            <a:solidFill>
              <a:srgbClr val="FAFAFA"/>
            </a:solidFill>
            <a:latin typeface="Lato" panose="020F0502020204030203" pitchFamily="34" charset="0"/>
          </a:endParaRPr>
        </a:p>
      </dsp:txBody>
      <dsp:txXfrm>
        <a:off x="118994" y="527161"/>
        <a:ext cx="923366" cy="923366"/>
      </dsp:txXfrm>
    </dsp:sp>
    <dsp:sp modelId="{703D6FC0-9025-44E8-9324-5E9F040CA244}">
      <dsp:nvSpPr>
        <dsp:cNvPr id="0" name=""/>
        <dsp:cNvSpPr/>
      </dsp:nvSpPr>
      <dsp:spPr>
        <a:xfrm>
          <a:off x="385617" y="-2589"/>
          <a:ext cx="1900118" cy="1900118"/>
        </a:xfrm>
        <a:prstGeom prst="circularArrow">
          <a:avLst>
            <a:gd name="adj1" fmla="val 9476"/>
            <a:gd name="adj2" fmla="val 684342"/>
            <a:gd name="adj3" fmla="val 18885981"/>
            <a:gd name="adj4" fmla="val 12829677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6692-6F7A-4E6C-8530-6BB214417E65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BB705-4131-43EE-B62E-72DB6A67E2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81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B705-4131-43EE-B62E-72DB6A67E27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60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t="247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30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22550"/>
            <a:ext cx="10515600" cy="1325563"/>
          </a:xfrm>
        </p:spPr>
        <p:txBody>
          <a:bodyPr>
            <a:noAutofit/>
          </a:bodyPr>
          <a:lstStyle>
            <a:lvl1pPr algn="ctr">
              <a:defRPr sz="7200">
                <a:latin typeface="Lato" panose="020F050202020403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07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32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14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6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65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50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03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91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304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304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5" y="102455"/>
            <a:ext cx="366096" cy="3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5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5F5BB8-B058-4CAF-94F1-C60B474C680F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9" name="Shape 10"/>
          <p:cNvSpPr txBox="1">
            <a:spLocks/>
          </p:cNvSpPr>
          <p:nvPr/>
        </p:nvSpPr>
        <p:spPr>
          <a:xfrm>
            <a:off x="457200" y="2514600"/>
            <a:ext cx="574624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s-ES" sz="4200" b="1" dirty="0" smtClean="0">
                <a:solidFill>
                  <a:srgbClr val="FFFFFF"/>
                </a:solidFill>
              </a:rPr>
              <a:t>SAR-EDU &amp;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es-ES" sz="4200" b="1" dirty="0" smtClean="0">
                <a:solidFill>
                  <a:srgbClr val="FFFFFF"/>
                </a:solidFill>
              </a:rPr>
              <a:t>EO College</a:t>
            </a:r>
            <a:endParaRPr lang="es-ES" sz="4200" b="1" dirty="0">
              <a:solidFill>
                <a:srgbClr val="FFFFFF"/>
              </a:solidFill>
            </a:endParaRPr>
          </a:p>
        </p:txBody>
      </p:sp>
      <p:sp>
        <p:nvSpPr>
          <p:cNvPr id="10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Robert Eckardt (Friedrich-Schiller University Jena)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lang="de-DE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12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1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076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/>
          <p:nvPr/>
        </p:nvGrpSpPr>
        <p:grpSpPr>
          <a:xfrm>
            <a:off x="3519117" y="779796"/>
            <a:ext cx="5153767" cy="5066908"/>
            <a:chOff x="3519117" y="895546"/>
            <a:chExt cx="5153767" cy="5066908"/>
          </a:xfrm>
        </p:grpSpPr>
        <p:grpSp>
          <p:nvGrpSpPr>
            <p:cNvPr id="5" name="Gruppieren 4"/>
            <p:cNvGrpSpPr/>
            <p:nvPr/>
          </p:nvGrpSpPr>
          <p:grpSpPr>
            <a:xfrm>
              <a:off x="5290694" y="2805185"/>
              <a:ext cx="1608881" cy="1608881"/>
              <a:chOff x="2511706" y="2257063"/>
              <a:chExt cx="1608881" cy="1608881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2511706" y="2257063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304153"/>
                  </a:solidFill>
                </a:endParaRPr>
              </a:p>
            </p:txBody>
          </p:sp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0179" y="2524825"/>
                <a:ext cx="1071934" cy="1073356"/>
              </a:xfrm>
              <a:prstGeom prst="rect">
                <a:avLst/>
              </a:prstGeom>
            </p:spPr>
          </p:pic>
        </p:grpSp>
        <p:grpSp>
          <p:nvGrpSpPr>
            <p:cNvPr id="8" name="Gruppieren 7"/>
            <p:cNvGrpSpPr/>
            <p:nvPr/>
          </p:nvGrpSpPr>
          <p:grpSpPr>
            <a:xfrm>
              <a:off x="3519117" y="2072110"/>
              <a:ext cx="1608881" cy="1608881"/>
              <a:chOff x="6055489" y="2640957"/>
              <a:chExt cx="1608881" cy="1608881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6055489" y="2640957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6343338" y="2647460"/>
                <a:ext cx="106471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0" dirty="0">
                    <a:solidFill>
                      <a:srgbClr val="304153"/>
                    </a:solidFill>
                    <a:latin typeface="FontAwesome" pitchFamily="2" charset="0"/>
                  </a:rPr>
                  <a:t>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6543884" y="3152365"/>
                <a:ext cx="6829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rgbClr val="304153"/>
                    </a:solidFill>
                    <a:latin typeface="Lato" panose="020F0502020204030203" pitchFamily="34" charset="0"/>
                  </a:rPr>
                  <a:t>40</a:t>
                </a:r>
                <a:endParaRPr lang="de-DE" sz="3200" b="1" dirty="0">
                  <a:solidFill>
                    <a:srgbClr val="304153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6317797" y="3838489"/>
                <a:ext cx="11389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Lessons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4170451" y="4353573"/>
              <a:ext cx="1608881" cy="1608881"/>
              <a:chOff x="8651545" y="3598181"/>
              <a:chExt cx="1608881" cy="1608881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8651545" y="3598181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8939394" y="3604684"/>
                <a:ext cx="106471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0" dirty="0">
                    <a:solidFill>
                      <a:srgbClr val="304153"/>
                    </a:solidFill>
                    <a:latin typeface="FontAwesome" pitchFamily="2" charset="0"/>
                  </a:rPr>
                  <a:t></a:t>
                </a: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8997548" y="4204185"/>
                <a:ext cx="948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304153"/>
                    </a:solidFill>
                    <a:latin typeface="Lato" panose="020F0502020204030203" pitchFamily="34" charset="0"/>
                  </a:rPr>
                  <a:t>2300</a:t>
                </a:r>
                <a:endParaRPr lang="de-DE" sz="2400" b="1" dirty="0">
                  <a:solidFill>
                    <a:srgbClr val="304153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9007073" y="4795713"/>
                <a:ext cx="9486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err="1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Slides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  <p:grpSp>
          <p:nvGrpSpPr>
            <p:cNvPr id="18" name="Gruppieren 17"/>
            <p:cNvGrpSpPr/>
            <p:nvPr/>
          </p:nvGrpSpPr>
          <p:grpSpPr>
            <a:xfrm>
              <a:off x="7064003" y="2072110"/>
              <a:ext cx="1608881" cy="1608881"/>
              <a:chOff x="6055489" y="2640957"/>
              <a:chExt cx="1608881" cy="1608881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6055489" y="2640957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6343338" y="2647460"/>
                <a:ext cx="106471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0" dirty="0">
                    <a:solidFill>
                      <a:srgbClr val="304153"/>
                    </a:solidFill>
                    <a:latin typeface="FontAwesome" pitchFamily="2" charset="0"/>
                  </a:rPr>
                  <a:t></a:t>
                </a: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6543884" y="2758225"/>
                <a:ext cx="6829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200" b="1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8</a:t>
                </a:r>
                <a:endParaRPr lang="de-DE" sz="3200" b="1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6411017" y="3838489"/>
                <a:ext cx="9486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Data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6423948" y="4353573"/>
              <a:ext cx="1608881" cy="1608881"/>
              <a:chOff x="6055489" y="2640957"/>
              <a:chExt cx="1608881" cy="1608881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6055489" y="2640957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6343338" y="2647460"/>
                <a:ext cx="106471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0" dirty="0">
                    <a:solidFill>
                      <a:srgbClr val="304153"/>
                    </a:solidFill>
                    <a:latin typeface="FontAwesome" pitchFamily="2" charset="0"/>
                  </a:rPr>
                  <a:t>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6512351" y="3262727"/>
                <a:ext cx="8473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24  </a:t>
                </a:r>
                <a:r>
                  <a:rPr lang="de-DE" sz="600" b="1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 </a:t>
                </a:r>
                <a:r>
                  <a:rPr lang="de-DE" sz="1600" b="1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h</a:t>
                </a:r>
                <a:endParaRPr lang="de-DE" sz="1600" b="1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6411017" y="3838489"/>
                <a:ext cx="9486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Video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>
              <a:off x="5290694" y="895546"/>
              <a:ext cx="1608881" cy="1608881"/>
              <a:chOff x="6055489" y="2640957"/>
              <a:chExt cx="1608881" cy="1608881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055489" y="2640957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343338" y="2647460"/>
                <a:ext cx="106471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0" dirty="0">
                    <a:solidFill>
                      <a:srgbClr val="304153"/>
                    </a:solidFill>
                    <a:latin typeface="FontAwesome" pitchFamily="2" charset="0"/>
                  </a:rPr>
                  <a:t>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543884" y="3152365"/>
                <a:ext cx="6829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12</a:t>
                </a:r>
                <a:endParaRPr lang="de-DE" sz="3200" b="1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6316574" y="3838489"/>
                <a:ext cx="10897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Tutorials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</p:grpSp>
      <p:grpSp>
        <p:nvGrpSpPr>
          <p:cNvPr id="58" name="Gruppieren 57"/>
          <p:cNvGrpSpPr/>
          <p:nvPr/>
        </p:nvGrpSpPr>
        <p:grpSpPr>
          <a:xfrm>
            <a:off x="5297988" y="2702145"/>
            <a:ext cx="1608881" cy="1608881"/>
            <a:chOff x="2511706" y="2257063"/>
            <a:chExt cx="1608881" cy="1608881"/>
          </a:xfrm>
        </p:grpSpPr>
        <p:sp>
          <p:nvSpPr>
            <p:cNvPr id="59" name="Ellipse 58"/>
            <p:cNvSpPr/>
            <p:nvPr/>
          </p:nvSpPr>
          <p:spPr>
            <a:xfrm>
              <a:off x="2511706" y="2257063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04153"/>
                </a:solidFill>
              </a:endParaRPr>
            </a:p>
          </p:txBody>
        </p:sp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91" y="2524825"/>
              <a:ext cx="1071909" cy="1073356"/>
            </a:xfrm>
            <a:prstGeom prst="rect">
              <a:avLst/>
            </a:prstGeom>
          </p:spPr>
        </p:pic>
      </p:grpSp>
      <p:grpSp>
        <p:nvGrpSpPr>
          <p:cNvPr id="78" name="Gruppieren 77"/>
          <p:cNvGrpSpPr/>
          <p:nvPr/>
        </p:nvGrpSpPr>
        <p:grpSpPr>
          <a:xfrm>
            <a:off x="7588798" y="1205013"/>
            <a:ext cx="1608881" cy="1608881"/>
            <a:chOff x="1890643" y="3686752"/>
            <a:chExt cx="1608881" cy="1608881"/>
          </a:xfrm>
        </p:grpSpPr>
        <p:sp>
          <p:nvSpPr>
            <p:cNvPr id="79" name="Ellipse 78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2157095" y="3736873"/>
              <a:ext cx="128432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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098991" y="479168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Resources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3194750" y="1154892"/>
            <a:ext cx="1608881" cy="1608881"/>
            <a:chOff x="1890643" y="3686752"/>
            <a:chExt cx="1608881" cy="1608881"/>
          </a:xfrm>
        </p:grpSpPr>
        <p:sp>
          <p:nvSpPr>
            <p:cNvPr id="48" name="Ellipse 47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1966264" y="3736873"/>
              <a:ext cx="150393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</a:t>
              </a: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2098991" y="481073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Courses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8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/>
          </p:nvPr>
        </p:nvGraphicFramePr>
        <p:xfrm>
          <a:off x="2162503" y="806669"/>
          <a:ext cx="7866994" cy="524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2791997" y="2597532"/>
            <a:ext cx="1608881" cy="1662935"/>
            <a:chOff x="1890643" y="3632698"/>
            <a:chExt cx="1608881" cy="1662935"/>
          </a:xfrm>
        </p:grpSpPr>
        <p:sp>
          <p:nvSpPr>
            <p:cNvPr id="8" name="Ellipse 7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086937" y="3632698"/>
              <a:ext cx="123944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dirty="0">
                  <a:solidFill>
                    <a:srgbClr val="304153"/>
                  </a:solidFill>
                  <a:latin typeface="FontAwesome" pitchFamily="2" charset="0"/>
                </a:rPr>
                <a:t>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028427" y="4810734"/>
              <a:ext cx="1316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E-Learning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7154447" y="2651586"/>
            <a:ext cx="1608881" cy="1662935"/>
            <a:chOff x="1890643" y="3632698"/>
            <a:chExt cx="1608881" cy="1662935"/>
          </a:xfrm>
        </p:grpSpPr>
        <p:sp>
          <p:nvSpPr>
            <p:cNvPr id="12" name="Ellipse 11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19798" y="3632698"/>
              <a:ext cx="11737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dirty="0">
                  <a:solidFill>
                    <a:srgbClr val="304153"/>
                  </a:solidFill>
                  <a:latin typeface="FontAwesome" pitchFamily="2" charset="0"/>
                </a:rPr>
                <a:t>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934537" y="4810734"/>
              <a:ext cx="1410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Community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2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5291560" y="4469533"/>
            <a:ext cx="1608881" cy="1662935"/>
            <a:chOff x="1890643" y="3632698"/>
            <a:chExt cx="1608881" cy="1662935"/>
          </a:xfrm>
        </p:grpSpPr>
        <p:sp>
          <p:nvSpPr>
            <p:cNvPr id="4" name="Ellipse 3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2218383" y="3632698"/>
              <a:ext cx="97654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dirty="0">
                  <a:solidFill>
                    <a:srgbClr val="304153"/>
                  </a:solidFill>
                  <a:latin typeface="FontAwesome" pitchFamily="2" charset="0"/>
                </a:rPr>
                <a:t>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022822" y="4782159"/>
              <a:ext cx="1350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Certificates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291560" y="667272"/>
            <a:ext cx="1608881" cy="1608881"/>
            <a:chOff x="1890643" y="3686752"/>
            <a:chExt cx="1608881" cy="1608881"/>
          </a:xfrm>
        </p:grpSpPr>
        <p:sp>
          <p:nvSpPr>
            <p:cNvPr id="12" name="Ellipse 11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1966264" y="3736873"/>
              <a:ext cx="150393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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098991" y="481073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Courses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1426295" y="2369324"/>
            <a:ext cx="9339411" cy="2007038"/>
            <a:chOff x="1385739" y="2287575"/>
            <a:chExt cx="9339411" cy="2007038"/>
          </a:xfrm>
        </p:grpSpPr>
        <p:sp>
          <p:nvSpPr>
            <p:cNvPr id="40" name="Abgerundetes Rechteck 39"/>
            <p:cNvSpPr/>
            <p:nvPr/>
          </p:nvSpPr>
          <p:spPr>
            <a:xfrm>
              <a:off x="1385739" y="2287575"/>
              <a:ext cx="9339411" cy="2007038"/>
            </a:xfrm>
            <a:prstGeom prst="round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04153"/>
                </a:solidFill>
              </a:endParaRPr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1741835" y="2465859"/>
              <a:ext cx="8754630" cy="1711160"/>
              <a:chOff x="1221301" y="2399395"/>
              <a:chExt cx="8754630" cy="1711160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5985133" y="2399395"/>
                <a:ext cx="1608881" cy="1711160"/>
                <a:chOff x="1890643" y="3584473"/>
                <a:chExt cx="1608881" cy="1711160"/>
              </a:xfrm>
            </p:grpSpPr>
            <p:sp>
              <p:nvSpPr>
                <p:cNvPr id="16" name="Ellipse 15"/>
                <p:cNvSpPr/>
                <p:nvPr/>
              </p:nvSpPr>
              <p:spPr>
                <a:xfrm>
                  <a:off x="1890643" y="3686752"/>
                  <a:ext cx="1608881" cy="1608881"/>
                </a:xfrm>
                <a:prstGeom prst="ellipse">
                  <a:avLst/>
                </a:prstGeom>
                <a:solidFill>
                  <a:srgbClr val="FAFAFA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b" anchorCtr="1"/>
                <a:lstStyle/>
                <a:p>
                  <a:pPr algn="ctr"/>
                  <a:endParaRPr lang="de-DE" sz="7200" dirty="0">
                    <a:solidFill>
                      <a:srgbClr val="304153"/>
                    </a:solidFill>
                    <a:latin typeface="FontAwesome" pitchFamily="2" charset="0"/>
                  </a:endParaRPr>
                </a:p>
              </p:txBody>
            </p:sp>
            <p:sp>
              <p:nvSpPr>
                <p:cNvPr id="17" name="Rechteck 16"/>
                <p:cNvSpPr/>
                <p:nvPr/>
              </p:nvSpPr>
              <p:spPr>
                <a:xfrm>
                  <a:off x="2164235" y="3584473"/>
                  <a:ext cx="1107996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sz="7200" dirty="0">
                      <a:solidFill>
                        <a:srgbClr val="304153"/>
                      </a:solidFill>
                      <a:latin typeface="FontAwesome" pitchFamily="2" charset="0"/>
                    </a:rPr>
                    <a:t></a:t>
                  </a: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2065542" y="4648809"/>
                  <a:ext cx="12700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 smtClean="0">
                      <a:solidFill>
                        <a:srgbClr val="304153"/>
                      </a:solidFill>
                      <a:latin typeface="Work Sans" panose="00000500000000000000" pitchFamily="50" charset="0"/>
                    </a:rPr>
                    <a:t>Interactive</a:t>
                  </a:r>
                </a:p>
                <a:p>
                  <a:pPr algn="ctr"/>
                  <a:r>
                    <a:rPr lang="de-DE" sz="1600" dirty="0" smtClean="0">
                      <a:solidFill>
                        <a:srgbClr val="304153"/>
                      </a:solidFill>
                      <a:latin typeface="Work Sans" panose="00000500000000000000" pitchFamily="50" charset="0"/>
                    </a:rPr>
                    <a:t>Content</a:t>
                  </a:r>
                  <a:endParaRPr lang="de-DE" sz="1600" dirty="0">
                    <a:solidFill>
                      <a:srgbClr val="304153"/>
                    </a:solidFill>
                    <a:latin typeface="Work Sans" panose="00000500000000000000" pitchFamily="50" charset="0"/>
                  </a:endParaRPr>
                </a:p>
              </p:txBody>
            </p:sp>
          </p:grpSp>
          <p:grpSp>
            <p:nvGrpSpPr>
              <p:cNvPr id="23" name="Gruppieren 22"/>
              <p:cNvGrpSpPr/>
              <p:nvPr/>
            </p:nvGrpSpPr>
            <p:grpSpPr>
              <a:xfrm>
                <a:off x="1221301" y="2450536"/>
                <a:ext cx="1608881" cy="1608881"/>
                <a:chOff x="1890643" y="3686752"/>
                <a:chExt cx="1608881" cy="1608881"/>
              </a:xfrm>
            </p:grpSpPr>
            <p:sp>
              <p:nvSpPr>
                <p:cNvPr id="24" name="Ellipse 23"/>
                <p:cNvSpPr/>
                <p:nvPr/>
              </p:nvSpPr>
              <p:spPr>
                <a:xfrm>
                  <a:off x="1890643" y="3686752"/>
                  <a:ext cx="1608881" cy="1608881"/>
                </a:xfrm>
                <a:prstGeom prst="ellipse">
                  <a:avLst/>
                </a:prstGeom>
                <a:solidFill>
                  <a:srgbClr val="FAFAFA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b" anchorCtr="1"/>
                <a:lstStyle/>
                <a:p>
                  <a:pPr algn="ctr"/>
                  <a:endParaRPr lang="de-DE" sz="7200" dirty="0">
                    <a:solidFill>
                      <a:srgbClr val="304153"/>
                    </a:solidFill>
                    <a:latin typeface="FontAwesome" pitchFamily="2" charset="0"/>
                  </a:endParaRPr>
                </a:p>
              </p:txBody>
            </p:sp>
            <p:sp>
              <p:nvSpPr>
                <p:cNvPr id="25" name="Rechteck 24"/>
                <p:cNvSpPr/>
                <p:nvPr/>
              </p:nvSpPr>
              <p:spPr>
                <a:xfrm>
                  <a:off x="2164235" y="3736873"/>
                  <a:ext cx="1107996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sz="7200" dirty="0">
                      <a:solidFill>
                        <a:srgbClr val="304153"/>
                      </a:solidFill>
                      <a:latin typeface="FontAwesome" pitchFamily="2" charset="0"/>
                    </a:rPr>
                    <a:t></a:t>
                  </a:r>
                </a:p>
              </p:txBody>
            </p:sp>
            <p:sp>
              <p:nvSpPr>
                <p:cNvPr id="26" name="Textfeld 25"/>
                <p:cNvSpPr txBox="1"/>
                <p:nvPr/>
              </p:nvSpPr>
              <p:spPr>
                <a:xfrm>
                  <a:off x="2098991" y="4810734"/>
                  <a:ext cx="12460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 smtClean="0">
                      <a:solidFill>
                        <a:srgbClr val="304153"/>
                      </a:solidFill>
                      <a:latin typeface="Work Sans" panose="00000500000000000000" pitchFamily="50" charset="0"/>
                    </a:rPr>
                    <a:t>Video</a:t>
                  </a:r>
                  <a:endParaRPr lang="de-DE" sz="1600" dirty="0">
                    <a:solidFill>
                      <a:srgbClr val="304153"/>
                    </a:solidFill>
                    <a:latin typeface="Work Sans" panose="00000500000000000000" pitchFamily="50" charset="0"/>
                  </a:endParaRPr>
                </a:p>
              </p:txBody>
            </p:sp>
          </p:grpSp>
          <p:grpSp>
            <p:nvGrpSpPr>
              <p:cNvPr id="31" name="Gruppieren 30"/>
              <p:cNvGrpSpPr/>
              <p:nvPr/>
            </p:nvGrpSpPr>
            <p:grpSpPr>
              <a:xfrm>
                <a:off x="3603217" y="2450535"/>
                <a:ext cx="1608881" cy="1608881"/>
                <a:chOff x="1890643" y="3686752"/>
                <a:chExt cx="1608881" cy="1608881"/>
              </a:xfrm>
            </p:grpSpPr>
            <p:sp>
              <p:nvSpPr>
                <p:cNvPr id="32" name="Ellipse 31"/>
                <p:cNvSpPr/>
                <p:nvPr/>
              </p:nvSpPr>
              <p:spPr>
                <a:xfrm>
                  <a:off x="1890643" y="3686752"/>
                  <a:ext cx="1608881" cy="1608881"/>
                </a:xfrm>
                <a:prstGeom prst="ellipse">
                  <a:avLst/>
                </a:prstGeom>
                <a:solidFill>
                  <a:srgbClr val="FAFAFA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b" anchorCtr="1"/>
                <a:lstStyle/>
                <a:p>
                  <a:pPr algn="ctr"/>
                  <a:endParaRPr lang="de-DE" sz="7200" dirty="0">
                    <a:solidFill>
                      <a:srgbClr val="304153"/>
                    </a:solidFill>
                    <a:latin typeface="FontAwesome" pitchFamily="2" charset="0"/>
                  </a:endParaRPr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>
                  <a:off x="2164773" y="3736873"/>
                  <a:ext cx="1173719" cy="1200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sz="7200" dirty="0">
                      <a:solidFill>
                        <a:srgbClr val="304153"/>
                      </a:solidFill>
                      <a:latin typeface="FontAwesome" pitchFamily="2" charset="0"/>
                    </a:rPr>
                    <a:t></a:t>
                  </a:r>
                </a:p>
              </p:txBody>
            </p:sp>
            <p:sp>
              <p:nvSpPr>
                <p:cNvPr id="34" name="Textfeld 33"/>
                <p:cNvSpPr txBox="1"/>
                <p:nvPr/>
              </p:nvSpPr>
              <p:spPr>
                <a:xfrm>
                  <a:off x="2098991" y="4810734"/>
                  <a:ext cx="12460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 smtClean="0">
                      <a:solidFill>
                        <a:srgbClr val="304153"/>
                      </a:solidFill>
                      <a:latin typeface="Work Sans" panose="00000500000000000000" pitchFamily="50" charset="0"/>
                    </a:rPr>
                    <a:t>Resources</a:t>
                  </a:r>
                  <a:endParaRPr lang="de-DE" sz="1600" dirty="0">
                    <a:solidFill>
                      <a:srgbClr val="304153"/>
                    </a:solidFill>
                    <a:latin typeface="Work Sans" panose="00000500000000000000" pitchFamily="50" charset="0"/>
                  </a:endParaRPr>
                </a:p>
              </p:txBody>
            </p:sp>
          </p:grpSp>
          <p:grpSp>
            <p:nvGrpSpPr>
              <p:cNvPr id="35" name="Gruppieren 34"/>
              <p:cNvGrpSpPr/>
              <p:nvPr/>
            </p:nvGrpSpPr>
            <p:grpSpPr>
              <a:xfrm>
                <a:off x="8367050" y="2450535"/>
                <a:ext cx="1608881" cy="1634960"/>
                <a:chOff x="1890643" y="3660673"/>
                <a:chExt cx="1608881" cy="1634960"/>
              </a:xfrm>
            </p:grpSpPr>
            <p:sp>
              <p:nvSpPr>
                <p:cNvPr id="36" name="Ellipse 35"/>
                <p:cNvSpPr/>
                <p:nvPr/>
              </p:nvSpPr>
              <p:spPr>
                <a:xfrm>
                  <a:off x="1890643" y="3686752"/>
                  <a:ext cx="1608881" cy="1608881"/>
                </a:xfrm>
                <a:prstGeom prst="ellipse">
                  <a:avLst/>
                </a:prstGeom>
                <a:solidFill>
                  <a:srgbClr val="FAFAFA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b" anchorCtr="1"/>
                <a:lstStyle/>
                <a:p>
                  <a:pPr algn="ctr"/>
                  <a:endParaRPr lang="de-DE" sz="7200" dirty="0">
                    <a:solidFill>
                      <a:srgbClr val="304153"/>
                    </a:solidFill>
                    <a:latin typeface="FontAwesome" pitchFamily="2" charset="0"/>
                  </a:endParaRPr>
                </a:p>
              </p:txBody>
            </p:sp>
            <p:sp>
              <p:nvSpPr>
                <p:cNvPr id="37" name="Rechteck 36"/>
                <p:cNvSpPr/>
                <p:nvPr/>
              </p:nvSpPr>
              <p:spPr>
                <a:xfrm>
                  <a:off x="2303975" y="3660673"/>
                  <a:ext cx="771365" cy="1323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sz="8000" dirty="0">
                      <a:solidFill>
                        <a:srgbClr val="304153"/>
                      </a:solidFill>
                      <a:latin typeface="FontAwesome" pitchFamily="2" charset="0"/>
                    </a:rPr>
                    <a:t></a:t>
                  </a:r>
                </a:p>
              </p:txBody>
            </p:sp>
            <p:sp>
              <p:nvSpPr>
                <p:cNvPr id="38" name="Textfeld 37"/>
                <p:cNvSpPr txBox="1"/>
                <p:nvPr/>
              </p:nvSpPr>
              <p:spPr>
                <a:xfrm>
                  <a:off x="2098991" y="4810734"/>
                  <a:ext cx="12460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 smtClean="0">
                      <a:solidFill>
                        <a:srgbClr val="304153"/>
                      </a:solidFill>
                      <a:latin typeface="Work Sans" panose="00000500000000000000" pitchFamily="50" charset="0"/>
                    </a:rPr>
                    <a:t>Quiz</a:t>
                  </a:r>
                  <a:endParaRPr lang="de-DE" sz="1600" dirty="0">
                    <a:solidFill>
                      <a:srgbClr val="304153"/>
                    </a:solidFill>
                    <a:latin typeface="Work Sans" panose="00000500000000000000" pitchFamily="50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25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/>
          <p:nvPr/>
        </p:nvGrpSpPr>
        <p:grpSpPr>
          <a:xfrm>
            <a:off x="5297988" y="2690570"/>
            <a:ext cx="1608881" cy="1608881"/>
            <a:chOff x="2511706" y="2257063"/>
            <a:chExt cx="1608881" cy="1608881"/>
          </a:xfrm>
        </p:grpSpPr>
        <p:sp>
          <p:nvSpPr>
            <p:cNvPr id="59" name="Ellipse 58"/>
            <p:cNvSpPr/>
            <p:nvPr/>
          </p:nvSpPr>
          <p:spPr>
            <a:xfrm>
              <a:off x="2511706" y="2257063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04153"/>
                </a:solidFill>
              </a:endParaRPr>
            </a:p>
          </p:txBody>
        </p:sp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91" y="2524825"/>
              <a:ext cx="1071909" cy="1073356"/>
            </a:xfrm>
            <a:prstGeom prst="rect">
              <a:avLst/>
            </a:prstGeom>
          </p:spPr>
        </p:pic>
      </p:grpSp>
      <p:grpSp>
        <p:nvGrpSpPr>
          <p:cNvPr id="61" name="Gruppieren 60"/>
          <p:cNvGrpSpPr/>
          <p:nvPr/>
        </p:nvGrpSpPr>
        <p:grpSpPr>
          <a:xfrm>
            <a:off x="3194750" y="1154892"/>
            <a:ext cx="1608881" cy="1608881"/>
            <a:chOff x="1890643" y="3686752"/>
            <a:chExt cx="1608881" cy="1608881"/>
          </a:xfrm>
        </p:grpSpPr>
        <p:sp>
          <p:nvSpPr>
            <p:cNvPr id="62" name="Ellipse 61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63" name="Rechteck 62"/>
            <p:cNvSpPr/>
            <p:nvPr/>
          </p:nvSpPr>
          <p:spPr>
            <a:xfrm>
              <a:off x="1966264" y="3736873"/>
              <a:ext cx="150393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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2098991" y="479168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Courses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7588798" y="1205013"/>
            <a:ext cx="1608881" cy="1608881"/>
            <a:chOff x="1890643" y="3686752"/>
            <a:chExt cx="1608881" cy="1608881"/>
          </a:xfrm>
        </p:grpSpPr>
        <p:sp>
          <p:nvSpPr>
            <p:cNvPr id="66" name="Ellipse 65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2157095" y="3736873"/>
              <a:ext cx="128432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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098991" y="479168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Resources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3194750" y="4172194"/>
            <a:ext cx="1608881" cy="1662935"/>
            <a:chOff x="1890643" y="3632698"/>
            <a:chExt cx="1608881" cy="1662935"/>
          </a:xfrm>
        </p:grpSpPr>
        <p:sp>
          <p:nvSpPr>
            <p:cNvPr id="70" name="Ellipse 69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2101364" y="3632698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</a:t>
              </a: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098991" y="479168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Discussion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2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5291559" y="667272"/>
            <a:ext cx="1608881" cy="1608881"/>
            <a:chOff x="1890643" y="3686752"/>
            <a:chExt cx="1608881" cy="1608881"/>
          </a:xfrm>
        </p:grpSpPr>
        <p:sp>
          <p:nvSpPr>
            <p:cNvPr id="12" name="Ellipse 11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12939" y="3736873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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098991" y="481073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Discussion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881670" y="2430945"/>
            <a:ext cx="3544028" cy="3664552"/>
            <a:chOff x="6698623" y="2665823"/>
            <a:chExt cx="1608881" cy="1663596"/>
          </a:xfrm>
        </p:grpSpPr>
        <p:sp>
          <p:nvSpPr>
            <p:cNvPr id="42" name="Ellipse 41"/>
            <p:cNvSpPr/>
            <p:nvPr/>
          </p:nvSpPr>
          <p:spPr>
            <a:xfrm>
              <a:off x="6698623" y="2720538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138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43" name="Rechteck 42"/>
            <p:cNvSpPr/>
            <p:nvPr/>
          </p:nvSpPr>
          <p:spPr>
            <a:xfrm>
              <a:off x="6967982" y="2665823"/>
              <a:ext cx="1116460" cy="1005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3800" dirty="0">
                  <a:solidFill>
                    <a:srgbClr val="304153"/>
                  </a:solidFill>
                  <a:latin typeface="FontAwesome" pitchFamily="2" charset="0"/>
                </a:rPr>
                <a:t>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6873522" y="3644495"/>
              <a:ext cx="1270018" cy="48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Course</a:t>
              </a:r>
            </a:p>
            <a:p>
              <a:pPr algn="ctr"/>
              <a:r>
                <a:rPr lang="de-DE" sz="32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Discussion</a:t>
              </a:r>
              <a:endParaRPr lang="de-DE" sz="32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7766302" y="2551472"/>
            <a:ext cx="3544028" cy="3544025"/>
            <a:chOff x="1890643" y="3686752"/>
            <a:chExt cx="1608881" cy="1608881"/>
          </a:xfrm>
        </p:grpSpPr>
        <p:sp>
          <p:nvSpPr>
            <p:cNvPr id="46" name="Ellipse 45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138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2245875" y="3688249"/>
              <a:ext cx="944719" cy="1005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3800" dirty="0">
                  <a:solidFill>
                    <a:srgbClr val="304153"/>
                  </a:solidFill>
                  <a:latin typeface="FontAwesome" pitchFamily="2" charset="0"/>
                </a:rPr>
                <a:t>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065542" y="4648809"/>
              <a:ext cx="1270018" cy="48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Discussion</a:t>
              </a:r>
              <a:endParaRPr lang="de-DE" sz="3200" dirty="0" smtClean="0">
                <a:solidFill>
                  <a:srgbClr val="304153"/>
                </a:solidFill>
                <a:latin typeface="Work Sans" panose="00000500000000000000" pitchFamily="50" charset="0"/>
              </a:endParaRPr>
            </a:p>
            <a:p>
              <a:pPr algn="ctr"/>
              <a:r>
                <a:rPr lang="de-DE" sz="32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Groups</a:t>
              </a:r>
              <a:endParaRPr lang="de-DE" sz="32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6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/>
          <p:nvPr/>
        </p:nvGrpSpPr>
        <p:grpSpPr>
          <a:xfrm>
            <a:off x="5297988" y="2690570"/>
            <a:ext cx="1608881" cy="1608881"/>
            <a:chOff x="2511706" y="2257063"/>
            <a:chExt cx="1608881" cy="1608881"/>
          </a:xfrm>
        </p:grpSpPr>
        <p:sp>
          <p:nvSpPr>
            <p:cNvPr id="59" name="Ellipse 58"/>
            <p:cNvSpPr/>
            <p:nvPr/>
          </p:nvSpPr>
          <p:spPr>
            <a:xfrm>
              <a:off x="2511706" y="2257063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04153"/>
                </a:solidFill>
              </a:endParaRPr>
            </a:p>
          </p:txBody>
        </p:sp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91" y="2524825"/>
              <a:ext cx="1071909" cy="1073356"/>
            </a:xfrm>
            <a:prstGeom prst="rect">
              <a:avLst/>
            </a:prstGeom>
          </p:spPr>
        </p:pic>
      </p:grpSp>
      <p:grpSp>
        <p:nvGrpSpPr>
          <p:cNvPr id="61" name="Gruppieren 60"/>
          <p:cNvGrpSpPr/>
          <p:nvPr/>
        </p:nvGrpSpPr>
        <p:grpSpPr>
          <a:xfrm>
            <a:off x="3194750" y="1154892"/>
            <a:ext cx="1608881" cy="1608881"/>
            <a:chOff x="1890643" y="3686752"/>
            <a:chExt cx="1608881" cy="1608881"/>
          </a:xfrm>
        </p:grpSpPr>
        <p:sp>
          <p:nvSpPr>
            <p:cNvPr id="62" name="Ellipse 61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63" name="Rechteck 62"/>
            <p:cNvSpPr/>
            <p:nvPr/>
          </p:nvSpPr>
          <p:spPr>
            <a:xfrm>
              <a:off x="1966264" y="3736873"/>
              <a:ext cx="150393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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2098991" y="479168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Courses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7588798" y="1205013"/>
            <a:ext cx="1608881" cy="1608881"/>
            <a:chOff x="1890643" y="3686752"/>
            <a:chExt cx="1608881" cy="1608881"/>
          </a:xfrm>
        </p:grpSpPr>
        <p:sp>
          <p:nvSpPr>
            <p:cNvPr id="66" name="Ellipse 65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2157095" y="3736873"/>
              <a:ext cx="128432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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098991" y="479168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Resources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3194750" y="4172194"/>
            <a:ext cx="1608881" cy="1662935"/>
            <a:chOff x="1890643" y="3632698"/>
            <a:chExt cx="1608881" cy="1662935"/>
          </a:xfrm>
        </p:grpSpPr>
        <p:sp>
          <p:nvSpPr>
            <p:cNvPr id="70" name="Ellipse 69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2101364" y="3632698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</a:t>
              </a: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098991" y="479168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Discussion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7588798" y="4276369"/>
            <a:ext cx="1608881" cy="1608881"/>
            <a:chOff x="1890643" y="3686752"/>
            <a:chExt cx="1608881" cy="1608881"/>
          </a:xfrm>
        </p:grpSpPr>
        <p:sp>
          <p:nvSpPr>
            <p:cNvPr id="74" name="Ellipse 73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2016852" y="3736873"/>
              <a:ext cx="135646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</a:t>
              </a: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2098991" y="479168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Articles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5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/>
          <p:cNvGrpSpPr/>
          <p:nvPr/>
        </p:nvGrpSpPr>
        <p:grpSpPr>
          <a:xfrm>
            <a:off x="5291560" y="667272"/>
            <a:ext cx="1608881" cy="1608881"/>
            <a:chOff x="1890643" y="3686752"/>
            <a:chExt cx="1608881" cy="1608881"/>
          </a:xfrm>
        </p:grpSpPr>
        <p:sp>
          <p:nvSpPr>
            <p:cNvPr id="51" name="Ellipse 50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2040002" y="3736873"/>
              <a:ext cx="135646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8000" dirty="0">
                  <a:solidFill>
                    <a:srgbClr val="304153"/>
                  </a:solidFill>
                  <a:latin typeface="FontAwesome" pitchFamily="2" charset="0"/>
                </a:rPr>
                <a:t>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2098991" y="4810734"/>
              <a:ext cx="124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Articles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1426295" y="2369324"/>
            <a:ext cx="9339411" cy="2007038"/>
            <a:chOff x="1426295" y="2369324"/>
            <a:chExt cx="9339411" cy="2007038"/>
          </a:xfrm>
        </p:grpSpPr>
        <p:sp>
          <p:nvSpPr>
            <p:cNvPr id="32" name="Abgerundetes Rechteck 31"/>
            <p:cNvSpPr/>
            <p:nvPr/>
          </p:nvSpPr>
          <p:spPr>
            <a:xfrm>
              <a:off x="1426295" y="2369324"/>
              <a:ext cx="9339411" cy="2007038"/>
            </a:xfrm>
            <a:prstGeom prst="roundRect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04153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4172831" y="2522548"/>
              <a:ext cx="1608881" cy="1634960"/>
              <a:chOff x="1890643" y="3660673"/>
              <a:chExt cx="1608881" cy="1634960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1890643" y="3686752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2122463" y="3660673"/>
                <a:ext cx="1210589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0" dirty="0">
                    <a:solidFill>
                      <a:srgbClr val="304153"/>
                    </a:solidFill>
                    <a:latin typeface="FontAwesome" pitchFamily="2" charset="0"/>
                  </a:rPr>
                  <a:t></a:t>
                </a: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2098991" y="4810734"/>
                <a:ext cx="12460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Write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6550486" y="2522548"/>
              <a:ext cx="1608881" cy="1634960"/>
              <a:chOff x="1890643" y="3660673"/>
              <a:chExt cx="1608881" cy="1634960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1890643" y="3686752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2240563" y="3660673"/>
                <a:ext cx="91723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8000" dirty="0">
                    <a:solidFill>
                      <a:srgbClr val="304153"/>
                    </a:solidFill>
                    <a:latin typeface="FontAwesome" pitchFamily="2" charset="0"/>
                  </a:rPr>
                  <a:t></a:t>
                </a: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2098991" y="4810734"/>
                <a:ext cx="12460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Bookmark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1795176" y="2522548"/>
              <a:ext cx="1608881" cy="1634960"/>
              <a:chOff x="1890643" y="3660673"/>
              <a:chExt cx="1608881" cy="1634960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1890643" y="3686752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2210908" y="3660673"/>
                <a:ext cx="97654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7200" dirty="0">
                    <a:solidFill>
                      <a:srgbClr val="304153"/>
                    </a:solidFill>
                    <a:latin typeface="FontAwesome" pitchFamily="2" charset="0"/>
                  </a:rPr>
                  <a:t></a:t>
                </a: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2098991" y="4810734"/>
                <a:ext cx="12460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Read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8928140" y="2522548"/>
              <a:ext cx="1608881" cy="1711160"/>
              <a:chOff x="1890643" y="3584473"/>
              <a:chExt cx="1608881" cy="1711160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1890643" y="3686752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72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2131374" y="3584473"/>
                <a:ext cx="117371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7200" dirty="0">
                    <a:solidFill>
                      <a:srgbClr val="304153"/>
                    </a:solidFill>
                    <a:latin typeface="FontAwesome" pitchFamily="2" charset="0"/>
                  </a:rPr>
                  <a:t></a:t>
                </a: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2065542" y="4648809"/>
                <a:ext cx="1270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Follow</a:t>
                </a:r>
              </a:p>
              <a:p>
                <a:pPr algn="ctr"/>
                <a:r>
                  <a:rPr lang="de-DE" sz="1600" dirty="0" err="1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Authors</a:t>
                </a:r>
                <a:endParaRPr lang="de-DE" sz="160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</p:grpSp>
      <p:grpSp>
        <p:nvGrpSpPr>
          <p:cNvPr id="80" name="Gruppieren 79"/>
          <p:cNvGrpSpPr/>
          <p:nvPr/>
        </p:nvGrpSpPr>
        <p:grpSpPr>
          <a:xfrm>
            <a:off x="4246791" y="4395466"/>
            <a:ext cx="3498704" cy="1898650"/>
            <a:chOff x="4246791" y="4395466"/>
            <a:chExt cx="3498704" cy="1898650"/>
          </a:xfrm>
        </p:grpSpPr>
        <p:graphicFrame>
          <p:nvGraphicFramePr>
            <p:cNvPr id="66" name="Diagramm 65"/>
            <p:cNvGraphicFramePr/>
            <p:nvPr>
              <p:extLst/>
            </p:nvPr>
          </p:nvGraphicFramePr>
          <p:xfrm>
            <a:off x="4668268" y="4395466"/>
            <a:ext cx="2847975" cy="1898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2" name="Gruppieren 61"/>
            <p:cNvGrpSpPr/>
            <p:nvPr/>
          </p:nvGrpSpPr>
          <p:grpSpPr>
            <a:xfrm>
              <a:off x="4246791" y="4782478"/>
              <a:ext cx="1194128" cy="1194127"/>
              <a:chOff x="1890643" y="3686752"/>
              <a:chExt cx="1608881" cy="1608881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1890643" y="3686752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48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2297941" y="3699971"/>
                <a:ext cx="840583" cy="1119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4800" dirty="0">
                    <a:solidFill>
                      <a:srgbClr val="304153"/>
                    </a:solidFill>
                    <a:latin typeface="FontAwesome" pitchFamily="2" charset="0"/>
                  </a:rPr>
                  <a:t></a:t>
                </a: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2065542" y="4777142"/>
                <a:ext cx="1270017" cy="3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5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User</a:t>
                </a:r>
                <a:endParaRPr lang="de-DE" sz="105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  <p:grpSp>
          <p:nvGrpSpPr>
            <p:cNvPr id="75" name="Gruppieren 74"/>
            <p:cNvGrpSpPr/>
            <p:nvPr/>
          </p:nvGrpSpPr>
          <p:grpSpPr>
            <a:xfrm>
              <a:off x="6551367" y="4745564"/>
              <a:ext cx="1194128" cy="1194127"/>
              <a:chOff x="1890643" y="3686752"/>
              <a:chExt cx="1608881" cy="1608881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1890643" y="3686752"/>
                <a:ext cx="1608881" cy="1608881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b" anchorCtr="1"/>
              <a:lstStyle/>
              <a:p>
                <a:pPr algn="ctr"/>
                <a:endParaRPr lang="de-DE" sz="4800" dirty="0">
                  <a:solidFill>
                    <a:srgbClr val="304153"/>
                  </a:solidFill>
                  <a:latin typeface="FontAwesome" pitchFamily="2" charset="0"/>
                </a:endParaRPr>
              </a:p>
            </p:txBody>
          </p:sp>
          <p:sp>
            <p:nvSpPr>
              <p:cNvPr id="77" name="Rechteck 76"/>
              <p:cNvSpPr/>
              <p:nvPr/>
            </p:nvSpPr>
            <p:spPr>
              <a:xfrm>
                <a:off x="2149997" y="3699971"/>
                <a:ext cx="1136472" cy="1119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4800" dirty="0">
                    <a:solidFill>
                      <a:srgbClr val="304153"/>
                    </a:solidFill>
                    <a:latin typeface="FontAwesome" pitchFamily="2" charset="0"/>
                  </a:rPr>
                  <a:t></a:t>
                </a: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2065542" y="4777142"/>
                <a:ext cx="1270017" cy="3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50" dirty="0" smtClean="0">
                    <a:solidFill>
                      <a:srgbClr val="304153"/>
                    </a:solidFill>
                    <a:latin typeface="Work Sans" panose="00000500000000000000" pitchFamily="50" charset="0"/>
                  </a:rPr>
                  <a:t>Community</a:t>
                </a:r>
                <a:endParaRPr lang="de-DE" sz="1050" dirty="0">
                  <a:solidFill>
                    <a:srgbClr val="304153"/>
                  </a:solidFill>
                  <a:latin typeface="Work Sans" panose="00000500000000000000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26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102029"/>
            <a:ext cx="9000000" cy="12586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57641"/>
            <a:ext cx="9000000" cy="1673961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4358189" y="1928027"/>
            <a:ext cx="3475622" cy="3475622"/>
            <a:chOff x="2511706" y="2257063"/>
            <a:chExt cx="1608881" cy="1608881"/>
          </a:xfrm>
        </p:grpSpPr>
        <p:sp>
          <p:nvSpPr>
            <p:cNvPr id="7" name="Ellipse 6"/>
            <p:cNvSpPr/>
            <p:nvPr/>
          </p:nvSpPr>
          <p:spPr>
            <a:xfrm>
              <a:off x="2511706" y="2257063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304153"/>
                </a:solidFill>
              </a:endParaRP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91" y="2524825"/>
              <a:ext cx="1071909" cy="1073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2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53672"/>
            <a:ext cx="10515600" cy="4123764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304153"/>
                </a:solidFill>
                <a:latin typeface="Work Sans Black" panose="00000A00000000000000" pitchFamily="50" charset="0"/>
              </a:rPr>
              <a:t>State </a:t>
            </a:r>
            <a:r>
              <a:rPr lang="de-DE" dirty="0" err="1" smtClean="0">
                <a:solidFill>
                  <a:srgbClr val="304153"/>
                </a:solidFill>
                <a:latin typeface="Work Sans Black" panose="00000A00000000000000" pitchFamily="50" charset="0"/>
              </a:rPr>
              <a:t>of</a:t>
            </a:r>
            <a:r>
              <a:rPr lang="de-DE" dirty="0" smtClean="0">
                <a:solidFill>
                  <a:srgbClr val="304153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rgbClr val="304153"/>
                </a:solidFill>
                <a:latin typeface="Work Sans Black" panose="00000A00000000000000" pitchFamily="50" charset="0"/>
              </a:rPr>
              <a:t>the</a:t>
            </a:r>
            <a:r>
              <a:rPr lang="de-DE" dirty="0" smtClean="0">
                <a:solidFill>
                  <a:srgbClr val="304153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rgbClr val="304153"/>
                </a:solidFill>
                <a:latin typeface="Work Sans Black" panose="00000A00000000000000" pitchFamily="50" charset="0"/>
              </a:rPr>
              <a:t>art</a:t>
            </a:r>
            <a:endParaRPr lang="en-GB" dirty="0">
              <a:solidFill>
                <a:srgbClr val="304153"/>
              </a:solidFill>
              <a:latin typeface="Work Sa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6" y="902678"/>
            <a:ext cx="9726026" cy="4439107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9224622" y="5533127"/>
            <a:ext cx="2895660" cy="584775"/>
            <a:chOff x="299905" y="4494662"/>
            <a:chExt cx="2895660" cy="584775"/>
          </a:xfrm>
        </p:grpSpPr>
        <p:sp>
          <p:nvSpPr>
            <p:cNvPr id="4" name="Textfeld 3"/>
            <p:cNvSpPr txBox="1"/>
            <p:nvPr/>
          </p:nvSpPr>
          <p:spPr>
            <a:xfrm>
              <a:off x="835629" y="4641695"/>
              <a:ext cx="2359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&gt; 570.000 </a:t>
              </a:r>
              <a:r>
                <a:rPr lang="de-DE" sz="1600" dirty="0" err="1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pageviews</a:t>
              </a:r>
              <a:endParaRPr lang="de-DE" sz="1600" dirty="0">
                <a:solidFill>
                  <a:srgbClr val="304153"/>
                </a:solidFill>
                <a:latin typeface="Work Sans Black" panose="00000A00000000000000" pitchFamily="50" charset="0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299905" y="449466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3200" dirty="0">
                  <a:solidFill>
                    <a:srgbClr val="00B050"/>
                  </a:solidFill>
                  <a:latin typeface="FontAwesome" pitchFamily="2" charset="0"/>
                </a:rPr>
                <a:t>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5934860" y="5533127"/>
            <a:ext cx="3246597" cy="584775"/>
            <a:chOff x="299905" y="3093442"/>
            <a:chExt cx="3246597" cy="584775"/>
          </a:xfrm>
        </p:grpSpPr>
        <p:sp>
          <p:nvSpPr>
            <p:cNvPr id="7" name="Textfeld 6"/>
            <p:cNvSpPr txBox="1"/>
            <p:nvPr/>
          </p:nvSpPr>
          <p:spPr>
            <a:xfrm>
              <a:off x="835629" y="3235341"/>
              <a:ext cx="2710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&gt; 22.000 h </a:t>
              </a:r>
              <a:r>
                <a:rPr lang="de-DE" sz="1600" dirty="0" err="1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spent</a:t>
              </a:r>
              <a:r>
                <a:rPr lang="de-DE" sz="1600" dirty="0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 on </a:t>
              </a:r>
              <a:r>
                <a:rPr lang="de-DE" sz="1600" dirty="0" err="1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page</a:t>
              </a:r>
              <a:endParaRPr lang="de-DE" sz="1600" dirty="0">
                <a:solidFill>
                  <a:srgbClr val="304153"/>
                </a:solidFill>
                <a:latin typeface="Work Sans Black" panose="00000A00000000000000" pitchFamily="50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299905" y="3093442"/>
              <a:ext cx="5357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3200" dirty="0">
                  <a:solidFill>
                    <a:srgbClr val="00B050"/>
                  </a:solidFill>
                  <a:latin typeface="FontAwesome" pitchFamily="2" charset="0"/>
                </a:rPr>
                <a:t>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51525" y="5533127"/>
            <a:ext cx="2504362" cy="584775"/>
            <a:chOff x="255822" y="1692222"/>
            <a:chExt cx="2504362" cy="584775"/>
          </a:xfrm>
        </p:grpSpPr>
        <p:sp>
          <p:nvSpPr>
            <p:cNvPr id="10" name="Textfeld 9"/>
            <p:cNvSpPr txBox="1"/>
            <p:nvPr/>
          </p:nvSpPr>
          <p:spPr>
            <a:xfrm>
              <a:off x="835629" y="1849531"/>
              <a:ext cx="1924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September 2017</a:t>
              </a:r>
              <a:endParaRPr lang="de-DE" sz="1600" dirty="0">
                <a:solidFill>
                  <a:srgbClr val="304153"/>
                </a:solidFill>
                <a:latin typeface="Work Sans Black" panose="00000A00000000000000" pitchFamily="50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55822" y="1692222"/>
              <a:ext cx="56618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3200" dirty="0">
                  <a:solidFill>
                    <a:srgbClr val="00B050"/>
                  </a:solidFill>
                  <a:latin typeface="FontAwesome" pitchFamily="2" charset="0"/>
                </a:rPr>
                <a:t>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699052" y="5533127"/>
            <a:ext cx="3192643" cy="584775"/>
            <a:chOff x="299905" y="2356081"/>
            <a:chExt cx="3192643" cy="584775"/>
          </a:xfrm>
        </p:grpSpPr>
        <p:sp>
          <p:nvSpPr>
            <p:cNvPr id="13" name="Textfeld 12"/>
            <p:cNvSpPr txBox="1"/>
            <p:nvPr/>
          </p:nvSpPr>
          <p:spPr>
            <a:xfrm>
              <a:off x="835630" y="2513390"/>
              <a:ext cx="2656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&gt; 6.300 registered </a:t>
              </a:r>
              <a:r>
                <a:rPr lang="de-DE" sz="1600" dirty="0" err="1" smtClean="0">
                  <a:solidFill>
                    <a:srgbClr val="304153"/>
                  </a:solidFill>
                  <a:latin typeface="Work Sans Black" panose="00000A00000000000000" pitchFamily="50" charset="0"/>
                </a:rPr>
                <a:t>users</a:t>
              </a:r>
              <a:endParaRPr lang="de-DE" sz="1600" dirty="0">
                <a:solidFill>
                  <a:srgbClr val="304153"/>
                </a:solidFill>
                <a:latin typeface="Work Sans Black" panose="00000A00000000000000" pitchFamily="50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99905" y="2356081"/>
              <a:ext cx="47801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3200" dirty="0" smtClean="0">
                  <a:solidFill>
                    <a:srgbClr val="00B050"/>
                  </a:solidFill>
                  <a:latin typeface="FontAwesome" pitchFamily="2" charset="0"/>
                </a:rPr>
                <a:t></a:t>
              </a:r>
              <a:endParaRPr lang="de-DE" sz="3200" dirty="0">
                <a:solidFill>
                  <a:srgbClr val="00B050"/>
                </a:solidFill>
                <a:latin typeface="FontAwesom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5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/>
          </p:nvPr>
        </p:nvGraphicFramePr>
        <p:xfrm>
          <a:off x="2162503" y="806669"/>
          <a:ext cx="7866994" cy="524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2791997" y="2597532"/>
            <a:ext cx="1608881" cy="1662935"/>
            <a:chOff x="1890643" y="3632698"/>
            <a:chExt cx="1608881" cy="1662935"/>
          </a:xfrm>
        </p:grpSpPr>
        <p:sp>
          <p:nvSpPr>
            <p:cNvPr id="5" name="Ellipse 4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2218383" y="3632698"/>
              <a:ext cx="97654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dirty="0">
                  <a:solidFill>
                    <a:srgbClr val="304153"/>
                  </a:solidFill>
                  <a:latin typeface="FontAwesome" pitchFamily="2" charset="0"/>
                </a:rPr>
                <a:t>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028427" y="4820259"/>
              <a:ext cx="13166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de-DE" sz="16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E-Learning</a:t>
              </a:r>
              <a:endParaRPr lang="de-DE" sz="16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7154447" y="2651586"/>
            <a:ext cx="1608881" cy="1662935"/>
            <a:chOff x="1890643" y="3632698"/>
            <a:chExt cx="1608881" cy="1662935"/>
          </a:xfrm>
        </p:grpSpPr>
        <p:sp>
          <p:nvSpPr>
            <p:cNvPr id="9" name="Ellipse 8"/>
            <p:cNvSpPr/>
            <p:nvPr/>
          </p:nvSpPr>
          <p:spPr>
            <a:xfrm>
              <a:off x="1890643" y="3686752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b" anchorCtr="1"/>
            <a:lstStyle/>
            <a:p>
              <a:pPr algn="ctr"/>
              <a:endParaRPr lang="de-DE" sz="7200" dirty="0">
                <a:solidFill>
                  <a:srgbClr val="304153"/>
                </a:solidFill>
                <a:latin typeface="FontAwesome" pitchFamily="2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185521" y="3632698"/>
              <a:ext cx="104227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dirty="0">
                  <a:solidFill>
                    <a:srgbClr val="304153"/>
                  </a:solidFill>
                  <a:latin typeface="FontAwesome" pitchFamily="2" charset="0"/>
                </a:rPr>
                <a:t></a:t>
              </a: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320806" y="3699368"/>
            <a:ext cx="131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600" dirty="0" err="1" smtClean="0">
                <a:solidFill>
                  <a:srgbClr val="304153"/>
                </a:solidFill>
                <a:latin typeface="Work Sans" panose="00000500000000000000" pitchFamily="50" charset="0"/>
              </a:rPr>
              <a:t>Local</a:t>
            </a:r>
            <a:endParaRPr lang="de-DE" sz="1600" dirty="0" smtClean="0">
              <a:solidFill>
                <a:srgbClr val="304153"/>
              </a:solidFill>
              <a:latin typeface="Work Sans" panose="00000500000000000000" pitchFamily="50" charset="0"/>
            </a:endParaRPr>
          </a:p>
          <a:p>
            <a:pPr algn="ctr">
              <a:lnSpc>
                <a:spcPts val="1200"/>
              </a:lnSpc>
            </a:pPr>
            <a:r>
              <a:rPr lang="de-DE" sz="1600" dirty="0" smtClean="0">
                <a:solidFill>
                  <a:srgbClr val="304153"/>
                </a:solidFill>
                <a:latin typeface="Work Sans" panose="00000500000000000000" pitchFamily="50" charset="0"/>
              </a:rPr>
              <a:t>Workshops</a:t>
            </a:r>
            <a:endParaRPr lang="de-DE" sz="1600" dirty="0">
              <a:solidFill>
                <a:srgbClr val="304153"/>
              </a:solidFill>
              <a:latin typeface="Work Sans" panose="00000500000000000000" pitchFamily="50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18" y="3069842"/>
            <a:ext cx="2194459" cy="7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6" y="666893"/>
            <a:ext cx="9457508" cy="552959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444343" y="5495109"/>
            <a:ext cx="3570514" cy="766354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246093" y="109180"/>
            <a:ext cx="428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Geographicacl</a:t>
            </a:r>
            <a:r>
              <a:rPr lang="de-DE" dirty="0" smtClean="0">
                <a:solidFill>
                  <a:schemeClr val="bg1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distribution</a:t>
            </a:r>
            <a:endParaRPr lang="en-GB" dirty="0">
              <a:solidFill>
                <a:schemeClr val="bg1"/>
              </a:solidFill>
              <a:latin typeface="Work Sans Black" panose="00000A00000000000000" pitchFamily="50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58516" y="5694386"/>
            <a:ext cx="87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FontAwesome" panose="020B0604020202020204" charset="0"/>
              </a:rPr>
              <a:t>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62891" y="5713632"/>
            <a:ext cx="5806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  <a:latin typeface="Work Sans Black" panose="00000A00000000000000" pitchFamily="50" charset="0"/>
              </a:rPr>
              <a:t>Statistics</a:t>
            </a:r>
            <a:r>
              <a:rPr lang="de-DE" dirty="0" smtClean="0">
                <a:solidFill>
                  <a:srgbClr val="C00000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Work Sans Black" panose="00000A00000000000000" pitchFamily="50" charset="0"/>
              </a:rPr>
              <a:t>partially</a:t>
            </a:r>
            <a:r>
              <a:rPr lang="de-DE" dirty="0" smtClean="0">
                <a:solidFill>
                  <a:srgbClr val="C00000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Work Sans Black" panose="00000A00000000000000" pitchFamily="50" charset="0"/>
              </a:rPr>
              <a:t>based</a:t>
            </a:r>
            <a:r>
              <a:rPr lang="de-DE" dirty="0" smtClean="0">
                <a:solidFill>
                  <a:srgbClr val="C00000"/>
                </a:solidFill>
                <a:latin typeface="Work Sans Black" panose="00000A00000000000000" pitchFamily="50" charset="0"/>
              </a:rPr>
              <a:t> on Browser </a:t>
            </a:r>
            <a:r>
              <a:rPr lang="de-DE" dirty="0" err="1" smtClean="0">
                <a:solidFill>
                  <a:srgbClr val="C00000"/>
                </a:solidFill>
                <a:latin typeface="Work Sans Black" panose="00000A00000000000000" pitchFamily="50" charset="0"/>
              </a:rPr>
              <a:t>language</a:t>
            </a:r>
            <a:endParaRPr lang="en-GB" dirty="0">
              <a:solidFill>
                <a:srgbClr val="C00000"/>
              </a:solidFill>
              <a:latin typeface="Work Sa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18916" r="17462" b="35527"/>
          <a:stretch/>
        </p:blipFill>
        <p:spPr>
          <a:xfrm>
            <a:off x="158126" y="842681"/>
            <a:ext cx="11831420" cy="485887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46093" y="109180"/>
            <a:ext cx="535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Geographicacl</a:t>
            </a:r>
            <a:r>
              <a:rPr lang="de-DE" dirty="0" smtClean="0">
                <a:solidFill>
                  <a:schemeClr val="bg1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distribution</a:t>
            </a:r>
            <a:r>
              <a:rPr lang="de-DE" dirty="0" smtClean="0">
                <a:solidFill>
                  <a:schemeClr val="bg1"/>
                </a:solidFill>
                <a:latin typeface="Work Sans Black" panose="00000A00000000000000" pitchFamily="50" charset="0"/>
              </a:rPr>
              <a:t> – Unique </a:t>
            </a:r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Visitors</a:t>
            </a:r>
            <a:endParaRPr lang="en-GB" dirty="0">
              <a:solidFill>
                <a:schemeClr val="bg1"/>
              </a:solidFill>
              <a:latin typeface="Work Sans Black" panose="00000A00000000000000" pitchFamily="50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256" y="6338047"/>
            <a:ext cx="2939734" cy="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53672"/>
            <a:ext cx="10515600" cy="4123764"/>
          </a:xfrm>
        </p:spPr>
        <p:txBody>
          <a:bodyPr/>
          <a:lstStyle/>
          <a:p>
            <a:pPr algn="l"/>
            <a:r>
              <a:rPr lang="de-DE" dirty="0" err="1" smtClean="0">
                <a:solidFill>
                  <a:srgbClr val="304153"/>
                </a:solidFill>
                <a:latin typeface="Work Sans Black" panose="00000A00000000000000" pitchFamily="50" charset="0"/>
              </a:rPr>
              <a:t>Use</a:t>
            </a:r>
            <a:r>
              <a:rPr lang="de-DE" dirty="0" smtClean="0">
                <a:solidFill>
                  <a:srgbClr val="304153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rgbClr val="304153"/>
                </a:solidFill>
                <a:latin typeface="Work Sans Black" panose="00000A00000000000000" pitchFamily="50" charset="0"/>
              </a:rPr>
              <a:t>of</a:t>
            </a:r>
            <a:r>
              <a:rPr lang="de-DE" dirty="0" smtClean="0">
                <a:solidFill>
                  <a:srgbClr val="304153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rgbClr val="304153"/>
                </a:solidFill>
                <a:latin typeface="Work Sans Black" panose="00000A00000000000000" pitchFamily="50" charset="0"/>
              </a:rPr>
              <a:t>the</a:t>
            </a:r>
            <a:r>
              <a:rPr lang="de-DE" dirty="0" smtClean="0">
                <a:solidFill>
                  <a:srgbClr val="304153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rgbClr val="304153"/>
                </a:solidFill>
                <a:latin typeface="Work Sans Black" panose="00000A00000000000000" pitchFamily="50" charset="0"/>
              </a:rPr>
              <a:t>platform</a:t>
            </a:r>
            <a:endParaRPr lang="en-GB" dirty="0">
              <a:solidFill>
                <a:srgbClr val="304153"/>
              </a:solidFill>
              <a:latin typeface="Work Sa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3699988" y="836653"/>
            <a:ext cx="4758978" cy="4758979"/>
            <a:chOff x="2511706" y="2257063"/>
            <a:chExt cx="1608881" cy="1608881"/>
          </a:xfrm>
        </p:grpSpPr>
        <p:sp>
          <p:nvSpPr>
            <p:cNvPr id="19" name="Ellipse 18"/>
            <p:cNvSpPr/>
            <p:nvPr/>
          </p:nvSpPr>
          <p:spPr>
            <a:xfrm>
              <a:off x="2511706" y="2257063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91" y="2524825"/>
              <a:ext cx="1071909" cy="1073356"/>
            </a:xfrm>
            <a:prstGeom prst="rect">
              <a:avLst/>
            </a:prstGeom>
          </p:spPr>
        </p:pic>
      </p:grpSp>
      <p:sp>
        <p:nvSpPr>
          <p:cNvPr id="21" name="Ellipse 20"/>
          <p:cNvSpPr/>
          <p:nvPr/>
        </p:nvSpPr>
        <p:spPr>
          <a:xfrm>
            <a:off x="6015167" y="5321159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2" name="Ellipse 21"/>
          <p:cNvSpPr/>
          <p:nvPr/>
        </p:nvSpPr>
        <p:spPr>
          <a:xfrm>
            <a:off x="4426319" y="4602958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23" name="Ellipse 22"/>
          <p:cNvSpPr/>
          <p:nvPr/>
        </p:nvSpPr>
        <p:spPr>
          <a:xfrm>
            <a:off x="3926967" y="3166554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24" name="Ellipse 23"/>
          <p:cNvSpPr/>
          <p:nvPr/>
        </p:nvSpPr>
        <p:spPr>
          <a:xfrm>
            <a:off x="4063154" y="3884756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5" name="Ellipse 24"/>
          <p:cNvSpPr/>
          <p:nvPr/>
        </p:nvSpPr>
        <p:spPr>
          <a:xfrm>
            <a:off x="8164782" y="3166554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6" name="Ellipse 25"/>
          <p:cNvSpPr/>
          <p:nvPr/>
        </p:nvSpPr>
        <p:spPr>
          <a:xfrm>
            <a:off x="7943406" y="3884756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7" name="Ellipse 26"/>
          <p:cNvSpPr/>
          <p:nvPr/>
        </p:nvSpPr>
        <p:spPr>
          <a:xfrm>
            <a:off x="7565663" y="4602958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28" name="Rectangle 8"/>
          <p:cNvSpPr/>
          <p:nvPr/>
        </p:nvSpPr>
        <p:spPr>
          <a:xfrm rot="21414920">
            <a:off x="4317673" y="1198638"/>
            <a:ext cx="3523607" cy="31979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4017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65073"/>
                </a:solidFill>
                <a:latin typeface="Work Sans ExtraBold" panose="00000900000000000000" pitchFamily="50" charset="0"/>
                <a:ea typeface="Roboto Black" panose="02000000000000000000" pitchFamily="2" charset="0"/>
                <a:cs typeface="Open Sans Extrabold" panose="020B0906030804020204" pitchFamily="34" charset="0"/>
              </a:rPr>
              <a:t>Community         E-Learning</a:t>
            </a:r>
            <a:endParaRPr lang="en-US" sz="2800" b="1" dirty="0">
              <a:solidFill>
                <a:srgbClr val="165073"/>
              </a:solidFill>
              <a:latin typeface="Work Sans ExtraBold" panose="00000900000000000000" pitchFamily="50" charset="0"/>
              <a:ea typeface="Roboto Black" panose="02000000000000000000" pitchFamily="2" charset="0"/>
              <a:cs typeface="Open Sans Extrabold" panose="020B0906030804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796370" y="891086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 smtClean="0">
                <a:solidFill>
                  <a:srgbClr val="165073"/>
                </a:solidFill>
                <a:latin typeface="FontAwesome" pitchFamily="2" charset="0"/>
              </a:rPr>
              <a:t></a:t>
            </a:r>
            <a:endParaRPr lang="de-DE" sz="3200" dirty="0">
              <a:solidFill>
                <a:srgbClr val="165073"/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"/>
            <a:ext cx="12192000" cy="5161242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-4473" y="5095244"/>
            <a:ext cx="4456145" cy="381631"/>
            <a:chOff x="-4473" y="5095244"/>
            <a:chExt cx="4456145" cy="381631"/>
          </a:xfrm>
        </p:grpSpPr>
        <p:sp>
          <p:nvSpPr>
            <p:cNvPr id="5" name="Rechtwinkliges Dreieck 4"/>
            <p:cNvSpPr/>
            <p:nvPr/>
          </p:nvSpPr>
          <p:spPr>
            <a:xfrm>
              <a:off x="-4473" y="5095244"/>
              <a:ext cx="4456145" cy="381631"/>
            </a:xfrm>
            <a:custGeom>
              <a:avLst/>
              <a:gdLst>
                <a:gd name="connsiteX0" fmla="*/ 0 w 1352550"/>
                <a:gd name="connsiteY0" fmla="*/ 990600 h 990600"/>
                <a:gd name="connsiteX1" fmla="*/ 0 w 1352550"/>
                <a:gd name="connsiteY1" fmla="*/ 0 h 990600"/>
                <a:gd name="connsiteX2" fmla="*/ 1352550 w 1352550"/>
                <a:gd name="connsiteY2" fmla="*/ 990600 h 990600"/>
                <a:gd name="connsiteX3" fmla="*/ 0 w 1352550"/>
                <a:gd name="connsiteY3" fmla="*/ 990600 h 990600"/>
                <a:gd name="connsiteX0" fmla="*/ 0 w 1570914"/>
                <a:gd name="connsiteY0" fmla="*/ 990600 h 990600"/>
                <a:gd name="connsiteX1" fmla="*/ 0 w 1570914"/>
                <a:gd name="connsiteY1" fmla="*/ 0 h 990600"/>
                <a:gd name="connsiteX2" fmla="*/ 1570914 w 1570914"/>
                <a:gd name="connsiteY2" fmla="*/ 874594 h 990600"/>
                <a:gd name="connsiteX3" fmla="*/ 0 w 1570914"/>
                <a:gd name="connsiteY3" fmla="*/ 990600 h 990600"/>
                <a:gd name="connsiteX0" fmla="*/ 0 w 2106695"/>
                <a:gd name="connsiteY0" fmla="*/ 990600 h 1462763"/>
                <a:gd name="connsiteX1" fmla="*/ 0 w 2106695"/>
                <a:gd name="connsiteY1" fmla="*/ 0 h 1462763"/>
                <a:gd name="connsiteX2" fmla="*/ 2106695 w 2106695"/>
                <a:gd name="connsiteY2" fmla="*/ 1462763 h 1462763"/>
                <a:gd name="connsiteX3" fmla="*/ 0 w 2106695"/>
                <a:gd name="connsiteY3" fmla="*/ 990600 h 1462763"/>
                <a:gd name="connsiteX0" fmla="*/ 33338 w 2106695"/>
                <a:gd name="connsiteY0" fmla="*/ 1464469 h 1464469"/>
                <a:gd name="connsiteX1" fmla="*/ 0 w 2106695"/>
                <a:gd name="connsiteY1" fmla="*/ 0 h 1464469"/>
                <a:gd name="connsiteX2" fmla="*/ 2106695 w 2106695"/>
                <a:gd name="connsiteY2" fmla="*/ 1462763 h 1464469"/>
                <a:gd name="connsiteX3" fmla="*/ 33338 w 2106695"/>
                <a:gd name="connsiteY3" fmla="*/ 1464469 h 1464469"/>
                <a:gd name="connsiteX0" fmla="*/ 0 w 2073357"/>
                <a:gd name="connsiteY0" fmla="*/ 542926 h 542926"/>
                <a:gd name="connsiteX1" fmla="*/ 1345405 w 2073357"/>
                <a:gd name="connsiteY1" fmla="*/ 0 h 542926"/>
                <a:gd name="connsiteX2" fmla="*/ 2073357 w 2073357"/>
                <a:gd name="connsiteY2" fmla="*/ 541220 h 542926"/>
                <a:gd name="connsiteX3" fmla="*/ 0 w 2073357"/>
                <a:gd name="connsiteY3" fmla="*/ 542926 h 542926"/>
                <a:gd name="connsiteX0" fmla="*/ 0 w 4259344"/>
                <a:gd name="connsiteY0" fmla="*/ 545307 h 545307"/>
                <a:gd name="connsiteX1" fmla="*/ 3531392 w 4259344"/>
                <a:gd name="connsiteY1" fmla="*/ 0 h 545307"/>
                <a:gd name="connsiteX2" fmla="*/ 4259344 w 4259344"/>
                <a:gd name="connsiteY2" fmla="*/ 541220 h 545307"/>
                <a:gd name="connsiteX3" fmla="*/ 0 w 4259344"/>
                <a:gd name="connsiteY3" fmla="*/ 545307 h 545307"/>
                <a:gd name="connsiteX0" fmla="*/ 0 w 7545469"/>
                <a:gd name="connsiteY0" fmla="*/ 545307 h 545307"/>
                <a:gd name="connsiteX1" fmla="*/ 6817517 w 7545469"/>
                <a:gd name="connsiteY1" fmla="*/ 0 h 545307"/>
                <a:gd name="connsiteX2" fmla="*/ 7545469 w 7545469"/>
                <a:gd name="connsiteY2" fmla="*/ 541220 h 545307"/>
                <a:gd name="connsiteX3" fmla="*/ 0 w 7545469"/>
                <a:gd name="connsiteY3" fmla="*/ 545307 h 545307"/>
                <a:gd name="connsiteX0" fmla="*/ 0 w 10295813"/>
                <a:gd name="connsiteY0" fmla="*/ 535782 h 541220"/>
                <a:gd name="connsiteX1" fmla="*/ 9567861 w 10295813"/>
                <a:gd name="connsiteY1" fmla="*/ 0 h 541220"/>
                <a:gd name="connsiteX2" fmla="*/ 10295813 w 10295813"/>
                <a:gd name="connsiteY2" fmla="*/ 541220 h 541220"/>
                <a:gd name="connsiteX3" fmla="*/ 0 w 10295813"/>
                <a:gd name="connsiteY3" fmla="*/ 535782 h 541220"/>
                <a:gd name="connsiteX0" fmla="*/ 0 w 10295813"/>
                <a:gd name="connsiteY0" fmla="*/ 535782 h 541220"/>
                <a:gd name="connsiteX1" fmla="*/ 2307930 w 10295813"/>
                <a:gd name="connsiteY1" fmla="*/ 410013 h 541220"/>
                <a:gd name="connsiteX2" fmla="*/ 9567861 w 10295813"/>
                <a:gd name="connsiteY2" fmla="*/ 0 h 541220"/>
                <a:gd name="connsiteX3" fmla="*/ 10295813 w 10295813"/>
                <a:gd name="connsiteY3" fmla="*/ 541220 h 541220"/>
                <a:gd name="connsiteX4" fmla="*/ 0 w 10295813"/>
                <a:gd name="connsiteY4" fmla="*/ 535782 h 541220"/>
                <a:gd name="connsiteX0" fmla="*/ 295 w 10296108"/>
                <a:gd name="connsiteY0" fmla="*/ 535782 h 541220"/>
                <a:gd name="connsiteX1" fmla="*/ 0 w 10296108"/>
                <a:gd name="connsiteY1" fmla="*/ 3613 h 541220"/>
                <a:gd name="connsiteX2" fmla="*/ 9568156 w 10296108"/>
                <a:gd name="connsiteY2" fmla="*/ 0 h 541220"/>
                <a:gd name="connsiteX3" fmla="*/ 10296108 w 10296108"/>
                <a:gd name="connsiteY3" fmla="*/ 541220 h 541220"/>
                <a:gd name="connsiteX4" fmla="*/ 295 w 10296108"/>
                <a:gd name="connsiteY4" fmla="*/ 535782 h 541220"/>
                <a:gd name="connsiteX0" fmla="*/ 9820 w 10296108"/>
                <a:gd name="connsiteY0" fmla="*/ 542132 h 542132"/>
                <a:gd name="connsiteX1" fmla="*/ 0 w 10296108"/>
                <a:gd name="connsiteY1" fmla="*/ 3613 h 542132"/>
                <a:gd name="connsiteX2" fmla="*/ 9568156 w 10296108"/>
                <a:gd name="connsiteY2" fmla="*/ 0 h 542132"/>
                <a:gd name="connsiteX3" fmla="*/ 10296108 w 10296108"/>
                <a:gd name="connsiteY3" fmla="*/ 541220 h 542132"/>
                <a:gd name="connsiteX4" fmla="*/ 9820 w 10296108"/>
                <a:gd name="connsiteY4" fmla="*/ 542132 h 542132"/>
                <a:gd name="connsiteX0" fmla="*/ 9820 w 10296108"/>
                <a:gd name="connsiteY0" fmla="*/ 538519 h 538519"/>
                <a:gd name="connsiteX1" fmla="*/ 0 w 10296108"/>
                <a:gd name="connsiteY1" fmla="*/ 0 h 538519"/>
                <a:gd name="connsiteX2" fmla="*/ 9214095 w 10296108"/>
                <a:gd name="connsiteY2" fmla="*/ 88514 h 538519"/>
                <a:gd name="connsiteX3" fmla="*/ 10296108 w 10296108"/>
                <a:gd name="connsiteY3" fmla="*/ 537607 h 538519"/>
                <a:gd name="connsiteX4" fmla="*/ 9820 w 10296108"/>
                <a:gd name="connsiteY4" fmla="*/ 538519 h 538519"/>
                <a:gd name="connsiteX0" fmla="*/ 9820 w 10296108"/>
                <a:gd name="connsiteY0" fmla="*/ 540426 h 540426"/>
                <a:gd name="connsiteX1" fmla="*/ 0 w 10296108"/>
                <a:gd name="connsiteY1" fmla="*/ 1907 h 540426"/>
                <a:gd name="connsiteX2" fmla="*/ 8425926 w 10296108"/>
                <a:gd name="connsiteY2" fmla="*/ 0 h 540426"/>
                <a:gd name="connsiteX3" fmla="*/ 10296108 w 10296108"/>
                <a:gd name="connsiteY3" fmla="*/ 539514 h 540426"/>
                <a:gd name="connsiteX4" fmla="*/ 9820 w 10296108"/>
                <a:gd name="connsiteY4" fmla="*/ 540426 h 540426"/>
                <a:gd name="connsiteX0" fmla="*/ 9820 w 9603381"/>
                <a:gd name="connsiteY0" fmla="*/ 540426 h 540426"/>
                <a:gd name="connsiteX1" fmla="*/ 0 w 9603381"/>
                <a:gd name="connsiteY1" fmla="*/ 1907 h 540426"/>
                <a:gd name="connsiteX2" fmla="*/ 8425926 w 9603381"/>
                <a:gd name="connsiteY2" fmla="*/ 0 h 540426"/>
                <a:gd name="connsiteX3" fmla="*/ 9603381 w 9603381"/>
                <a:gd name="connsiteY3" fmla="*/ 517335 h 540426"/>
                <a:gd name="connsiteX4" fmla="*/ 9820 w 9603381"/>
                <a:gd name="connsiteY4" fmla="*/ 540426 h 540426"/>
                <a:gd name="connsiteX0" fmla="*/ 9820 w 9766557"/>
                <a:gd name="connsiteY0" fmla="*/ 540426 h 546338"/>
                <a:gd name="connsiteX1" fmla="*/ 0 w 9766557"/>
                <a:gd name="connsiteY1" fmla="*/ 1907 h 546338"/>
                <a:gd name="connsiteX2" fmla="*/ 8425926 w 9766557"/>
                <a:gd name="connsiteY2" fmla="*/ 0 h 546338"/>
                <a:gd name="connsiteX3" fmla="*/ 9766557 w 9766557"/>
                <a:gd name="connsiteY3" fmla="*/ 546338 h 546338"/>
                <a:gd name="connsiteX4" fmla="*/ 9820 w 9766557"/>
                <a:gd name="connsiteY4" fmla="*/ 540426 h 546338"/>
                <a:gd name="connsiteX0" fmla="*/ 9820 w 9298581"/>
                <a:gd name="connsiteY0" fmla="*/ 540426 h 570223"/>
                <a:gd name="connsiteX1" fmla="*/ 0 w 9298581"/>
                <a:gd name="connsiteY1" fmla="*/ 1907 h 570223"/>
                <a:gd name="connsiteX2" fmla="*/ 8425926 w 9298581"/>
                <a:gd name="connsiteY2" fmla="*/ 0 h 570223"/>
                <a:gd name="connsiteX3" fmla="*/ 9298581 w 9298581"/>
                <a:gd name="connsiteY3" fmla="*/ 570223 h 570223"/>
                <a:gd name="connsiteX4" fmla="*/ 9820 w 9298581"/>
                <a:gd name="connsiteY4" fmla="*/ 540426 h 570223"/>
                <a:gd name="connsiteX0" fmla="*/ 9820 w 9751163"/>
                <a:gd name="connsiteY0" fmla="*/ 540426 h 542926"/>
                <a:gd name="connsiteX1" fmla="*/ 0 w 9751163"/>
                <a:gd name="connsiteY1" fmla="*/ 1907 h 542926"/>
                <a:gd name="connsiteX2" fmla="*/ 8425926 w 9751163"/>
                <a:gd name="connsiteY2" fmla="*/ 0 h 542926"/>
                <a:gd name="connsiteX3" fmla="*/ 9751163 w 9751163"/>
                <a:gd name="connsiteY3" fmla="*/ 542926 h 542926"/>
                <a:gd name="connsiteX4" fmla="*/ 9820 w 9751163"/>
                <a:gd name="connsiteY4" fmla="*/ 540426 h 542926"/>
                <a:gd name="connsiteX0" fmla="*/ 9820 w 9751163"/>
                <a:gd name="connsiteY0" fmla="*/ 538519 h 541019"/>
                <a:gd name="connsiteX1" fmla="*/ 0 w 9751163"/>
                <a:gd name="connsiteY1" fmla="*/ 0 h 541019"/>
                <a:gd name="connsiteX2" fmla="*/ 8256593 w 9751163"/>
                <a:gd name="connsiteY2" fmla="*/ 103869 h 541019"/>
                <a:gd name="connsiteX3" fmla="*/ 9751163 w 9751163"/>
                <a:gd name="connsiteY3" fmla="*/ 541019 h 541019"/>
                <a:gd name="connsiteX4" fmla="*/ 9820 w 9751163"/>
                <a:gd name="connsiteY4" fmla="*/ 538519 h 541019"/>
                <a:gd name="connsiteX0" fmla="*/ 9820 w 9751163"/>
                <a:gd name="connsiteY0" fmla="*/ 538720 h 541220"/>
                <a:gd name="connsiteX1" fmla="*/ 0 w 9751163"/>
                <a:gd name="connsiteY1" fmla="*/ 201 h 541220"/>
                <a:gd name="connsiteX2" fmla="*/ 8432084 w 9751163"/>
                <a:gd name="connsiteY2" fmla="*/ 0 h 541220"/>
                <a:gd name="connsiteX3" fmla="*/ 9751163 w 9751163"/>
                <a:gd name="connsiteY3" fmla="*/ 541220 h 541220"/>
                <a:gd name="connsiteX4" fmla="*/ 9820 w 9751163"/>
                <a:gd name="connsiteY4" fmla="*/ 538720 h 541220"/>
                <a:gd name="connsiteX0" fmla="*/ 1705270 w 11446613"/>
                <a:gd name="connsiteY0" fmla="*/ 538720 h 541220"/>
                <a:gd name="connsiteX1" fmla="*/ 0 w 11446613"/>
                <a:gd name="connsiteY1" fmla="*/ 10757 h 541220"/>
                <a:gd name="connsiteX2" fmla="*/ 10127534 w 11446613"/>
                <a:gd name="connsiteY2" fmla="*/ 0 h 541220"/>
                <a:gd name="connsiteX3" fmla="*/ 11446613 w 11446613"/>
                <a:gd name="connsiteY3" fmla="*/ 541220 h 541220"/>
                <a:gd name="connsiteX4" fmla="*/ 1705270 w 11446613"/>
                <a:gd name="connsiteY4" fmla="*/ 538720 h 541220"/>
                <a:gd name="connsiteX0" fmla="*/ 0 w 11465368"/>
                <a:gd name="connsiteY0" fmla="*/ 538720 h 541220"/>
                <a:gd name="connsiteX1" fmla="*/ 18755 w 11465368"/>
                <a:gd name="connsiteY1" fmla="*/ 10757 h 541220"/>
                <a:gd name="connsiteX2" fmla="*/ 10146289 w 11465368"/>
                <a:gd name="connsiteY2" fmla="*/ 0 h 541220"/>
                <a:gd name="connsiteX3" fmla="*/ 11465368 w 11465368"/>
                <a:gd name="connsiteY3" fmla="*/ 541220 h 541220"/>
                <a:gd name="connsiteX4" fmla="*/ 0 w 11465368"/>
                <a:gd name="connsiteY4" fmla="*/ 538720 h 541220"/>
                <a:gd name="connsiteX0" fmla="*/ 42187 w 11446614"/>
                <a:gd name="connsiteY0" fmla="*/ 542096 h 542096"/>
                <a:gd name="connsiteX1" fmla="*/ 1 w 11446614"/>
                <a:gd name="connsiteY1" fmla="*/ 10757 h 542096"/>
                <a:gd name="connsiteX2" fmla="*/ 10127535 w 11446614"/>
                <a:gd name="connsiteY2" fmla="*/ 0 h 542096"/>
                <a:gd name="connsiteX3" fmla="*/ 11446614 w 11446614"/>
                <a:gd name="connsiteY3" fmla="*/ 541220 h 542096"/>
                <a:gd name="connsiteX4" fmla="*/ 42187 w 11446614"/>
                <a:gd name="connsiteY4" fmla="*/ 542096 h 542096"/>
                <a:gd name="connsiteX0" fmla="*/ 0 w 11404427"/>
                <a:gd name="connsiteY0" fmla="*/ 542096 h 542096"/>
                <a:gd name="connsiteX1" fmla="*/ 12663 w 11404427"/>
                <a:gd name="connsiteY1" fmla="*/ 10757 h 542096"/>
                <a:gd name="connsiteX2" fmla="*/ 10085348 w 11404427"/>
                <a:gd name="connsiteY2" fmla="*/ 0 h 542096"/>
                <a:gd name="connsiteX3" fmla="*/ 11404427 w 11404427"/>
                <a:gd name="connsiteY3" fmla="*/ 541220 h 542096"/>
                <a:gd name="connsiteX4" fmla="*/ 0 w 11404427"/>
                <a:gd name="connsiteY4" fmla="*/ 542096 h 542096"/>
                <a:gd name="connsiteX0" fmla="*/ 11717 w 11391764"/>
                <a:gd name="connsiteY0" fmla="*/ 542096 h 542096"/>
                <a:gd name="connsiteX1" fmla="*/ 0 w 11391764"/>
                <a:gd name="connsiteY1" fmla="*/ 10757 h 542096"/>
                <a:gd name="connsiteX2" fmla="*/ 10072685 w 11391764"/>
                <a:gd name="connsiteY2" fmla="*/ 0 h 542096"/>
                <a:gd name="connsiteX3" fmla="*/ 11391764 w 11391764"/>
                <a:gd name="connsiteY3" fmla="*/ 541220 h 542096"/>
                <a:gd name="connsiteX4" fmla="*/ 11717 w 11391764"/>
                <a:gd name="connsiteY4" fmla="*/ 542096 h 542096"/>
                <a:gd name="connsiteX0" fmla="*/ 17811 w 11397858"/>
                <a:gd name="connsiteY0" fmla="*/ 542096 h 542096"/>
                <a:gd name="connsiteX1" fmla="*/ 0 w 11397858"/>
                <a:gd name="connsiteY1" fmla="*/ 14134 h 542096"/>
                <a:gd name="connsiteX2" fmla="*/ 10078779 w 11397858"/>
                <a:gd name="connsiteY2" fmla="*/ 0 h 542096"/>
                <a:gd name="connsiteX3" fmla="*/ 11397858 w 11397858"/>
                <a:gd name="connsiteY3" fmla="*/ 541220 h 542096"/>
                <a:gd name="connsiteX4" fmla="*/ 17811 w 11397858"/>
                <a:gd name="connsiteY4" fmla="*/ 542096 h 542096"/>
                <a:gd name="connsiteX0" fmla="*/ 0 w 11404425"/>
                <a:gd name="connsiteY0" fmla="*/ 538719 h 541220"/>
                <a:gd name="connsiteX1" fmla="*/ 6567 w 11404425"/>
                <a:gd name="connsiteY1" fmla="*/ 14134 h 541220"/>
                <a:gd name="connsiteX2" fmla="*/ 10085346 w 11404425"/>
                <a:gd name="connsiteY2" fmla="*/ 0 h 541220"/>
                <a:gd name="connsiteX3" fmla="*/ 11404425 w 11404425"/>
                <a:gd name="connsiteY3" fmla="*/ 541220 h 541220"/>
                <a:gd name="connsiteX4" fmla="*/ 0 w 11404425"/>
                <a:gd name="connsiteY4" fmla="*/ 538719 h 541220"/>
                <a:gd name="connsiteX0" fmla="*/ 10 w 11404435"/>
                <a:gd name="connsiteY0" fmla="*/ 538719 h 541220"/>
                <a:gd name="connsiteX1" fmla="*/ 483 w 11404435"/>
                <a:gd name="connsiteY1" fmla="*/ 14134 h 541220"/>
                <a:gd name="connsiteX2" fmla="*/ 10085356 w 11404435"/>
                <a:gd name="connsiteY2" fmla="*/ 0 h 541220"/>
                <a:gd name="connsiteX3" fmla="*/ 11404435 w 11404435"/>
                <a:gd name="connsiteY3" fmla="*/ 541220 h 541220"/>
                <a:gd name="connsiteX4" fmla="*/ 10 w 11404435"/>
                <a:gd name="connsiteY4" fmla="*/ 538719 h 5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4435" h="541220">
                  <a:moveTo>
                    <a:pt x="10" y="538719"/>
                  </a:moveTo>
                  <a:cubicBezTo>
                    <a:pt x="-88" y="361329"/>
                    <a:pt x="581" y="191524"/>
                    <a:pt x="483" y="14134"/>
                  </a:cubicBezTo>
                  <a:lnTo>
                    <a:pt x="10085356" y="0"/>
                  </a:lnTo>
                  <a:lnTo>
                    <a:pt x="11404435" y="541220"/>
                  </a:lnTo>
                  <a:lnTo>
                    <a:pt x="10" y="538719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90500" y="5106055"/>
              <a:ext cx="4184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  <a:latin typeface="Work Sans Black" panose="00000A00000000000000" pitchFamily="50" charset="0"/>
                </a:rPr>
                <a:t>FREE OF CHARGE</a:t>
              </a:r>
              <a:endParaRPr lang="de-DE" dirty="0">
                <a:solidFill>
                  <a:schemeClr val="bg1"/>
                </a:solidFill>
                <a:latin typeface="Work Sans Black" panose="00000A00000000000000" pitchFamily="50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0" y="5637841"/>
            <a:ext cx="4456145" cy="389668"/>
            <a:chOff x="-4473" y="5095244"/>
            <a:chExt cx="4456145" cy="389668"/>
          </a:xfrm>
        </p:grpSpPr>
        <p:sp>
          <p:nvSpPr>
            <p:cNvPr id="9" name="Rechtwinkliges Dreieck 4"/>
            <p:cNvSpPr/>
            <p:nvPr/>
          </p:nvSpPr>
          <p:spPr>
            <a:xfrm>
              <a:off x="-4473" y="5095244"/>
              <a:ext cx="4456145" cy="381631"/>
            </a:xfrm>
            <a:custGeom>
              <a:avLst/>
              <a:gdLst>
                <a:gd name="connsiteX0" fmla="*/ 0 w 1352550"/>
                <a:gd name="connsiteY0" fmla="*/ 990600 h 990600"/>
                <a:gd name="connsiteX1" fmla="*/ 0 w 1352550"/>
                <a:gd name="connsiteY1" fmla="*/ 0 h 990600"/>
                <a:gd name="connsiteX2" fmla="*/ 1352550 w 1352550"/>
                <a:gd name="connsiteY2" fmla="*/ 990600 h 990600"/>
                <a:gd name="connsiteX3" fmla="*/ 0 w 1352550"/>
                <a:gd name="connsiteY3" fmla="*/ 990600 h 990600"/>
                <a:gd name="connsiteX0" fmla="*/ 0 w 1570914"/>
                <a:gd name="connsiteY0" fmla="*/ 990600 h 990600"/>
                <a:gd name="connsiteX1" fmla="*/ 0 w 1570914"/>
                <a:gd name="connsiteY1" fmla="*/ 0 h 990600"/>
                <a:gd name="connsiteX2" fmla="*/ 1570914 w 1570914"/>
                <a:gd name="connsiteY2" fmla="*/ 874594 h 990600"/>
                <a:gd name="connsiteX3" fmla="*/ 0 w 1570914"/>
                <a:gd name="connsiteY3" fmla="*/ 990600 h 990600"/>
                <a:gd name="connsiteX0" fmla="*/ 0 w 2106695"/>
                <a:gd name="connsiteY0" fmla="*/ 990600 h 1462763"/>
                <a:gd name="connsiteX1" fmla="*/ 0 w 2106695"/>
                <a:gd name="connsiteY1" fmla="*/ 0 h 1462763"/>
                <a:gd name="connsiteX2" fmla="*/ 2106695 w 2106695"/>
                <a:gd name="connsiteY2" fmla="*/ 1462763 h 1462763"/>
                <a:gd name="connsiteX3" fmla="*/ 0 w 2106695"/>
                <a:gd name="connsiteY3" fmla="*/ 990600 h 1462763"/>
                <a:gd name="connsiteX0" fmla="*/ 33338 w 2106695"/>
                <a:gd name="connsiteY0" fmla="*/ 1464469 h 1464469"/>
                <a:gd name="connsiteX1" fmla="*/ 0 w 2106695"/>
                <a:gd name="connsiteY1" fmla="*/ 0 h 1464469"/>
                <a:gd name="connsiteX2" fmla="*/ 2106695 w 2106695"/>
                <a:gd name="connsiteY2" fmla="*/ 1462763 h 1464469"/>
                <a:gd name="connsiteX3" fmla="*/ 33338 w 2106695"/>
                <a:gd name="connsiteY3" fmla="*/ 1464469 h 1464469"/>
                <a:gd name="connsiteX0" fmla="*/ 0 w 2073357"/>
                <a:gd name="connsiteY0" fmla="*/ 542926 h 542926"/>
                <a:gd name="connsiteX1" fmla="*/ 1345405 w 2073357"/>
                <a:gd name="connsiteY1" fmla="*/ 0 h 542926"/>
                <a:gd name="connsiteX2" fmla="*/ 2073357 w 2073357"/>
                <a:gd name="connsiteY2" fmla="*/ 541220 h 542926"/>
                <a:gd name="connsiteX3" fmla="*/ 0 w 2073357"/>
                <a:gd name="connsiteY3" fmla="*/ 542926 h 542926"/>
                <a:gd name="connsiteX0" fmla="*/ 0 w 4259344"/>
                <a:gd name="connsiteY0" fmla="*/ 545307 h 545307"/>
                <a:gd name="connsiteX1" fmla="*/ 3531392 w 4259344"/>
                <a:gd name="connsiteY1" fmla="*/ 0 h 545307"/>
                <a:gd name="connsiteX2" fmla="*/ 4259344 w 4259344"/>
                <a:gd name="connsiteY2" fmla="*/ 541220 h 545307"/>
                <a:gd name="connsiteX3" fmla="*/ 0 w 4259344"/>
                <a:gd name="connsiteY3" fmla="*/ 545307 h 545307"/>
                <a:gd name="connsiteX0" fmla="*/ 0 w 7545469"/>
                <a:gd name="connsiteY0" fmla="*/ 545307 h 545307"/>
                <a:gd name="connsiteX1" fmla="*/ 6817517 w 7545469"/>
                <a:gd name="connsiteY1" fmla="*/ 0 h 545307"/>
                <a:gd name="connsiteX2" fmla="*/ 7545469 w 7545469"/>
                <a:gd name="connsiteY2" fmla="*/ 541220 h 545307"/>
                <a:gd name="connsiteX3" fmla="*/ 0 w 7545469"/>
                <a:gd name="connsiteY3" fmla="*/ 545307 h 545307"/>
                <a:gd name="connsiteX0" fmla="*/ 0 w 10295813"/>
                <a:gd name="connsiteY0" fmla="*/ 535782 h 541220"/>
                <a:gd name="connsiteX1" fmla="*/ 9567861 w 10295813"/>
                <a:gd name="connsiteY1" fmla="*/ 0 h 541220"/>
                <a:gd name="connsiteX2" fmla="*/ 10295813 w 10295813"/>
                <a:gd name="connsiteY2" fmla="*/ 541220 h 541220"/>
                <a:gd name="connsiteX3" fmla="*/ 0 w 10295813"/>
                <a:gd name="connsiteY3" fmla="*/ 535782 h 541220"/>
                <a:gd name="connsiteX0" fmla="*/ 0 w 10295813"/>
                <a:gd name="connsiteY0" fmla="*/ 535782 h 541220"/>
                <a:gd name="connsiteX1" fmla="*/ 2307930 w 10295813"/>
                <a:gd name="connsiteY1" fmla="*/ 410013 h 541220"/>
                <a:gd name="connsiteX2" fmla="*/ 9567861 w 10295813"/>
                <a:gd name="connsiteY2" fmla="*/ 0 h 541220"/>
                <a:gd name="connsiteX3" fmla="*/ 10295813 w 10295813"/>
                <a:gd name="connsiteY3" fmla="*/ 541220 h 541220"/>
                <a:gd name="connsiteX4" fmla="*/ 0 w 10295813"/>
                <a:gd name="connsiteY4" fmla="*/ 535782 h 541220"/>
                <a:gd name="connsiteX0" fmla="*/ 295 w 10296108"/>
                <a:gd name="connsiteY0" fmla="*/ 535782 h 541220"/>
                <a:gd name="connsiteX1" fmla="*/ 0 w 10296108"/>
                <a:gd name="connsiteY1" fmla="*/ 3613 h 541220"/>
                <a:gd name="connsiteX2" fmla="*/ 9568156 w 10296108"/>
                <a:gd name="connsiteY2" fmla="*/ 0 h 541220"/>
                <a:gd name="connsiteX3" fmla="*/ 10296108 w 10296108"/>
                <a:gd name="connsiteY3" fmla="*/ 541220 h 541220"/>
                <a:gd name="connsiteX4" fmla="*/ 295 w 10296108"/>
                <a:gd name="connsiteY4" fmla="*/ 535782 h 541220"/>
                <a:gd name="connsiteX0" fmla="*/ 9820 w 10296108"/>
                <a:gd name="connsiteY0" fmla="*/ 542132 h 542132"/>
                <a:gd name="connsiteX1" fmla="*/ 0 w 10296108"/>
                <a:gd name="connsiteY1" fmla="*/ 3613 h 542132"/>
                <a:gd name="connsiteX2" fmla="*/ 9568156 w 10296108"/>
                <a:gd name="connsiteY2" fmla="*/ 0 h 542132"/>
                <a:gd name="connsiteX3" fmla="*/ 10296108 w 10296108"/>
                <a:gd name="connsiteY3" fmla="*/ 541220 h 542132"/>
                <a:gd name="connsiteX4" fmla="*/ 9820 w 10296108"/>
                <a:gd name="connsiteY4" fmla="*/ 542132 h 542132"/>
                <a:gd name="connsiteX0" fmla="*/ 9820 w 10296108"/>
                <a:gd name="connsiteY0" fmla="*/ 538519 h 538519"/>
                <a:gd name="connsiteX1" fmla="*/ 0 w 10296108"/>
                <a:gd name="connsiteY1" fmla="*/ 0 h 538519"/>
                <a:gd name="connsiteX2" fmla="*/ 9214095 w 10296108"/>
                <a:gd name="connsiteY2" fmla="*/ 88514 h 538519"/>
                <a:gd name="connsiteX3" fmla="*/ 10296108 w 10296108"/>
                <a:gd name="connsiteY3" fmla="*/ 537607 h 538519"/>
                <a:gd name="connsiteX4" fmla="*/ 9820 w 10296108"/>
                <a:gd name="connsiteY4" fmla="*/ 538519 h 538519"/>
                <a:gd name="connsiteX0" fmla="*/ 9820 w 10296108"/>
                <a:gd name="connsiteY0" fmla="*/ 540426 h 540426"/>
                <a:gd name="connsiteX1" fmla="*/ 0 w 10296108"/>
                <a:gd name="connsiteY1" fmla="*/ 1907 h 540426"/>
                <a:gd name="connsiteX2" fmla="*/ 8425926 w 10296108"/>
                <a:gd name="connsiteY2" fmla="*/ 0 h 540426"/>
                <a:gd name="connsiteX3" fmla="*/ 10296108 w 10296108"/>
                <a:gd name="connsiteY3" fmla="*/ 539514 h 540426"/>
                <a:gd name="connsiteX4" fmla="*/ 9820 w 10296108"/>
                <a:gd name="connsiteY4" fmla="*/ 540426 h 540426"/>
                <a:gd name="connsiteX0" fmla="*/ 9820 w 9603381"/>
                <a:gd name="connsiteY0" fmla="*/ 540426 h 540426"/>
                <a:gd name="connsiteX1" fmla="*/ 0 w 9603381"/>
                <a:gd name="connsiteY1" fmla="*/ 1907 h 540426"/>
                <a:gd name="connsiteX2" fmla="*/ 8425926 w 9603381"/>
                <a:gd name="connsiteY2" fmla="*/ 0 h 540426"/>
                <a:gd name="connsiteX3" fmla="*/ 9603381 w 9603381"/>
                <a:gd name="connsiteY3" fmla="*/ 517335 h 540426"/>
                <a:gd name="connsiteX4" fmla="*/ 9820 w 9603381"/>
                <a:gd name="connsiteY4" fmla="*/ 540426 h 540426"/>
                <a:gd name="connsiteX0" fmla="*/ 9820 w 9766557"/>
                <a:gd name="connsiteY0" fmla="*/ 540426 h 546338"/>
                <a:gd name="connsiteX1" fmla="*/ 0 w 9766557"/>
                <a:gd name="connsiteY1" fmla="*/ 1907 h 546338"/>
                <a:gd name="connsiteX2" fmla="*/ 8425926 w 9766557"/>
                <a:gd name="connsiteY2" fmla="*/ 0 h 546338"/>
                <a:gd name="connsiteX3" fmla="*/ 9766557 w 9766557"/>
                <a:gd name="connsiteY3" fmla="*/ 546338 h 546338"/>
                <a:gd name="connsiteX4" fmla="*/ 9820 w 9766557"/>
                <a:gd name="connsiteY4" fmla="*/ 540426 h 546338"/>
                <a:gd name="connsiteX0" fmla="*/ 9820 w 9298581"/>
                <a:gd name="connsiteY0" fmla="*/ 540426 h 570223"/>
                <a:gd name="connsiteX1" fmla="*/ 0 w 9298581"/>
                <a:gd name="connsiteY1" fmla="*/ 1907 h 570223"/>
                <a:gd name="connsiteX2" fmla="*/ 8425926 w 9298581"/>
                <a:gd name="connsiteY2" fmla="*/ 0 h 570223"/>
                <a:gd name="connsiteX3" fmla="*/ 9298581 w 9298581"/>
                <a:gd name="connsiteY3" fmla="*/ 570223 h 570223"/>
                <a:gd name="connsiteX4" fmla="*/ 9820 w 9298581"/>
                <a:gd name="connsiteY4" fmla="*/ 540426 h 570223"/>
                <a:gd name="connsiteX0" fmla="*/ 9820 w 9751163"/>
                <a:gd name="connsiteY0" fmla="*/ 540426 h 542926"/>
                <a:gd name="connsiteX1" fmla="*/ 0 w 9751163"/>
                <a:gd name="connsiteY1" fmla="*/ 1907 h 542926"/>
                <a:gd name="connsiteX2" fmla="*/ 8425926 w 9751163"/>
                <a:gd name="connsiteY2" fmla="*/ 0 h 542926"/>
                <a:gd name="connsiteX3" fmla="*/ 9751163 w 9751163"/>
                <a:gd name="connsiteY3" fmla="*/ 542926 h 542926"/>
                <a:gd name="connsiteX4" fmla="*/ 9820 w 9751163"/>
                <a:gd name="connsiteY4" fmla="*/ 540426 h 542926"/>
                <a:gd name="connsiteX0" fmla="*/ 9820 w 9751163"/>
                <a:gd name="connsiteY0" fmla="*/ 538519 h 541019"/>
                <a:gd name="connsiteX1" fmla="*/ 0 w 9751163"/>
                <a:gd name="connsiteY1" fmla="*/ 0 h 541019"/>
                <a:gd name="connsiteX2" fmla="*/ 8256593 w 9751163"/>
                <a:gd name="connsiteY2" fmla="*/ 103869 h 541019"/>
                <a:gd name="connsiteX3" fmla="*/ 9751163 w 9751163"/>
                <a:gd name="connsiteY3" fmla="*/ 541019 h 541019"/>
                <a:gd name="connsiteX4" fmla="*/ 9820 w 9751163"/>
                <a:gd name="connsiteY4" fmla="*/ 538519 h 541019"/>
                <a:gd name="connsiteX0" fmla="*/ 9820 w 9751163"/>
                <a:gd name="connsiteY0" fmla="*/ 538720 h 541220"/>
                <a:gd name="connsiteX1" fmla="*/ 0 w 9751163"/>
                <a:gd name="connsiteY1" fmla="*/ 201 h 541220"/>
                <a:gd name="connsiteX2" fmla="*/ 8432084 w 9751163"/>
                <a:gd name="connsiteY2" fmla="*/ 0 h 541220"/>
                <a:gd name="connsiteX3" fmla="*/ 9751163 w 9751163"/>
                <a:gd name="connsiteY3" fmla="*/ 541220 h 541220"/>
                <a:gd name="connsiteX4" fmla="*/ 9820 w 9751163"/>
                <a:gd name="connsiteY4" fmla="*/ 538720 h 541220"/>
                <a:gd name="connsiteX0" fmla="*/ 1705270 w 11446613"/>
                <a:gd name="connsiteY0" fmla="*/ 538720 h 541220"/>
                <a:gd name="connsiteX1" fmla="*/ 0 w 11446613"/>
                <a:gd name="connsiteY1" fmla="*/ 10757 h 541220"/>
                <a:gd name="connsiteX2" fmla="*/ 10127534 w 11446613"/>
                <a:gd name="connsiteY2" fmla="*/ 0 h 541220"/>
                <a:gd name="connsiteX3" fmla="*/ 11446613 w 11446613"/>
                <a:gd name="connsiteY3" fmla="*/ 541220 h 541220"/>
                <a:gd name="connsiteX4" fmla="*/ 1705270 w 11446613"/>
                <a:gd name="connsiteY4" fmla="*/ 538720 h 541220"/>
                <a:gd name="connsiteX0" fmla="*/ 0 w 11465368"/>
                <a:gd name="connsiteY0" fmla="*/ 538720 h 541220"/>
                <a:gd name="connsiteX1" fmla="*/ 18755 w 11465368"/>
                <a:gd name="connsiteY1" fmla="*/ 10757 h 541220"/>
                <a:gd name="connsiteX2" fmla="*/ 10146289 w 11465368"/>
                <a:gd name="connsiteY2" fmla="*/ 0 h 541220"/>
                <a:gd name="connsiteX3" fmla="*/ 11465368 w 11465368"/>
                <a:gd name="connsiteY3" fmla="*/ 541220 h 541220"/>
                <a:gd name="connsiteX4" fmla="*/ 0 w 11465368"/>
                <a:gd name="connsiteY4" fmla="*/ 538720 h 541220"/>
                <a:gd name="connsiteX0" fmla="*/ 42187 w 11446614"/>
                <a:gd name="connsiteY0" fmla="*/ 542096 h 542096"/>
                <a:gd name="connsiteX1" fmla="*/ 1 w 11446614"/>
                <a:gd name="connsiteY1" fmla="*/ 10757 h 542096"/>
                <a:gd name="connsiteX2" fmla="*/ 10127535 w 11446614"/>
                <a:gd name="connsiteY2" fmla="*/ 0 h 542096"/>
                <a:gd name="connsiteX3" fmla="*/ 11446614 w 11446614"/>
                <a:gd name="connsiteY3" fmla="*/ 541220 h 542096"/>
                <a:gd name="connsiteX4" fmla="*/ 42187 w 11446614"/>
                <a:gd name="connsiteY4" fmla="*/ 542096 h 542096"/>
                <a:gd name="connsiteX0" fmla="*/ 0 w 11404427"/>
                <a:gd name="connsiteY0" fmla="*/ 542096 h 542096"/>
                <a:gd name="connsiteX1" fmla="*/ 12663 w 11404427"/>
                <a:gd name="connsiteY1" fmla="*/ 10757 h 542096"/>
                <a:gd name="connsiteX2" fmla="*/ 10085348 w 11404427"/>
                <a:gd name="connsiteY2" fmla="*/ 0 h 542096"/>
                <a:gd name="connsiteX3" fmla="*/ 11404427 w 11404427"/>
                <a:gd name="connsiteY3" fmla="*/ 541220 h 542096"/>
                <a:gd name="connsiteX4" fmla="*/ 0 w 11404427"/>
                <a:gd name="connsiteY4" fmla="*/ 542096 h 542096"/>
                <a:gd name="connsiteX0" fmla="*/ 11717 w 11391764"/>
                <a:gd name="connsiteY0" fmla="*/ 542096 h 542096"/>
                <a:gd name="connsiteX1" fmla="*/ 0 w 11391764"/>
                <a:gd name="connsiteY1" fmla="*/ 10757 h 542096"/>
                <a:gd name="connsiteX2" fmla="*/ 10072685 w 11391764"/>
                <a:gd name="connsiteY2" fmla="*/ 0 h 542096"/>
                <a:gd name="connsiteX3" fmla="*/ 11391764 w 11391764"/>
                <a:gd name="connsiteY3" fmla="*/ 541220 h 542096"/>
                <a:gd name="connsiteX4" fmla="*/ 11717 w 11391764"/>
                <a:gd name="connsiteY4" fmla="*/ 542096 h 542096"/>
                <a:gd name="connsiteX0" fmla="*/ 17811 w 11397858"/>
                <a:gd name="connsiteY0" fmla="*/ 542096 h 542096"/>
                <a:gd name="connsiteX1" fmla="*/ 0 w 11397858"/>
                <a:gd name="connsiteY1" fmla="*/ 14134 h 542096"/>
                <a:gd name="connsiteX2" fmla="*/ 10078779 w 11397858"/>
                <a:gd name="connsiteY2" fmla="*/ 0 h 542096"/>
                <a:gd name="connsiteX3" fmla="*/ 11397858 w 11397858"/>
                <a:gd name="connsiteY3" fmla="*/ 541220 h 542096"/>
                <a:gd name="connsiteX4" fmla="*/ 17811 w 11397858"/>
                <a:gd name="connsiteY4" fmla="*/ 542096 h 542096"/>
                <a:gd name="connsiteX0" fmla="*/ 0 w 11404425"/>
                <a:gd name="connsiteY0" fmla="*/ 538719 h 541220"/>
                <a:gd name="connsiteX1" fmla="*/ 6567 w 11404425"/>
                <a:gd name="connsiteY1" fmla="*/ 14134 h 541220"/>
                <a:gd name="connsiteX2" fmla="*/ 10085346 w 11404425"/>
                <a:gd name="connsiteY2" fmla="*/ 0 h 541220"/>
                <a:gd name="connsiteX3" fmla="*/ 11404425 w 11404425"/>
                <a:gd name="connsiteY3" fmla="*/ 541220 h 541220"/>
                <a:gd name="connsiteX4" fmla="*/ 0 w 11404425"/>
                <a:gd name="connsiteY4" fmla="*/ 538719 h 541220"/>
                <a:gd name="connsiteX0" fmla="*/ 10 w 11404435"/>
                <a:gd name="connsiteY0" fmla="*/ 538719 h 541220"/>
                <a:gd name="connsiteX1" fmla="*/ 483 w 11404435"/>
                <a:gd name="connsiteY1" fmla="*/ 14134 h 541220"/>
                <a:gd name="connsiteX2" fmla="*/ 10085356 w 11404435"/>
                <a:gd name="connsiteY2" fmla="*/ 0 h 541220"/>
                <a:gd name="connsiteX3" fmla="*/ 11404435 w 11404435"/>
                <a:gd name="connsiteY3" fmla="*/ 541220 h 541220"/>
                <a:gd name="connsiteX4" fmla="*/ 10 w 11404435"/>
                <a:gd name="connsiteY4" fmla="*/ 538719 h 5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4435" h="541220">
                  <a:moveTo>
                    <a:pt x="10" y="538719"/>
                  </a:moveTo>
                  <a:cubicBezTo>
                    <a:pt x="-88" y="361329"/>
                    <a:pt x="581" y="191524"/>
                    <a:pt x="483" y="14134"/>
                  </a:cubicBezTo>
                  <a:lnTo>
                    <a:pt x="10085356" y="0"/>
                  </a:lnTo>
                  <a:lnTo>
                    <a:pt x="11404435" y="541220"/>
                  </a:lnTo>
                  <a:lnTo>
                    <a:pt x="10" y="538719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90500" y="5115580"/>
              <a:ext cx="4184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  <a:latin typeface="Work Sans Black" panose="00000A00000000000000" pitchFamily="50" charset="0"/>
                </a:rPr>
                <a:t>OPEN TO ANYBODY</a:t>
              </a:r>
              <a:endParaRPr lang="de-DE" dirty="0">
                <a:solidFill>
                  <a:schemeClr val="bg1"/>
                </a:solidFill>
                <a:latin typeface="Work Sans Black" panose="00000A00000000000000" pitchFamily="50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-4474" y="6180438"/>
            <a:ext cx="4456145" cy="381631"/>
            <a:chOff x="-4473" y="5095244"/>
            <a:chExt cx="4456145" cy="381631"/>
          </a:xfrm>
        </p:grpSpPr>
        <p:sp>
          <p:nvSpPr>
            <p:cNvPr id="12" name="Rechtwinkliges Dreieck 4"/>
            <p:cNvSpPr/>
            <p:nvPr/>
          </p:nvSpPr>
          <p:spPr>
            <a:xfrm>
              <a:off x="-4473" y="5095244"/>
              <a:ext cx="4456145" cy="381631"/>
            </a:xfrm>
            <a:custGeom>
              <a:avLst/>
              <a:gdLst>
                <a:gd name="connsiteX0" fmla="*/ 0 w 1352550"/>
                <a:gd name="connsiteY0" fmla="*/ 990600 h 990600"/>
                <a:gd name="connsiteX1" fmla="*/ 0 w 1352550"/>
                <a:gd name="connsiteY1" fmla="*/ 0 h 990600"/>
                <a:gd name="connsiteX2" fmla="*/ 1352550 w 1352550"/>
                <a:gd name="connsiteY2" fmla="*/ 990600 h 990600"/>
                <a:gd name="connsiteX3" fmla="*/ 0 w 1352550"/>
                <a:gd name="connsiteY3" fmla="*/ 990600 h 990600"/>
                <a:gd name="connsiteX0" fmla="*/ 0 w 1570914"/>
                <a:gd name="connsiteY0" fmla="*/ 990600 h 990600"/>
                <a:gd name="connsiteX1" fmla="*/ 0 w 1570914"/>
                <a:gd name="connsiteY1" fmla="*/ 0 h 990600"/>
                <a:gd name="connsiteX2" fmla="*/ 1570914 w 1570914"/>
                <a:gd name="connsiteY2" fmla="*/ 874594 h 990600"/>
                <a:gd name="connsiteX3" fmla="*/ 0 w 1570914"/>
                <a:gd name="connsiteY3" fmla="*/ 990600 h 990600"/>
                <a:gd name="connsiteX0" fmla="*/ 0 w 2106695"/>
                <a:gd name="connsiteY0" fmla="*/ 990600 h 1462763"/>
                <a:gd name="connsiteX1" fmla="*/ 0 w 2106695"/>
                <a:gd name="connsiteY1" fmla="*/ 0 h 1462763"/>
                <a:gd name="connsiteX2" fmla="*/ 2106695 w 2106695"/>
                <a:gd name="connsiteY2" fmla="*/ 1462763 h 1462763"/>
                <a:gd name="connsiteX3" fmla="*/ 0 w 2106695"/>
                <a:gd name="connsiteY3" fmla="*/ 990600 h 1462763"/>
                <a:gd name="connsiteX0" fmla="*/ 33338 w 2106695"/>
                <a:gd name="connsiteY0" fmla="*/ 1464469 h 1464469"/>
                <a:gd name="connsiteX1" fmla="*/ 0 w 2106695"/>
                <a:gd name="connsiteY1" fmla="*/ 0 h 1464469"/>
                <a:gd name="connsiteX2" fmla="*/ 2106695 w 2106695"/>
                <a:gd name="connsiteY2" fmla="*/ 1462763 h 1464469"/>
                <a:gd name="connsiteX3" fmla="*/ 33338 w 2106695"/>
                <a:gd name="connsiteY3" fmla="*/ 1464469 h 1464469"/>
                <a:gd name="connsiteX0" fmla="*/ 0 w 2073357"/>
                <a:gd name="connsiteY0" fmla="*/ 542926 h 542926"/>
                <a:gd name="connsiteX1" fmla="*/ 1345405 w 2073357"/>
                <a:gd name="connsiteY1" fmla="*/ 0 h 542926"/>
                <a:gd name="connsiteX2" fmla="*/ 2073357 w 2073357"/>
                <a:gd name="connsiteY2" fmla="*/ 541220 h 542926"/>
                <a:gd name="connsiteX3" fmla="*/ 0 w 2073357"/>
                <a:gd name="connsiteY3" fmla="*/ 542926 h 542926"/>
                <a:gd name="connsiteX0" fmla="*/ 0 w 4259344"/>
                <a:gd name="connsiteY0" fmla="*/ 545307 h 545307"/>
                <a:gd name="connsiteX1" fmla="*/ 3531392 w 4259344"/>
                <a:gd name="connsiteY1" fmla="*/ 0 h 545307"/>
                <a:gd name="connsiteX2" fmla="*/ 4259344 w 4259344"/>
                <a:gd name="connsiteY2" fmla="*/ 541220 h 545307"/>
                <a:gd name="connsiteX3" fmla="*/ 0 w 4259344"/>
                <a:gd name="connsiteY3" fmla="*/ 545307 h 545307"/>
                <a:gd name="connsiteX0" fmla="*/ 0 w 7545469"/>
                <a:gd name="connsiteY0" fmla="*/ 545307 h 545307"/>
                <a:gd name="connsiteX1" fmla="*/ 6817517 w 7545469"/>
                <a:gd name="connsiteY1" fmla="*/ 0 h 545307"/>
                <a:gd name="connsiteX2" fmla="*/ 7545469 w 7545469"/>
                <a:gd name="connsiteY2" fmla="*/ 541220 h 545307"/>
                <a:gd name="connsiteX3" fmla="*/ 0 w 7545469"/>
                <a:gd name="connsiteY3" fmla="*/ 545307 h 545307"/>
                <a:gd name="connsiteX0" fmla="*/ 0 w 10295813"/>
                <a:gd name="connsiteY0" fmla="*/ 535782 h 541220"/>
                <a:gd name="connsiteX1" fmla="*/ 9567861 w 10295813"/>
                <a:gd name="connsiteY1" fmla="*/ 0 h 541220"/>
                <a:gd name="connsiteX2" fmla="*/ 10295813 w 10295813"/>
                <a:gd name="connsiteY2" fmla="*/ 541220 h 541220"/>
                <a:gd name="connsiteX3" fmla="*/ 0 w 10295813"/>
                <a:gd name="connsiteY3" fmla="*/ 535782 h 541220"/>
                <a:gd name="connsiteX0" fmla="*/ 0 w 10295813"/>
                <a:gd name="connsiteY0" fmla="*/ 535782 h 541220"/>
                <a:gd name="connsiteX1" fmla="*/ 2307930 w 10295813"/>
                <a:gd name="connsiteY1" fmla="*/ 410013 h 541220"/>
                <a:gd name="connsiteX2" fmla="*/ 9567861 w 10295813"/>
                <a:gd name="connsiteY2" fmla="*/ 0 h 541220"/>
                <a:gd name="connsiteX3" fmla="*/ 10295813 w 10295813"/>
                <a:gd name="connsiteY3" fmla="*/ 541220 h 541220"/>
                <a:gd name="connsiteX4" fmla="*/ 0 w 10295813"/>
                <a:gd name="connsiteY4" fmla="*/ 535782 h 541220"/>
                <a:gd name="connsiteX0" fmla="*/ 295 w 10296108"/>
                <a:gd name="connsiteY0" fmla="*/ 535782 h 541220"/>
                <a:gd name="connsiteX1" fmla="*/ 0 w 10296108"/>
                <a:gd name="connsiteY1" fmla="*/ 3613 h 541220"/>
                <a:gd name="connsiteX2" fmla="*/ 9568156 w 10296108"/>
                <a:gd name="connsiteY2" fmla="*/ 0 h 541220"/>
                <a:gd name="connsiteX3" fmla="*/ 10296108 w 10296108"/>
                <a:gd name="connsiteY3" fmla="*/ 541220 h 541220"/>
                <a:gd name="connsiteX4" fmla="*/ 295 w 10296108"/>
                <a:gd name="connsiteY4" fmla="*/ 535782 h 541220"/>
                <a:gd name="connsiteX0" fmla="*/ 9820 w 10296108"/>
                <a:gd name="connsiteY0" fmla="*/ 542132 h 542132"/>
                <a:gd name="connsiteX1" fmla="*/ 0 w 10296108"/>
                <a:gd name="connsiteY1" fmla="*/ 3613 h 542132"/>
                <a:gd name="connsiteX2" fmla="*/ 9568156 w 10296108"/>
                <a:gd name="connsiteY2" fmla="*/ 0 h 542132"/>
                <a:gd name="connsiteX3" fmla="*/ 10296108 w 10296108"/>
                <a:gd name="connsiteY3" fmla="*/ 541220 h 542132"/>
                <a:gd name="connsiteX4" fmla="*/ 9820 w 10296108"/>
                <a:gd name="connsiteY4" fmla="*/ 542132 h 542132"/>
                <a:gd name="connsiteX0" fmla="*/ 9820 w 10296108"/>
                <a:gd name="connsiteY0" fmla="*/ 538519 h 538519"/>
                <a:gd name="connsiteX1" fmla="*/ 0 w 10296108"/>
                <a:gd name="connsiteY1" fmla="*/ 0 h 538519"/>
                <a:gd name="connsiteX2" fmla="*/ 9214095 w 10296108"/>
                <a:gd name="connsiteY2" fmla="*/ 88514 h 538519"/>
                <a:gd name="connsiteX3" fmla="*/ 10296108 w 10296108"/>
                <a:gd name="connsiteY3" fmla="*/ 537607 h 538519"/>
                <a:gd name="connsiteX4" fmla="*/ 9820 w 10296108"/>
                <a:gd name="connsiteY4" fmla="*/ 538519 h 538519"/>
                <a:gd name="connsiteX0" fmla="*/ 9820 w 10296108"/>
                <a:gd name="connsiteY0" fmla="*/ 540426 h 540426"/>
                <a:gd name="connsiteX1" fmla="*/ 0 w 10296108"/>
                <a:gd name="connsiteY1" fmla="*/ 1907 h 540426"/>
                <a:gd name="connsiteX2" fmla="*/ 8425926 w 10296108"/>
                <a:gd name="connsiteY2" fmla="*/ 0 h 540426"/>
                <a:gd name="connsiteX3" fmla="*/ 10296108 w 10296108"/>
                <a:gd name="connsiteY3" fmla="*/ 539514 h 540426"/>
                <a:gd name="connsiteX4" fmla="*/ 9820 w 10296108"/>
                <a:gd name="connsiteY4" fmla="*/ 540426 h 540426"/>
                <a:gd name="connsiteX0" fmla="*/ 9820 w 9603381"/>
                <a:gd name="connsiteY0" fmla="*/ 540426 h 540426"/>
                <a:gd name="connsiteX1" fmla="*/ 0 w 9603381"/>
                <a:gd name="connsiteY1" fmla="*/ 1907 h 540426"/>
                <a:gd name="connsiteX2" fmla="*/ 8425926 w 9603381"/>
                <a:gd name="connsiteY2" fmla="*/ 0 h 540426"/>
                <a:gd name="connsiteX3" fmla="*/ 9603381 w 9603381"/>
                <a:gd name="connsiteY3" fmla="*/ 517335 h 540426"/>
                <a:gd name="connsiteX4" fmla="*/ 9820 w 9603381"/>
                <a:gd name="connsiteY4" fmla="*/ 540426 h 540426"/>
                <a:gd name="connsiteX0" fmla="*/ 9820 w 9766557"/>
                <a:gd name="connsiteY0" fmla="*/ 540426 h 546338"/>
                <a:gd name="connsiteX1" fmla="*/ 0 w 9766557"/>
                <a:gd name="connsiteY1" fmla="*/ 1907 h 546338"/>
                <a:gd name="connsiteX2" fmla="*/ 8425926 w 9766557"/>
                <a:gd name="connsiteY2" fmla="*/ 0 h 546338"/>
                <a:gd name="connsiteX3" fmla="*/ 9766557 w 9766557"/>
                <a:gd name="connsiteY3" fmla="*/ 546338 h 546338"/>
                <a:gd name="connsiteX4" fmla="*/ 9820 w 9766557"/>
                <a:gd name="connsiteY4" fmla="*/ 540426 h 546338"/>
                <a:gd name="connsiteX0" fmla="*/ 9820 w 9298581"/>
                <a:gd name="connsiteY0" fmla="*/ 540426 h 570223"/>
                <a:gd name="connsiteX1" fmla="*/ 0 w 9298581"/>
                <a:gd name="connsiteY1" fmla="*/ 1907 h 570223"/>
                <a:gd name="connsiteX2" fmla="*/ 8425926 w 9298581"/>
                <a:gd name="connsiteY2" fmla="*/ 0 h 570223"/>
                <a:gd name="connsiteX3" fmla="*/ 9298581 w 9298581"/>
                <a:gd name="connsiteY3" fmla="*/ 570223 h 570223"/>
                <a:gd name="connsiteX4" fmla="*/ 9820 w 9298581"/>
                <a:gd name="connsiteY4" fmla="*/ 540426 h 570223"/>
                <a:gd name="connsiteX0" fmla="*/ 9820 w 9751163"/>
                <a:gd name="connsiteY0" fmla="*/ 540426 h 542926"/>
                <a:gd name="connsiteX1" fmla="*/ 0 w 9751163"/>
                <a:gd name="connsiteY1" fmla="*/ 1907 h 542926"/>
                <a:gd name="connsiteX2" fmla="*/ 8425926 w 9751163"/>
                <a:gd name="connsiteY2" fmla="*/ 0 h 542926"/>
                <a:gd name="connsiteX3" fmla="*/ 9751163 w 9751163"/>
                <a:gd name="connsiteY3" fmla="*/ 542926 h 542926"/>
                <a:gd name="connsiteX4" fmla="*/ 9820 w 9751163"/>
                <a:gd name="connsiteY4" fmla="*/ 540426 h 542926"/>
                <a:gd name="connsiteX0" fmla="*/ 9820 w 9751163"/>
                <a:gd name="connsiteY0" fmla="*/ 538519 h 541019"/>
                <a:gd name="connsiteX1" fmla="*/ 0 w 9751163"/>
                <a:gd name="connsiteY1" fmla="*/ 0 h 541019"/>
                <a:gd name="connsiteX2" fmla="*/ 8256593 w 9751163"/>
                <a:gd name="connsiteY2" fmla="*/ 103869 h 541019"/>
                <a:gd name="connsiteX3" fmla="*/ 9751163 w 9751163"/>
                <a:gd name="connsiteY3" fmla="*/ 541019 h 541019"/>
                <a:gd name="connsiteX4" fmla="*/ 9820 w 9751163"/>
                <a:gd name="connsiteY4" fmla="*/ 538519 h 541019"/>
                <a:gd name="connsiteX0" fmla="*/ 9820 w 9751163"/>
                <a:gd name="connsiteY0" fmla="*/ 538720 h 541220"/>
                <a:gd name="connsiteX1" fmla="*/ 0 w 9751163"/>
                <a:gd name="connsiteY1" fmla="*/ 201 h 541220"/>
                <a:gd name="connsiteX2" fmla="*/ 8432084 w 9751163"/>
                <a:gd name="connsiteY2" fmla="*/ 0 h 541220"/>
                <a:gd name="connsiteX3" fmla="*/ 9751163 w 9751163"/>
                <a:gd name="connsiteY3" fmla="*/ 541220 h 541220"/>
                <a:gd name="connsiteX4" fmla="*/ 9820 w 9751163"/>
                <a:gd name="connsiteY4" fmla="*/ 538720 h 541220"/>
                <a:gd name="connsiteX0" fmla="*/ 1705270 w 11446613"/>
                <a:gd name="connsiteY0" fmla="*/ 538720 h 541220"/>
                <a:gd name="connsiteX1" fmla="*/ 0 w 11446613"/>
                <a:gd name="connsiteY1" fmla="*/ 10757 h 541220"/>
                <a:gd name="connsiteX2" fmla="*/ 10127534 w 11446613"/>
                <a:gd name="connsiteY2" fmla="*/ 0 h 541220"/>
                <a:gd name="connsiteX3" fmla="*/ 11446613 w 11446613"/>
                <a:gd name="connsiteY3" fmla="*/ 541220 h 541220"/>
                <a:gd name="connsiteX4" fmla="*/ 1705270 w 11446613"/>
                <a:gd name="connsiteY4" fmla="*/ 538720 h 541220"/>
                <a:gd name="connsiteX0" fmla="*/ 0 w 11465368"/>
                <a:gd name="connsiteY0" fmla="*/ 538720 h 541220"/>
                <a:gd name="connsiteX1" fmla="*/ 18755 w 11465368"/>
                <a:gd name="connsiteY1" fmla="*/ 10757 h 541220"/>
                <a:gd name="connsiteX2" fmla="*/ 10146289 w 11465368"/>
                <a:gd name="connsiteY2" fmla="*/ 0 h 541220"/>
                <a:gd name="connsiteX3" fmla="*/ 11465368 w 11465368"/>
                <a:gd name="connsiteY3" fmla="*/ 541220 h 541220"/>
                <a:gd name="connsiteX4" fmla="*/ 0 w 11465368"/>
                <a:gd name="connsiteY4" fmla="*/ 538720 h 541220"/>
                <a:gd name="connsiteX0" fmla="*/ 42187 w 11446614"/>
                <a:gd name="connsiteY0" fmla="*/ 542096 h 542096"/>
                <a:gd name="connsiteX1" fmla="*/ 1 w 11446614"/>
                <a:gd name="connsiteY1" fmla="*/ 10757 h 542096"/>
                <a:gd name="connsiteX2" fmla="*/ 10127535 w 11446614"/>
                <a:gd name="connsiteY2" fmla="*/ 0 h 542096"/>
                <a:gd name="connsiteX3" fmla="*/ 11446614 w 11446614"/>
                <a:gd name="connsiteY3" fmla="*/ 541220 h 542096"/>
                <a:gd name="connsiteX4" fmla="*/ 42187 w 11446614"/>
                <a:gd name="connsiteY4" fmla="*/ 542096 h 542096"/>
                <a:gd name="connsiteX0" fmla="*/ 0 w 11404427"/>
                <a:gd name="connsiteY0" fmla="*/ 542096 h 542096"/>
                <a:gd name="connsiteX1" fmla="*/ 12663 w 11404427"/>
                <a:gd name="connsiteY1" fmla="*/ 10757 h 542096"/>
                <a:gd name="connsiteX2" fmla="*/ 10085348 w 11404427"/>
                <a:gd name="connsiteY2" fmla="*/ 0 h 542096"/>
                <a:gd name="connsiteX3" fmla="*/ 11404427 w 11404427"/>
                <a:gd name="connsiteY3" fmla="*/ 541220 h 542096"/>
                <a:gd name="connsiteX4" fmla="*/ 0 w 11404427"/>
                <a:gd name="connsiteY4" fmla="*/ 542096 h 542096"/>
                <a:gd name="connsiteX0" fmla="*/ 11717 w 11391764"/>
                <a:gd name="connsiteY0" fmla="*/ 542096 h 542096"/>
                <a:gd name="connsiteX1" fmla="*/ 0 w 11391764"/>
                <a:gd name="connsiteY1" fmla="*/ 10757 h 542096"/>
                <a:gd name="connsiteX2" fmla="*/ 10072685 w 11391764"/>
                <a:gd name="connsiteY2" fmla="*/ 0 h 542096"/>
                <a:gd name="connsiteX3" fmla="*/ 11391764 w 11391764"/>
                <a:gd name="connsiteY3" fmla="*/ 541220 h 542096"/>
                <a:gd name="connsiteX4" fmla="*/ 11717 w 11391764"/>
                <a:gd name="connsiteY4" fmla="*/ 542096 h 542096"/>
                <a:gd name="connsiteX0" fmla="*/ 17811 w 11397858"/>
                <a:gd name="connsiteY0" fmla="*/ 542096 h 542096"/>
                <a:gd name="connsiteX1" fmla="*/ 0 w 11397858"/>
                <a:gd name="connsiteY1" fmla="*/ 14134 h 542096"/>
                <a:gd name="connsiteX2" fmla="*/ 10078779 w 11397858"/>
                <a:gd name="connsiteY2" fmla="*/ 0 h 542096"/>
                <a:gd name="connsiteX3" fmla="*/ 11397858 w 11397858"/>
                <a:gd name="connsiteY3" fmla="*/ 541220 h 542096"/>
                <a:gd name="connsiteX4" fmla="*/ 17811 w 11397858"/>
                <a:gd name="connsiteY4" fmla="*/ 542096 h 542096"/>
                <a:gd name="connsiteX0" fmla="*/ 0 w 11404425"/>
                <a:gd name="connsiteY0" fmla="*/ 538719 h 541220"/>
                <a:gd name="connsiteX1" fmla="*/ 6567 w 11404425"/>
                <a:gd name="connsiteY1" fmla="*/ 14134 h 541220"/>
                <a:gd name="connsiteX2" fmla="*/ 10085346 w 11404425"/>
                <a:gd name="connsiteY2" fmla="*/ 0 h 541220"/>
                <a:gd name="connsiteX3" fmla="*/ 11404425 w 11404425"/>
                <a:gd name="connsiteY3" fmla="*/ 541220 h 541220"/>
                <a:gd name="connsiteX4" fmla="*/ 0 w 11404425"/>
                <a:gd name="connsiteY4" fmla="*/ 538719 h 541220"/>
                <a:gd name="connsiteX0" fmla="*/ 10 w 11404435"/>
                <a:gd name="connsiteY0" fmla="*/ 538719 h 541220"/>
                <a:gd name="connsiteX1" fmla="*/ 483 w 11404435"/>
                <a:gd name="connsiteY1" fmla="*/ 14134 h 541220"/>
                <a:gd name="connsiteX2" fmla="*/ 10085356 w 11404435"/>
                <a:gd name="connsiteY2" fmla="*/ 0 h 541220"/>
                <a:gd name="connsiteX3" fmla="*/ 11404435 w 11404435"/>
                <a:gd name="connsiteY3" fmla="*/ 541220 h 541220"/>
                <a:gd name="connsiteX4" fmla="*/ 10 w 11404435"/>
                <a:gd name="connsiteY4" fmla="*/ 538719 h 5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4435" h="541220">
                  <a:moveTo>
                    <a:pt x="10" y="538719"/>
                  </a:moveTo>
                  <a:cubicBezTo>
                    <a:pt x="-88" y="361329"/>
                    <a:pt x="581" y="191524"/>
                    <a:pt x="483" y="14134"/>
                  </a:cubicBezTo>
                  <a:lnTo>
                    <a:pt x="10085356" y="0"/>
                  </a:lnTo>
                  <a:lnTo>
                    <a:pt x="11404435" y="541220"/>
                  </a:lnTo>
                  <a:lnTo>
                    <a:pt x="10" y="538719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90500" y="5106055"/>
              <a:ext cx="4184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  <a:latin typeface="Work Sans Black" panose="00000A00000000000000" pitchFamily="50" charset="0"/>
                </a:rPr>
                <a:t>SELF-PACED LEARNING</a:t>
              </a:r>
              <a:endParaRPr lang="de-DE" dirty="0">
                <a:solidFill>
                  <a:schemeClr val="bg1"/>
                </a:solidFill>
                <a:latin typeface="Work Sans Black" panose="00000A00000000000000" pitchFamily="50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5843876" y="5095244"/>
            <a:ext cx="4460619" cy="1466825"/>
            <a:chOff x="5843876" y="5085719"/>
            <a:chExt cx="4460619" cy="1466825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843877" y="5085719"/>
              <a:ext cx="4456145" cy="381631"/>
              <a:chOff x="-4473" y="5095244"/>
              <a:chExt cx="4456145" cy="381631"/>
            </a:xfrm>
          </p:grpSpPr>
          <p:sp>
            <p:nvSpPr>
              <p:cNvPr id="15" name="Rechtwinkliges Dreieck 4"/>
              <p:cNvSpPr/>
              <p:nvPr/>
            </p:nvSpPr>
            <p:spPr>
              <a:xfrm>
                <a:off x="-4473" y="5095244"/>
                <a:ext cx="4456145" cy="381631"/>
              </a:xfrm>
              <a:custGeom>
                <a:avLst/>
                <a:gdLst>
                  <a:gd name="connsiteX0" fmla="*/ 0 w 1352550"/>
                  <a:gd name="connsiteY0" fmla="*/ 990600 h 990600"/>
                  <a:gd name="connsiteX1" fmla="*/ 0 w 1352550"/>
                  <a:gd name="connsiteY1" fmla="*/ 0 h 990600"/>
                  <a:gd name="connsiteX2" fmla="*/ 1352550 w 1352550"/>
                  <a:gd name="connsiteY2" fmla="*/ 990600 h 990600"/>
                  <a:gd name="connsiteX3" fmla="*/ 0 w 1352550"/>
                  <a:gd name="connsiteY3" fmla="*/ 990600 h 990600"/>
                  <a:gd name="connsiteX0" fmla="*/ 0 w 1570914"/>
                  <a:gd name="connsiteY0" fmla="*/ 990600 h 990600"/>
                  <a:gd name="connsiteX1" fmla="*/ 0 w 1570914"/>
                  <a:gd name="connsiteY1" fmla="*/ 0 h 990600"/>
                  <a:gd name="connsiteX2" fmla="*/ 1570914 w 1570914"/>
                  <a:gd name="connsiteY2" fmla="*/ 874594 h 990600"/>
                  <a:gd name="connsiteX3" fmla="*/ 0 w 1570914"/>
                  <a:gd name="connsiteY3" fmla="*/ 990600 h 990600"/>
                  <a:gd name="connsiteX0" fmla="*/ 0 w 2106695"/>
                  <a:gd name="connsiteY0" fmla="*/ 990600 h 1462763"/>
                  <a:gd name="connsiteX1" fmla="*/ 0 w 2106695"/>
                  <a:gd name="connsiteY1" fmla="*/ 0 h 1462763"/>
                  <a:gd name="connsiteX2" fmla="*/ 2106695 w 2106695"/>
                  <a:gd name="connsiteY2" fmla="*/ 1462763 h 1462763"/>
                  <a:gd name="connsiteX3" fmla="*/ 0 w 2106695"/>
                  <a:gd name="connsiteY3" fmla="*/ 990600 h 1462763"/>
                  <a:gd name="connsiteX0" fmla="*/ 33338 w 2106695"/>
                  <a:gd name="connsiteY0" fmla="*/ 1464469 h 1464469"/>
                  <a:gd name="connsiteX1" fmla="*/ 0 w 2106695"/>
                  <a:gd name="connsiteY1" fmla="*/ 0 h 1464469"/>
                  <a:gd name="connsiteX2" fmla="*/ 2106695 w 2106695"/>
                  <a:gd name="connsiteY2" fmla="*/ 1462763 h 1464469"/>
                  <a:gd name="connsiteX3" fmla="*/ 33338 w 2106695"/>
                  <a:gd name="connsiteY3" fmla="*/ 1464469 h 1464469"/>
                  <a:gd name="connsiteX0" fmla="*/ 0 w 2073357"/>
                  <a:gd name="connsiteY0" fmla="*/ 542926 h 542926"/>
                  <a:gd name="connsiteX1" fmla="*/ 1345405 w 2073357"/>
                  <a:gd name="connsiteY1" fmla="*/ 0 h 542926"/>
                  <a:gd name="connsiteX2" fmla="*/ 2073357 w 2073357"/>
                  <a:gd name="connsiteY2" fmla="*/ 541220 h 542926"/>
                  <a:gd name="connsiteX3" fmla="*/ 0 w 2073357"/>
                  <a:gd name="connsiteY3" fmla="*/ 542926 h 542926"/>
                  <a:gd name="connsiteX0" fmla="*/ 0 w 4259344"/>
                  <a:gd name="connsiteY0" fmla="*/ 545307 h 545307"/>
                  <a:gd name="connsiteX1" fmla="*/ 3531392 w 4259344"/>
                  <a:gd name="connsiteY1" fmla="*/ 0 h 545307"/>
                  <a:gd name="connsiteX2" fmla="*/ 4259344 w 4259344"/>
                  <a:gd name="connsiteY2" fmla="*/ 541220 h 545307"/>
                  <a:gd name="connsiteX3" fmla="*/ 0 w 4259344"/>
                  <a:gd name="connsiteY3" fmla="*/ 545307 h 545307"/>
                  <a:gd name="connsiteX0" fmla="*/ 0 w 7545469"/>
                  <a:gd name="connsiteY0" fmla="*/ 545307 h 545307"/>
                  <a:gd name="connsiteX1" fmla="*/ 6817517 w 7545469"/>
                  <a:gd name="connsiteY1" fmla="*/ 0 h 545307"/>
                  <a:gd name="connsiteX2" fmla="*/ 7545469 w 7545469"/>
                  <a:gd name="connsiteY2" fmla="*/ 541220 h 545307"/>
                  <a:gd name="connsiteX3" fmla="*/ 0 w 7545469"/>
                  <a:gd name="connsiteY3" fmla="*/ 545307 h 545307"/>
                  <a:gd name="connsiteX0" fmla="*/ 0 w 10295813"/>
                  <a:gd name="connsiteY0" fmla="*/ 535782 h 541220"/>
                  <a:gd name="connsiteX1" fmla="*/ 9567861 w 10295813"/>
                  <a:gd name="connsiteY1" fmla="*/ 0 h 541220"/>
                  <a:gd name="connsiteX2" fmla="*/ 10295813 w 10295813"/>
                  <a:gd name="connsiteY2" fmla="*/ 541220 h 541220"/>
                  <a:gd name="connsiteX3" fmla="*/ 0 w 10295813"/>
                  <a:gd name="connsiteY3" fmla="*/ 535782 h 541220"/>
                  <a:gd name="connsiteX0" fmla="*/ 0 w 10295813"/>
                  <a:gd name="connsiteY0" fmla="*/ 535782 h 541220"/>
                  <a:gd name="connsiteX1" fmla="*/ 2307930 w 10295813"/>
                  <a:gd name="connsiteY1" fmla="*/ 410013 h 541220"/>
                  <a:gd name="connsiteX2" fmla="*/ 9567861 w 10295813"/>
                  <a:gd name="connsiteY2" fmla="*/ 0 h 541220"/>
                  <a:gd name="connsiteX3" fmla="*/ 10295813 w 10295813"/>
                  <a:gd name="connsiteY3" fmla="*/ 541220 h 541220"/>
                  <a:gd name="connsiteX4" fmla="*/ 0 w 10295813"/>
                  <a:gd name="connsiteY4" fmla="*/ 535782 h 541220"/>
                  <a:gd name="connsiteX0" fmla="*/ 295 w 10296108"/>
                  <a:gd name="connsiteY0" fmla="*/ 535782 h 541220"/>
                  <a:gd name="connsiteX1" fmla="*/ 0 w 10296108"/>
                  <a:gd name="connsiteY1" fmla="*/ 3613 h 541220"/>
                  <a:gd name="connsiteX2" fmla="*/ 9568156 w 10296108"/>
                  <a:gd name="connsiteY2" fmla="*/ 0 h 541220"/>
                  <a:gd name="connsiteX3" fmla="*/ 10296108 w 10296108"/>
                  <a:gd name="connsiteY3" fmla="*/ 541220 h 541220"/>
                  <a:gd name="connsiteX4" fmla="*/ 295 w 10296108"/>
                  <a:gd name="connsiteY4" fmla="*/ 535782 h 541220"/>
                  <a:gd name="connsiteX0" fmla="*/ 9820 w 10296108"/>
                  <a:gd name="connsiteY0" fmla="*/ 542132 h 542132"/>
                  <a:gd name="connsiteX1" fmla="*/ 0 w 10296108"/>
                  <a:gd name="connsiteY1" fmla="*/ 3613 h 542132"/>
                  <a:gd name="connsiteX2" fmla="*/ 9568156 w 10296108"/>
                  <a:gd name="connsiteY2" fmla="*/ 0 h 542132"/>
                  <a:gd name="connsiteX3" fmla="*/ 10296108 w 10296108"/>
                  <a:gd name="connsiteY3" fmla="*/ 541220 h 542132"/>
                  <a:gd name="connsiteX4" fmla="*/ 9820 w 10296108"/>
                  <a:gd name="connsiteY4" fmla="*/ 542132 h 542132"/>
                  <a:gd name="connsiteX0" fmla="*/ 9820 w 10296108"/>
                  <a:gd name="connsiteY0" fmla="*/ 538519 h 538519"/>
                  <a:gd name="connsiteX1" fmla="*/ 0 w 10296108"/>
                  <a:gd name="connsiteY1" fmla="*/ 0 h 538519"/>
                  <a:gd name="connsiteX2" fmla="*/ 9214095 w 10296108"/>
                  <a:gd name="connsiteY2" fmla="*/ 88514 h 538519"/>
                  <a:gd name="connsiteX3" fmla="*/ 10296108 w 10296108"/>
                  <a:gd name="connsiteY3" fmla="*/ 537607 h 538519"/>
                  <a:gd name="connsiteX4" fmla="*/ 9820 w 10296108"/>
                  <a:gd name="connsiteY4" fmla="*/ 538519 h 538519"/>
                  <a:gd name="connsiteX0" fmla="*/ 9820 w 10296108"/>
                  <a:gd name="connsiteY0" fmla="*/ 540426 h 540426"/>
                  <a:gd name="connsiteX1" fmla="*/ 0 w 10296108"/>
                  <a:gd name="connsiteY1" fmla="*/ 1907 h 540426"/>
                  <a:gd name="connsiteX2" fmla="*/ 8425926 w 10296108"/>
                  <a:gd name="connsiteY2" fmla="*/ 0 h 540426"/>
                  <a:gd name="connsiteX3" fmla="*/ 10296108 w 10296108"/>
                  <a:gd name="connsiteY3" fmla="*/ 539514 h 540426"/>
                  <a:gd name="connsiteX4" fmla="*/ 9820 w 10296108"/>
                  <a:gd name="connsiteY4" fmla="*/ 540426 h 540426"/>
                  <a:gd name="connsiteX0" fmla="*/ 9820 w 9603381"/>
                  <a:gd name="connsiteY0" fmla="*/ 540426 h 540426"/>
                  <a:gd name="connsiteX1" fmla="*/ 0 w 9603381"/>
                  <a:gd name="connsiteY1" fmla="*/ 1907 h 540426"/>
                  <a:gd name="connsiteX2" fmla="*/ 8425926 w 9603381"/>
                  <a:gd name="connsiteY2" fmla="*/ 0 h 540426"/>
                  <a:gd name="connsiteX3" fmla="*/ 9603381 w 9603381"/>
                  <a:gd name="connsiteY3" fmla="*/ 517335 h 540426"/>
                  <a:gd name="connsiteX4" fmla="*/ 9820 w 9603381"/>
                  <a:gd name="connsiteY4" fmla="*/ 540426 h 540426"/>
                  <a:gd name="connsiteX0" fmla="*/ 9820 w 9766557"/>
                  <a:gd name="connsiteY0" fmla="*/ 540426 h 546338"/>
                  <a:gd name="connsiteX1" fmla="*/ 0 w 9766557"/>
                  <a:gd name="connsiteY1" fmla="*/ 1907 h 546338"/>
                  <a:gd name="connsiteX2" fmla="*/ 8425926 w 9766557"/>
                  <a:gd name="connsiteY2" fmla="*/ 0 h 546338"/>
                  <a:gd name="connsiteX3" fmla="*/ 9766557 w 9766557"/>
                  <a:gd name="connsiteY3" fmla="*/ 546338 h 546338"/>
                  <a:gd name="connsiteX4" fmla="*/ 9820 w 9766557"/>
                  <a:gd name="connsiteY4" fmla="*/ 540426 h 546338"/>
                  <a:gd name="connsiteX0" fmla="*/ 9820 w 9298581"/>
                  <a:gd name="connsiteY0" fmla="*/ 540426 h 570223"/>
                  <a:gd name="connsiteX1" fmla="*/ 0 w 9298581"/>
                  <a:gd name="connsiteY1" fmla="*/ 1907 h 570223"/>
                  <a:gd name="connsiteX2" fmla="*/ 8425926 w 9298581"/>
                  <a:gd name="connsiteY2" fmla="*/ 0 h 570223"/>
                  <a:gd name="connsiteX3" fmla="*/ 9298581 w 9298581"/>
                  <a:gd name="connsiteY3" fmla="*/ 570223 h 570223"/>
                  <a:gd name="connsiteX4" fmla="*/ 9820 w 9298581"/>
                  <a:gd name="connsiteY4" fmla="*/ 540426 h 570223"/>
                  <a:gd name="connsiteX0" fmla="*/ 9820 w 9751163"/>
                  <a:gd name="connsiteY0" fmla="*/ 540426 h 542926"/>
                  <a:gd name="connsiteX1" fmla="*/ 0 w 9751163"/>
                  <a:gd name="connsiteY1" fmla="*/ 1907 h 542926"/>
                  <a:gd name="connsiteX2" fmla="*/ 8425926 w 9751163"/>
                  <a:gd name="connsiteY2" fmla="*/ 0 h 542926"/>
                  <a:gd name="connsiteX3" fmla="*/ 9751163 w 9751163"/>
                  <a:gd name="connsiteY3" fmla="*/ 542926 h 542926"/>
                  <a:gd name="connsiteX4" fmla="*/ 9820 w 9751163"/>
                  <a:gd name="connsiteY4" fmla="*/ 540426 h 542926"/>
                  <a:gd name="connsiteX0" fmla="*/ 9820 w 9751163"/>
                  <a:gd name="connsiteY0" fmla="*/ 538519 h 541019"/>
                  <a:gd name="connsiteX1" fmla="*/ 0 w 9751163"/>
                  <a:gd name="connsiteY1" fmla="*/ 0 h 541019"/>
                  <a:gd name="connsiteX2" fmla="*/ 8256593 w 9751163"/>
                  <a:gd name="connsiteY2" fmla="*/ 103869 h 541019"/>
                  <a:gd name="connsiteX3" fmla="*/ 9751163 w 9751163"/>
                  <a:gd name="connsiteY3" fmla="*/ 541019 h 541019"/>
                  <a:gd name="connsiteX4" fmla="*/ 9820 w 9751163"/>
                  <a:gd name="connsiteY4" fmla="*/ 538519 h 541019"/>
                  <a:gd name="connsiteX0" fmla="*/ 9820 w 9751163"/>
                  <a:gd name="connsiteY0" fmla="*/ 538720 h 541220"/>
                  <a:gd name="connsiteX1" fmla="*/ 0 w 9751163"/>
                  <a:gd name="connsiteY1" fmla="*/ 201 h 541220"/>
                  <a:gd name="connsiteX2" fmla="*/ 8432084 w 9751163"/>
                  <a:gd name="connsiteY2" fmla="*/ 0 h 541220"/>
                  <a:gd name="connsiteX3" fmla="*/ 9751163 w 9751163"/>
                  <a:gd name="connsiteY3" fmla="*/ 541220 h 541220"/>
                  <a:gd name="connsiteX4" fmla="*/ 9820 w 9751163"/>
                  <a:gd name="connsiteY4" fmla="*/ 538720 h 541220"/>
                  <a:gd name="connsiteX0" fmla="*/ 1705270 w 11446613"/>
                  <a:gd name="connsiteY0" fmla="*/ 538720 h 541220"/>
                  <a:gd name="connsiteX1" fmla="*/ 0 w 11446613"/>
                  <a:gd name="connsiteY1" fmla="*/ 10757 h 541220"/>
                  <a:gd name="connsiteX2" fmla="*/ 10127534 w 11446613"/>
                  <a:gd name="connsiteY2" fmla="*/ 0 h 541220"/>
                  <a:gd name="connsiteX3" fmla="*/ 11446613 w 11446613"/>
                  <a:gd name="connsiteY3" fmla="*/ 541220 h 541220"/>
                  <a:gd name="connsiteX4" fmla="*/ 1705270 w 11446613"/>
                  <a:gd name="connsiteY4" fmla="*/ 538720 h 541220"/>
                  <a:gd name="connsiteX0" fmla="*/ 0 w 11465368"/>
                  <a:gd name="connsiteY0" fmla="*/ 538720 h 541220"/>
                  <a:gd name="connsiteX1" fmla="*/ 18755 w 11465368"/>
                  <a:gd name="connsiteY1" fmla="*/ 10757 h 541220"/>
                  <a:gd name="connsiteX2" fmla="*/ 10146289 w 11465368"/>
                  <a:gd name="connsiteY2" fmla="*/ 0 h 541220"/>
                  <a:gd name="connsiteX3" fmla="*/ 11465368 w 11465368"/>
                  <a:gd name="connsiteY3" fmla="*/ 541220 h 541220"/>
                  <a:gd name="connsiteX4" fmla="*/ 0 w 11465368"/>
                  <a:gd name="connsiteY4" fmla="*/ 538720 h 541220"/>
                  <a:gd name="connsiteX0" fmla="*/ 42187 w 11446614"/>
                  <a:gd name="connsiteY0" fmla="*/ 542096 h 542096"/>
                  <a:gd name="connsiteX1" fmla="*/ 1 w 11446614"/>
                  <a:gd name="connsiteY1" fmla="*/ 10757 h 542096"/>
                  <a:gd name="connsiteX2" fmla="*/ 10127535 w 11446614"/>
                  <a:gd name="connsiteY2" fmla="*/ 0 h 542096"/>
                  <a:gd name="connsiteX3" fmla="*/ 11446614 w 11446614"/>
                  <a:gd name="connsiteY3" fmla="*/ 541220 h 542096"/>
                  <a:gd name="connsiteX4" fmla="*/ 42187 w 11446614"/>
                  <a:gd name="connsiteY4" fmla="*/ 542096 h 542096"/>
                  <a:gd name="connsiteX0" fmla="*/ 0 w 11404427"/>
                  <a:gd name="connsiteY0" fmla="*/ 542096 h 542096"/>
                  <a:gd name="connsiteX1" fmla="*/ 12663 w 11404427"/>
                  <a:gd name="connsiteY1" fmla="*/ 10757 h 542096"/>
                  <a:gd name="connsiteX2" fmla="*/ 10085348 w 11404427"/>
                  <a:gd name="connsiteY2" fmla="*/ 0 h 542096"/>
                  <a:gd name="connsiteX3" fmla="*/ 11404427 w 11404427"/>
                  <a:gd name="connsiteY3" fmla="*/ 541220 h 542096"/>
                  <a:gd name="connsiteX4" fmla="*/ 0 w 11404427"/>
                  <a:gd name="connsiteY4" fmla="*/ 542096 h 542096"/>
                  <a:gd name="connsiteX0" fmla="*/ 11717 w 11391764"/>
                  <a:gd name="connsiteY0" fmla="*/ 542096 h 542096"/>
                  <a:gd name="connsiteX1" fmla="*/ 0 w 11391764"/>
                  <a:gd name="connsiteY1" fmla="*/ 10757 h 542096"/>
                  <a:gd name="connsiteX2" fmla="*/ 10072685 w 11391764"/>
                  <a:gd name="connsiteY2" fmla="*/ 0 h 542096"/>
                  <a:gd name="connsiteX3" fmla="*/ 11391764 w 11391764"/>
                  <a:gd name="connsiteY3" fmla="*/ 541220 h 542096"/>
                  <a:gd name="connsiteX4" fmla="*/ 11717 w 11391764"/>
                  <a:gd name="connsiteY4" fmla="*/ 542096 h 542096"/>
                  <a:gd name="connsiteX0" fmla="*/ 17811 w 11397858"/>
                  <a:gd name="connsiteY0" fmla="*/ 542096 h 542096"/>
                  <a:gd name="connsiteX1" fmla="*/ 0 w 11397858"/>
                  <a:gd name="connsiteY1" fmla="*/ 14134 h 542096"/>
                  <a:gd name="connsiteX2" fmla="*/ 10078779 w 11397858"/>
                  <a:gd name="connsiteY2" fmla="*/ 0 h 542096"/>
                  <a:gd name="connsiteX3" fmla="*/ 11397858 w 11397858"/>
                  <a:gd name="connsiteY3" fmla="*/ 541220 h 542096"/>
                  <a:gd name="connsiteX4" fmla="*/ 17811 w 11397858"/>
                  <a:gd name="connsiteY4" fmla="*/ 542096 h 542096"/>
                  <a:gd name="connsiteX0" fmla="*/ 0 w 11404425"/>
                  <a:gd name="connsiteY0" fmla="*/ 538719 h 541220"/>
                  <a:gd name="connsiteX1" fmla="*/ 6567 w 11404425"/>
                  <a:gd name="connsiteY1" fmla="*/ 14134 h 541220"/>
                  <a:gd name="connsiteX2" fmla="*/ 10085346 w 11404425"/>
                  <a:gd name="connsiteY2" fmla="*/ 0 h 541220"/>
                  <a:gd name="connsiteX3" fmla="*/ 11404425 w 11404425"/>
                  <a:gd name="connsiteY3" fmla="*/ 541220 h 541220"/>
                  <a:gd name="connsiteX4" fmla="*/ 0 w 11404425"/>
                  <a:gd name="connsiteY4" fmla="*/ 538719 h 541220"/>
                  <a:gd name="connsiteX0" fmla="*/ 10 w 11404435"/>
                  <a:gd name="connsiteY0" fmla="*/ 538719 h 541220"/>
                  <a:gd name="connsiteX1" fmla="*/ 483 w 11404435"/>
                  <a:gd name="connsiteY1" fmla="*/ 14134 h 541220"/>
                  <a:gd name="connsiteX2" fmla="*/ 10085356 w 11404435"/>
                  <a:gd name="connsiteY2" fmla="*/ 0 h 541220"/>
                  <a:gd name="connsiteX3" fmla="*/ 11404435 w 11404435"/>
                  <a:gd name="connsiteY3" fmla="*/ 541220 h 541220"/>
                  <a:gd name="connsiteX4" fmla="*/ 10 w 11404435"/>
                  <a:gd name="connsiteY4" fmla="*/ 538719 h 54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4435" h="541220">
                    <a:moveTo>
                      <a:pt x="10" y="538719"/>
                    </a:moveTo>
                    <a:cubicBezTo>
                      <a:pt x="-88" y="361329"/>
                      <a:pt x="581" y="191524"/>
                      <a:pt x="483" y="14134"/>
                    </a:cubicBezTo>
                    <a:lnTo>
                      <a:pt x="10085356" y="0"/>
                    </a:lnTo>
                    <a:lnTo>
                      <a:pt x="11404435" y="541220"/>
                    </a:lnTo>
                    <a:lnTo>
                      <a:pt x="10" y="53871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190500" y="5096530"/>
                <a:ext cx="4184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bg1"/>
                    </a:solidFill>
                    <a:latin typeface="Work Sans Black" panose="00000A00000000000000" pitchFamily="50" charset="0"/>
                  </a:rPr>
                  <a:t>START: </a:t>
                </a:r>
                <a:r>
                  <a:rPr lang="de-DE" u="sng" dirty="0" smtClean="0">
                    <a:solidFill>
                      <a:schemeClr val="bg1"/>
                    </a:solidFill>
                    <a:latin typeface="Work Sans Black" panose="00000A00000000000000" pitchFamily="50" charset="0"/>
                  </a:rPr>
                  <a:t>09-OCT-2017</a:t>
                </a:r>
                <a:endParaRPr lang="de-DE" u="sng" dirty="0">
                  <a:solidFill>
                    <a:schemeClr val="bg1"/>
                  </a:solidFill>
                  <a:latin typeface="Work Sans Black" panose="00000A00000000000000" pitchFamily="50" charset="0"/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5848350" y="5628316"/>
              <a:ext cx="4456145" cy="381631"/>
              <a:chOff x="-4473" y="5095244"/>
              <a:chExt cx="4456145" cy="381631"/>
            </a:xfrm>
          </p:grpSpPr>
          <p:sp>
            <p:nvSpPr>
              <p:cNvPr id="18" name="Rechtwinkliges Dreieck 4"/>
              <p:cNvSpPr/>
              <p:nvPr/>
            </p:nvSpPr>
            <p:spPr>
              <a:xfrm>
                <a:off x="-4473" y="5095244"/>
                <a:ext cx="4456145" cy="381631"/>
              </a:xfrm>
              <a:custGeom>
                <a:avLst/>
                <a:gdLst>
                  <a:gd name="connsiteX0" fmla="*/ 0 w 1352550"/>
                  <a:gd name="connsiteY0" fmla="*/ 990600 h 990600"/>
                  <a:gd name="connsiteX1" fmla="*/ 0 w 1352550"/>
                  <a:gd name="connsiteY1" fmla="*/ 0 h 990600"/>
                  <a:gd name="connsiteX2" fmla="*/ 1352550 w 1352550"/>
                  <a:gd name="connsiteY2" fmla="*/ 990600 h 990600"/>
                  <a:gd name="connsiteX3" fmla="*/ 0 w 1352550"/>
                  <a:gd name="connsiteY3" fmla="*/ 990600 h 990600"/>
                  <a:gd name="connsiteX0" fmla="*/ 0 w 1570914"/>
                  <a:gd name="connsiteY0" fmla="*/ 990600 h 990600"/>
                  <a:gd name="connsiteX1" fmla="*/ 0 w 1570914"/>
                  <a:gd name="connsiteY1" fmla="*/ 0 h 990600"/>
                  <a:gd name="connsiteX2" fmla="*/ 1570914 w 1570914"/>
                  <a:gd name="connsiteY2" fmla="*/ 874594 h 990600"/>
                  <a:gd name="connsiteX3" fmla="*/ 0 w 1570914"/>
                  <a:gd name="connsiteY3" fmla="*/ 990600 h 990600"/>
                  <a:gd name="connsiteX0" fmla="*/ 0 w 2106695"/>
                  <a:gd name="connsiteY0" fmla="*/ 990600 h 1462763"/>
                  <a:gd name="connsiteX1" fmla="*/ 0 w 2106695"/>
                  <a:gd name="connsiteY1" fmla="*/ 0 h 1462763"/>
                  <a:gd name="connsiteX2" fmla="*/ 2106695 w 2106695"/>
                  <a:gd name="connsiteY2" fmla="*/ 1462763 h 1462763"/>
                  <a:gd name="connsiteX3" fmla="*/ 0 w 2106695"/>
                  <a:gd name="connsiteY3" fmla="*/ 990600 h 1462763"/>
                  <a:gd name="connsiteX0" fmla="*/ 33338 w 2106695"/>
                  <a:gd name="connsiteY0" fmla="*/ 1464469 h 1464469"/>
                  <a:gd name="connsiteX1" fmla="*/ 0 w 2106695"/>
                  <a:gd name="connsiteY1" fmla="*/ 0 h 1464469"/>
                  <a:gd name="connsiteX2" fmla="*/ 2106695 w 2106695"/>
                  <a:gd name="connsiteY2" fmla="*/ 1462763 h 1464469"/>
                  <a:gd name="connsiteX3" fmla="*/ 33338 w 2106695"/>
                  <a:gd name="connsiteY3" fmla="*/ 1464469 h 1464469"/>
                  <a:gd name="connsiteX0" fmla="*/ 0 w 2073357"/>
                  <a:gd name="connsiteY0" fmla="*/ 542926 h 542926"/>
                  <a:gd name="connsiteX1" fmla="*/ 1345405 w 2073357"/>
                  <a:gd name="connsiteY1" fmla="*/ 0 h 542926"/>
                  <a:gd name="connsiteX2" fmla="*/ 2073357 w 2073357"/>
                  <a:gd name="connsiteY2" fmla="*/ 541220 h 542926"/>
                  <a:gd name="connsiteX3" fmla="*/ 0 w 2073357"/>
                  <a:gd name="connsiteY3" fmla="*/ 542926 h 542926"/>
                  <a:gd name="connsiteX0" fmla="*/ 0 w 4259344"/>
                  <a:gd name="connsiteY0" fmla="*/ 545307 h 545307"/>
                  <a:gd name="connsiteX1" fmla="*/ 3531392 w 4259344"/>
                  <a:gd name="connsiteY1" fmla="*/ 0 h 545307"/>
                  <a:gd name="connsiteX2" fmla="*/ 4259344 w 4259344"/>
                  <a:gd name="connsiteY2" fmla="*/ 541220 h 545307"/>
                  <a:gd name="connsiteX3" fmla="*/ 0 w 4259344"/>
                  <a:gd name="connsiteY3" fmla="*/ 545307 h 545307"/>
                  <a:gd name="connsiteX0" fmla="*/ 0 w 7545469"/>
                  <a:gd name="connsiteY0" fmla="*/ 545307 h 545307"/>
                  <a:gd name="connsiteX1" fmla="*/ 6817517 w 7545469"/>
                  <a:gd name="connsiteY1" fmla="*/ 0 h 545307"/>
                  <a:gd name="connsiteX2" fmla="*/ 7545469 w 7545469"/>
                  <a:gd name="connsiteY2" fmla="*/ 541220 h 545307"/>
                  <a:gd name="connsiteX3" fmla="*/ 0 w 7545469"/>
                  <a:gd name="connsiteY3" fmla="*/ 545307 h 545307"/>
                  <a:gd name="connsiteX0" fmla="*/ 0 w 10295813"/>
                  <a:gd name="connsiteY0" fmla="*/ 535782 h 541220"/>
                  <a:gd name="connsiteX1" fmla="*/ 9567861 w 10295813"/>
                  <a:gd name="connsiteY1" fmla="*/ 0 h 541220"/>
                  <a:gd name="connsiteX2" fmla="*/ 10295813 w 10295813"/>
                  <a:gd name="connsiteY2" fmla="*/ 541220 h 541220"/>
                  <a:gd name="connsiteX3" fmla="*/ 0 w 10295813"/>
                  <a:gd name="connsiteY3" fmla="*/ 535782 h 541220"/>
                  <a:gd name="connsiteX0" fmla="*/ 0 w 10295813"/>
                  <a:gd name="connsiteY0" fmla="*/ 535782 h 541220"/>
                  <a:gd name="connsiteX1" fmla="*/ 2307930 w 10295813"/>
                  <a:gd name="connsiteY1" fmla="*/ 410013 h 541220"/>
                  <a:gd name="connsiteX2" fmla="*/ 9567861 w 10295813"/>
                  <a:gd name="connsiteY2" fmla="*/ 0 h 541220"/>
                  <a:gd name="connsiteX3" fmla="*/ 10295813 w 10295813"/>
                  <a:gd name="connsiteY3" fmla="*/ 541220 h 541220"/>
                  <a:gd name="connsiteX4" fmla="*/ 0 w 10295813"/>
                  <a:gd name="connsiteY4" fmla="*/ 535782 h 541220"/>
                  <a:gd name="connsiteX0" fmla="*/ 295 w 10296108"/>
                  <a:gd name="connsiteY0" fmla="*/ 535782 h 541220"/>
                  <a:gd name="connsiteX1" fmla="*/ 0 w 10296108"/>
                  <a:gd name="connsiteY1" fmla="*/ 3613 h 541220"/>
                  <a:gd name="connsiteX2" fmla="*/ 9568156 w 10296108"/>
                  <a:gd name="connsiteY2" fmla="*/ 0 h 541220"/>
                  <a:gd name="connsiteX3" fmla="*/ 10296108 w 10296108"/>
                  <a:gd name="connsiteY3" fmla="*/ 541220 h 541220"/>
                  <a:gd name="connsiteX4" fmla="*/ 295 w 10296108"/>
                  <a:gd name="connsiteY4" fmla="*/ 535782 h 541220"/>
                  <a:gd name="connsiteX0" fmla="*/ 9820 w 10296108"/>
                  <a:gd name="connsiteY0" fmla="*/ 542132 h 542132"/>
                  <a:gd name="connsiteX1" fmla="*/ 0 w 10296108"/>
                  <a:gd name="connsiteY1" fmla="*/ 3613 h 542132"/>
                  <a:gd name="connsiteX2" fmla="*/ 9568156 w 10296108"/>
                  <a:gd name="connsiteY2" fmla="*/ 0 h 542132"/>
                  <a:gd name="connsiteX3" fmla="*/ 10296108 w 10296108"/>
                  <a:gd name="connsiteY3" fmla="*/ 541220 h 542132"/>
                  <a:gd name="connsiteX4" fmla="*/ 9820 w 10296108"/>
                  <a:gd name="connsiteY4" fmla="*/ 542132 h 542132"/>
                  <a:gd name="connsiteX0" fmla="*/ 9820 w 10296108"/>
                  <a:gd name="connsiteY0" fmla="*/ 538519 h 538519"/>
                  <a:gd name="connsiteX1" fmla="*/ 0 w 10296108"/>
                  <a:gd name="connsiteY1" fmla="*/ 0 h 538519"/>
                  <a:gd name="connsiteX2" fmla="*/ 9214095 w 10296108"/>
                  <a:gd name="connsiteY2" fmla="*/ 88514 h 538519"/>
                  <a:gd name="connsiteX3" fmla="*/ 10296108 w 10296108"/>
                  <a:gd name="connsiteY3" fmla="*/ 537607 h 538519"/>
                  <a:gd name="connsiteX4" fmla="*/ 9820 w 10296108"/>
                  <a:gd name="connsiteY4" fmla="*/ 538519 h 538519"/>
                  <a:gd name="connsiteX0" fmla="*/ 9820 w 10296108"/>
                  <a:gd name="connsiteY0" fmla="*/ 540426 h 540426"/>
                  <a:gd name="connsiteX1" fmla="*/ 0 w 10296108"/>
                  <a:gd name="connsiteY1" fmla="*/ 1907 h 540426"/>
                  <a:gd name="connsiteX2" fmla="*/ 8425926 w 10296108"/>
                  <a:gd name="connsiteY2" fmla="*/ 0 h 540426"/>
                  <a:gd name="connsiteX3" fmla="*/ 10296108 w 10296108"/>
                  <a:gd name="connsiteY3" fmla="*/ 539514 h 540426"/>
                  <a:gd name="connsiteX4" fmla="*/ 9820 w 10296108"/>
                  <a:gd name="connsiteY4" fmla="*/ 540426 h 540426"/>
                  <a:gd name="connsiteX0" fmla="*/ 9820 w 9603381"/>
                  <a:gd name="connsiteY0" fmla="*/ 540426 h 540426"/>
                  <a:gd name="connsiteX1" fmla="*/ 0 w 9603381"/>
                  <a:gd name="connsiteY1" fmla="*/ 1907 h 540426"/>
                  <a:gd name="connsiteX2" fmla="*/ 8425926 w 9603381"/>
                  <a:gd name="connsiteY2" fmla="*/ 0 h 540426"/>
                  <a:gd name="connsiteX3" fmla="*/ 9603381 w 9603381"/>
                  <a:gd name="connsiteY3" fmla="*/ 517335 h 540426"/>
                  <a:gd name="connsiteX4" fmla="*/ 9820 w 9603381"/>
                  <a:gd name="connsiteY4" fmla="*/ 540426 h 540426"/>
                  <a:gd name="connsiteX0" fmla="*/ 9820 w 9766557"/>
                  <a:gd name="connsiteY0" fmla="*/ 540426 h 546338"/>
                  <a:gd name="connsiteX1" fmla="*/ 0 w 9766557"/>
                  <a:gd name="connsiteY1" fmla="*/ 1907 h 546338"/>
                  <a:gd name="connsiteX2" fmla="*/ 8425926 w 9766557"/>
                  <a:gd name="connsiteY2" fmla="*/ 0 h 546338"/>
                  <a:gd name="connsiteX3" fmla="*/ 9766557 w 9766557"/>
                  <a:gd name="connsiteY3" fmla="*/ 546338 h 546338"/>
                  <a:gd name="connsiteX4" fmla="*/ 9820 w 9766557"/>
                  <a:gd name="connsiteY4" fmla="*/ 540426 h 546338"/>
                  <a:gd name="connsiteX0" fmla="*/ 9820 w 9298581"/>
                  <a:gd name="connsiteY0" fmla="*/ 540426 h 570223"/>
                  <a:gd name="connsiteX1" fmla="*/ 0 w 9298581"/>
                  <a:gd name="connsiteY1" fmla="*/ 1907 h 570223"/>
                  <a:gd name="connsiteX2" fmla="*/ 8425926 w 9298581"/>
                  <a:gd name="connsiteY2" fmla="*/ 0 h 570223"/>
                  <a:gd name="connsiteX3" fmla="*/ 9298581 w 9298581"/>
                  <a:gd name="connsiteY3" fmla="*/ 570223 h 570223"/>
                  <a:gd name="connsiteX4" fmla="*/ 9820 w 9298581"/>
                  <a:gd name="connsiteY4" fmla="*/ 540426 h 570223"/>
                  <a:gd name="connsiteX0" fmla="*/ 9820 w 9751163"/>
                  <a:gd name="connsiteY0" fmla="*/ 540426 h 542926"/>
                  <a:gd name="connsiteX1" fmla="*/ 0 w 9751163"/>
                  <a:gd name="connsiteY1" fmla="*/ 1907 h 542926"/>
                  <a:gd name="connsiteX2" fmla="*/ 8425926 w 9751163"/>
                  <a:gd name="connsiteY2" fmla="*/ 0 h 542926"/>
                  <a:gd name="connsiteX3" fmla="*/ 9751163 w 9751163"/>
                  <a:gd name="connsiteY3" fmla="*/ 542926 h 542926"/>
                  <a:gd name="connsiteX4" fmla="*/ 9820 w 9751163"/>
                  <a:gd name="connsiteY4" fmla="*/ 540426 h 542926"/>
                  <a:gd name="connsiteX0" fmla="*/ 9820 w 9751163"/>
                  <a:gd name="connsiteY0" fmla="*/ 538519 h 541019"/>
                  <a:gd name="connsiteX1" fmla="*/ 0 w 9751163"/>
                  <a:gd name="connsiteY1" fmla="*/ 0 h 541019"/>
                  <a:gd name="connsiteX2" fmla="*/ 8256593 w 9751163"/>
                  <a:gd name="connsiteY2" fmla="*/ 103869 h 541019"/>
                  <a:gd name="connsiteX3" fmla="*/ 9751163 w 9751163"/>
                  <a:gd name="connsiteY3" fmla="*/ 541019 h 541019"/>
                  <a:gd name="connsiteX4" fmla="*/ 9820 w 9751163"/>
                  <a:gd name="connsiteY4" fmla="*/ 538519 h 541019"/>
                  <a:gd name="connsiteX0" fmla="*/ 9820 w 9751163"/>
                  <a:gd name="connsiteY0" fmla="*/ 538720 h 541220"/>
                  <a:gd name="connsiteX1" fmla="*/ 0 w 9751163"/>
                  <a:gd name="connsiteY1" fmla="*/ 201 h 541220"/>
                  <a:gd name="connsiteX2" fmla="*/ 8432084 w 9751163"/>
                  <a:gd name="connsiteY2" fmla="*/ 0 h 541220"/>
                  <a:gd name="connsiteX3" fmla="*/ 9751163 w 9751163"/>
                  <a:gd name="connsiteY3" fmla="*/ 541220 h 541220"/>
                  <a:gd name="connsiteX4" fmla="*/ 9820 w 9751163"/>
                  <a:gd name="connsiteY4" fmla="*/ 538720 h 541220"/>
                  <a:gd name="connsiteX0" fmla="*/ 1705270 w 11446613"/>
                  <a:gd name="connsiteY0" fmla="*/ 538720 h 541220"/>
                  <a:gd name="connsiteX1" fmla="*/ 0 w 11446613"/>
                  <a:gd name="connsiteY1" fmla="*/ 10757 h 541220"/>
                  <a:gd name="connsiteX2" fmla="*/ 10127534 w 11446613"/>
                  <a:gd name="connsiteY2" fmla="*/ 0 h 541220"/>
                  <a:gd name="connsiteX3" fmla="*/ 11446613 w 11446613"/>
                  <a:gd name="connsiteY3" fmla="*/ 541220 h 541220"/>
                  <a:gd name="connsiteX4" fmla="*/ 1705270 w 11446613"/>
                  <a:gd name="connsiteY4" fmla="*/ 538720 h 541220"/>
                  <a:gd name="connsiteX0" fmla="*/ 0 w 11465368"/>
                  <a:gd name="connsiteY0" fmla="*/ 538720 h 541220"/>
                  <a:gd name="connsiteX1" fmla="*/ 18755 w 11465368"/>
                  <a:gd name="connsiteY1" fmla="*/ 10757 h 541220"/>
                  <a:gd name="connsiteX2" fmla="*/ 10146289 w 11465368"/>
                  <a:gd name="connsiteY2" fmla="*/ 0 h 541220"/>
                  <a:gd name="connsiteX3" fmla="*/ 11465368 w 11465368"/>
                  <a:gd name="connsiteY3" fmla="*/ 541220 h 541220"/>
                  <a:gd name="connsiteX4" fmla="*/ 0 w 11465368"/>
                  <a:gd name="connsiteY4" fmla="*/ 538720 h 541220"/>
                  <a:gd name="connsiteX0" fmla="*/ 42187 w 11446614"/>
                  <a:gd name="connsiteY0" fmla="*/ 542096 h 542096"/>
                  <a:gd name="connsiteX1" fmla="*/ 1 w 11446614"/>
                  <a:gd name="connsiteY1" fmla="*/ 10757 h 542096"/>
                  <a:gd name="connsiteX2" fmla="*/ 10127535 w 11446614"/>
                  <a:gd name="connsiteY2" fmla="*/ 0 h 542096"/>
                  <a:gd name="connsiteX3" fmla="*/ 11446614 w 11446614"/>
                  <a:gd name="connsiteY3" fmla="*/ 541220 h 542096"/>
                  <a:gd name="connsiteX4" fmla="*/ 42187 w 11446614"/>
                  <a:gd name="connsiteY4" fmla="*/ 542096 h 542096"/>
                  <a:gd name="connsiteX0" fmla="*/ 0 w 11404427"/>
                  <a:gd name="connsiteY0" fmla="*/ 542096 h 542096"/>
                  <a:gd name="connsiteX1" fmla="*/ 12663 w 11404427"/>
                  <a:gd name="connsiteY1" fmla="*/ 10757 h 542096"/>
                  <a:gd name="connsiteX2" fmla="*/ 10085348 w 11404427"/>
                  <a:gd name="connsiteY2" fmla="*/ 0 h 542096"/>
                  <a:gd name="connsiteX3" fmla="*/ 11404427 w 11404427"/>
                  <a:gd name="connsiteY3" fmla="*/ 541220 h 542096"/>
                  <a:gd name="connsiteX4" fmla="*/ 0 w 11404427"/>
                  <a:gd name="connsiteY4" fmla="*/ 542096 h 542096"/>
                  <a:gd name="connsiteX0" fmla="*/ 11717 w 11391764"/>
                  <a:gd name="connsiteY0" fmla="*/ 542096 h 542096"/>
                  <a:gd name="connsiteX1" fmla="*/ 0 w 11391764"/>
                  <a:gd name="connsiteY1" fmla="*/ 10757 h 542096"/>
                  <a:gd name="connsiteX2" fmla="*/ 10072685 w 11391764"/>
                  <a:gd name="connsiteY2" fmla="*/ 0 h 542096"/>
                  <a:gd name="connsiteX3" fmla="*/ 11391764 w 11391764"/>
                  <a:gd name="connsiteY3" fmla="*/ 541220 h 542096"/>
                  <a:gd name="connsiteX4" fmla="*/ 11717 w 11391764"/>
                  <a:gd name="connsiteY4" fmla="*/ 542096 h 542096"/>
                  <a:gd name="connsiteX0" fmla="*/ 17811 w 11397858"/>
                  <a:gd name="connsiteY0" fmla="*/ 542096 h 542096"/>
                  <a:gd name="connsiteX1" fmla="*/ 0 w 11397858"/>
                  <a:gd name="connsiteY1" fmla="*/ 14134 h 542096"/>
                  <a:gd name="connsiteX2" fmla="*/ 10078779 w 11397858"/>
                  <a:gd name="connsiteY2" fmla="*/ 0 h 542096"/>
                  <a:gd name="connsiteX3" fmla="*/ 11397858 w 11397858"/>
                  <a:gd name="connsiteY3" fmla="*/ 541220 h 542096"/>
                  <a:gd name="connsiteX4" fmla="*/ 17811 w 11397858"/>
                  <a:gd name="connsiteY4" fmla="*/ 542096 h 542096"/>
                  <a:gd name="connsiteX0" fmla="*/ 0 w 11404425"/>
                  <a:gd name="connsiteY0" fmla="*/ 538719 h 541220"/>
                  <a:gd name="connsiteX1" fmla="*/ 6567 w 11404425"/>
                  <a:gd name="connsiteY1" fmla="*/ 14134 h 541220"/>
                  <a:gd name="connsiteX2" fmla="*/ 10085346 w 11404425"/>
                  <a:gd name="connsiteY2" fmla="*/ 0 h 541220"/>
                  <a:gd name="connsiteX3" fmla="*/ 11404425 w 11404425"/>
                  <a:gd name="connsiteY3" fmla="*/ 541220 h 541220"/>
                  <a:gd name="connsiteX4" fmla="*/ 0 w 11404425"/>
                  <a:gd name="connsiteY4" fmla="*/ 538719 h 541220"/>
                  <a:gd name="connsiteX0" fmla="*/ 10 w 11404435"/>
                  <a:gd name="connsiteY0" fmla="*/ 538719 h 541220"/>
                  <a:gd name="connsiteX1" fmla="*/ 483 w 11404435"/>
                  <a:gd name="connsiteY1" fmla="*/ 14134 h 541220"/>
                  <a:gd name="connsiteX2" fmla="*/ 10085356 w 11404435"/>
                  <a:gd name="connsiteY2" fmla="*/ 0 h 541220"/>
                  <a:gd name="connsiteX3" fmla="*/ 11404435 w 11404435"/>
                  <a:gd name="connsiteY3" fmla="*/ 541220 h 541220"/>
                  <a:gd name="connsiteX4" fmla="*/ 10 w 11404435"/>
                  <a:gd name="connsiteY4" fmla="*/ 538719 h 54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4435" h="541220">
                    <a:moveTo>
                      <a:pt x="10" y="538719"/>
                    </a:moveTo>
                    <a:cubicBezTo>
                      <a:pt x="-88" y="361329"/>
                      <a:pt x="581" y="191524"/>
                      <a:pt x="483" y="14134"/>
                    </a:cubicBezTo>
                    <a:lnTo>
                      <a:pt x="10085356" y="0"/>
                    </a:lnTo>
                    <a:lnTo>
                      <a:pt x="11404435" y="541220"/>
                    </a:lnTo>
                    <a:lnTo>
                      <a:pt x="10" y="53871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190500" y="5096530"/>
                <a:ext cx="4184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bg1"/>
                    </a:solidFill>
                    <a:latin typeface="Work Sans Black" panose="00000A00000000000000" pitchFamily="50" charset="0"/>
                  </a:rPr>
                  <a:t>5 LESSONS</a:t>
                </a:r>
                <a:endParaRPr lang="de-DE" dirty="0">
                  <a:solidFill>
                    <a:schemeClr val="bg1"/>
                  </a:solidFill>
                  <a:latin typeface="Work Sans Black" panose="00000A00000000000000" pitchFamily="50" charset="0"/>
                </a:endParaRPr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5843876" y="6170913"/>
              <a:ext cx="4456145" cy="381631"/>
              <a:chOff x="-4473" y="5095244"/>
              <a:chExt cx="4456145" cy="381631"/>
            </a:xfrm>
          </p:grpSpPr>
          <p:sp>
            <p:nvSpPr>
              <p:cNvPr id="21" name="Rechtwinkliges Dreieck 4"/>
              <p:cNvSpPr/>
              <p:nvPr/>
            </p:nvSpPr>
            <p:spPr>
              <a:xfrm>
                <a:off x="-4473" y="5095244"/>
                <a:ext cx="4456145" cy="381631"/>
              </a:xfrm>
              <a:custGeom>
                <a:avLst/>
                <a:gdLst>
                  <a:gd name="connsiteX0" fmla="*/ 0 w 1352550"/>
                  <a:gd name="connsiteY0" fmla="*/ 990600 h 990600"/>
                  <a:gd name="connsiteX1" fmla="*/ 0 w 1352550"/>
                  <a:gd name="connsiteY1" fmla="*/ 0 h 990600"/>
                  <a:gd name="connsiteX2" fmla="*/ 1352550 w 1352550"/>
                  <a:gd name="connsiteY2" fmla="*/ 990600 h 990600"/>
                  <a:gd name="connsiteX3" fmla="*/ 0 w 1352550"/>
                  <a:gd name="connsiteY3" fmla="*/ 990600 h 990600"/>
                  <a:gd name="connsiteX0" fmla="*/ 0 w 1570914"/>
                  <a:gd name="connsiteY0" fmla="*/ 990600 h 990600"/>
                  <a:gd name="connsiteX1" fmla="*/ 0 w 1570914"/>
                  <a:gd name="connsiteY1" fmla="*/ 0 h 990600"/>
                  <a:gd name="connsiteX2" fmla="*/ 1570914 w 1570914"/>
                  <a:gd name="connsiteY2" fmla="*/ 874594 h 990600"/>
                  <a:gd name="connsiteX3" fmla="*/ 0 w 1570914"/>
                  <a:gd name="connsiteY3" fmla="*/ 990600 h 990600"/>
                  <a:gd name="connsiteX0" fmla="*/ 0 w 2106695"/>
                  <a:gd name="connsiteY0" fmla="*/ 990600 h 1462763"/>
                  <a:gd name="connsiteX1" fmla="*/ 0 w 2106695"/>
                  <a:gd name="connsiteY1" fmla="*/ 0 h 1462763"/>
                  <a:gd name="connsiteX2" fmla="*/ 2106695 w 2106695"/>
                  <a:gd name="connsiteY2" fmla="*/ 1462763 h 1462763"/>
                  <a:gd name="connsiteX3" fmla="*/ 0 w 2106695"/>
                  <a:gd name="connsiteY3" fmla="*/ 990600 h 1462763"/>
                  <a:gd name="connsiteX0" fmla="*/ 33338 w 2106695"/>
                  <a:gd name="connsiteY0" fmla="*/ 1464469 h 1464469"/>
                  <a:gd name="connsiteX1" fmla="*/ 0 w 2106695"/>
                  <a:gd name="connsiteY1" fmla="*/ 0 h 1464469"/>
                  <a:gd name="connsiteX2" fmla="*/ 2106695 w 2106695"/>
                  <a:gd name="connsiteY2" fmla="*/ 1462763 h 1464469"/>
                  <a:gd name="connsiteX3" fmla="*/ 33338 w 2106695"/>
                  <a:gd name="connsiteY3" fmla="*/ 1464469 h 1464469"/>
                  <a:gd name="connsiteX0" fmla="*/ 0 w 2073357"/>
                  <a:gd name="connsiteY0" fmla="*/ 542926 h 542926"/>
                  <a:gd name="connsiteX1" fmla="*/ 1345405 w 2073357"/>
                  <a:gd name="connsiteY1" fmla="*/ 0 h 542926"/>
                  <a:gd name="connsiteX2" fmla="*/ 2073357 w 2073357"/>
                  <a:gd name="connsiteY2" fmla="*/ 541220 h 542926"/>
                  <a:gd name="connsiteX3" fmla="*/ 0 w 2073357"/>
                  <a:gd name="connsiteY3" fmla="*/ 542926 h 542926"/>
                  <a:gd name="connsiteX0" fmla="*/ 0 w 4259344"/>
                  <a:gd name="connsiteY0" fmla="*/ 545307 h 545307"/>
                  <a:gd name="connsiteX1" fmla="*/ 3531392 w 4259344"/>
                  <a:gd name="connsiteY1" fmla="*/ 0 h 545307"/>
                  <a:gd name="connsiteX2" fmla="*/ 4259344 w 4259344"/>
                  <a:gd name="connsiteY2" fmla="*/ 541220 h 545307"/>
                  <a:gd name="connsiteX3" fmla="*/ 0 w 4259344"/>
                  <a:gd name="connsiteY3" fmla="*/ 545307 h 545307"/>
                  <a:gd name="connsiteX0" fmla="*/ 0 w 7545469"/>
                  <a:gd name="connsiteY0" fmla="*/ 545307 h 545307"/>
                  <a:gd name="connsiteX1" fmla="*/ 6817517 w 7545469"/>
                  <a:gd name="connsiteY1" fmla="*/ 0 h 545307"/>
                  <a:gd name="connsiteX2" fmla="*/ 7545469 w 7545469"/>
                  <a:gd name="connsiteY2" fmla="*/ 541220 h 545307"/>
                  <a:gd name="connsiteX3" fmla="*/ 0 w 7545469"/>
                  <a:gd name="connsiteY3" fmla="*/ 545307 h 545307"/>
                  <a:gd name="connsiteX0" fmla="*/ 0 w 10295813"/>
                  <a:gd name="connsiteY0" fmla="*/ 535782 h 541220"/>
                  <a:gd name="connsiteX1" fmla="*/ 9567861 w 10295813"/>
                  <a:gd name="connsiteY1" fmla="*/ 0 h 541220"/>
                  <a:gd name="connsiteX2" fmla="*/ 10295813 w 10295813"/>
                  <a:gd name="connsiteY2" fmla="*/ 541220 h 541220"/>
                  <a:gd name="connsiteX3" fmla="*/ 0 w 10295813"/>
                  <a:gd name="connsiteY3" fmla="*/ 535782 h 541220"/>
                  <a:gd name="connsiteX0" fmla="*/ 0 w 10295813"/>
                  <a:gd name="connsiteY0" fmla="*/ 535782 h 541220"/>
                  <a:gd name="connsiteX1" fmla="*/ 2307930 w 10295813"/>
                  <a:gd name="connsiteY1" fmla="*/ 410013 h 541220"/>
                  <a:gd name="connsiteX2" fmla="*/ 9567861 w 10295813"/>
                  <a:gd name="connsiteY2" fmla="*/ 0 h 541220"/>
                  <a:gd name="connsiteX3" fmla="*/ 10295813 w 10295813"/>
                  <a:gd name="connsiteY3" fmla="*/ 541220 h 541220"/>
                  <a:gd name="connsiteX4" fmla="*/ 0 w 10295813"/>
                  <a:gd name="connsiteY4" fmla="*/ 535782 h 541220"/>
                  <a:gd name="connsiteX0" fmla="*/ 295 w 10296108"/>
                  <a:gd name="connsiteY0" fmla="*/ 535782 h 541220"/>
                  <a:gd name="connsiteX1" fmla="*/ 0 w 10296108"/>
                  <a:gd name="connsiteY1" fmla="*/ 3613 h 541220"/>
                  <a:gd name="connsiteX2" fmla="*/ 9568156 w 10296108"/>
                  <a:gd name="connsiteY2" fmla="*/ 0 h 541220"/>
                  <a:gd name="connsiteX3" fmla="*/ 10296108 w 10296108"/>
                  <a:gd name="connsiteY3" fmla="*/ 541220 h 541220"/>
                  <a:gd name="connsiteX4" fmla="*/ 295 w 10296108"/>
                  <a:gd name="connsiteY4" fmla="*/ 535782 h 541220"/>
                  <a:gd name="connsiteX0" fmla="*/ 9820 w 10296108"/>
                  <a:gd name="connsiteY0" fmla="*/ 542132 h 542132"/>
                  <a:gd name="connsiteX1" fmla="*/ 0 w 10296108"/>
                  <a:gd name="connsiteY1" fmla="*/ 3613 h 542132"/>
                  <a:gd name="connsiteX2" fmla="*/ 9568156 w 10296108"/>
                  <a:gd name="connsiteY2" fmla="*/ 0 h 542132"/>
                  <a:gd name="connsiteX3" fmla="*/ 10296108 w 10296108"/>
                  <a:gd name="connsiteY3" fmla="*/ 541220 h 542132"/>
                  <a:gd name="connsiteX4" fmla="*/ 9820 w 10296108"/>
                  <a:gd name="connsiteY4" fmla="*/ 542132 h 542132"/>
                  <a:gd name="connsiteX0" fmla="*/ 9820 w 10296108"/>
                  <a:gd name="connsiteY0" fmla="*/ 538519 h 538519"/>
                  <a:gd name="connsiteX1" fmla="*/ 0 w 10296108"/>
                  <a:gd name="connsiteY1" fmla="*/ 0 h 538519"/>
                  <a:gd name="connsiteX2" fmla="*/ 9214095 w 10296108"/>
                  <a:gd name="connsiteY2" fmla="*/ 88514 h 538519"/>
                  <a:gd name="connsiteX3" fmla="*/ 10296108 w 10296108"/>
                  <a:gd name="connsiteY3" fmla="*/ 537607 h 538519"/>
                  <a:gd name="connsiteX4" fmla="*/ 9820 w 10296108"/>
                  <a:gd name="connsiteY4" fmla="*/ 538519 h 538519"/>
                  <a:gd name="connsiteX0" fmla="*/ 9820 w 10296108"/>
                  <a:gd name="connsiteY0" fmla="*/ 540426 h 540426"/>
                  <a:gd name="connsiteX1" fmla="*/ 0 w 10296108"/>
                  <a:gd name="connsiteY1" fmla="*/ 1907 h 540426"/>
                  <a:gd name="connsiteX2" fmla="*/ 8425926 w 10296108"/>
                  <a:gd name="connsiteY2" fmla="*/ 0 h 540426"/>
                  <a:gd name="connsiteX3" fmla="*/ 10296108 w 10296108"/>
                  <a:gd name="connsiteY3" fmla="*/ 539514 h 540426"/>
                  <a:gd name="connsiteX4" fmla="*/ 9820 w 10296108"/>
                  <a:gd name="connsiteY4" fmla="*/ 540426 h 540426"/>
                  <a:gd name="connsiteX0" fmla="*/ 9820 w 9603381"/>
                  <a:gd name="connsiteY0" fmla="*/ 540426 h 540426"/>
                  <a:gd name="connsiteX1" fmla="*/ 0 w 9603381"/>
                  <a:gd name="connsiteY1" fmla="*/ 1907 h 540426"/>
                  <a:gd name="connsiteX2" fmla="*/ 8425926 w 9603381"/>
                  <a:gd name="connsiteY2" fmla="*/ 0 h 540426"/>
                  <a:gd name="connsiteX3" fmla="*/ 9603381 w 9603381"/>
                  <a:gd name="connsiteY3" fmla="*/ 517335 h 540426"/>
                  <a:gd name="connsiteX4" fmla="*/ 9820 w 9603381"/>
                  <a:gd name="connsiteY4" fmla="*/ 540426 h 540426"/>
                  <a:gd name="connsiteX0" fmla="*/ 9820 w 9766557"/>
                  <a:gd name="connsiteY0" fmla="*/ 540426 h 546338"/>
                  <a:gd name="connsiteX1" fmla="*/ 0 w 9766557"/>
                  <a:gd name="connsiteY1" fmla="*/ 1907 h 546338"/>
                  <a:gd name="connsiteX2" fmla="*/ 8425926 w 9766557"/>
                  <a:gd name="connsiteY2" fmla="*/ 0 h 546338"/>
                  <a:gd name="connsiteX3" fmla="*/ 9766557 w 9766557"/>
                  <a:gd name="connsiteY3" fmla="*/ 546338 h 546338"/>
                  <a:gd name="connsiteX4" fmla="*/ 9820 w 9766557"/>
                  <a:gd name="connsiteY4" fmla="*/ 540426 h 546338"/>
                  <a:gd name="connsiteX0" fmla="*/ 9820 w 9298581"/>
                  <a:gd name="connsiteY0" fmla="*/ 540426 h 570223"/>
                  <a:gd name="connsiteX1" fmla="*/ 0 w 9298581"/>
                  <a:gd name="connsiteY1" fmla="*/ 1907 h 570223"/>
                  <a:gd name="connsiteX2" fmla="*/ 8425926 w 9298581"/>
                  <a:gd name="connsiteY2" fmla="*/ 0 h 570223"/>
                  <a:gd name="connsiteX3" fmla="*/ 9298581 w 9298581"/>
                  <a:gd name="connsiteY3" fmla="*/ 570223 h 570223"/>
                  <a:gd name="connsiteX4" fmla="*/ 9820 w 9298581"/>
                  <a:gd name="connsiteY4" fmla="*/ 540426 h 570223"/>
                  <a:gd name="connsiteX0" fmla="*/ 9820 w 9751163"/>
                  <a:gd name="connsiteY0" fmla="*/ 540426 h 542926"/>
                  <a:gd name="connsiteX1" fmla="*/ 0 w 9751163"/>
                  <a:gd name="connsiteY1" fmla="*/ 1907 h 542926"/>
                  <a:gd name="connsiteX2" fmla="*/ 8425926 w 9751163"/>
                  <a:gd name="connsiteY2" fmla="*/ 0 h 542926"/>
                  <a:gd name="connsiteX3" fmla="*/ 9751163 w 9751163"/>
                  <a:gd name="connsiteY3" fmla="*/ 542926 h 542926"/>
                  <a:gd name="connsiteX4" fmla="*/ 9820 w 9751163"/>
                  <a:gd name="connsiteY4" fmla="*/ 540426 h 542926"/>
                  <a:gd name="connsiteX0" fmla="*/ 9820 w 9751163"/>
                  <a:gd name="connsiteY0" fmla="*/ 538519 h 541019"/>
                  <a:gd name="connsiteX1" fmla="*/ 0 w 9751163"/>
                  <a:gd name="connsiteY1" fmla="*/ 0 h 541019"/>
                  <a:gd name="connsiteX2" fmla="*/ 8256593 w 9751163"/>
                  <a:gd name="connsiteY2" fmla="*/ 103869 h 541019"/>
                  <a:gd name="connsiteX3" fmla="*/ 9751163 w 9751163"/>
                  <a:gd name="connsiteY3" fmla="*/ 541019 h 541019"/>
                  <a:gd name="connsiteX4" fmla="*/ 9820 w 9751163"/>
                  <a:gd name="connsiteY4" fmla="*/ 538519 h 541019"/>
                  <a:gd name="connsiteX0" fmla="*/ 9820 w 9751163"/>
                  <a:gd name="connsiteY0" fmla="*/ 538720 h 541220"/>
                  <a:gd name="connsiteX1" fmla="*/ 0 w 9751163"/>
                  <a:gd name="connsiteY1" fmla="*/ 201 h 541220"/>
                  <a:gd name="connsiteX2" fmla="*/ 8432084 w 9751163"/>
                  <a:gd name="connsiteY2" fmla="*/ 0 h 541220"/>
                  <a:gd name="connsiteX3" fmla="*/ 9751163 w 9751163"/>
                  <a:gd name="connsiteY3" fmla="*/ 541220 h 541220"/>
                  <a:gd name="connsiteX4" fmla="*/ 9820 w 9751163"/>
                  <a:gd name="connsiteY4" fmla="*/ 538720 h 541220"/>
                  <a:gd name="connsiteX0" fmla="*/ 1705270 w 11446613"/>
                  <a:gd name="connsiteY0" fmla="*/ 538720 h 541220"/>
                  <a:gd name="connsiteX1" fmla="*/ 0 w 11446613"/>
                  <a:gd name="connsiteY1" fmla="*/ 10757 h 541220"/>
                  <a:gd name="connsiteX2" fmla="*/ 10127534 w 11446613"/>
                  <a:gd name="connsiteY2" fmla="*/ 0 h 541220"/>
                  <a:gd name="connsiteX3" fmla="*/ 11446613 w 11446613"/>
                  <a:gd name="connsiteY3" fmla="*/ 541220 h 541220"/>
                  <a:gd name="connsiteX4" fmla="*/ 1705270 w 11446613"/>
                  <a:gd name="connsiteY4" fmla="*/ 538720 h 541220"/>
                  <a:gd name="connsiteX0" fmla="*/ 0 w 11465368"/>
                  <a:gd name="connsiteY0" fmla="*/ 538720 h 541220"/>
                  <a:gd name="connsiteX1" fmla="*/ 18755 w 11465368"/>
                  <a:gd name="connsiteY1" fmla="*/ 10757 h 541220"/>
                  <a:gd name="connsiteX2" fmla="*/ 10146289 w 11465368"/>
                  <a:gd name="connsiteY2" fmla="*/ 0 h 541220"/>
                  <a:gd name="connsiteX3" fmla="*/ 11465368 w 11465368"/>
                  <a:gd name="connsiteY3" fmla="*/ 541220 h 541220"/>
                  <a:gd name="connsiteX4" fmla="*/ 0 w 11465368"/>
                  <a:gd name="connsiteY4" fmla="*/ 538720 h 541220"/>
                  <a:gd name="connsiteX0" fmla="*/ 42187 w 11446614"/>
                  <a:gd name="connsiteY0" fmla="*/ 542096 h 542096"/>
                  <a:gd name="connsiteX1" fmla="*/ 1 w 11446614"/>
                  <a:gd name="connsiteY1" fmla="*/ 10757 h 542096"/>
                  <a:gd name="connsiteX2" fmla="*/ 10127535 w 11446614"/>
                  <a:gd name="connsiteY2" fmla="*/ 0 h 542096"/>
                  <a:gd name="connsiteX3" fmla="*/ 11446614 w 11446614"/>
                  <a:gd name="connsiteY3" fmla="*/ 541220 h 542096"/>
                  <a:gd name="connsiteX4" fmla="*/ 42187 w 11446614"/>
                  <a:gd name="connsiteY4" fmla="*/ 542096 h 542096"/>
                  <a:gd name="connsiteX0" fmla="*/ 0 w 11404427"/>
                  <a:gd name="connsiteY0" fmla="*/ 542096 h 542096"/>
                  <a:gd name="connsiteX1" fmla="*/ 12663 w 11404427"/>
                  <a:gd name="connsiteY1" fmla="*/ 10757 h 542096"/>
                  <a:gd name="connsiteX2" fmla="*/ 10085348 w 11404427"/>
                  <a:gd name="connsiteY2" fmla="*/ 0 h 542096"/>
                  <a:gd name="connsiteX3" fmla="*/ 11404427 w 11404427"/>
                  <a:gd name="connsiteY3" fmla="*/ 541220 h 542096"/>
                  <a:gd name="connsiteX4" fmla="*/ 0 w 11404427"/>
                  <a:gd name="connsiteY4" fmla="*/ 542096 h 542096"/>
                  <a:gd name="connsiteX0" fmla="*/ 11717 w 11391764"/>
                  <a:gd name="connsiteY0" fmla="*/ 542096 h 542096"/>
                  <a:gd name="connsiteX1" fmla="*/ 0 w 11391764"/>
                  <a:gd name="connsiteY1" fmla="*/ 10757 h 542096"/>
                  <a:gd name="connsiteX2" fmla="*/ 10072685 w 11391764"/>
                  <a:gd name="connsiteY2" fmla="*/ 0 h 542096"/>
                  <a:gd name="connsiteX3" fmla="*/ 11391764 w 11391764"/>
                  <a:gd name="connsiteY3" fmla="*/ 541220 h 542096"/>
                  <a:gd name="connsiteX4" fmla="*/ 11717 w 11391764"/>
                  <a:gd name="connsiteY4" fmla="*/ 542096 h 542096"/>
                  <a:gd name="connsiteX0" fmla="*/ 17811 w 11397858"/>
                  <a:gd name="connsiteY0" fmla="*/ 542096 h 542096"/>
                  <a:gd name="connsiteX1" fmla="*/ 0 w 11397858"/>
                  <a:gd name="connsiteY1" fmla="*/ 14134 h 542096"/>
                  <a:gd name="connsiteX2" fmla="*/ 10078779 w 11397858"/>
                  <a:gd name="connsiteY2" fmla="*/ 0 h 542096"/>
                  <a:gd name="connsiteX3" fmla="*/ 11397858 w 11397858"/>
                  <a:gd name="connsiteY3" fmla="*/ 541220 h 542096"/>
                  <a:gd name="connsiteX4" fmla="*/ 17811 w 11397858"/>
                  <a:gd name="connsiteY4" fmla="*/ 542096 h 542096"/>
                  <a:gd name="connsiteX0" fmla="*/ 0 w 11404425"/>
                  <a:gd name="connsiteY0" fmla="*/ 538719 h 541220"/>
                  <a:gd name="connsiteX1" fmla="*/ 6567 w 11404425"/>
                  <a:gd name="connsiteY1" fmla="*/ 14134 h 541220"/>
                  <a:gd name="connsiteX2" fmla="*/ 10085346 w 11404425"/>
                  <a:gd name="connsiteY2" fmla="*/ 0 h 541220"/>
                  <a:gd name="connsiteX3" fmla="*/ 11404425 w 11404425"/>
                  <a:gd name="connsiteY3" fmla="*/ 541220 h 541220"/>
                  <a:gd name="connsiteX4" fmla="*/ 0 w 11404425"/>
                  <a:gd name="connsiteY4" fmla="*/ 538719 h 541220"/>
                  <a:gd name="connsiteX0" fmla="*/ 10 w 11404435"/>
                  <a:gd name="connsiteY0" fmla="*/ 538719 h 541220"/>
                  <a:gd name="connsiteX1" fmla="*/ 483 w 11404435"/>
                  <a:gd name="connsiteY1" fmla="*/ 14134 h 541220"/>
                  <a:gd name="connsiteX2" fmla="*/ 10085356 w 11404435"/>
                  <a:gd name="connsiteY2" fmla="*/ 0 h 541220"/>
                  <a:gd name="connsiteX3" fmla="*/ 11404435 w 11404435"/>
                  <a:gd name="connsiteY3" fmla="*/ 541220 h 541220"/>
                  <a:gd name="connsiteX4" fmla="*/ 10 w 11404435"/>
                  <a:gd name="connsiteY4" fmla="*/ 538719 h 54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4435" h="541220">
                    <a:moveTo>
                      <a:pt x="10" y="538719"/>
                    </a:moveTo>
                    <a:cubicBezTo>
                      <a:pt x="-88" y="361329"/>
                      <a:pt x="581" y="191524"/>
                      <a:pt x="483" y="14134"/>
                    </a:cubicBezTo>
                    <a:lnTo>
                      <a:pt x="10085356" y="0"/>
                    </a:lnTo>
                    <a:lnTo>
                      <a:pt x="11404435" y="541220"/>
                    </a:lnTo>
                    <a:lnTo>
                      <a:pt x="10" y="53871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190500" y="5106055"/>
                <a:ext cx="4184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bg1"/>
                    </a:solidFill>
                    <a:latin typeface="Work Sans Black" panose="00000A00000000000000" pitchFamily="50" charset="0"/>
                  </a:rPr>
                  <a:t>CERTIFICATE FOR COMPLETION</a:t>
                </a:r>
                <a:endParaRPr lang="de-DE" dirty="0">
                  <a:solidFill>
                    <a:schemeClr val="bg1"/>
                  </a:solidFill>
                  <a:latin typeface="Work Sans Black" panose="00000A00000000000000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7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3699988" y="836653"/>
            <a:ext cx="4758978" cy="4758979"/>
            <a:chOff x="2511706" y="2257063"/>
            <a:chExt cx="1608881" cy="1608881"/>
          </a:xfrm>
        </p:grpSpPr>
        <p:sp>
          <p:nvSpPr>
            <p:cNvPr id="23" name="Ellipse 22"/>
            <p:cNvSpPr/>
            <p:nvPr/>
          </p:nvSpPr>
          <p:spPr>
            <a:xfrm>
              <a:off x="2511706" y="2257063"/>
              <a:ext cx="1608881" cy="160888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91" y="2524825"/>
              <a:ext cx="1071909" cy="1073356"/>
            </a:xfrm>
            <a:prstGeom prst="rect">
              <a:avLst/>
            </a:prstGeom>
          </p:spPr>
        </p:pic>
      </p:grpSp>
      <p:sp>
        <p:nvSpPr>
          <p:cNvPr id="25" name="Ellipse 24"/>
          <p:cNvSpPr/>
          <p:nvPr/>
        </p:nvSpPr>
        <p:spPr>
          <a:xfrm>
            <a:off x="6015167" y="5321159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6" name="Ellipse 25"/>
          <p:cNvSpPr/>
          <p:nvPr/>
        </p:nvSpPr>
        <p:spPr>
          <a:xfrm>
            <a:off x="4426319" y="4602958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27" name="Ellipse 26"/>
          <p:cNvSpPr/>
          <p:nvPr/>
        </p:nvSpPr>
        <p:spPr>
          <a:xfrm>
            <a:off x="3926967" y="3166554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28" name="Ellipse 27"/>
          <p:cNvSpPr/>
          <p:nvPr/>
        </p:nvSpPr>
        <p:spPr>
          <a:xfrm>
            <a:off x="4063154" y="3884756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9" name="Ellipse 28"/>
          <p:cNvSpPr/>
          <p:nvPr/>
        </p:nvSpPr>
        <p:spPr>
          <a:xfrm>
            <a:off x="8164782" y="3166554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30" name="Ellipse 29"/>
          <p:cNvSpPr/>
          <p:nvPr/>
        </p:nvSpPr>
        <p:spPr>
          <a:xfrm>
            <a:off x="7943406" y="3884756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31" name="Ellipse 30"/>
          <p:cNvSpPr/>
          <p:nvPr/>
        </p:nvSpPr>
        <p:spPr>
          <a:xfrm>
            <a:off x="7565663" y="4602958"/>
            <a:ext cx="99172" cy="99172"/>
          </a:xfrm>
          <a:prstGeom prst="ellipse">
            <a:avLst/>
          </a:prstGeom>
          <a:solidFill>
            <a:srgbClr val="FFFF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32" name="Rectangle 8"/>
          <p:cNvSpPr/>
          <p:nvPr/>
        </p:nvSpPr>
        <p:spPr>
          <a:xfrm rot="21414920">
            <a:off x="4317673" y="1198638"/>
            <a:ext cx="3523607" cy="31979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40174"/>
              </a:avLst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65073"/>
                </a:solidFill>
                <a:latin typeface="Work Sans ExtraBold" panose="00000900000000000000" pitchFamily="50" charset="0"/>
                <a:ea typeface="Roboto Black" panose="02000000000000000000" pitchFamily="2" charset="0"/>
                <a:cs typeface="Open Sans Extrabold" panose="020B0906030804020204" pitchFamily="34" charset="0"/>
              </a:rPr>
              <a:t>Community         E-Learning</a:t>
            </a:r>
            <a:endParaRPr lang="en-US" sz="2800" b="1" dirty="0">
              <a:solidFill>
                <a:srgbClr val="165073"/>
              </a:solidFill>
              <a:latin typeface="Work Sans ExtraBold" panose="00000900000000000000" pitchFamily="50" charset="0"/>
              <a:ea typeface="Roboto Black" panose="02000000000000000000" pitchFamily="2" charset="0"/>
              <a:cs typeface="Open Sans Extrabold" panose="020B0906030804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796370" y="891086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 smtClean="0">
                <a:solidFill>
                  <a:srgbClr val="165073"/>
                </a:solidFill>
                <a:latin typeface="FontAwesome" pitchFamily="2" charset="0"/>
              </a:rPr>
              <a:t></a:t>
            </a:r>
            <a:endParaRPr lang="de-DE" sz="3200" dirty="0">
              <a:solidFill>
                <a:srgbClr val="165073"/>
              </a:solidFill>
              <a:latin typeface="FontAwesome" pitchFamily="2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3328531" y="2860819"/>
            <a:ext cx="710640" cy="710640"/>
            <a:chOff x="1348108" y="2258623"/>
            <a:chExt cx="894647" cy="894647"/>
          </a:xfrm>
        </p:grpSpPr>
        <p:sp>
          <p:nvSpPr>
            <p:cNvPr id="35" name="Oval 10"/>
            <p:cNvSpPr>
              <a:spLocks noChangeAspect="1"/>
            </p:cNvSpPr>
            <p:nvPr/>
          </p:nvSpPr>
          <p:spPr>
            <a:xfrm>
              <a:off x="1348108" y="2258623"/>
              <a:ext cx="894647" cy="894647"/>
            </a:xfrm>
            <a:prstGeom prst="ellipse">
              <a:avLst/>
            </a:prstGeom>
            <a:solidFill>
              <a:srgbClr val="2FBC9B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/>
            </a:p>
          </p:txBody>
        </p:sp>
        <p:grpSp>
          <p:nvGrpSpPr>
            <p:cNvPr id="36" name="Group 40"/>
            <p:cNvGrpSpPr/>
            <p:nvPr/>
          </p:nvGrpSpPr>
          <p:grpSpPr>
            <a:xfrm>
              <a:off x="1426483" y="2513394"/>
              <a:ext cx="734536" cy="445284"/>
              <a:chOff x="354438" y="1025177"/>
              <a:chExt cx="1454996" cy="882053"/>
            </a:xfrm>
          </p:grpSpPr>
          <p:pic>
            <p:nvPicPr>
              <p:cNvPr id="38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092" y="1025177"/>
                <a:ext cx="1048609" cy="385583"/>
              </a:xfrm>
              <a:prstGeom prst="rect">
                <a:avLst/>
              </a:prstGeom>
            </p:spPr>
          </p:pic>
          <p:sp>
            <p:nvSpPr>
              <p:cNvPr id="39" name="Rectangle 42"/>
              <p:cNvSpPr/>
              <p:nvPr/>
            </p:nvSpPr>
            <p:spPr>
              <a:xfrm>
                <a:off x="354438" y="1293207"/>
                <a:ext cx="1454996" cy="61402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Work Sans Black" panose="00000A00000000000000" pitchFamily="50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MOOC</a:t>
                </a:r>
                <a:endParaRPr lang="en-US" sz="800" dirty="0">
                  <a:solidFill>
                    <a:schemeClr val="bg1"/>
                  </a:solidFill>
                  <a:latin typeface="Work Sans Black" panose="00000A00000000000000" pitchFamily="50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sp>
          <p:nvSpPr>
            <p:cNvPr id="37" name="Ellipse 36"/>
            <p:cNvSpPr/>
            <p:nvPr/>
          </p:nvSpPr>
          <p:spPr>
            <a:xfrm>
              <a:off x="2093537" y="2641109"/>
              <a:ext cx="124851" cy="124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</p:spTree>
    <p:extLst>
      <p:ext uri="{BB962C8B-B14F-4D97-AF65-F5344CB8AC3E}">
        <p14:creationId xmlns:p14="http://schemas.microsoft.com/office/powerpoint/2010/main" val="2149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702521" y="986996"/>
            <a:ext cx="3793404" cy="2345551"/>
          </a:xfrm>
          <a:prstGeom prst="roundRect">
            <a:avLst/>
          </a:prstGeom>
          <a:solidFill>
            <a:srgbClr val="3333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04153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7303221" y="986996"/>
            <a:ext cx="3793404" cy="2345551"/>
          </a:xfrm>
          <a:prstGeom prst="roundRect">
            <a:avLst/>
          </a:prstGeom>
          <a:solidFill>
            <a:srgbClr val="EB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04153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1702521" y="3577796"/>
            <a:ext cx="3793404" cy="2345551"/>
          </a:xfrm>
          <a:prstGeom prst="roundRect">
            <a:avLst/>
          </a:prstGeom>
          <a:solidFill>
            <a:srgbClr val="EB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04153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7303221" y="3577796"/>
            <a:ext cx="3793404" cy="2345551"/>
          </a:xfrm>
          <a:prstGeom prst="roundRect">
            <a:avLst/>
          </a:prstGeom>
          <a:solidFill>
            <a:srgbClr val="EBE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04153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3075348" y="4226696"/>
            <a:ext cx="1047750" cy="1047750"/>
          </a:xfrm>
          <a:prstGeom prst="mathPlus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2438400" y="3761172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304153"/>
                </a:solidFill>
                <a:latin typeface="Work Sans Black" panose="00000A00000000000000" pitchFamily="50" charset="0"/>
              </a:rPr>
              <a:t>MINI-MOOC</a:t>
            </a:r>
            <a:endParaRPr lang="de-DE" sz="1600" dirty="0">
              <a:solidFill>
                <a:srgbClr val="304153"/>
              </a:solidFill>
              <a:latin typeface="Work Sans Black" panose="00000A00000000000000" pitchFamily="50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43" y="5560645"/>
            <a:ext cx="360000" cy="360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59" y="5560645"/>
            <a:ext cx="360000" cy="360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27" y="5560645"/>
            <a:ext cx="360000" cy="3600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75" y="5560645"/>
            <a:ext cx="360000" cy="3600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30415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3751968"/>
            <a:ext cx="476250" cy="395457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50" y="2911018"/>
            <a:ext cx="360000" cy="36000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38333" r="15859" b="52639"/>
          <a:stretch/>
        </p:blipFill>
        <p:spPr>
          <a:xfrm>
            <a:off x="1962149" y="2371725"/>
            <a:ext cx="3238501" cy="23920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23" y="1359785"/>
            <a:ext cx="3793404" cy="1605863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1934550" y="5504443"/>
            <a:ext cx="146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304153"/>
                </a:solidFill>
                <a:latin typeface="Work Sans Black" panose="00000A00000000000000" pitchFamily="50" charset="0"/>
              </a:rPr>
              <a:t>2018</a:t>
            </a:r>
            <a:endParaRPr lang="de-DE" sz="1600" dirty="0">
              <a:solidFill>
                <a:srgbClr val="304153"/>
              </a:solidFill>
              <a:latin typeface="Work Sans Black" panose="00000A00000000000000" pitchFamily="50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465990" y="1051776"/>
            <a:ext cx="1467865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3800" dirty="0" smtClean="0">
                <a:solidFill>
                  <a:schemeClr val="bg1"/>
                </a:solidFill>
                <a:latin typeface="Work Sans Black" panose="00000A00000000000000" pitchFamily="50" charset="0"/>
              </a:rPr>
              <a:t>?</a:t>
            </a:r>
            <a:endParaRPr lang="de-DE" sz="13800" dirty="0">
              <a:solidFill>
                <a:schemeClr val="bg1"/>
              </a:solidFill>
              <a:latin typeface="Work Sans Black" panose="00000A00000000000000" pitchFamily="50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8465990" y="3642575"/>
            <a:ext cx="1467865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3800" dirty="0" smtClean="0">
                <a:solidFill>
                  <a:schemeClr val="bg1"/>
                </a:solidFill>
                <a:latin typeface="Work Sans Black" panose="00000A00000000000000" pitchFamily="50" charset="0"/>
              </a:rPr>
              <a:t>?</a:t>
            </a:r>
            <a:endParaRPr lang="de-DE" sz="13800" dirty="0">
              <a:solidFill>
                <a:schemeClr val="bg1"/>
              </a:solidFill>
              <a:latin typeface="Work Sa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5993394" y="4143680"/>
            <a:ext cx="5160378" cy="1197175"/>
          </a:xfrm>
          <a:prstGeom prst="round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04153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7" y="767724"/>
            <a:ext cx="1431089" cy="47476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150437" y="3280641"/>
            <a:ext cx="6594011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>
                <a:solidFill>
                  <a:srgbClr val="304153"/>
                </a:solidFill>
                <a:latin typeface="Work Sans Hairline" panose="00000100000000000000" pitchFamily="50" charset="0"/>
              </a:rPr>
              <a:t>Friedrich-Schiller University Jena</a:t>
            </a:r>
            <a:endParaRPr lang="de-DE" sz="2400" dirty="0">
              <a:solidFill>
                <a:srgbClr val="304153"/>
              </a:solidFill>
              <a:latin typeface="Work Sans Hairline" panose="00000100000000000000" pitchFamily="50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62673" y="4404435"/>
            <a:ext cx="4991099" cy="3937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>
                <a:solidFill>
                  <a:srgbClr val="304153"/>
                </a:solidFill>
                <a:latin typeface="Work Sans Hairline" panose="00000100000000000000" pitchFamily="50" charset="0"/>
              </a:rPr>
              <a:t>Department </a:t>
            </a:r>
            <a:r>
              <a:rPr lang="de-DE" sz="1600" dirty="0" err="1" smtClean="0">
                <a:solidFill>
                  <a:srgbClr val="304153"/>
                </a:solidFill>
                <a:latin typeface="Work Sans Hairline" panose="00000100000000000000" pitchFamily="50" charset="0"/>
              </a:rPr>
              <a:t>for</a:t>
            </a:r>
            <a:r>
              <a:rPr lang="de-DE" sz="1600" dirty="0" smtClean="0">
                <a:solidFill>
                  <a:srgbClr val="304153"/>
                </a:solidFill>
                <a:latin typeface="Work Sans Hairline" panose="00000100000000000000" pitchFamily="50" charset="0"/>
              </a:rPr>
              <a:t> Earth Observation</a:t>
            </a:r>
            <a:endParaRPr lang="de-DE" sz="1600" dirty="0">
              <a:solidFill>
                <a:srgbClr val="304153"/>
              </a:solidFill>
              <a:latin typeface="Work Sans Hairline" panose="00000100000000000000" pitchFamily="50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078" y="5569244"/>
            <a:ext cx="1400175" cy="4286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24" y="5569356"/>
            <a:ext cx="1265893" cy="4284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78" y="5423556"/>
            <a:ext cx="867097" cy="7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41" y="5530519"/>
            <a:ext cx="1402917" cy="50607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6162673" y="3941912"/>
            <a:ext cx="590550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 smtClean="0">
                <a:solidFill>
                  <a:srgbClr val="304153"/>
                </a:solidFill>
                <a:latin typeface="Work Sans Hairline" panose="00000100000000000000" pitchFamily="50" charset="0"/>
              </a:rPr>
              <a:t>robert.eckardt@uni-jena.de</a:t>
            </a:r>
          </a:p>
        </p:txBody>
      </p:sp>
      <p:sp>
        <p:nvSpPr>
          <p:cNvPr id="5" name="Rechteck 4"/>
          <p:cNvSpPr/>
          <p:nvPr/>
        </p:nvSpPr>
        <p:spPr>
          <a:xfrm>
            <a:off x="1381125" y="5340856"/>
            <a:ext cx="9925050" cy="884325"/>
          </a:xfrm>
          <a:prstGeom prst="rect">
            <a:avLst/>
          </a:prstGeom>
          <a:solidFill>
            <a:srgbClr val="FAFAF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90" y="767724"/>
            <a:ext cx="1393018" cy="474769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278394" y="1400161"/>
            <a:ext cx="6074782" cy="1315769"/>
          </a:xfrm>
          <a:prstGeom prst="round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04153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8394" y="1504047"/>
            <a:ext cx="6074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>
                <a:solidFill>
                  <a:srgbClr val="304153"/>
                </a:solidFill>
                <a:latin typeface="Work Sans Hairline" panose="00000100000000000000" pitchFamily="50" charset="0"/>
              </a:rPr>
              <a:t>eo-college.org</a:t>
            </a:r>
            <a:endParaRPr lang="de-DE" sz="6600" dirty="0">
              <a:solidFill>
                <a:srgbClr val="304153"/>
              </a:solidFill>
              <a:latin typeface="Work Sans Hairline" panose="000001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304153"/>
                </a:solidFill>
                <a:latin typeface="Work Sans Medium" panose="00000600000000000000" pitchFamily="50" charset="0"/>
              </a:rPr>
              <a:t>Local</a:t>
            </a:r>
            <a:r>
              <a:rPr lang="de-DE" dirty="0" smtClean="0">
                <a:solidFill>
                  <a:srgbClr val="304153"/>
                </a:solidFill>
                <a:latin typeface="Work Sans Medium" panose="00000600000000000000" pitchFamily="50" charset="0"/>
              </a:rPr>
              <a:t> Workshops</a:t>
            </a:r>
            <a:endParaRPr lang="de-DE" dirty="0">
              <a:solidFill>
                <a:srgbClr val="304153"/>
              </a:solidFill>
              <a:latin typeface="Work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010032" y="1009650"/>
            <a:ext cx="10171937" cy="3176938"/>
            <a:chOff x="495300" y="3160395"/>
            <a:chExt cx="10287000" cy="321287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00" y="3160395"/>
              <a:ext cx="10287000" cy="282321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feld 5"/>
            <p:cNvSpPr txBox="1"/>
            <p:nvPr/>
          </p:nvSpPr>
          <p:spPr>
            <a:xfrm>
              <a:off x="495300" y="6108700"/>
              <a:ext cx="10287000" cy="264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Participants</a:t>
              </a:r>
              <a:r>
                <a:rPr lang="de-DE" sz="11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 </a:t>
              </a:r>
              <a:r>
                <a:rPr lang="de-DE" sz="11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of</a:t>
              </a:r>
              <a:r>
                <a:rPr lang="de-DE" sz="11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 </a:t>
              </a:r>
              <a:r>
                <a:rPr lang="de-DE" sz="1100" dirty="0" err="1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the</a:t>
              </a:r>
              <a:r>
                <a:rPr lang="de-DE" sz="1100" dirty="0" smtClean="0">
                  <a:solidFill>
                    <a:srgbClr val="304153"/>
                  </a:solidFill>
                  <a:latin typeface="Work Sans" panose="00000500000000000000" pitchFamily="50" charset="0"/>
                </a:rPr>
                <a:t> Summer School 2013 @ Dornburg Castle, Jena.</a:t>
              </a:r>
              <a:endParaRPr lang="de-DE" sz="1100" dirty="0">
                <a:solidFill>
                  <a:srgbClr val="304153"/>
                </a:solidFill>
                <a:latin typeface="Work Sans" panose="00000500000000000000" pitchFamily="50" charset="0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1010032" y="4752975"/>
            <a:ext cx="6222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2400" dirty="0" err="1" smtClean="0">
                <a:solidFill>
                  <a:srgbClr val="304153"/>
                </a:solidFill>
                <a:latin typeface="Work Sans" panose="00000500000000000000" pitchFamily="50" charset="0"/>
              </a:rPr>
              <a:t>Established</a:t>
            </a:r>
            <a:r>
              <a:rPr lang="de-DE" sz="2400" dirty="0" smtClean="0">
                <a:solidFill>
                  <a:srgbClr val="304153"/>
                </a:solidFill>
                <a:latin typeface="Work Sans" panose="00000500000000000000" pitchFamily="50" charset="0"/>
              </a:rPr>
              <a:t> in 2013</a:t>
            </a:r>
            <a:endParaRPr lang="de-DE" sz="2400" b="1" dirty="0" smtClean="0">
              <a:solidFill>
                <a:srgbClr val="304153"/>
              </a:solidFill>
              <a:latin typeface="Work Sans" panose="00000500000000000000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2400" dirty="0" smtClean="0">
              <a:solidFill>
                <a:srgbClr val="304153"/>
              </a:solidFill>
              <a:latin typeface="Work Sans" panose="00000500000000000000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2400" dirty="0" smtClean="0">
                <a:solidFill>
                  <a:srgbClr val="304153"/>
                </a:solidFill>
                <a:latin typeface="Work Sans" panose="00000500000000000000" pitchFamily="50" charset="0"/>
              </a:rPr>
              <a:t>40 -50 </a:t>
            </a:r>
            <a:r>
              <a:rPr lang="de-DE" sz="2400" dirty="0" err="1" smtClean="0">
                <a:solidFill>
                  <a:srgbClr val="304153"/>
                </a:solidFill>
                <a:latin typeface="Work Sans" panose="00000500000000000000" pitchFamily="50" charset="0"/>
              </a:rPr>
              <a:t>participants</a:t>
            </a:r>
            <a:r>
              <a:rPr lang="de-DE" sz="2400" dirty="0" smtClean="0">
                <a:solidFill>
                  <a:srgbClr val="304153"/>
                </a:solidFill>
                <a:latin typeface="Work Sans" panose="00000500000000000000" pitchFamily="50" charset="0"/>
              </a:rPr>
              <a:t> </a:t>
            </a:r>
            <a:r>
              <a:rPr lang="de-DE" sz="2400" dirty="0" err="1" smtClean="0">
                <a:solidFill>
                  <a:srgbClr val="304153"/>
                </a:solidFill>
                <a:latin typeface="Work Sans" panose="00000500000000000000" pitchFamily="50" charset="0"/>
              </a:rPr>
              <a:t>yearly</a:t>
            </a:r>
            <a:endParaRPr lang="de-DE" sz="2400" dirty="0" smtClean="0">
              <a:solidFill>
                <a:srgbClr val="304153"/>
              </a:solidFill>
              <a:latin typeface="Work Sans" panose="00000500000000000000" pitchFamily="50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72301" y="4752975"/>
            <a:ext cx="4314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2400" dirty="0" smtClean="0">
                <a:solidFill>
                  <a:srgbClr val="304153"/>
                </a:solidFill>
                <a:latin typeface="Work Sans" panose="00000500000000000000" pitchFamily="50" charset="0"/>
              </a:rPr>
              <a:t>Focus on </a:t>
            </a:r>
            <a:r>
              <a:rPr lang="de-DE" sz="2400" dirty="0" err="1" smtClean="0">
                <a:solidFill>
                  <a:srgbClr val="304153"/>
                </a:solidFill>
                <a:latin typeface="Work Sans" panose="00000500000000000000" pitchFamily="50" charset="0"/>
              </a:rPr>
              <a:t>Applications</a:t>
            </a:r>
            <a:endParaRPr lang="de-DE" sz="2400" b="1" dirty="0" smtClean="0">
              <a:solidFill>
                <a:srgbClr val="304153"/>
              </a:solidFill>
              <a:latin typeface="Work Sans" panose="00000500000000000000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sz="2400" dirty="0" smtClean="0">
              <a:solidFill>
                <a:srgbClr val="304153"/>
              </a:solidFill>
              <a:latin typeface="Work Sans" panose="00000500000000000000" pitchFamily="50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2400" dirty="0" err="1" smtClean="0">
                <a:solidFill>
                  <a:srgbClr val="304153"/>
                </a:solidFill>
                <a:latin typeface="Work Sans" panose="00000500000000000000" pitchFamily="50" charset="0"/>
              </a:rPr>
              <a:t>Interdiciplinary</a:t>
            </a:r>
            <a:r>
              <a:rPr lang="de-DE" sz="2400" dirty="0" smtClean="0">
                <a:solidFill>
                  <a:srgbClr val="304153"/>
                </a:solidFill>
                <a:latin typeface="Work Sans" panose="00000500000000000000" pitchFamily="50" charset="0"/>
              </a:rPr>
              <a:t> </a:t>
            </a:r>
            <a:r>
              <a:rPr lang="de-DE" sz="2400" dirty="0" err="1" smtClean="0">
                <a:solidFill>
                  <a:srgbClr val="304153"/>
                </a:solidFill>
                <a:latin typeface="Work Sans" panose="00000500000000000000" pitchFamily="50" charset="0"/>
              </a:rPr>
              <a:t>exchange</a:t>
            </a:r>
            <a:endParaRPr lang="de-DE" sz="2400" dirty="0" smtClean="0">
              <a:solidFill>
                <a:srgbClr val="304153"/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33" y="971549"/>
            <a:ext cx="5597104" cy="2390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33" y="3751425"/>
            <a:ext cx="5597104" cy="2058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311" y="971550"/>
            <a:ext cx="3664839" cy="2390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170" y="3751425"/>
            <a:ext cx="4763981" cy="2058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04153"/>
                </a:solidFill>
                <a:latin typeface="Work Sans Medium" panose="00000600000000000000" pitchFamily="50" charset="0"/>
              </a:rPr>
              <a:t>E-Learning</a:t>
            </a:r>
            <a:endParaRPr lang="de-DE" dirty="0">
              <a:solidFill>
                <a:srgbClr val="304153"/>
              </a:solidFill>
              <a:latin typeface="Work San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3695"/>
            <a:ext cx="7132320" cy="54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737191" y="4471484"/>
            <a:ext cx="10717617" cy="1800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Work Sans SemiBold" panose="00000700000000000000" pitchFamily="50" charset="0"/>
            </a:endParaRPr>
          </a:p>
        </p:txBody>
      </p:sp>
      <p:sp>
        <p:nvSpPr>
          <p:cNvPr id="7" name="TextBox 5"/>
          <p:cNvSpPr txBox="1"/>
          <p:nvPr/>
        </p:nvSpPr>
        <p:spPr>
          <a:xfrm rot="16200000">
            <a:off x="177709" y="5202207"/>
            <a:ext cx="177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04153"/>
                </a:solidFill>
                <a:latin typeface="Work Sans SemiBold" panose="00000700000000000000" pitchFamily="50" charset="0"/>
              </a:rPr>
              <a:t>APPLICATIONS</a:t>
            </a:r>
            <a:endParaRPr lang="en-US" sz="1600" b="1" dirty="0">
              <a:solidFill>
                <a:srgbClr val="304153"/>
              </a:solidFill>
              <a:latin typeface="Work Sans SemiBold" panose="00000700000000000000" pitchFamily="50" charset="0"/>
            </a:endParaRPr>
          </a:p>
        </p:txBody>
      </p:sp>
      <p:sp>
        <p:nvSpPr>
          <p:cNvPr id="8" name="Rounded Rectangle 11"/>
          <p:cNvSpPr/>
          <p:nvPr/>
        </p:nvSpPr>
        <p:spPr>
          <a:xfrm>
            <a:off x="1264095" y="474416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Work Sans SemiBold" panose="00000700000000000000" pitchFamily="50" charset="0"/>
              </a:rPr>
              <a:t>ANTHROPO</a:t>
            </a:r>
            <a:r>
              <a:rPr lang="en-US" sz="1200" b="1" dirty="0" smtClean="0">
                <a:latin typeface="Work Sans SemiBold" panose="00000700000000000000" pitchFamily="50" charset="0"/>
              </a:rPr>
              <a:t>-SPHERE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9" name="Rounded Rectangle 13"/>
          <p:cNvSpPr/>
          <p:nvPr/>
        </p:nvSpPr>
        <p:spPr>
          <a:xfrm>
            <a:off x="2969793" y="474416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latin typeface="Work Sans SemiBold" panose="00000700000000000000" pitchFamily="50" charset="0"/>
              </a:rPr>
              <a:t>BIOSPHERE</a:t>
            </a:r>
            <a:endParaRPr lang="en-US" sz="1200" b="1">
              <a:latin typeface="Work Sans SemiBold" panose="00000700000000000000" pitchFamily="50" charset="0"/>
            </a:endParaRPr>
          </a:p>
        </p:txBody>
      </p:sp>
      <p:sp>
        <p:nvSpPr>
          <p:cNvPr id="10" name="Rounded Rectangle 14"/>
          <p:cNvSpPr/>
          <p:nvPr/>
        </p:nvSpPr>
        <p:spPr>
          <a:xfrm>
            <a:off x="4675491" y="474416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CRYOSPHERE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6381189" y="474416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HYDRO-SPHERE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12" name="Rounded Rectangle 16"/>
          <p:cNvSpPr/>
          <p:nvPr/>
        </p:nvSpPr>
        <p:spPr>
          <a:xfrm>
            <a:off x="8086887" y="474416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Work Sans SemiBold" panose="00000700000000000000" pitchFamily="50" charset="0"/>
              </a:rPr>
              <a:t>LITHO</a:t>
            </a:r>
            <a:r>
              <a:rPr lang="en-US" sz="1200" b="1" dirty="0" smtClean="0">
                <a:latin typeface="Work Sans SemiBold" panose="00000700000000000000" pitchFamily="50" charset="0"/>
              </a:rPr>
              <a:t>-SPHERE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13" name="Rounded Rectangle 17"/>
          <p:cNvSpPr/>
          <p:nvPr/>
        </p:nvSpPr>
        <p:spPr>
          <a:xfrm>
            <a:off x="9792586" y="474416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Work Sans SemiBold" panose="00000700000000000000" pitchFamily="50" charset="0"/>
              </a:rPr>
              <a:t>OCEANO-GRAPHY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21" name="Rounded Rectangle 3"/>
          <p:cNvSpPr/>
          <p:nvPr/>
        </p:nvSpPr>
        <p:spPr>
          <a:xfrm>
            <a:off x="737192" y="2592364"/>
            <a:ext cx="10717617" cy="1800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Work Sans SemiBold" panose="00000700000000000000" pitchFamily="50" charset="0"/>
            </a:endParaRPr>
          </a:p>
        </p:txBody>
      </p:sp>
      <p:sp>
        <p:nvSpPr>
          <p:cNvPr id="22" name="TextBox 7"/>
          <p:cNvSpPr txBox="1"/>
          <p:nvPr/>
        </p:nvSpPr>
        <p:spPr>
          <a:xfrm rot="16200000">
            <a:off x="241503" y="3323087"/>
            <a:ext cx="165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04153"/>
                </a:solidFill>
                <a:latin typeface="Work Sans SemiBold" panose="00000700000000000000" pitchFamily="50" charset="0"/>
              </a:rPr>
              <a:t>METHODS</a:t>
            </a:r>
            <a:endParaRPr lang="en-US" sz="1600" b="1" dirty="0">
              <a:solidFill>
                <a:srgbClr val="304153"/>
              </a:solidFill>
              <a:latin typeface="Work Sans SemiBold" panose="00000700000000000000" pitchFamily="50" charset="0"/>
            </a:endParaRPr>
          </a:p>
        </p:txBody>
      </p:sp>
      <p:sp>
        <p:nvSpPr>
          <p:cNvPr id="16" name="Rounded Rectangle 38"/>
          <p:cNvSpPr/>
          <p:nvPr/>
        </p:nvSpPr>
        <p:spPr>
          <a:xfrm>
            <a:off x="1984095" y="286504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IMAGE</a:t>
            </a:r>
          </a:p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PROCESSING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17" name="Rounded Rectangle 29"/>
          <p:cNvSpPr/>
          <p:nvPr/>
        </p:nvSpPr>
        <p:spPr>
          <a:xfrm>
            <a:off x="3689793" y="286504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Work Sans SemiBold" panose="00000700000000000000" pitchFamily="50" charset="0"/>
              </a:rPr>
              <a:t>INSAR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18" name="Rounded Rectangle 30"/>
          <p:cNvSpPr/>
          <p:nvPr/>
        </p:nvSpPr>
        <p:spPr>
          <a:xfrm>
            <a:off x="5395491" y="286504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Work Sans SemiBold" panose="00000700000000000000" pitchFamily="50" charset="0"/>
              </a:rPr>
              <a:t>POLSAR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19" name="Rounded Rectangle 31"/>
          <p:cNvSpPr/>
          <p:nvPr/>
        </p:nvSpPr>
        <p:spPr>
          <a:xfrm>
            <a:off x="7101189" y="286504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PASSIVE MICROWAVE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20" name="Rounded Rectangle 32"/>
          <p:cNvSpPr/>
          <p:nvPr/>
        </p:nvSpPr>
        <p:spPr>
          <a:xfrm>
            <a:off x="8806887" y="286504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Work Sans SemiBold" panose="00000700000000000000" pitchFamily="50" charset="0"/>
              </a:rPr>
              <a:t>RADARGRA-MMETRY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28" name="Rounded Rectangle 1"/>
          <p:cNvSpPr/>
          <p:nvPr/>
        </p:nvSpPr>
        <p:spPr>
          <a:xfrm>
            <a:off x="737192" y="713244"/>
            <a:ext cx="10717617" cy="1800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Work Sans SemiBold" panose="00000700000000000000" pitchFamily="50" charset="0"/>
            </a:endParaRPr>
          </a:p>
        </p:txBody>
      </p:sp>
      <p:sp>
        <p:nvSpPr>
          <p:cNvPr id="29" name="TextBox 6"/>
          <p:cNvSpPr txBox="1"/>
          <p:nvPr/>
        </p:nvSpPr>
        <p:spPr>
          <a:xfrm rot="16200000">
            <a:off x="217338" y="1443967"/>
            <a:ext cx="165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04153"/>
                </a:solidFill>
                <a:latin typeface="Work Sans SemiBold" panose="00000700000000000000" pitchFamily="50" charset="0"/>
              </a:rPr>
              <a:t>BASICS</a:t>
            </a:r>
            <a:endParaRPr lang="en-US" sz="1600" b="1" dirty="0">
              <a:solidFill>
                <a:srgbClr val="304153"/>
              </a:solidFill>
              <a:latin typeface="Work Sans SemiBold" panose="00000700000000000000" pitchFamily="50" charset="0"/>
            </a:endParaRPr>
          </a:p>
        </p:txBody>
      </p:sp>
      <p:sp>
        <p:nvSpPr>
          <p:cNvPr id="25" name="Rounded Rectangle 33"/>
          <p:cNvSpPr/>
          <p:nvPr/>
        </p:nvSpPr>
        <p:spPr>
          <a:xfrm>
            <a:off x="3689793" y="98592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Work Sans SemiBold" panose="00000700000000000000" pitchFamily="50" charset="0"/>
              </a:rPr>
              <a:t>MATHE-MATICS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26" name="Rounded Rectangle 36"/>
          <p:cNvSpPr/>
          <p:nvPr/>
        </p:nvSpPr>
        <p:spPr>
          <a:xfrm>
            <a:off x="5395491" y="98592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DATA</a:t>
            </a:r>
          </a:p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PROCESSING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  <p:sp>
        <p:nvSpPr>
          <p:cNvPr id="27" name="Rounded Rectangle 37"/>
          <p:cNvSpPr/>
          <p:nvPr/>
        </p:nvSpPr>
        <p:spPr>
          <a:xfrm>
            <a:off x="7101189" y="985923"/>
            <a:ext cx="1440000" cy="1254642"/>
          </a:xfrm>
          <a:prstGeom prst="roundRect">
            <a:avLst/>
          </a:prstGeom>
          <a:solidFill>
            <a:srgbClr val="30415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SAR</a:t>
            </a:r>
          </a:p>
          <a:p>
            <a:pPr algn="ctr"/>
            <a:r>
              <a:rPr lang="en-US" sz="1200" b="1" dirty="0" smtClean="0">
                <a:latin typeface="Work Sans SemiBold" panose="00000700000000000000" pitchFamily="50" charset="0"/>
              </a:rPr>
              <a:t>IMAGING</a:t>
            </a:r>
            <a:endParaRPr lang="en-US" sz="1200" b="1" dirty="0">
              <a:latin typeface="Work Sa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3605213" y="2270065"/>
            <a:ext cx="4972320" cy="814568"/>
          </a:xfrm>
          <a:prstGeom prst="roundRect">
            <a:avLst/>
          </a:prstGeom>
          <a:gradFill rotWithShape="1">
            <a:gsLst>
              <a:gs pos="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50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100000">
                <a:sysClr val="window" lastClr="FFFFFF">
                  <a:shade val="63000"/>
                  <a:satMod val="12000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rgbClr val="304153"/>
                </a:solidFill>
                <a:latin typeface="Work Sans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SAR-EDU </a:t>
            </a:r>
            <a:r>
              <a:rPr lang="en-US" sz="2400" kern="1200" dirty="0" err="1" smtClean="0">
                <a:solidFill>
                  <a:srgbClr val="304153"/>
                </a:solidFill>
                <a:latin typeface="Work Sans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Webportal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304153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05213" y="3773368"/>
            <a:ext cx="4972320" cy="814568"/>
          </a:xfrm>
          <a:prstGeom prst="roundRect">
            <a:avLst/>
          </a:prstGeom>
          <a:gradFill rotWithShape="1">
            <a:gsLst>
              <a:gs pos="0">
                <a:sysClr val="window" lastClr="FFFFFF">
                  <a:tint val="93000"/>
                  <a:satMod val="150000"/>
                  <a:shade val="98000"/>
                  <a:lumMod val="102000"/>
                </a:sysClr>
              </a:gs>
              <a:gs pos="50000">
                <a:sysClr val="window" lastClr="FFFFFF">
                  <a:tint val="98000"/>
                  <a:satMod val="130000"/>
                  <a:shade val="90000"/>
                  <a:lumMod val="103000"/>
                </a:sysClr>
              </a:gs>
              <a:gs pos="100000">
                <a:sysClr val="window" lastClr="FFFFFF">
                  <a:shade val="63000"/>
                  <a:satMod val="12000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rgbClr val="304153"/>
                </a:solidFill>
                <a:latin typeface="Work Sans" panose="000005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EO College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304153"/>
              </a:solidFill>
              <a:effectLst/>
              <a:uLnTx/>
              <a:uFillTx/>
              <a:latin typeface="Work Sans" panose="00000500000000000000" pitchFamily="50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52" y="3026509"/>
            <a:ext cx="805441" cy="8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Macintosh PowerPoint</Application>
  <PresentationFormat>Widescreen</PresentationFormat>
  <Paragraphs>162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Calibri Light</vt:lpstr>
      <vt:lpstr>Courier New</vt:lpstr>
      <vt:lpstr>Work Sans SemiBold</vt:lpstr>
      <vt:lpstr>Work Sans Black</vt:lpstr>
      <vt:lpstr>Lato</vt:lpstr>
      <vt:lpstr>Droid Serif</vt:lpstr>
      <vt:lpstr>Work Sans Hairline</vt:lpstr>
      <vt:lpstr>Work Sans ExtraBold</vt:lpstr>
      <vt:lpstr>Calibri</vt:lpstr>
      <vt:lpstr>FontAwesome</vt:lpstr>
      <vt:lpstr>Work Sans</vt:lpstr>
      <vt:lpstr>Work Sans Medium</vt:lpstr>
      <vt:lpstr>Arial Bold</vt:lpstr>
      <vt:lpstr>Open Sans Extrabold</vt:lpstr>
      <vt:lpstr>Roboto Black</vt:lpstr>
      <vt:lpstr>Arial</vt:lpstr>
      <vt:lpstr>Office Theme</vt:lpstr>
      <vt:lpstr>PowerPoint Presentation</vt:lpstr>
      <vt:lpstr>PowerPoint Presentation</vt:lpstr>
      <vt:lpstr>Local Workshops</vt:lpstr>
      <vt:lpstr>PowerPoint Presentation</vt:lpstr>
      <vt:lpstr>PowerPoint Presentation</vt:lpstr>
      <vt:lpstr>E-Learning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of the art</vt:lpstr>
      <vt:lpstr>PowerPoint Presentation</vt:lpstr>
      <vt:lpstr>PowerPoint Presentation</vt:lpstr>
      <vt:lpstr>PowerPoint Presentation</vt:lpstr>
      <vt:lpstr>Use of the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Eckardt</dc:creator>
  <cp:lastModifiedBy>Microsoft Office User</cp:lastModifiedBy>
  <cp:revision>137</cp:revision>
  <dcterms:created xsi:type="dcterms:W3CDTF">2017-06-29T12:40:50Z</dcterms:created>
  <dcterms:modified xsi:type="dcterms:W3CDTF">2018-03-06T12:07:27Z</dcterms:modified>
</cp:coreProperties>
</file>