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63" r:id="rId3"/>
    <p:sldId id="272" r:id="rId4"/>
    <p:sldId id="273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204" autoAdjust="0"/>
  </p:normalViewPr>
  <p:slideViewPr>
    <p:cSldViewPr>
      <p:cViewPr varScale="1">
        <p:scale>
          <a:sx n="91" d="100"/>
          <a:sy n="91" d="100"/>
        </p:scale>
        <p:origin x="17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pace.usth.edu.vn/en/news/news-events/workshop-on-potential-applications-and-needs-for-a-remote-sensing-data-center-in-vietnam-58.html" TargetMode="External"/><Relationship Id="rId3" Type="http://schemas.openxmlformats.org/officeDocument/2006/relationships/hyperlink" Target="http://rencontresduvietnam.org/conferences/2018/VSEO_atmospheric_remote_sensin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CNES activities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Linda Tomasini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#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and Data Democracy (WGCapD)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  <p:extLst>
      <p:ext uri="{BB962C8B-B14F-4D97-AF65-F5344CB8AC3E}">
        <p14:creationId xmlns:p14="http://schemas.microsoft.com/office/powerpoint/2010/main" val="17672818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Support to academic cursus (Masters on Geomatics, Space applications, …) : funding for university fees, teaching on earth observation and ground segment for USTH SPACE Master</a:t>
            </a:r>
          </a:p>
          <a:p>
            <a:pPr marL="0" indent="0">
              <a:buNone/>
            </a:pPr>
            <a:r>
              <a:rPr lang="en-US" b="1" dirty="0" smtClean="0"/>
              <a:t>Participation to workshop on Remote Sensing Applications in Hanoi organized by USTH (</a:t>
            </a:r>
            <a:r>
              <a:rPr lang="en-US" b="1" dirty="0" err="1" smtClean="0"/>
              <a:t>Université</a:t>
            </a:r>
            <a:r>
              <a:rPr lang="en-US" b="1" dirty="0" smtClean="0"/>
              <a:t> des Sciences et Technologies de Hanoi) USTH website</a:t>
            </a:r>
          </a:p>
          <a:p>
            <a:pPr marL="0" indent="0">
              <a:buNone/>
            </a:pPr>
            <a:r>
              <a:rPr lang="fr-FR" u="sng" dirty="0">
                <a:hlinkClick r:id="rId2"/>
              </a:rPr>
              <a:t>http://</a:t>
            </a:r>
            <a:r>
              <a:rPr lang="fr-FR" u="sng" dirty="0" smtClean="0">
                <a:hlinkClick r:id="rId2"/>
              </a:rPr>
              <a:t>space.usth.edu.vn/en/news/news-events/workshop-on-potential-applications-and-needs-for-a-remote-sensing-data-center-in-vietnam-58.html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Support to the preparation of a summer school on atmospheric remote sensing in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Nhon</a:t>
            </a:r>
            <a:r>
              <a:rPr lang="en-US" b="1" dirty="0" smtClean="0"/>
              <a:t> (Vietnam School of Earth Observation, august 2018) </a:t>
            </a:r>
            <a:r>
              <a:rPr lang="fr-FR" dirty="0" smtClean="0"/>
              <a:t>(</a:t>
            </a:r>
            <a:r>
              <a:rPr lang="fr-FR" u="sng" dirty="0" smtClean="0">
                <a:hlinkClick r:id="rId3"/>
              </a:rPr>
              <a:t>http</a:t>
            </a:r>
            <a:r>
              <a:rPr lang="fr-FR" u="sng" dirty="0">
                <a:hlinkClick r:id="rId3"/>
              </a:rPr>
              <a:t>://rencontresduvietnam.org/conferences/2018/VSEO_atmospheric_remote_sensing</a:t>
            </a:r>
            <a:r>
              <a:rPr lang="fr-FR" u="sng" dirty="0" smtClean="0">
                <a:hlinkClick r:id="rId3"/>
              </a:rPr>
              <a:t>/</a:t>
            </a:r>
            <a:endParaRPr lang="fr-FR" u="sng" dirty="0" smtClean="0"/>
          </a:p>
          <a:p>
            <a:pPr marL="0" indent="0">
              <a:buNone/>
            </a:pPr>
            <a:r>
              <a:rPr lang="en-US" b="1" dirty="0" smtClean="0"/>
              <a:t>Participation </a:t>
            </a:r>
            <a:r>
              <a:rPr lang="en-US" b="1" dirty="0"/>
              <a:t>to </a:t>
            </a:r>
            <a:r>
              <a:rPr lang="en-US" b="1" dirty="0" smtClean="0"/>
              <a:t>SELPER symposium in 2016 </a:t>
            </a:r>
            <a:endParaRPr lang="en-US" b="1" dirty="0"/>
          </a:p>
          <a:p>
            <a:pPr indent="-231775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5867400" cy="533400"/>
          </a:xfrm>
        </p:spPr>
        <p:txBody>
          <a:bodyPr anchor="ctr"/>
          <a:lstStyle/>
          <a:p>
            <a:r>
              <a:rPr lang="en-US" sz="3200" dirty="0" smtClean="0">
                <a:solidFill>
                  <a:srgbClr val="FFFFFF"/>
                </a:solidFill>
              </a:rPr>
              <a:t>CNES activities in 2016-2017 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928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b="1" dirty="0" smtClean="0"/>
              <a:t>Support to </a:t>
            </a:r>
            <a:r>
              <a:rPr lang="fr-FR" b="1" dirty="0" err="1"/>
              <a:t>a</a:t>
            </a:r>
            <a:r>
              <a:rPr lang="fr-FR" b="1" dirty="0" err="1" smtClean="0"/>
              <a:t>cademic</a:t>
            </a:r>
            <a:r>
              <a:rPr lang="fr-FR" b="1" dirty="0" smtClean="0"/>
              <a:t> training and supervision of </a:t>
            </a:r>
            <a:r>
              <a:rPr lang="fr-FR" b="1" dirty="0" err="1" smtClean="0"/>
              <a:t>internships</a:t>
            </a:r>
            <a:r>
              <a:rPr lang="fr-FR" b="1" dirty="0" smtClean="0"/>
              <a:t> and </a:t>
            </a:r>
            <a:r>
              <a:rPr lang="fr-FR" b="1" dirty="0" err="1" smtClean="0"/>
              <a:t>Ph.D</a:t>
            </a:r>
            <a:endParaRPr lang="fr-FR" b="1" dirty="0" smtClean="0"/>
          </a:p>
          <a:p>
            <a:r>
              <a:rPr lang="fr-FR" b="1" dirty="0" err="1" smtClean="0"/>
              <a:t>Creation</a:t>
            </a:r>
            <a:r>
              <a:rPr lang="fr-FR" b="1" dirty="0" smtClean="0"/>
              <a:t> of international joint </a:t>
            </a:r>
            <a:r>
              <a:rPr lang="fr-FR" b="1" dirty="0" err="1" smtClean="0"/>
              <a:t>research</a:t>
            </a:r>
            <a:r>
              <a:rPr lang="fr-FR" b="1" dirty="0" smtClean="0"/>
              <a:t> teams and </a:t>
            </a:r>
            <a:r>
              <a:rPr lang="fr-FR" b="1" dirty="0" err="1" smtClean="0"/>
              <a:t>laboratories</a:t>
            </a:r>
            <a:r>
              <a:rPr lang="fr-FR" b="1" dirty="0" smtClean="0"/>
              <a:t> (LMI : Laboratoire Mixte International, International Joint </a:t>
            </a:r>
            <a:r>
              <a:rPr lang="fr-FR" b="1" dirty="0" err="1" smtClean="0"/>
              <a:t>Laboratory</a:t>
            </a:r>
            <a:r>
              <a:rPr lang="fr-FR" b="1" dirty="0" smtClean="0"/>
              <a:t>)</a:t>
            </a:r>
          </a:p>
          <a:p>
            <a:r>
              <a:rPr lang="fr-FR" b="1" dirty="0" smtClean="0"/>
              <a:t>2017 : </a:t>
            </a:r>
            <a:r>
              <a:rPr lang="fr-FR" b="1" dirty="0" err="1" smtClean="0"/>
              <a:t>Creation</a:t>
            </a:r>
            <a:r>
              <a:rPr lang="fr-FR" b="1" dirty="0" smtClean="0"/>
              <a:t> of LMI LOTUS (</a:t>
            </a:r>
            <a:r>
              <a:rPr lang="en-GB" dirty="0"/>
              <a:t>“Study </a:t>
            </a:r>
            <a:r>
              <a:rPr lang="en-GB" dirty="0" err="1"/>
              <a:t>center</a:t>
            </a:r>
            <a:r>
              <a:rPr lang="en-GB" dirty="0"/>
              <a:t> of the Land Ocean </a:t>
            </a:r>
            <a:r>
              <a:rPr lang="en-GB" dirty="0" err="1"/>
              <a:t>aTmosphere</a:t>
            </a:r>
            <a:r>
              <a:rPr lang="en-GB" dirty="0"/>
              <a:t> </a:t>
            </a:r>
            <a:r>
              <a:rPr lang="en-GB" dirty="0" err="1"/>
              <a:t>coUpled</a:t>
            </a:r>
            <a:r>
              <a:rPr lang="en-GB" dirty="0"/>
              <a:t> System, LOTUS </a:t>
            </a:r>
            <a:r>
              <a:rPr lang="fr-FR" b="1" dirty="0" smtClean="0"/>
              <a:t>) in Hanoi</a:t>
            </a:r>
          </a:p>
          <a:p>
            <a:r>
              <a:rPr lang="fr-FR" b="1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fr-FR" dirty="0" smtClean="0"/>
              <a:t>IRD </a:t>
            </a:r>
            <a:r>
              <a:rPr lang="fr-FR" dirty="0" err="1" smtClean="0"/>
              <a:t>organization</a:t>
            </a:r>
            <a:r>
              <a:rPr lang="fr-FR" dirty="0" smtClean="0"/>
              <a:t> for </a:t>
            </a:r>
            <a:r>
              <a:rPr lang="fr-FR" dirty="0" err="1" smtClean="0"/>
              <a:t>capacity</a:t>
            </a:r>
            <a:r>
              <a:rPr lang="fr-FR" dirty="0" smtClean="0"/>
              <a:t> building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1418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Support from CNES/CESBIO to Sentinel 1 preprocessing implementation onto Vietnam CEOS </a:t>
            </a:r>
            <a:r>
              <a:rPr lang="en-US" b="1" dirty="0" err="1" smtClean="0"/>
              <a:t>Datacube</a:t>
            </a:r>
            <a:r>
              <a:rPr lang="en-US" b="1" dirty="0" smtClean="0"/>
              <a:t>. Applications to rice and forests monitoring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Participation to VSEO summer school on atmospheric remote sensing in </a:t>
            </a:r>
            <a:r>
              <a:rPr lang="en-US" b="1" dirty="0" err="1" smtClean="0"/>
              <a:t>Quy</a:t>
            </a:r>
            <a:r>
              <a:rPr lang="en-US" b="1" dirty="0" smtClean="0"/>
              <a:t> </a:t>
            </a:r>
            <a:r>
              <a:rPr lang="en-US" b="1" dirty="0" err="1" smtClean="0"/>
              <a:t>Nhon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Sollicitation</a:t>
            </a:r>
            <a:r>
              <a:rPr lang="en-US" b="1" dirty="0" smtClean="0"/>
              <a:t> from NASA to participate to training in Asia</a:t>
            </a:r>
          </a:p>
          <a:p>
            <a:pPr marL="0" indent="0">
              <a:buNone/>
            </a:pPr>
            <a:r>
              <a:rPr lang="en-US" b="1" dirty="0" smtClean="0"/>
              <a:t>Participation </a:t>
            </a:r>
            <a:r>
              <a:rPr lang="en-US" b="1" dirty="0"/>
              <a:t>to </a:t>
            </a:r>
            <a:r>
              <a:rPr lang="en-US" b="1" dirty="0" smtClean="0"/>
              <a:t>SELPER Symposium (2018)</a:t>
            </a:r>
            <a:endParaRPr lang="en-US" dirty="0"/>
          </a:p>
          <a:p>
            <a:pPr indent="-231775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228600"/>
            <a:ext cx="5867400" cy="533400"/>
          </a:xfrm>
        </p:spPr>
        <p:txBody>
          <a:bodyPr anchor="ctr"/>
          <a:lstStyle/>
          <a:p>
            <a:r>
              <a:rPr lang="en-US" sz="3200" dirty="0" smtClean="0">
                <a:solidFill>
                  <a:srgbClr val="FFFFFF"/>
                </a:solidFill>
              </a:rPr>
              <a:t>CNES perspectives for 2018</a:t>
            </a:r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7297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9403</TotalTime>
  <Words>242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CNES activities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72</cp:revision>
  <dcterms:modified xsi:type="dcterms:W3CDTF">2018-03-05T21:23:17Z</dcterms:modified>
</cp:coreProperties>
</file>