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68" r:id="rId17"/>
    <p:sldId id="273" r:id="rId18"/>
    <p:sldId id="276" r:id="rId19"/>
    <p:sldId id="277" r:id="rId20"/>
    <p:sldId id="278" r:id="rId21"/>
    <p:sldId id="279" r:id="rId22"/>
    <p:sldId id="280" r:id="rId23"/>
    <p:sldId id="281" r:id="rId24"/>
    <p:sldId id="272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" y="0"/>
            <a:ext cx="9136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" y="0"/>
            <a:ext cx="9137301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" y="0"/>
            <a:ext cx="9137301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8" y="0"/>
            <a:ext cx="9137299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" y="0"/>
            <a:ext cx="9136146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8" y="0"/>
            <a:ext cx="9137299" cy="6857994"/>
          </a:xfrm>
          <a:prstGeom prst="rect">
            <a:avLst/>
          </a:prstGeom>
        </p:spPr>
      </p:pic>
      <p:pic>
        <p:nvPicPr>
          <p:cNvPr id="3" name="Imagem 2" descr="gnc-a-blog-python-tutorial-gif-ch13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878497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" y="0"/>
            <a:ext cx="9136154" cy="6858000"/>
          </a:xfrm>
          <a:prstGeom prst="rect">
            <a:avLst/>
          </a:prstGeom>
        </p:spPr>
      </p:pic>
      <p:pic>
        <p:nvPicPr>
          <p:cNvPr id="3" name="Imagem 2" descr="polar-satellite-gnc-a-low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632" y="1268760"/>
            <a:ext cx="5463480" cy="54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8" y="0"/>
            <a:ext cx="9137298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" y="0"/>
            <a:ext cx="9136145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" y="0"/>
            <a:ext cx="9136148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" y="0"/>
            <a:ext cx="9136148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6" y="0"/>
            <a:ext cx="9137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" y="0"/>
            <a:ext cx="9136148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8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" y="0"/>
            <a:ext cx="9136146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" y="0"/>
            <a:ext cx="9136146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" y="0"/>
            <a:ext cx="9136145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8" y="0"/>
            <a:ext cx="9137298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6" y="0"/>
            <a:ext cx="91373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6" y="0"/>
            <a:ext cx="91373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6" y="0"/>
            <a:ext cx="913730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" y="0"/>
            <a:ext cx="9137303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" y="0"/>
            <a:ext cx="913730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" y="0"/>
            <a:ext cx="9137302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" y="0"/>
            <a:ext cx="913730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0</Words>
  <Application>Microsoft Office PowerPoint</Application>
  <PresentationFormat>Apresentação na tela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dsouza</dc:creator>
  <cp:lastModifiedBy>dsouza</cp:lastModifiedBy>
  <cp:revision>19</cp:revision>
  <dcterms:created xsi:type="dcterms:W3CDTF">2018-03-04T14:48:13Z</dcterms:created>
  <dcterms:modified xsi:type="dcterms:W3CDTF">2018-03-06T03:12:39Z</dcterms:modified>
</cp:coreProperties>
</file>