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1" r:id="rId3"/>
    <p:sldId id="269" r:id="rId4"/>
    <p:sldId id="270" r:id="rId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E1A"/>
    <a:srgbClr val="2F4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154" autoAdjust="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arthobservations.org/members.php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>
                <a:solidFill>
                  <a:srgbClr val="FFFFFF"/>
                </a:solidFill>
              </a:rPr>
              <a:t>Technology, Tools &amp; Methods Used for Capacity Building at AGENCY NAME</a:t>
            </a:r>
            <a:endParaRPr sz="3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57200" y="4011611"/>
            <a:ext cx="49530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Name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Item #</a:t>
            </a:r>
            <a:endParaRPr lang="en-US"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7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Working Group for Capacity Building &amp; Data Democracy (WGCapD-7) Annual Meeting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INPE São José dos Campos</a:t>
            </a:r>
            <a:r>
              <a:rPr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Brazil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6-8</a:t>
            </a:r>
            <a:r>
              <a:rPr lang="en-US" sz="1600" baseline="300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sz="1600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March, 2018</a:t>
            </a:r>
            <a:endParaRPr sz="1600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General Capacity Building Initiatives</a:t>
            </a:r>
          </a:p>
          <a:p>
            <a:pPr indent="-231775"/>
            <a:r>
              <a:rPr lang="en-US" sz="1800" dirty="0"/>
              <a:t>Item 1</a:t>
            </a:r>
          </a:p>
          <a:p>
            <a:pPr indent="-231775"/>
            <a:r>
              <a:rPr lang="en-US" sz="1800" dirty="0"/>
              <a:t>Item 2</a:t>
            </a:r>
          </a:p>
          <a:p>
            <a:pPr indent="-231775"/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Tools and Methods applied</a:t>
            </a:r>
          </a:p>
          <a:p>
            <a:pPr indent="-231775"/>
            <a:r>
              <a:rPr lang="en-US" sz="1600" dirty="0"/>
              <a:t>Item 1</a:t>
            </a:r>
          </a:p>
          <a:p>
            <a:pPr indent="-231775"/>
            <a:r>
              <a:rPr lang="en-US" sz="1600" dirty="0"/>
              <a:t>Item 2</a:t>
            </a:r>
          </a:p>
          <a:p>
            <a:pPr marL="111125" indent="0">
              <a:buNone/>
            </a:pPr>
            <a:endParaRPr lang="en-US" sz="1800" dirty="0"/>
          </a:p>
          <a:p>
            <a:pPr marL="111125" indent="0">
              <a:buNone/>
            </a:pPr>
            <a:r>
              <a:rPr lang="en-US" sz="1800" b="1" dirty="0"/>
              <a:t>Best Practices</a:t>
            </a:r>
          </a:p>
          <a:p>
            <a:pPr indent="-231775"/>
            <a:r>
              <a:rPr lang="en-US" sz="1600" dirty="0"/>
              <a:t>Item 1</a:t>
            </a:r>
          </a:p>
          <a:p>
            <a:pPr indent="-231775"/>
            <a:r>
              <a:rPr lang="en-US" sz="1600" dirty="0"/>
              <a:t>Item 2</a:t>
            </a:r>
          </a:p>
          <a:p>
            <a:pPr indent="-231775"/>
            <a:endParaRPr lang="en-US" dirty="0"/>
          </a:p>
          <a:p>
            <a:pPr marL="111125" indent="0">
              <a:buNone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133600" y="152400"/>
            <a:ext cx="5562600" cy="838200"/>
          </a:xfrm>
        </p:spPr>
        <p:txBody>
          <a:bodyPr anchor="ctr"/>
          <a:lstStyle/>
          <a:p>
            <a:pPr algn="ctr"/>
            <a:r>
              <a:rPr lang="en-US" dirty="0"/>
              <a:t>Agency Competencies</a:t>
            </a:r>
          </a:p>
          <a:p>
            <a:pPr algn="ctr"/>
            <a:r>
              <a:rPr lang="en-US" dirty="0"/>
              <a:t>Technology, Tools &amp; Methods</a:t>
            </a:r>
          </a:p>
        </p:txBody>
      </p:sp>
    </p:spTree>
    <p:extLst>
      <p:ext uri="{BB962C8B-B14F-4D97-AF65-F5344CB8AC3E}">
        <p14:creationId xmlns:p14="http://schemas.microsoft.com/office/powerpoint/2010/main" val="282379213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371600"/>
            <a:ext cx="86868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SAR Trainings:</a:t>
            </a:r>
          </a:p>
          <a:p>
            <a:pPr indent="-231775"/>
            <a:r>
              <a:rPr lang="en-US" dirty="0"/>
              <a:t>Information for SAR trainings your agency is providing, including when, where, and related themes, feel free to share links for more information.</a:t>
            </a:r>
          </a:p>
          <a:p>
            <a:pPr indent="-231775"/>
            <a:r>
              <a:rPr lang="en-US" dirty="0"/>
              <a:t>Item 2</a:t>
            </a:r>
          </a:p>
          <a:p>
            <a:pPr indent="-231775"/>
            <a:endParaRPr lang="en-US" dirty="0"/>
          </a:p>
          <a:p>
            <a:pPr marL="0" indent="0">
              <a:buNone/>
            </a:pPr>
            <a:r>
              <a:rPr lang="en-US" b="1" dirty="0"/>
              <a:t>Non-SAR Trainings:</a:t>
            </a:r>
          </a:p>
          <a:p>
            <a:pPr indent="-231775"/>
            <a:r>
              <a:rPr lang="en-US" dirty="0"/>
              <a:t>Information for non-SAR trainings your agency is providing, including when, where, related themes, and Earth observation assets involved. Feel free to share links for more information.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Tools &amp; Portals:</a:t>
            </a:r>
          </a:p>
          <a:p>
            <a:pPr indent="-231775"/>
            <a:r>
              <a:rPr lang="en-US" sz="1800" dirty="0"/>
              <a:t>Please list any tools and/or portals your agency is providing to find and facilitate data discovery &amp; capacity building resources</a:t>
            </a:r>
          </a:p>
          <a:p>
            <a:pPr indent="-231775"/>
            <a:r>
              <a:rPr lang="en-US" sz="1800" dirty="0"/>
              <a:t>Item 2</a:t>
            </a:r>
          </a:p>
          <a:p>
            <a:pPr marL="111125" indent="0">
              <a:buNone/>
            </a:pPr>
            <a:endParaRPr lang="en-US" sz="1800" dirty="0"/>
          </a:p>
          <a:p>
            <a:pPr marL="111125" indent="0">
              <a:buNone/>
            </a:pPr>
            <a:r>
              <a:rPr lang="en-US" b="1" dirty="0"/>
              <a:t>COVE / Data Cube Trainings:</a:t>
            </a:r>
          </a:p>
          <a:p>
            <a:pPr indent="-231775"/>
            <a:r>
              <a:rPr lang="en-US" sz="1800" dirty="0"/>
              <a:t>Any trainings on COVE? Data cube?</a:t>
            </a:r>
          </a:p>
          <a:p>
            <a:pPr marL="0" indent="0">
              <a:buNone/>
            </a:pPr>
            <a:endParaRPr lang="en-US" sz="1800" b="1" dirty="0"/>
          </a:p>
          <a:p>
            <a:pPr marL="111125" indent="0">
              <a:buNone/>
            </a:pPr>
            <a:r>
              <a:rPr lang="en-US" b="1" dirty="0"/>
              <a:t>Status Updates for Collection &amp; Coordination of CB Resources:</a:t>
            </a:r>
          </a:p>
          <a:p>
            <a:pPr indent="-231775"/>
            <a:r>
              <a:rPr lang="en-US" sz="1800" dirty="0"/>
              <a:t>Please list any recent activities including supporting GEOCAB or WGISS</a:t>
            </a:r>
          </a:p>
          <a:p>
            <a:pPr marL="0" indent="0">
              <a:buNone/>
            </a:pP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193040"/>
            <a:ext cx="5867400" cy="838200"/>
          </a:xfrm>
        </p:spPr>
        <p:txBody>
          <a:bodyPr anchor="ctr"/>
          <a:lstStyle/>
          <a:p>
            <a:pPr algn="ctr"/>
            <a:r>
              <a:rPr lang="en-US" dirty="0"/>
              <a:t>Capacity Building Expected Activities </a:t>
            </a:r>
          </a:p>
          <a:p>
            <a:pPr algn="ctr"/>
            <a:r>
              <a:rPr lang="en-US" dirty="0"/>
              <a:t>Synergy with </a:t>
            </a:r>
            <a:r>
              <a:rPr lang="en-US" dirty="0" err="1"/>
              <a:t>WGCapD’s</a:t>
            </a:r>
            <a:r>
              <a:rPr lang="en-US" dirty="0"/>
              <a:t> plans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214698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143000"/>
            <a:ext cx="86868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Future Planning:</a:t>
            </a:r>
          </a:p>
          <a:p>
            <a:pPr marL="0" indent="0">
              <a:buNone/>
            </a:pP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867400" cy="533400"/>
          </a:xfrm>
        </p:spPr>
        <p:txBody>
          <a:bodyPr anchor="ctr"/>
          <a:lstStyle/>
          <a:p>
            <a:r>
              <a:rPr lang="en-US" sz="1800" dirty="0"/>
              <a:t>Capacity Building Activities</a:t>
            </a:r>
          </a:p>
          <a:p>
            <a:r>
              <a:rPr lang="en-US" dirty="0"/>
              <a:t>Technology, Tools &amp; Methods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824697"/>
              </p:ext>
            </p:extLst>
          </p:nvPr>
        </p:nvGraphicFramePr>
        <p:xfrm>
          <a:off x="304800" y="1524000"/>
          <a:ext cx="8458201" cy="3886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2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320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Regions</a:t>
                      </a: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Themes Covered</a:t>
                      </a: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EO</a:t>
                      </a:r>
                      <a:r>
                        <a:rPr lang="en-US" sz="10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Involved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2F47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596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 &amp; Oceania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CIS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Americas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 &amp; Oceania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CIS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Americas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 &amp; Oceania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CIS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Tool, Trainings, etc.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Area 1, Thematic Area 2,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 </a:t>
                      </a:r>
                      <a:r>
                        <a:rPr lang="en-US" sz="9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 Satellite 2, etc.</a:t>
                      </a:r>
                      <a:endParaRPr 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5486400"/>
            <a:ext cx="8686800" cy="144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US" b="1" dirty="0"/>
              <a:t>Future Coordination:</a:t>
            </a:r>
          </a:p>
          <a:p>
            <a:pPr indent="-231775" defTabSz="914400"/>
            <a:r>
              <a:rPr lang="en-US" sz="1600" dirty="0"/>
              <a:t>What future trainings should the WG be considering relating to upcoming missions? </a:t>
            </a:r>
          </a:p>
          <a:p>
            <a:pPr indent="-231775" defTabSz="914400"/>
            <a:r>
              <a:rPr lang="en-US" sz="1600" dirty="0"/>
              <a:t>Ex. GRACE-FO, MODIS &gt; VIIRS transition, ICESat-2</a:t>
            </a:r>
            <a:endParaRPr lang="en-US" sz="1800" dirty="0"/>
          </a:p>
          <a:p>
            <a:pPr marL="0" indent="0" defTabSz="914400">
              <a:buFont typeface="Arial"/>
              <a:buNone/>
            </a:pPr>
            <a:endParaRPr lang="en-US" sz="1800" b="1" dirty="0"/>
          </a:p>
        </p:txBody>
      </p:sp>
      <p:sp>
        <p:nvSpPr>
          <p:cNvPr id="6" name="Rectangle 5"/>
          <p:cNvSpPr/>
          <p:nvPr/>
        </p:nvSpPr>
        <p:spPr>
          <a:xfrm>
            <a:off x="6324600" y="4837095"/>
            <a:ext cx="4191000" cy="95410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 rtl="0" latinLnBrk="1" hangingPunct="0"/>
            <a:r>
              <a:rPr kumimoji="0" lang="en-US" sz="14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Information</a:t>
            </a:r>
            <a:r>
              <a:rPr kumimoji="0" lang="en-US" sz="1400" b="0" i="0" u="none" strike="noStrike" cap="none" spc="0" normalizeH="0" dirty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regarding GEO Regions: </a:t>
            </a:r>
            <a:r>
              <a:rPr lang="en-US" sz="1400" dirty="0"/>
              <a:t>GEO regions (</a:t>
            </a:r>
            <a:r>
              <a:rPr lang="en-US" sz="1400" u="sng" dirty="0">
                <a:hlinkClick r:id="rId2"/>
              </a:rPr>
              <a:t>https://www.earthobservations.org/members.php)</a:t>
            </a:r>
            <a:r>
              <a:rPr lang="en-US" sz="1400" dirty="0"/>
              <a:t>. </a:t>
            </a:r>
          </a:p>
          <a:p>
            <a:pPr algn="l" rtl="0" latinLnBrk="1" hangingPunct="0"/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algn="l" rtl="0" latinLnBrk="1" hangingPunct="0"/>
            <a:r>
              <a:rPr lang="en-US" sz="1400" dirty="0"/>
              <a:t>Please delete rows for regions you are not active in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7327168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9554</TotalTime>
  <Words>683</Words>
  <Application>Microsoft Office PowerPoint</Application>
  <PresentationFormat>Apresentação na tela (4:3)</PresentationFormat>
  <Paragraphs>127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Proxima Nova Regular</vt:lpstr>
      <vt:lpstr>Wingdings</vt:lpstr>
      <vt:lpstr>Default</vt:lpstr>
      <vt:lpstr>Technology, Tools &amp; Methods Used for Capacity Building at AGENCY NAME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Hilcea Ferreira</cp:lastModifiedBy>
  <cp:revision>78</cp:revision>
  <dcterms:modified xsi:type="dcterms:W3CDTF">2018-02-23T10:04:27Z</dcterms:modified>
</cp:coreProperties>
</file>