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WGCapD-5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Hampton, Virginia, USA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April 1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7630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Calibri"/>
                <a:cs typeface="Calibri"/>
              </a:rPr>
              <a:t>Presenter </a:t>
            </a:r>
            <a:r>
              <a:rPr lang="en-US" sz="3000" b="1" dirty="0" smtClean="0">
                <a:latin typeface="Calibri"/>
                <a:cs typeface="Calibri"/>
              </a:rPr>
              <a:t>Guidance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 smtClean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Each </a:t>
            </a:r>
            <a:r>
              <a:rPr lang="en-ZA" b="1" dirty="0">
                <a:latin typeface="Calibri"/>
                <a:cs typeface="Calibri"/>
              </a:rPr>
              <a:t>Agency presentation should summarise their activities in  Capacity </a:t>
            </a:r>
            <a:r>
              <a:rPr lang="en-ZA" b="1" dirty="0" smtClean="0">
                <a:latin typeface="Calibri"/>
                <a:cs typeface="Calibri"/>
              </a:rPr>
              <a:t>Building </a:t>
            </a:r>
            <a:r>
              <a:rPr lang="en-ZA" b="1" dirty="0">
                <a:latin typeface="Calibri"/>
                <a:cs typeface="Calibri"/>
              </a:rPr>
              <a:t>using EO. The presentations should answer the following </a:t>
            </a:r>
            <a:r>
              <a:rPr lang="en-ZA" b="1" dirty="0" smtClean="0">
                <a:latin typeface="Calibri"/>
                <a:cs typeface="Calibri"/>
              </a:rPr>
              <a:t>questions:</a:t>
            </a:r>
            <a:endParaRPr lang="en-ZA" b="1" dirty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Who are you targeting?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outcomes are you trying to achieve?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best practices do you follow?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evidence do you measure to show that capacity is built?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Who are your implementing partners?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are the potential areas for collaboration and linkages?</a:t>
            </a:r>
          </a:p>
          <a:p>
            <a:pPr marL="0" lvl="1" indent="0" algn="just">
              <a:buNone/>
            </a:pPr>
            <a:endParaRPr lang="en-ZA" sz="1000" b="1" dirty="0" smtClean="0">
              <a:latin typeface="Calibri"/>
              <a:cs typeface="Calibri"/>
            </a:endParaRPr>
          </a:p>
          <a:p>
            <a:pPr marL="0" lvl="1" indent="0" algn="l">
              <a:buNone/>
            </a:pPr>
            <a:r>
              <a:rPr lang="en-ZA" b="1" dirty="0" smtClean="0">
                <a:latin typeface="Calibri"/>
                <a:cs typeface="Calibri"/>
              </a:rPr>
              <a:t>Note the time </a:t>
            </a:r>
            <a:r>
              <a:rPr lang="en-ZA" b="1" dirty="0">
                <a:latin typeface="Calibri"/>
                <a:cs typeface="Calibri"/>
              </a:rPr>
              <a:t>allocated for your </a:t>
            </a:r>
            <a:r>
              <a:rPr lang="en-ZA" b="1" dirty="0" smtClean="0">
                <a:latin typeface="Calibri"/>
                <a:cs typeface="Calibri"/>
              </a:rPr>
              <a:t>presentation &amp; match your presentation length accordingly.</a:t>
            </a:r>
          </a:p>
          <a:p>
            <a:pPr marL="0" lvl="1" indent="0" algn="l"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lvl="1" indent="0" algn="just">
              <a:buNone/>
            </a:pPr>
            <a:r>
              <a:rPr lang="en-ZA" b="1" dirty="0" smtClean="0">
                <a:latin typeface="Calibri"/>
                <a:cs typeface="Calibri"/>
              </a:rPr>
              <a:t>Please specify </a:t>
            </a:r>
            <a:r>
              <a:rPr lang="en-ZA" b="1" dirty="0">
                <a:latin typeface="Calibri"/>
                <a:cs typeface="Calibri"/>
              </a:rPr>
              <a:t>whether your </a:t>
            </a:r>
            <a:r>
              <a:rPr lang="en-ZA" b="1" dirty="0" smtClean="0">
                <a:latin typeface="Calibri"/>
                <a:cs typeface="Calibri"/>
              </a:rPr>
              <a:t>prsentation </a:t>
            </a:r>
            <a:r>
              <a:rPr lang="en-ZA" b="1" dirty="0">
                <a:latin typeface="Calibri"/>
                <a:cs typeface="Calibri"/>
              </a:rPr>
              <a:t>is for </a:t>
            </a:r>
            <a:r>
              <a:rPr lang="en-ZA" b="1" dirty="0">
                <a:latin typeface="Calibri"/>
                <a:cs typeface="Calibri"/>
              </a:rPr>
              <a:t>information or </a:t>
            </a:r>
            <a:r>
              <a:rPr lang="en-ZA" b="1" dirty="0">
                <a:latin typeface="Calibri"/>
                <a:cs typeface="Calibri"/>
              </a:rPr>
              <a:t>discussion. If </a:t>
            </a:r>
            <a:r>
              <a:rPr lang="en-ZA" b="1" dirty="0">
                <a:latin typeface="Calibri"/>
                <a:cs typeface="Calibri"/>
              </a:rPr>
              <a:t>for discussion, </a:t>
            </a:r>
            <a:r>
              <a:rPr lang="en-ZA" b="1" dirty="0">
                <a:latin typeface="Calibri"/>
                <a:cs typeface="Calibri"/>
              </a:rPr>
              <a:t>please </a:t>
            </a:r>
            <a:r>
              <a:rPr lang="en-ZA" b="1" dirty="0">
                <a:latin typeface="Calibri"/>
                <a:cs typeface="Calibri"/>
              </a:rPr>
              <a:t>provide the main </a:t>
            </a:r>
            <a:r>
              <a:rPr lang="en-ZA" b="1" dirty="0">
                <a:latin typeface="Calibri"/>
                <a:cs typeface="Calibri"/>
              </a:rPr>
              <a:t>discussion points.</a:t>
            </a: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WGCapD-5 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Hampton, Virginia, USA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29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April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8754</TotalTime>
  <Words>150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Title Goes Here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6</cp:revision>
  <dcterms:modified xsi:type="dcterms:W3CDTF">2016-03-22T15:12:12Z</dcterms:modified>
</cp:coreProperties>
</file>