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9" r:id="rId12"/>
    <p:sldId id="270" r:id="rId13"/>
    <p:sldId id="271" r:id="rId14"/>
    <p:sldId id="272" r:id="rId15"/>
    <p:sldId id="273" r:id="rId16"/>
    <p:sldId id="274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739B6-EF31-4587-A3F4-2BA6C84547FF}" type="datetimeFigureOut">
              <a:rPr lang="en-ZA" smtClean="0"/>
              <a:t>4/1/16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2AE2F-F42A-42D8-9244-B76C16E0DCC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5981011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739B6-EF31-4587-A3F4-2BA6C84547FF}" type="datetimeFigureOut">
              <a:rPr lang="en-ZA" smtClean="0"/>
              <a:t>4/1/16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2AE2F-F42A-42D8-9244-B76C16E0DCC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744893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739B6-EF31-4587-A3F4-2BA6C84547FF}" type="datetimeFigureOut">
              <a:rPr lang="en-ZA" smtClean="0"/>
              <a:t>4/1/16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2AE2F-F42A-42D8-9244-B76C16E0DCC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064709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739B6-EF31-4587-A3F4-2BA6C84547FF}" type="datetimeFigureOut">
              <a:rPr lang="en-ZA" smtClean="0"/>
              <a:t>4/1/16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2AE2F-F42A-42D8-9244-B76C16E0DCC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735179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739B6-EF31-4587-A3F4-2BA6C84547FF}" type="datetimeFigureOut">
              <a:rPr lang="en-ZA" smtClean="0"/>
              <a:t>4/1/16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2AE2F-F42A-42D8-9244-B76C16E0DCC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705849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739B6-EF31-4587-A3F4-2BA6C84547FF}" type="datetimeFigureOut">
              <a:rPr lang="en-ZA" smtClean="0"/>
              <a:t>4/1/16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2AE2F-F42A-42D8-9244-B76C16E0DCC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838415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739B6-EF31-4587-A3F4-2BA6C84547FF}" type="datetimeFigureOut">
              <a:rPr lang="en-ZA" smtClean="0"/>
              <a:t>4/1/16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2AE2F-F42A-42D8-9244-B76C16E0DCC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617382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739B6-EF31-4587-A3F4-2BA6C84547FF}" type="datetimeFigureOut">
              <a:rPr lang="en-ZA" smtClean="0"/>
              <a:t>4/1/16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2AE2F-F42A-42D8-9244-B76C16E0DCC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423260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739B6-EF31-4587-A3F4-2BA6C84547FF}" type="datetimeFigureOut">
              <a:rPr lang="en-ZA" smtClean="0"/>
              <a:t>4/1/16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2AE2F-F42A-42D8-9244-B76C16E0DCC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811213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739B6-EF31-4587-A3F4-2BA6C84547FF}" type="datetimeFigureOut">
              <a:rPr lang="en-ZA" smtClean="0"/>
              <a:t>4/1/16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2AE2F-F42A-42D8-9244-B76C16E0DCC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223745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739B6-EF31-4587-A3F4-2BA6C84547FF}" type="datetimeFigureOut">
              <a:rPr lang="en-ZA" smtClean="0"/>
              <a:t>4/1/16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2AE2F-F42A-42D8-9244-B76C16E0DCC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38766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D739B6-EF31-4587-A3F4-2BA6C84547FF}" type="datetimeFigureOut">
              <a:rPr lang="en-ZA" smtClean="0"/>
              <a:t>4/1/16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B2AE2F-F42A-42D8-9244-B76C16E0DCC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508530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187" y="0"/>
            <a:ext cx="3857625" cy="68580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539552" y="1430707"/>
            <a:ext cx="1725960" cy="147002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Thank you </a:t>
            </a:r>
            <a:endParaRPr lang="en-ZA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6892036" y="4509120"/>
            <a:ext cx="2232248" cy="1752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Cindy and Brian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6254058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4058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4278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6582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5101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6361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7924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1182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0806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6810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2789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5979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4058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4058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4058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4058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5</Words>
  <Application>Microsoft Macintosh PowerPoint</Application>
  <PresentationFormat>On-screen Show (4:3)</PresentationFormat>
  <Paragraphs>2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Thank you </dc:title>
  <dc:creator>Jane Olwoch</dc:creator>
  <cp:lastModifiedBy>Kim Holloway</cp:lastModifiedBy>
  <cp:revision>5</cp:revision>
  <dcterms:created xsi:type="dcterms:W3CDTF">2016-04-01T13:43:02Z</dcterms:created>
  <dcterms:modified xsi:type="dcterms:W3CDTF">2016-04-01T14:44:00Z</dcterms:modified>
</cp:coreProperties>
</file>