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1"/>
  </p:notesMasterIdLst>
  <p:sldIdLst>
    <p:sldId id="376" r:id="rId2"/>
    <p:sldId id="383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25" r:id="rId11"/>
    <p:sldId id="419" r:id="rId12"/>
    <p:sldId id="420" r:id="rId13"/>
    <p:sldId id="421" r:id="rId14"/>
    <p:sldId id="422" r:id="rId15"/>
    <p:sldId id="426" r:id="rId16"/>
    <p:sldId id="424" r:id="rId17"/>
    <p:sldId id="423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7" r:id="rId27"/>
    <p:sldId id="400" r:id="rId28"/>
    <p:sldId id="409" r:id="rId29"/>
    <p:sldId id="375" r:id="rId30"/>
  </p:sldIdLst>
  <p:sldSz cx="9906000" cy="6858000" type="A4"/>
  <p:notesSz cx="6858000" cy="91440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 Penman" initials="Ji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05C"/>
    <a:srgbClr val="768648"/>
    <a:srgbClr val="576823"/>
    <a:srgbClr val="A6D8D9"/>
    <a:srgbClr val="A6DBDC"/>
    <a:srgbClr val="A8DBDC"/>
    <a:srgbClr val="A2D9DA"/>
    <a:srgbClr val="C99C2D"/>
    <a:srgbClr val="3ABC6C"/>
    <a:srgbClr val="33C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377" autoAdjust="0"/>
  </p:normalViewPr>
  <p:slideViewPr>
    <p:cSldViewPr snapToGrid="0">
      <p:cViewPr>
        <p:scale>
          <a:sx n="60" d="100"/>
          <a:sy n="60" d="100"/>
        </p:scale>
        <p:origin x="-163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D0138-F408-8442-8A7A-901701F50B0F}" type="doc">
      <dgm:prSet loTypeId="urn:microsoft.com/office/officeart/2005/8/layout/radial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7C6B90D-036E-2045-A97B-A214B172286C}">
      <dgm:prSet phldrT="[Text]"/>
      <dgm:spPr/>
      <dgm:t>
        <a:bodyPr/>
        <a:lstStyle/>
        <a:p>
          <a:r>
            <a:rPr lang="en-GB" dirty="0" smtClean="0"/>
            <a:t>fostering the sustained availability and use of satellite data for forest monitoring to better manage forest resources</a:t>
          </a:r>
          <a:endParaRPr lang="en-GB" dirty="0"/>
        </a:p>
      </dgm:t>
    </dgm:pt>
    <dgm:pt modelId="{9E3B12C6-1AFA-604A-BED8-9CB86BAAC595}" type="parTrans" cxnId="{B144D299-0675-844E-86A6-4D3AD8E53375}">
      <dgm:prSet/>
      <dgm:spPr/>
      <dgm:t>
        <a:bodyPr/>
        <a:lstStyle/>
        <a:p>
          <a:endParaRPr lang="en-GB"/>
        </a:p>
      </dgm:t>
    </dgm:pt>
    <dgm:pt modelId="{9C0BEC6A-D851-2049-A1BE-643D7AA0E42B}" type="sibTrans" cxnId="{B144D299-0675-844E-86A6-4D3AD8E53375}">
      <dgm:prSet/>
      <dgm:spPr/>
      <dgm:t>
        <a:bodyPr/>
        <a:lstStyle/>
        <a:p>
          <a:endParaRPr lang="en-GB"/>
        </a:p>
      </dgm:t>
    </dgm:pt>
    <dgm:pt modelId="{379E88EF-83B0-E441-B6D1-5740E4CAB745}">
      <dgm:prSet phldrT="[Text]" custT="1"/>
      <dgm:spPr/>
      <dgm:t>
        <a:bodyPr/>
        <a:lstStyle/>
        <a:p>
          <a:r>
            <a:rPr lang="en-GB" sz="2400" dirty="0" smtClean="0"/>
            <a:t>coordinating observations</a:t>
          </a:r>
        </a:p>
      </dgm:t>
    </dgm:pt>
    <dgm:pt modelId="{A8189FE2-C242-8649-9603-6B7AC932A529}" type="parTrans" cxnId="{95F901AE-251D-6247-8E2C-A7DD37AFA014}">
      <dgm:prSet/>
      <dgm:spPr/>
      <dgm:t>
        <a:bodyPr/>
        <a:lstStyle/>
        <a:p>
          <a:endParaRPr lang="en-GB"/>
        </a:p>
      </dgm:t>
    </dgm:pt>
    <dgm:pt modelId="{D2EB532C-1DC6-F145-BA41-E721A88AC22C}" type="sibTrans" cxnId="{95F901AE-251D-6247-8E2C-A7DD37AFA014}">
      <dgm:prSet/>
      <dgm:spPr/>
      <dgm:t>
        <a:bodyPr/>
        <a:lstStyle/>
        <a:p>
          <a:endParaRPr lang="en-GB"/>
        </a:p>
      </dgm:t>
    </dgm:pt>
    <dgm:pt modelId="{C9A23299-5FBA-284D-8797-C6D71A9AEB83}">
      <dgm:prSet phldrT="[Text]" custT="1"/>
      <dgm:spPr/>
      <dgm:t>
        <a:bodyPr/>
        <a:lstStyle/>
        <a:p>
          <a:r>
            <a:rPr lang="en-GB" sz="2400" dirty="0" smtClean="0"/>
            <a:t>assisting countries in the use of satellite data</a:t>
          </a:r>
          <a:endParaRPr lang="en-GB" sz="2400" dirty="0"/>
        </a:p>
      </dgm:t>
    </dgm:pt>
    <dgm:pt modelId="{E3E4D4B2-51F3-9C4D-9F9A-44B2E2FC7B7C}" type="parTrans" cxnId="{6E94C13F-5184-0C44-AC69-FA21BA482C50}">
      <dgm:prSet/>
      <dgm:spPr/>
      <dgm:t>
        <a:bodyPr/>
        <a:lstStyle/>
        <a:p>
          <a:endParaRPr lang="en-GB"/>
        </a:p>
      </dgm:t>
    </dgm:pt>
    <dgm:pt modelId="{339D4C9F-3BDA-D445-B592-ACD968D7E9F9}" type="sibTrans" cxnId="{6E94C13F-5184-0C44-AC69-FA21BA482C50}">
      <dgm:prSet/>
      <dgm:spPr/>
      <dgm:t>
        <a:bodyPr/>
        <a:lstStyle/>
        <a:p>
          <a:endParaRPr lang="en-GB"/>
        </a:p>
      </dgm:t>
    </dgm:pt>
    <dgm:pt modelId="{7A7D6FC9-7D8F-D549-AFCE-D4C3D52FE603}">
      <dgm:prSet phldrT="[Text]" custT="1"/>
      <dgm:spPr/>
      <dgm:t>
        <a:bodyPr/>
        <a:lstStyle/>
        <a:p>
          <a:r>
            <a:rPr lang="en-GB" sz="1800" dirty="0" smtClean="0"/>
            <a:t>Capacity Building in coordination with others such as UNREDD</a:t>
          </a:r>
          <a:endParaRPr lang="en-GB" sz="1800" dirty="0"/>
        </a:p>
      </dgm:t>
    </dgm:pt>
    <dgm:pt modelId="{C8231D64-1AEF-6744-9438-62030039E63B}" type="parTrans" cxnId="{7E98896D-A310-5C40-BDFE-66A4BCEF2F3A}">
      <dgm:prSet/>
      <dgm:spPr/>
      <dgm:t>
        <a:bodyPr/>
        <a:lstStyle/>
        <a:p>
          <a:endParaRPr lang="en-GB"/>
        </a:p>
      </dgm:t>
    </dgm:pt>
    <dgm:pt modelId="{5531D7BF-147C-5D41-BA3E-2813C6823EAC}" type="sibTrans" cxnId="{7E98896D-A310-5C40-BDFE-66A4BCEF2F3A}">
      <dgm:prSet/>
      <dgm:spPr/>
      <dgm:t>
        <a:bodyPr/>
        <a:lstStyle/>
        <a:p>
          <a:endParaRPr lang="en-GB"/>
        </a:p>
      </dgm:t>
    </dgm:pt>
    <dgm:pt modelId="{7311DA8D-D448-FF4E-A1FA-89DCF0871DBD}">
      <dgm:prSet phldrT="[Text]" custT="1"/>
      <dgm:spPr/>
      <dgm:t>
        <a:bodyPr/>
        <a:lstStyle/>
        <a:p>
          <a:r>
            <a:rPr lang="en-GB" sz="1800" dirty="0" smtClean="0"/>
            <a:t>Research &amp; Development to address practical problems</a:t>
          </a:r>
          <a:endParaRPr lang="en-GB" sz="1800" dirty="0"/>
        </a:p>
      </dgm:t>
    </dgm:pt>
    <dgm:pt modelId="{DC745245-F68B-D743-9D3A-5B5ED3DE97C6}" type="parTrans" cxnId="{505E572E-53A5-4A4C-8FEA-51320C4189E7}">
      <dgm:prSet/>
      <dgm:spPr/>
      <dgm:t>
        <a:bodyPr/>
        <a:lstStyle/>
        <a:p>
          <a:endParaRPr lang="en-GB"/>
        </a:p>
      </dgm:t>
    </dgm:pt>
    <dgm:pt modelId="{F6EAFDF3-E197-A943-AB78-76405F6D13C2}" type="sibTrans" cxnId="{505E572E-53A5-4A4C-8FEA-51320C4189E7}">
      <dgm:prSet/>
      <dgm:spPr/>
      <dgm:t>
        <a:bodyPr/>
        <a:lstStyle/>
        <a:p>
          <a:endParaRPr lang="en-GB"/>
        </a:p>
      </dgm:t>
    </dgm:pt>
    <dgm:pt modelId="{7BA67E03-DC92-A449-A969-D8997B4D0809}">
      <dgm:prSet phldrT="[Text]" custT="1"/>
      <dgm:spPr/>
      <dgm:t>
        <a:bodyPr/>
        <a:lstStyle/>
        <a:p>
          <a:r>
            <a:rPr lang="en-GB" sz="1800" dirty="0" smtClean="0"/>
            <a:t>CEOS (Committee on Earth Observation Satellites) has setup Space Data Coordination Group (SDCG)</a:t>
          </a:r>
        </a:p>
      </dgm:t>
    </dgm:pt>
    <dgm:pt modelId="{0C1EA1A8-F25B-8148-9903-52D75B9C3092}" type="parTrans" cxnId="{100F21A8-B1CD-974D-88A5-363387D44154}">
      <dgm:prSet/>
      <dgm:spPr/>
      <dgm:t>
        <a:bodyPr/>
        <a:lstStyle/>
        <a:p>
          <a:endParaRPr lang="en-GB"/>
        </a:p>
      </dgm:t>
    </dgm:pt>
    <dgm:pt modelId="{3B24C9D1-1CB3-AA47-90D5-398A8471B073}" type="sibTrans" cxnId="{100F21A8-B1CD-974D-88A5-363387D44154}">
      <dgm:prSet/>
      <dgm:spPr/>
      <dgm:t>
        <a:bodyPr/>
        <a:lstStyle/>
        <a:p>
          <a:endParaRPr lang="en-GB"/>
        </a:p>
      </dgm:t>
    </dgm:pt>
    <dgm:pt modelId="{60A7AE2C-082E-CC44-A380-5BEABFC877E8}">
      <dgm:prSet phldrT="[Text]" custT="1"/>
      <dgm:spPr/>
      <dgm:t>
        <a:bodyPr/>
        <a:lstStyle/>
        <a:p>
          <a:r>
            <a:rPr lang="en-GB" sz="1800" dirty="0" smtClean="0"/>
            <a:t>Methods &amp; Guidance on use of satellite and ground data to estimate GHGs</a:t>
          </a:r>
          <a:endParaRPr lang="en-GB" sz="1800" dirty="0"/>
        </a:p>
      </dgm:t>
    </dgm:pt>
    <dgm:pt modelId="{6CCABA12-4BB6-E44D-8234-B3CA0720A2AE}" type="parTrans" cxnId="{420884A3-0293-C843-817C-7560521997B9}">
      <dgm:prSet/>
      <dgm:spPr/>
      <dgm:t>
        <a:bodyPr/>
        <a:lstStyle/>
        <a:p>
          <a:endParaRPr lang="en-GB"/>
        </a:p>
      </dgm:t>
    </dgm:pt>
    <dgm:pt modelId="{65275C6A-F419-0047-83AE-0423F9743A85}" type="sibTrans" cxnId="{420884A3-0293-C843-817C-7560521997B9}">
      <dgm:prSet/>
      <dgm:spPr/>
      <dgm:t>
        <a:bodyPr/>
        <a:lstStyle/>
        <a:p>
          <a:endParaRPr lang="en-GB"/>
        </a:p>
      </dgm:t>
    </dgm:pt>
    <dgm:pt modelId="{482B06CC-1369-374D-8A13-A0D0C82AB9F7}">
      <dgm:prSet phldrT="[Text]" custT="1"/>
      <dgm:spPr/>
      <dgm:t>
        <a:bodyPr/>
        <a:lstStyle/>
        <a:p>
          <a:r>
            <a:rPr lang="en-GB" sz="1800" dirty="0" smtClean="0"/>
            <a:t>Assists with country specific requirements</a:t>
          </a:r>
        </a:p>
      </dgm:t>
    </dgm:pt>
    <dgm:pt modelId="{D5EA001C-F957-8340-91FF-287B65362E00}" type="parTrans" cxnId="{E1BF140F-6FE6-1048-8456-7DB038C8F2DD}">
      <dgm:prSet/>
      <dgm:spPr/>
      <dgm:t>
        <a:bodyPr/>
        <a:lstStyle/>
        <a:p>
          <a:endParaRPr lang="en-GB"/>
        </a:p>
      </dgm:t>
    </dgm:pt>
    <dgm:pt modelId="{5837E291-5B42-3D4F-AAFC-B21183D07BBE}" type="sibTrans" cxnId="{E1BF140F-6FE6-1048-8456-7DB038C8F2DD}">
      <dgm:prSet/>
      <dgm:spPr/>
      <dgm:t>
        <a:bodyPr/>
        <a:lstStyle/>
        <a:p>
          <a:endParaRPr lang="en-GB"/>
        </a:p>
      </dgm:t>
    </dgm:pt>
    <dgm:pt modelId="{D93A4435-C2E2-EB48-B8CA-D14E8756682C}">
      <dgm:prSet phldrT="[Text]" custT="1"/>
      <dgm:spPr/>
      <dgm:t>
        <a:bodyPr/>
        <a:lstStyle/>
        <a:p>
          <a:r>
            <a:rPr lang="en-GB" sz="1800" dirty="0" smtClean="0"/>
            <a:t> Assures  annual, wall-to-wall, worldwide long-term data</a:t>
          </a:r>
        </a:p>
      </dgm:t>
    </dgm:pt>
    <dgm:pt modelId="{09BEE140-3EE2-0842-9338-D2837252EBD3}" type="parTrans" cxnId="{8BBA4886-7AC9-C14D-93F5-D441BF94CFCD}">
      <dgm:prSet/>
      <dgm:spPr/>
      <dgm:t>
        <a:bodyPr/>
        <a:lstStyle/>
        <a:p>
          <a:endParaRPr lang="en-GB"/>
        </a:p>
      </dgm:t>
    </dgm:pt>
    <dgm:pt modelId="{D1149CE4-839A-5B42-B7DB-CB719FA9D707}" type="sibTrans" cxnId="{8BBA4886-7AC9-C14D-93F5-D441BF94CFCD}">
      <dgm:prSet/>
      <dgm:spPr/>
      <dgm:t>
        <a:bodyPr/>
        <a:lstStyle/>
        <a:p>
          <a:endParaRPr lang="en-GB"/>
        </a:p>
      </dgm:t>
    </dgm:pt>
    <dgm:pt modelId="{283652A0-ADBE-AA49-A54F-688C56D38C3C}" type="pres">
      <dgm:prSet presAssocID="{C43D0138-F408-8442-8A7A-901701F50B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E894CA-A575-D747-BD22-C32AF9000870}" type="pres">
      <dgm:prSet presAssocID="{F7C6B90D-036E-2045-A97B-A214B172286C}" presName="centerShape" presStyleLbl="node0" presStyleIdx="0" presStyleCnt="1" custLinFactNeighborY="-29205"/>
      <dgm:spPr/>
      <dgm:t>
        <a:bodyPr/>
        <a:lstStyle/>
        <a:p>
          <a:endParaRPr lang="en-GB"/>
        </a:p>
      </dgm:t>
    </dgm:pt>
    <dgm:pt modelId="{64E00CB2-20E2-C648-A5B9-78BCCFA37EF1}" type="pres">
      <dgm:prSet presAssocID="{A8189FE2-C242-8649-9603-6B7AC932A529}" presName="parTrans" presStyleLbl="bgSibTrans2D1" presStyleIdx="0" presStyleCnt="2"/>
      <dgm:spPr/>
      <dgm:t>
        <a:bodyPr/>
        <a:lstStyle/>
        <a:p>
          <a:endParaRPr lang="en-GB"/>
        </a:p>
      </dgm:t>
    </dgm:pt>
    <dgm:pt modelId="{7A1EF219-D5FB-E14E-ADC7-DDAB5EE1DA84}" type="pres">
      <dgm:prSet presAssocID="{379E88EF-83B0-E441-B6D1-5740E4CAB745}" presName="node" presStyleLbl="node1" presStyleIdx="0" presStyleCnt="2" custScaleY="133713" custRadScaleRad="81957" custRadScaleInc="-368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516D35-9ACA-E748-9BB2-0C069FDC325B}" type="pres">
      <dgm:prSet presAssocID="{E3E4D4B2-51F3-9C4D-9F9A-44B2E2FC7B7C}" presName="parTrans" presStyleLbl="bgSibTrans2D1" presStyleIdx="1" presStyleCnt="2"/>
      <dgm:spPr/>
      <dgm:t>
        <a:bodyPr/>
        <a:lstStyle/>
        <a:p>
          <a:endParaRPr lang="en-GB"/>
        </a:p>
      </dgm:t>
    </dgm:pt>
    <dgm:pt modelId="{C102B1D6-253F-B547-9F90-D97D7ADAFF76}" type="pres">
      <dgm:prSet presAssocID="{C9A23299-5FBA-284D-8797-C6D71A9AEB83}" presName="node" presStyleLbl="node1" presStyleIdx="1" presStyleCnt="2" custScaleY="133713" custRadScaleRad="81957" custRadScaleInc="368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44AAE9-7BBE-4933-810E-EA1E6BAF585B}" type="presOf" srcId="{E3E4D4B2-51F3-9C4D-9F9A-44B2E2FC7B7C}" destId="{49516D35-9ACA-E748-9BB2-0C069FDC325B}" srcOrd="0" destOrd="0" presId="urn:microsoft.com/office/officeart/2005/8/layout/radial4"/>
    <dgm:cxn modelId="{420884A3-0293-C843-817C-7560521997B9}" srcId="{C9A23299-5FBA-284D-8797-C6D71A9AEB83}" destId="{60A7AE2C-082E-CC44-A380-5BEABFC877E8}" srcOrd="0" destOrd="0" parTransId="{6CCABA12-4BB6-E44D-8234-B3CA0720A2AE}" sibTransId="{65275C6A-F419-0047-83AE-0423F9743A85}"/>
    <dgm:cxn modelId="{B144D299-0675-844E-86A6-4D3AD8E53375}" srcId="{C43D0138-F408-8442-8A7A-901701F50B0F}" destId="{F7C6B90D-036E-2045-A97B-A214B172286C}" srcOrd="0" destOrd="0" parTransId="{9E3B12C6-1AFA-604A-BED8-9CB86BAAC595}" sibTransId="{9C0BEC6A-D851-2049-A1BE-643D7AA0E42B}"/>
    <dgm:cxn modelId="{8BBA4886-7AC9-C14D-93F5-D441BF94CFCD}" srcId="{379E88EF-83B0-E441-B6D1-5740E4CAB745}" destId="{D93A4435-C2E2-EB48-B8CA-D14E8756682C}" srcOrd="1" destOrd="0" parTransId="{09BEE140-3EE2-0842-9338-D2837252EBD3}" sibTransId="{D1149CE4-839A-5B42-B7DB-CB719FA9D707}"/>
    <dgm:cxn modelId="{EB900CDC-4A0F-471D-981C-4454507A6611}" type="presOf" srcId="{60A7AE2C-082E-CC44-A380-5BEABFC877E8}" destId="{C102B1D6-253F-B547-9F90-D97D7ADAFF76}" srcOrd="0" destOrd="1" presId="urn:microsoft.com/office/officeart/2005/8/layout/radial4"/>
    <dgm:cxn modelId="{5FB89520-1511-49DF-8E53-436B5196EDB7}" type="presOf" srcId="{7BA67E03-DC92-A449-A969-D8997B4D0809}" destId="{7A1EF219-D5FB-E14E-ADC7-DDAB5EE1DA84}" srcOrd="0" destOrd="1" presId="urn:microsoft.com/office/officeart/2005/8/layout/radial4"/>
    <dgm:cxn modelId="{E1BF140F-6FE6-1048-8456-7DB038C8F2DD}" srcId="{379E88EF-83B0-E441-B6D1-5740E4CAB745}" destId="{482B06CC-1369-374D-8A13-A0D0C82AB9F7}" srcOrd="2" destOrd="0" parTransId="{D5EA001C-F957-8340-91FF-287B65362E00}" sibTransId="{5837E291-5B42-3D4F-AAFC-B21183D07BBE}"/>
    <dgm:cxn modelId="{D300F85C-CE7D-44C1-8EB3-596E2F35E49E}" type="presOf" srcId="{379E88EF-83B0-E441-B6D1-5740E4CAB745}" destId="{7A1EF219-D5FB-E14E-ADC7-DDAB5EE1DA84}" srcOrd="0" destOrd="0" presId="urn:microsoft.com/office/officeart/2005/8/layout/radial4"/>
    <dgm:cxn modelId="{95F901AE-251D-6247-8E2C-A7DD37AFA014}" srcId="{F7C6B90D-036E-2045-A97B-A214B172286C}" destId="{379E88EF-83B0-E441-B6D1-5740E4CAB745}" srcOrd="0" destOrd="0" parTransId="{A8189FE2-C242-8649-9603-6B7AC932A529}" sibTransId="{D2EB532C-1DC6-F145-BA41-E721A88AC22C}"/>
    <dgm:cxn modelId="{52C08F18-3DB2-4EB1-AAF7-D91600E5159C}" type="presOf" srcId="{482B06CC-1369-374D-8A13-A0D0C82AB9F7}" destId="{7A1EF219-D5FB-E14E-ADC7-DDAB5EE1DA84}" srcOrd="0" destOrd="3" presId="urn:microsoft.com/office/officeart/2005/8/layout/radial4"/>
    <dgm:cxn modelId="{8CCFDD9A-4CA3-4C01-897F-E223BCA5BE2A}" type="presOf" srcId="{7311DA8D-D448-FF4E-A1FA-89DCF0871DBD}" destId="{C102B1D6-253F-B547-9F90-D97D7ADAFF76}" srcOrd="0" destOrd="3" presId="urn:microsoft.com/office/officeart/2005/8/layout/radial4"/>
    <dgm:cxn modelId="{105B2DDD-308F-455D-97CE-B4FA71068F35}" type="presOf" srcId="{A8189FE2-C242-8649-9603-6B7AC932A529}" destId="{64E00CB2-20E2-C648-A5B9-78BCCFA37EF1}" srcOrd="0" destOrd="0" presId="urn:microsoft.com/office/officeart/2005/8/layout/radial4"/>
    <dgm:cxn modelId="{A9F3F0C3-A919-4014-A1B1-0CDE6395AD4F}" type="presOf" srcId="{C43D0138-F408-8442-8A7A-901701F50B0F}" destId="{283652A0-ADBE-AA49-A54F-688C56D38C3C}" srcOrd="0" destOrd="0" presId="urn:microsoft.com/office/officeart/2005/8/layout/radial4"/>
    <dgm:cxn modelId="{9F06029D-C4C9-4664-A0C9-DB87C9060115}" type="presOf" srcId="{C9A23299-5FBA-284D-8797-C6D71A9AEB83}" destId="{C102B1D6-253F-B547-9F90-D97D7ADAFF76}" srcOrd="0" destOrd="0" presId="urn:microsoft.com/office/officeart/2005/8/layout/radial4"/>
    <dgm:cxn modelId="{20021C49-DF07-44FB-AD6B-2D09CA5A59C8}" type="presOf" srcId="{7A7D6FC9-7D8F-D549-AFCE-D4C3D52FE603}" destId="{C102B1D6-253F-B547-9F90-D97D7ADAFF76}" srcOrd="0" destOrd="2" presId="urn:microsoft.com/office/officeart/2005/8/layout/radial4"/>
    <dgm:cxn modelId="{A44682CD-BFA9-4A1C-B17D-9380B5FA2931}" type="presOf" srcId="{F7C6B90D-036E-2045-A97B-A214B172286C}" destId="{53E894CA-A575-D747-BD22-C32AF9000870}" srcOrd="0" destOrd="0" presId="urn:microsoft.com/office/officeart/2005/8/layout/radial4"/>
    <dgm:cxn modelId="{1AD27F80-8BBE-4019-A91F-5611C807B9DF}" type="presOf" srcId="{D93A4435-C2E2-EB48-B8CA-D14E8756682C}" destId="{7A1EF219-D5FB-E14E-ADC7-DDAB5EE1DA84}" srcOrd="0" destOrd="2" presId="urn:microsoft.com/office/officeart/2005/8/layout/radial4"/>
    <dgm:cxn modelId="{100F21A8-B1CD-974D-88A5-363387D44154}" srcId="{379E88EF-83B0-E441-B6D1-5740E4CAB745}" destId="{7BA67E03-DC92-A449-A969-D8997B4D0809}" srcOrd="0" destOrd="0" parTransId="{0C1EA1A8-F25B-8148-9903-52D75B9C3092}" sibTransId="{3B24C9D1-1CB3-AA47-90D5-398A8471B073}"/>
    <dgm:cxn modelId="{6E94C13F-5184-0C44-AC69-FA21BA482C50}" srcId="{F7C6B90D-036E-2045-A97B-A214B172286C}" destId="{C9A23299-5FBA-284D-8797-C6D71A9AEB83}" srcOrd="1" destOrd="0" parTransId="{E3E4D4B2-51F3-9C4D-9F9A-44B2E2FC7B7C}" sibTransId="{339D4C9F-3BDA-D445-B592-ACD968D7E9F9}"/>
    <dgm:cxn modelId="{7E98896D-A310-5C40-BDFE-66A4BCEF2F3A}" srcId="{C9A23299-5FBA-284D-8797-C6D71A9AEB83}" destId="{7A7D6FC9-7D8F-D549-AFCE-D4C3D52FE603}" srcOrd="1" destOrd="0" parTransId="{C8231D64-1AEF-6744-9438-62030039E63B}" sibTransId="{5531D7BF-147C-5D41-BA3E-2813C6823EAC}"/>
    <dgm:cxn modelId="{505E572E-53A5-4A4C-8FEA-51320C4189E7}" srcId="{C9A23299-5FBA-284D-8797-C6D71A9AEB83}" destId="{7311DA8D-D448-FF4E-A1FA-89DCF0871DBD}" srcOrd="2" destOrd="0" parTransId="{DC745245-F68B-D743-9D3A-5B5ED3DE97C6}" sibTransId="{F6EAFDF3-E197-A943-AB78-76405F6D13C2}"/>
    <dgm:cxn modelId="{4163C180-8171-413B-B940-8F6FE36A8FD5}" type="presParOf" srcId="{283652A0-ADBE-AA49-A54F-688C56D38C3C}" destId="{53E894CA-A575-D747-BD22-C32AF9000870}" srcOrd="0" destOrd="0" presId="urn:microsoft.com/office/officeart/2005/8/layout/radial4"/>
    <dgm:cxn modelId="{BD8C2834-7C0F-42ED-8B63-01B270DA5643}" type="presParOf" srcId="{283652A0-ADBE-AA49-A54F-688C56D38C3C}" destId="{64E00CB2-20E2-C648-A5B9-78BCCFA37EF1}" srcOrd="1" destOrd="0" presId="urn:microsoft.com/office/officeart/2005/8/layout/radial4"/>
    <dgm:cxn modelId="{1E89558D-CE18-4571-A7DC-0141404AF154}" type="presParOf" srcId="{283652A0-ADBE-AA49-A54F-688C56D38C3C}" destId="{7A1EF219-D5FB-E14E-ADC7-DDAB5EE1DA84}" srcOrd="2" destOrd="0" presId="urn:microsoft.com/office/officeart/2005/8/layout/radial4"/>
    <dgm:cxn modelId="{779A7785-A0D0-43BE-95D9-8C00DFCFAAFD}" type="presParOf" srcId="{283652A0-ADBE-AA49-A54F-688C56D38C3C}" destId="{49516D35-9ACA-E748-9BB2-0C069FDC325B}" srcOrd="3" destOrd="0" presId="urn:microsoft.com/office/officeart/2005/8/layout/radial4"/>
    <dgm:cxn modelId="{6168ADCB-9F64-48B0-A860-7C35CA642522}" type="presParOf" srcId="{283652A0-ADBE-AA49-A54F-688C56D38C3C}" destId="{C102B1D6-253F-B547-9F90-D97D7ADAFF7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ABF0F-E8D0-BB42-8801-BE86F6238D19}" type="doc">
      <dgm:prSet loTypeId="urn:microsoft.com/office/officeart/2005/8/layout/matrix3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D4652E46-1A8A-9D48-A299-EAA9FC1DDC59}">
      <dgm:prSet phldrT="[Text]"/>
      <dgm:spPr/>
      <dgm:t>
        <a:bodyPr/>
        <a:lstStyle/>
        <a:p>
          <a:r>
            <a:rPr lang="en-GB" dirty="0" smtClean="0"/>
            <a:t>Wall-to-wall monitoring</a:t>
          </a:r>
          <a:endParaRPr lang="en-GB" dirty="0"/>
        </a:p>
      </dgm:t>
    </dgm:pt>
    <dgm:pt modelId="{91FABFB5-C40B-BF49-88B8-7E1E5578B58D}" type="parTrans" cxnId="{1C172D4E-C321-EF4A-8D23-A8B53EF1F7E8}">
      <dgm:prSet/>
      <dgm:spPr/>
      <dgm:t>
        <a:bodyPr/>
        <a:lstStyle/>
        <a:p>
          <a:endParaRPr lang="en-GB"/>
        </a:p>
      </dgm:t>
    </dgm:pt>
    <dgm:pt modelId="{3DD249E2-D1CD-3D4D-8947-3E394088DD13}" type="sibTrans" cxnId="{1C172D4E-C321-EF4A-8D23-A8B53EF1F7E8}">
      <dgm:prSet/>
      <dgm:spPr/>
      <dgm:t>
        <a:bodyPr/>
        <a:lstStyle/>
        <a:p>
          <a:endParaRPr lang="en-GB"/>
        </a:p>
      </dgm:t>
    </dgm:pt>
    <dgm:pt modelId="{010A4307-AD91-394B-8216-34152913CF04}">
      <dgm:prSet phldrT="[Text]"/>
      <dgm:spPr/>
      <dgm:t>
        <a:bodyPr/>
        <a:lstStyle/>
        <a:p>
          <a:r>
            <a:rPr lang="en-GB" dirty="0" smtClean="0"/>
            <a:t>Consistency with UNFCCC and IPCC</a:t>
          </a:r>
          <a:endParaRPr lang="en-GB" dirty="0"/>
        </a:p>
      </dgm:t>
    </dgm:pt>
    <dgm:pt modelId="{8D8FE279-28B9-8C42-A574-E9D9320DB3B9}" type="parTrans" cxnId="{B5DA25A8-C513-224E-BC22-083B1163E96B}">
      <dgm:prSet/>
      <dgm:spPr/>
      <dgm:t>
        <a:bodyPr/>
        <a:lstStyle/>
        <a:p>
          <a:endParaRPr lang="en-GB"/>
        </a:p>
      </dgm:t>
    </dgm:pt>
    <dgm:pt modelId="{7663EAA0-B6B5-7942-95A9-CE3FF718F4E3}" type="sibTrans" cxnId="{B5DA25A8-C513-224E-BC22-083B1163E96B}">
      <dgm:prSet/>
      <dgm:spPr/>
      <dgm:t>
        <a:bodyPr/>
        <a:lstStyle/>
        <a:p>
          <a:endParaRPr lang="en-GB"/>
        </a:p>
      </dgm:t>
    </dgm:pt>
    <dgm:pt modelId="{2E048B5E-B203-D94A-A831-E69D1D6C8FAC}">
      <dgm:prSet phldrT="[Text]"/>
      <dgm:spPr/>
      <dgm:t>
        <a:bodyPr/>
        <a:lstStyle/>
        <a:p>
          <a:r>
            <a:rPr lang="en-GB" dirty="0" smtClean="0"/>
            <a:t>Affordable and Practical</a:t>
          </a:r>
          <a:endParaRPr lang="en-GB" dirty="0"/>
        </a:p>
      </dgm:t>
    </dgm:pt>
    <dgm:pt modelId="{7D28CE1D-F7B4-784E-A6FE-6EECEA65E1B0}" type="parTrans" cxnId="{7C192147-91A4-444D-9785-F6F8D5D703F7}">
      <dgm:prSet/>
      <dgm:spPr/>
      <dgm:t>
        <a:bodyPr/>
        <a:lstStyle/>
        <a:p>
          <a:endParaRPr lang="en-GB"/>
        </a:p>
      </dgm:t>
    </dgm:pt>
    <dgm:pt modelId="{99F070DC-F35A-0640-9342-4FFF890E4057}" type="sibTrans" cxnId="{7C192147-91A4-444D-9785-F6F8D5D703F7}">
      <dgm:prSet/>
      <dgm:spPr/>
      <dgm:t>
        <a:bodyPr/>
        <a:lstStyle/>
        <a:p>
          <a:endParaRPr lang="en-GB"/>
        </a:p>
      </dgm:t>
    </dgm:pt>
    <dgm:pt modelId="{8A933E56-3599-BE4A-A9A5-56A5C7DA4661}">
      <dgm:prSet phldrT="[Text]"/>
      <dgm:spPr/>
      <dgm:t>
        <a:bodyPr/>
        <a:lstStyle/>
        <a:p>
          <a:r>
            <a:rPr lang="en-GB" dirty="0" smtClean="0"/>
            <a:t>Co-operation with Partners</a:t>
          </a:r>
          <a:endParaRPr lang="en-GB" dirty="0"/>
        </a:p>
      </dgm:t>
    </dgm:pt>
    <dgm:pt modelId="{FC7569A5-F062-1241-ADD9-91F4D0656E14}" type="parTrans" cxnId="{95AE8B26-8FEA-6D45-9CB6-0118C4E22FA4}">
      <dgm:prSet/>
      <dgm:spPr/>
      <dgm:t>
        <a:bodyPr/>
        <a:lstStyle/>
        <a:p>
          <a:endParaRPr lang="en-GB"/>
        </a:p>
      </dgm:t>
    </dgm:pt>
    <dgm:pt modelId="{5C12BA6B-B087-584A-A026-CA2AF930968A}" type="sibTrans" cxnId="{95AE8B26-8FEA-6D45-9CB6-0118C4E22FA4}">
      <dgm:prSet/>
      <dgm:spPr/>
      <dgm:t>
        <a:bodyPr/>
        <a:lstStyle/>
        <a:p>
          <a:endParaRPr lang="en-GB"/>
        </a:p>
      </dgm:t>
    </dgm:pt>
    <dgm:pt modelId="{3825442E-C2DD-4447-A737-254413CF2481}">
      <dgm:prSet phldrT="[Text]"/>
      <dgm:spPr/>
      <dgm:t>
        <a:bodyPr/>
        <a:lstStyle/>
        <a:p>
          <a:r>
            <a:rPr lang="en-GB" dirty="0" smtClean="0"/>
            <a:t>Integration of ground data and remote sensing</a:t>
          </a:r>
          <a:endParaRPr lang="en-GB" dirty="0"/>
        </a:p>
      </dgm:t>
    </dgm:pt>
    <dgm:pt modelId="{A9DD2CB1-2B6F-9242-9CB3-1D7E329B3364}" type="parTrans" cxnId="{EBB89353-E27F-A74D-8C17-9EF65DD22EAE}">
      <dgm:prSet/>
      <dgm:spPr/>
      <dgm:t>
        <a:bodyPr/>
        <a:lstStyle/>
        <a:p>
          <a:endParaRPr lang="en-GB"/>
        </a:p>
      </dgm:t>
    </dgm:pt>
    <dgm:pt modelId="{FB0D9C2D-3C1D-BD4E-BBCE-3CECA7EF35EE}" type="sibTrans" cxnId="{EBB89353-E27F-A74D-8C17-9EF65DD22EAE}">
      <dgm:prSet/>
      <dgm:spPr/>
      <dgm:t>
        <a:bodyPr/>
        <a:lstStyle/>
        <a:p>
          <a:endParaRPr lang="en-GB"/>
        </a:p>
      </dgm:t>
    </dgm:pt>
    <dgm:pt modelId="{AB261958-EF94-2646-AFB6-DDCBDC0FC969}">
      <dgm:prSet phldrT="[Text]"/>
      <dgm:spPr/>
      <dgm:t>
        <a:bodyPr/>
        <a:lstStyle/>
        <a:p>
          <a:r>
            <a:rPr lang="en-GB" dirty="0" smtClean="0"/>
            <a:t>Capture small changes</a:t>
          </a:r>
          <a:endParaRPr lang="en-GB" dirty="0"/>
        </a:p>
      </dgm:t>
    </dgm:pt>
    <dgm:pt modelId="{23C11FAB-F02D-2F46-8C72-F428CD0C4E3E}" type="parTrans" cxnId="{7552B323-6D44-A342-A356-AD36654D26FD}">
      <dgm:prSet/>
      <dgm:spPr/>
      <dgm:t>
        <a:bodyPr/>
        <a:lstStyle/>
        <a:p>
          <a:endParaRPr lang="en-GB"/>
        </a:p>
      </dgm:t>
    </dgm:pt>
    <dgm:pt modelId="{0E33DDDA-C155-0042-8E11-5F2E3C3FBE96}" type="sibTrans" cxnId="{7552B323-6D44-A342-A356-AD36654D26FD}">
      <dgm:prSet/>
      <dgm:spPr/>
      <dgm:t>
        <a:bodyPr/>
        <a:lstStyle/>
        <a:p>
          <a:endParaRPr lang="en-GB"/>
        </a:p>
      </dgm:t>
    </dgm:pt>
    <dgm:pt modelId="{CC6F7849-CB52-B745-871F-1DF2FE37AEB8}">
      <dgm:prSet phldrT="[Text]"/>
      <dgm:spPr/>
      <dgm:t>
        <a:bodyPr/>
        <a:lstStyle/>
        <a:p>
          <a:r>
            <a:rPr lang="en-GB" dirty="0" smtClean="0"/>
            <a:t>Follow IPCC guidelines</a:t>
          </a:r>
          <a:endParaRPr lang="en-GB" dirty="0"/>
        </a:p>
      </dgm:t>
    </dgm:pt>
    <dgm:pt modelId="{06B5A2D3-699E-A446-BEB9-062AD10A79E5}" type="parTrans" cxnId="{4FAB68D3-5FE9-DD4C-973E-AED93F77D7D6}">
      <dgm:prSet/>
      <dgm:spPr/>
      <dgm:t>
        <a:bodyPr/>
        <a:lstStyle/>
        <a:p>
          <a:endParaRPr lang="en-GB"/>
        </a:p>
      </dgm:t>
    </dgm:pt>
    <dgm:pt modelId="{7E09471A-DBB0-644F-8931-F60AA6B9D521}" type="sibTrans" cxnId="{4FAB68D3-5FE9-DD4C-973E-AED93F77D7D6}">
      <dgm:prSet/>
      <dgm:spPr/>
      <dgm:t>
        <a:bodyPr/>
        <a:lstStyle/>
        <a:p>
          <a:endParaRPr lang="en-GB"/>
        </a:p>
      </dgm:t>
    </dgm:pt>
    <dgm:pt modelId="{9B59DFD8-5FBF-124B-BBC6-ECF4AF1F87F9}">
      <dgm:prSet phldrT="[Text]"/>
      <dgm:spPr/>
      <dgm:t>
        <a:bodyPr/>
        <a:lstStyle/>
        <a:p>
          <a:r>
            <a:rPr lang="en-GB" dirty="0" smtClean="0"/>
            <a:t>Vital for reporting REDD+ and GHGs to UNFCCC</a:t>
          </a:r>
          <a:endParaRPr lang="en-GB" dirty="0"/>
        </a:p>
      </dgm:t>
    </dgm:pt>
    <dgm:pt modelId="{090DA7F6-A442-EE41-A40E-88ABD88B95A2}" type="parTrans" cxnId="{BE10BD72-B1C0-E342-A4F6-9D780ABF5680}">
      <dgm:prSet/>
      <dgm:spPr/>
      <dgm:t>
        <a:bodyPr/>
        <a:lstStyle/>
        <a:p>
          <a:endParaRPr lang="en-GB"/>
        </a:p>
      </dgm:t>
    </dgm:pt>
    <dgm:pt modelId="{DF88F4D0-9A59-0D4D-BD2C-96990EB185EA}" type="sibTrans" cxnId="{BE10BD72-B1C0-E342-A4F6-9D780ABF5680}">
      <dgm:prSet/>
      <dgm:spPr/>
      <dgm:t>
        <a:bodyPr/>
        <a:lstStyle/>
        <a:p>
          <a:endParaRPr lang="en-GB"/>
        </a:p>
      </dgm:t>
    </dgm:pt>
    <dgm:pt modelId="{F1D041D7-C20B-904E-ADCE-7BC8BF44361A}">
      <dgm:prSet phldrT="[Text]"/>
      <dgm:spPr/>
      <dgm:t>
        <a:bodyPr/>
        <a:lstStyle/>
        <a:p>
          <a:r>
            <a:rPr lang="en-GB" dirty="0" smtClean="0"/>
            <a:t>Maps 5 REDD+ categories onto IPCC methods</a:t>
          </a:r>
          <a:endParaRPr lang="en-GB" dirty="0"/>
        </a:p>
      </dgm:t>
    </dgm:pt>
    <dgm:pt modelId="{474A4E9F-E3E2-B24B-89F6-4F8A82BCD6CC}" type="parTrans" cxnId="{DD28777A-ABB4-E14B-BD8C-848CC469B44F}">
      <dgm:prSet/>
      <dgm:spPr/>
      <dgm:t>
        <a:bodyPr/>
        <a:lstStyle/>
        <a:p>
          <a:endParaRPr lang="en-GB"/>
        </a:p>
      </dgm:t>
    </dgm:pt>
    <dgm:pt modelId="{00EE1598-C740-3847-8DEA-12BE91DEB57F}" type="sibTrans" cxnId="{DD28777A-ABB4-E14B-BD8C-848CC469B44F}">
      <dgm:prSet/>
      <dgm:spPr/>
      <dgm:t>
        <a:bodyPr/>
        <a:lstStyle/>
        <a:p>
          <a:endParaRPr lang="en-GB"/>
        </a:p>
      </dgm:t>
    </dgm:pt>
    <dgm:pt modelId="{C89AD8A5-4176-024B-99DD-D42F46CEFA52}">
      <dgm:prSet phldrT="[Text]"/>
      <dgm:spPr/>
      <dgm:t>
        <a:bodyPr/>
        <a:lstStyle/>
        <a:p>
          <a:r>
            <a:rPr lang="en-GB" dirty="0" smtClean="0"/>
            <a:t>Based on medium resolution data (10-30m)</a:t>
          </a:r>
          <a:endParaRPr lang="en-GB" dirty="0"/>
        </a:p>
      </dgm:t>
    </dgm:pt>
    <dgm:pt modelId="{C80A7985-7B0B-894B-9948-B7A969846155}" type="parTrans" cxnId="{1A9BD79B-00DA-784C-9FB5-C112731A11AC}">
      <dgm:prSet/>
      <dgm:spPr/>
      <dgm:t>
        <a:bodyPr/>
        <a:lstStyle/>
        <a:p>
          <a:endParaRPr lang="en-GB"/>
        </a:p>
      </dgm:t>
    </dgm:pt>
    <dgm:pt modelId="{1E6567A3-AD54-1347-A843-EBBE269C9BEA}" type="sibTrans" cxnId="{1A9BD79B-00DA-784C-9FB5-C112731A11AC}">
      <dgm:prSet/>
      <dgm:spPr/>
      <dgm:t>
        <a:bodyPr/>
        <a:lstStyle/>
        <a:p>
          <a:endParaRPr lang="en-GB"/>
        </a:p>
      </dgm:t>
    </dgm:pt>
    <dgm:pt modelId="{6ACBF33C-6601-7044-BF0A-87E115209E38}">
      <dgm:prSet phldrT="[Text]"/>
      <dgm:spPr/>
      <dgm:t>
        <a:bodyPr/>
        <a:lstStyle/>
        <a:p>
          <a:r>
            <a:rPr lang="en-GB" dirty="0" smtClean="0"/>
            <a:t>Can use higher resolution data if needed</a:t>
          </a:r>
          <a:endParaRPr lang="en-GB" dirty="0"/>
        </a:p>
      </dgm:t>
    </dgm:pt>
    <dgm:pt modelId="{079EF3C2-413A-2847-B133-F9E23BC7CE8C}" type="parTrans" cxnId="{CBE17E7E-D551-5044-8E4C-86B9702E56D9}">
      <dgm:prSet/>
      <dgm:spPr/>
      <dgm:t>
        <a:bodyPr/>
        <a:lstStyle/>
        <a:p>
          <a:endParaRPr lang="en-GB"/>
        </a:p>
      </dgm:t>
    </dgm:pt>
    <dgm:pt modelId="{DF608D4B-86D9-E64C-9F34-CAAA829F726B}" type="sibTrans" cxnId="{CBE17E7E-D551-5044-8E4C-86B9702E56D9}">
      <dgm:prSet/>
      <dgm:spPr/>
      <dgm:t>
        <a:bodyPr/>
        <a:lstStyle/>
        <a:p>
          <a:endParaRPr lang="en-GB"/>
        </a:p>
      </dgm:t>
    </dgm:pt>
    <dgm:pt modelId="{48DACBFB-F5F7-0345-9E27-CF98CE7B3B71}">
      <dgm:prSet phldrT="[Text]"/>
      <dgm:spPr/>
      <dgm:t>
        <a:bodyPr/>
        <a:lstStyle/>
        <a:p>
          <a:r>
            <a:rPr lang="en-GB" dirty="0" smtClean="0"/>
            <a:t>Coordination of capacity development (FAO…)</a:t>
          </a:r>
          <a:endParaRPr lang="en-GB" dirty="0"/>
        </a:p>
      </dgm:t>
    </dgm:pt>
    <dgm:pt modelId="{445F6F87-0998-2F4E-9396-E393933FE13E}" type="parTrans" cxnId="{771F8222-F7A1-B94D-8F6F-AF1D5A9554FE}">
      <dgm:prSet/>
      <dgm:spPr/>
      <dgm:t>
        <a:bodyPr/>
        <a:lstStyle/>
        <a:p>
          <a:endParaRPr lang="en-GB"/>
        </a:p>
      </dgm:t>
    </dgm:pt>
    <dgm:pt modelId="{58B3DB39-29C7-2543-854A-4A9185796D2A}" type="sibTrans" cxnId="{771F8222-F7A1-B94D-8F6F-AF1D5A9554FE}">
      <dgm:prSet/>
      <dgm:spPr/>
      <dgm:t>
        <a:bodyPr/>
        <a:lstStyle/>
        <a:p>
          <a:endParaRPr lang="en-GB"/>
        </a:p>
      </dgm:t>
    </dgm:pt>
    <dgm:pt modelId="{85A91B78-E8C2-7046-9F59-966B0F186399}">
      <dgm:prSet phldrT="[Text]"/>
      <dgm:spPr/>
      <dgm:t>
        <a:bodyPr/>
        <a:lstStyle/>
        <a:p>
          <a:r>
            <a:rPr lang="en-GB" dirty="0" smtClean="0"/>
            <a:t>GOFC-GOLD</a:t>
          </a:r>
          <a:endParaRPr lang="en-GB" dirty="0"/>
        </a:p>
      </dgm:t>
    </dgm:pt>
    <dgm:pt modelId="{5A28F019-CC1D-8F43-B3F1-0982CB9B9119}" type="parTrans" cxnId="{B2019F0A-BF64-1A4D-95BF-5F5670E01187}">
      <dgm:prSet/>
      <dgm:spPr/>
      <dgm:t>
        <a:bodyPr/>
        <a:lstStyle/>
        <a:p>
          <a:endParaRPr lang="en-GB"/>
        </a:p>
      </dgm:t>
    </dgm:pt>
    <dgm:pt modelId="{5AC60A37-1AB0-DB4E-830E-E73D61F2C9A0}" type="sibTrans" cxnId="{B2019F0A-BF64-1A4D-95BF-5F5670E01187}">
      <dgm:prSet/>
      <dgm:spPr/>
      <dgm:t>
        <a:bodyPr/>
        <a:lstStyle/>
        <a:p>
          <a:endParaRPr lang="en-GB"/>
        </a:p>
      </dgm:t>
    </dgm:pt>
    <dgm:pt modelId="{9EAA911C-AE02-5347-8375-31EBCD72E252}">
      <dgm:prSet phldrT="[Text]"/>
      <dgm:spPr/>
      <dgm:t>
        <a:bodyPr/>
        <a:lstStyle/>
        <a:p>
          <a:r>
            <a:rPr lang="en-GB" dirty="0" smtClean="0"/>
            <a:t>IPCC and UNFCCC</a:t>
          </a:r>
          <a:endParaRPr lang="en-GB" dirty="0"/>
        </a:p>
      </dgm:t>
    </dgm:pt>
    <dgm:pt modelId="{F3F6AF3B-86E5-6447-BD28-19C3BCEA9639}" type="parTrans" cxnId="{F86F980A-22C3-B64B-B92B-406773643D09}">
      <dgm:prSet/>
      <dgm:spPr/>
      <dgm:t>
        <a:bodyPr/>
        <a:lstStyle/>
        <a:p>
          <a:endParaRPr lang="en-GB"/>
        </a:p>
      </dgm:t>
    </dgm:pt>
    <dgm:pt modelId="{D1CB1B3B-DFA3-B443-87D9-BF5B3DC93C14}" type="sibTrans" cxnId="{F86F980A-22C3-B64B-B92B-406773643D09}">
      <dgm:prSet/>
      <dgm:spPr/>
      <dgm:t>
        <a:bodyPr/>
        <a:lstStyle/>
        <a:p>
          <a:endParaRPr lang="en-GB"/>
        </a:p>
      </dgm:t>
    </dgm:pt>
    <dgm:pt modelId="{46B1E624-A657-9D4B-AC23-F900A319DF0E}">
      <dgm:prSet phldrT="[Text]"/>
      <dgm:spPr/>
      <dgm:t>
        <a:bodyPr/>
        <a:lstStyle/>
        <a:p>
          <a:r>
            <a:rPr lang="en-GB" dirty="0" smtClean="0"/>
            <a:t>Captures leakage</a:t>
          </a:r>
          <a:endParaRPr lang="en-GB" dirty="0"/>
        </a:p>
      </dgm:t>
    </dgm:pt>
    <dgm:pt modelId="{7CD7F4DD-2F51-114A-B18A-A45054097972}" type="parTrans" cxnId="{A8334C98-1109-B245-90FC-45E7664CAADF}">
      <dgm:prSet/>
      <dgm:spPr/>
      <dgm:t>
        <a:bodyPr/>
        <a:lstStyle/>
        <a:p>
          <a:endParaRPr lang="en-GB"/>
        </a:p>
      </dgm:t>
    </dgm:pt>
    <dgm:pt modelId="{F04BCFC5-03FA-D94E-B6DC-C8060CC891C6}" type="sibTrans" cxnId="{A8334C98-1109-B245-90FC-45E7664CAADF}">
      <dgm:prSet/>
      <dgm:spPr/>
      <dgm:t>
        <a:bodyPr/>
        <a:lstStyle/>
        <a:p>
          <a:endParaRPr lang="en-GB"/>
        </a:p>
      </dgm:t>
    </dgm:pt>
    <dgm:pt modelId="{FB6F0A2C-2C5D-E444-BC6B-35097083AE06}">
      <dgm:prSet phldrT="[Text]"/>
      <dgm:spPr/>
      <dgm:t>
        <a:bodyPr/>
        <a:lstStyle/>
        <a:p>
          <a:r>
            <a:rPr lang="en-GB" dirty="0" smtClean="0"/>
            <a:t>Based on widely useable methods</a:t>
          </a:r>
          <a:endParaRPr lang="en-GB" dirty="0"/>
        </a:p>
      </dgm:t>
    </dgm:pt>
    <dgm:pt modelId="{3754A1A9-612D-0046-A8A3-5F7E389991C2}" type="parTrans" cxnId="{42599BE4-0692-A643-A1FB-58E4BBB796FE}">
      <dgm:prSet/>
      <dgm:spPr/>
      <dgm:t>
        <a:bodyPr/>
        <a:lstStyle/>
        <a:p>
          <a:endParaRPr lang="en-GB"/>
        </a:p>
      </dgm:t>
    </dgm:pt>
    <dgm:pt modelId="{78E23102-3379-5141-A009-896AC747BFB6}" type="sibTrans" cxnId="{42599BE4-0692-A643-A1FB-58E4BBB796FE}">
      <dgm:prSet/>
      <dgm:spPr/>
      <dgm:t>
        <a:bodyPr/>
        <a:lstStyle/>
        <a:p>
          <a:endParaRPr lang="en-GB"/>
        </a:p>
      </dgm:t>
    </dgm:pt>
    <dgm:pt modelId="{B7E5FBD5-5658-4943-BF34-BBFCB5FFE47E}" type="pres">
      <dgm:prSet presAssocID="{D0EABF0F-E8D0-BB42-8801-BE86F6238D1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2412BF-6F0F-E34A-A8A7-C9E331F4D376}" type="pres">
      <dgm:prSet presAssocID="{D0EABF0F-E8D0-BB42-8801-BE86F6238D19}" presName="diamond" presStyleLbl="bgShp" presStyleIdx="0" presStyleCnt="1"/>
      <dgm:spPr/>
    </dgm:pt>
    <dgm:pt modelId="{E998E1EB-82D8-694D-A8D8-ABB4906C9CF7}" type="pres">
      <dgm:prSet presAssocID="{D0EABF0F-E8D0-BB42-8801-BE86F6238D1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C3D291-EEF7-864B-9094-D0CF677F86B5}" type="pres">
      <dgm:prSet presAssocID="{D0EABF0F-E8D0-BB42-8801-BE86F6238D1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64E781-EF07-BC4F-90FD-71F8AD6DC2F9}" type="pres">
      <dgm:prSet presAssocID="{D0EABF0F-E8D0-BB42-8801-BE86F6238D1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02DE94-721B-8844-9276-C16A0779D054}" type="pres">
      <dgm:prSet presAssocID="{D0EABF0F-E8D0-BB42-8801-BE86F6238D1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10BD72-B1C0-E342-A4F6-9D780ABF5680}" srcId="{010A4307-AD91-394B-8216-34152913CF04}" destId="{9B59DFD8-5FBF-124B-BBC6-ECF4AF1F87F9}" srcOrd="1" destOrd="0" parTransId="{090DA7F6-A442-EE41-A40E-88ABD88B95A2}" sibTransId="{DF88F4D0-9A59-0D4D-BD2C-96990EB185EA}"/>
    <dgm:cxn modelId="{4D855176-CE5F-4182-8A4E-92768A16D5EA}" type="presOf" srcId="{6ACBF33C-6601-7044-BF0A-87E115209E38}" destId="{DD64E781-EF07-BC4F-90FD-71F8AD6DC2F9}" srcOrd="0" destOrd="2" presId="urn:microsoft.com/office/officeart/2005/8/layout/matrix3"/>
    <dgm:cxn modelId="{42599BE4-0692-A643-A1FB-58E4BBB796FE}" srcId="{2E048B5E-B203-D94A-A831-E69D1D6C8FAC}" destId="{FB6F0A2C-2C5D-E444-BC6B-35097083AE06}" srcOrd="2" destOrd="0" parTransId="{3754A1A9-612D-0046-A8A3-5F7E389991C2}" sibTransId="{78E23102-3379-5141-A009-896AC747BFB6}"/>
    <dgm:cxn modelId="{1A9BD79B-00DA-784C-9FB5-C112731A11AC}" srcId="{2E048B5E-B203-D94A-A831-E69D1D6C8FAC}" destId="{C89AD8A5-4176-024B-99DD-D42F46CEFA52}" srcOrd="0" destOrd="0" parTransId="{C80A7985-7B0B-894B-9948-B7A969846155}" sibTransId="{1E6567A3-AD54-1347-A843-EBBE269C9BEA}"/>
    <dgm:cxn modelId="{416F7944-45CE-42E4-ABF0-D9C1CE7E7A96}" type="presOf" srcId="{85A91B78-E8C2-7046-9F59-966B0F186399}" destId="{E702DE94-721B-8844-9276-C16A0779D054}" srcOrd="0" destOrd="2" presId="urn:microsoft.com/office/officeart/2005/8/layout/matrix3"/>
    <dgm:cxn modelId="{B3F54AB2-5343-4C1D-B148-6B5DDED278B0}" type="presOf" srcId="{3825442E-C2DD-4447-A737-254413CF2481}" destId="{E998E1EB-82D8-694D-A8D8-ABB4906C9CF7}" srcOrd="0" destOrd="1" presId="urn:microsoft.com/office/officeart/2005/8/layout/matrix3"/>
    <dgm:cxn modelId="{CBE17E7E-D551-5044-8E4C-86B9702E56D9}" srcId="{2E048B5E-B203-D94A-A831-E69D1D6C8FAC}" destId="{6ACBF33C-6601-7044-BF0A-87E115209E38}" srcOrd="1" destOrd="0" parTransId="{079EF3C2-413A-2847-B133-F9E23BC7CE8C}" sibTransId="{DF608D4B-86D9-E64C-9F34-CAAA829F726B}"/>
    <dgm:cxn modelId="{6955E291-2592-4452-B6CF-F29D6D6D2806}" type="presOf" srcId="{F1D041D7-C20B-904E-ADCE-7BC8BF44361A}" destId="{57C3D291-EEF7-864B-9094-D0CF677F86B5}" srcOrd="0" destOrd="3" presId="urn:microsoft.com/office/officeart/2005/8/layout/matrix3"/>
    <dgm:cxn modelId="{AE61C0C3-E463-4765-A3C6-B0C4529F62F5}" type="presOf" srcId="{8A933E56-3599-BE4A-A9A5-56A5C7DA4661}" destId="{E702DE94-721B-8844-9276-C16A0779D054}" srcOrd="0" destOrd="0" presId="urn:microsoft.com/office/officeart/2005/8/layout/matrix3"/>
    <dgm:cxn modelId="{4FAB68D3-5FE9-DD4C-973E-AED93F77D7D6}" srcId="{010A4307-AD91-394B-8216-34152913CF04}" destId="{CC6F7849-CB52-B745-871F-1DF2FE37AEB8}" srcOrd="0" destOrd="0" parTransId="{06B5A2D3-699E-A446-BEB9-062AD10A79E5}" sibTransId="{7E09471A-DBB0-644F-8931-F60AA6B9D521}"/>
    <dgm:cxn modelId="{AB6FF738-D5C2-4EDB-8E6A-9D1B54FC7C52}" type="presOf" srcId="{48DACBFB-F5F7-0345-9E27-CF98CE7B3B71}" destId="{E702DE94-721B-8844-9276-C16A0779D054}" srcOrd="0" destOrd="1" presId="urn:microsoft.com/office/officeart/2005/8/layout/matrix3"/>
    <dgm:cxn modelId="{7552B323-6D44-A342-A356-AD36654D26FD}" srcId="{D4652E46-1A8A-9D48-A299-EAA9FC1DDC59}" destId="{AB261958-EF94-2646-AFB6-DDCBDC0FC969}" srcOrd="2" destOrd="0" parTransId="{23C11FAB-F02D-2F46-8C72-F428CD0C4E3E}" sibTransId="{0E33DDDA-C155-0042-8E11-5F2E3C3FBE96}"/>
    <dgm:cxn modelId="{57255079-615B-4117-BBC8-EB25CC99D433}" type="presOf" srcId="{C89AD8A5-4176-024B-99DD-D42F46CEFA52}" destId="{DD64E781-EF07-BC4F-90FD-71F8AD6DC2F9}" srcOrd="0" destOrd="1" presId="urn:microsoft.com/office/officeart/2005/8/layout/matrix3"/>
    <dgm:cxn modelId="{F86F980A-22C3-B64B-B92B-406773643D09}" srcId="{8A933E56-3599-BE4A-A9A5-56A5C7DA4661}" destId="{9EAA911C-AE02-5347-8375-31EBCD72E252}" srcOrd="2" destOrd="0" parTransId="{F3F6AF3B-86E5-6447-BD28-19C3BCEA9639}" sibTransId="{D1CB1B3B-DFA3-B443-87D9-BF5B3DC93C14}"/>
    <dgm:cxn modelId="{7C192147-91A4-444D-9785-F6F8D5D703F7}" srcId="{D0EABF0F-E8D0-BB42-8801-BE86F6238D19}" destId="{2E048B5E-B203-D94A-A831-E69D1D6C8FAC}" srcOrd="2" destOrd="0" parTransId="{7D28CE1D-F7B4-784E-A6FE-6EECEA65E1B0}" sibTransId="{99F070DC-F35A-0640-9342-4FFF890E4057}"/>
    <dgm:cxn modelId="{ACF195D4-E84B-4CB0-B23B-BD39355AC152}" type="presOf" srcId="{D4652E46-1A8A-9D48-A299-EAA9FC1DDC59}" destId="{E998E1EB-82D8-694D-A8D8-ABB4906C9CF7}" srcOrd="0" destOrd="0" presId="urn:microsoft.com/office/officeart/2005/8/layout/matrix3"/>
    <dgm:cxn modelId="{2CB9F06E-0EDC-49F3-AC85-1CE11CF65D4E}" type="presOf" srcId="{9EAA911C-AE02-5347-8375-31EBCD72E252}" destId="{E702DE94-721B-8844-9276-C16A0779D054}" srcOrd="0" destOrd="3" presId="urn:microsoft.com/office/officeart/2005/8/layout/matrix3"/>
    <dgm:cxn modelId="{ADC7A44A-3657-4BF8-BAA9-2E33D6953B4F}" type="presOf" srcId="{010A4307-AD91-394B-8216-34152913CF04}" destId="{57C3D291-EEF7-864B-9094-D0CF677F86B5}" srcOrd="0" destOrd="0" presId="urn:microsoft.com/office/officeart/2005/8/layout/matrix3"/>
    <dgm:cxn modelId="{EBB89353-E27F-A74D-8C17-9EF65DD22EAE}" srcId="{D4652E46-1A8A-9D48-A299-EAA9FC1DDC59}" destId="{3825442E-C2DD-4447-A737-254413CF2481}" srcOrd="0" destOrd="0" parTransId="{A9DD2CB1-2B6F-9242-9CB3-1D7E329B3364}" sibTransId="{FB0D9C2D-3C1D-BD4E-BBCE-3CECA7EF35EE}"/>
    <dgm:cxn modelId="{A8334C98-1109-B245-90FC-45E7664CAADF}" srcId="{D4652E46-1A8A-9D48-A299-EAA9FC1DDC59}" destId="{46B1E624-A657-9D4B-AC23-F900A319DF0E}" srcOrd="1" destOrd="0" parTransId="{7CD7F4DD-2F51-114A-B18A-A45054097972}" sibTransId="{F04BCFC5-03FA-D94E-B6DC-C8060CC891C6}"/>
    <dgm:cxn modelId="{771F8222-F7A1-B94D-8F6F-AF1D5A9554FE}" srcId="{8A933E56-3599-BE4A-A9A5-56A5C7DA4661}" destId="{48DACBFB-F5F7-0345-9E27-CF98CE7B3B71}" srcOrd="0" destOrd="0" parTransId="{445F6F87-0998-2F4E-9396-E393933FE13E}" sibTransId="{58B3DB39-29C7-2543-854A-4A9185796D2A}"/>
    <dgm:cxn modelId="{8B49F556-32F1-4C0C-903F-DA1BCDD67268}" type="presOf" srcId="{9B59DFD8-5FBF-124B-BBC6-ECF4AF1F87F9}" destId="{57C3D291-EEF7-864B-9094-D0CF677F86B5}" srcOrd="0" destOrd="2" presId="urn:microsoft.com/office/officeart/2005/8/layout/matrix3"/>
    <dgm:cxn modelId="{E44EFBE8-2F50-4E3C-A63C-0A120FCEBF4D}" type="presOf" srcId="{D0EABF0F-E8D0-BB42-8801-BE86F6238D19}" destId="{B7E5FBD5-5658-4943-BF34-BBFCB5FFE47E}" srcOrd="0" destOrd="0" presId="urn:microsoft.com/office/officeart/2005/8/layout/matrix3"/>
    <dgm:cxn modelId="{1C172D4E-C321-EF4A-8D23-A8B53EF1F7E8}" srcId="{D0EABF0F-E8D0-BB42-8801-BE86F6238D19}" destId="{D4652E46-1A8A-9D48-A299-EAA9FC1DDC59}" srcOrd="0" destOrd="0" parTransId="{91FABFB5-C40B-BF49-88B8-7E1E5578B58D}" sibTransId="{3DD249E2-D1CD-3D4D-8947-3E394088DD13}"/>
    <dgm:cxn modelId="{4E88D367-5778-463E-99CE-CFA71E4E1C31}" type="presOf" srcId="{AB261958-EF94-2646-AFB6-DDCBDC0FC969}" destId="{E998E1EB-82D8-694D-A8D8-ABB4906C9CF7}" srcOrd="0" destOrd="3" presId="urn:microsoft.com/office/officeart/2005/8/layout/matrix3"/>
    <dgm:cxn modelId="{B5DA25A8-C513-224E-BC22-083B1163E96B}" srcId="{D0EABF0F-E8D0-BB42-8801-BE86F6238D19}" destId="{010A4307-AD91-394B-8216-34152913CF04}" srcOrd="1" destOrd="0" parTransId="{8D8FE279-28B9-8C42-A574-E9D9320DB3B9}" sibTransId="{7663EAA0-B6B5-7942-95A9-CE3FF718F4E3}"/>
    <dgm:cxn modelId="{7A369DA2-DB56-4FF6-B2D2-09E058319431}" type="presOf" srcId="{FB6F0A2C-2C5D-E444-BC6B-35097083AE06}" destId="{DD64E781-EF07-BC4F-90FD-71F8AD6DC2F9}" srcOrd="0" destOrd="3" presId="urn:microsoft.com/office/officeart/2005/8/layout/matrix3"/>
    <dgm:cxn modelId="{E21CF398-7516-4F7A-8B01-5BC7954B15E0}" type="presOf" srcId="{2E048B5E-B203-D94A-A831-E69D1D6C8FAC}" destId="{DD64E781-EF07-BC4F-90FD-71F8AD6DC2F9}" srcOrd="0" destOrd="0" presId="urn:microsoft.com/office/officeart/2005/8/layout/matrix3"/>
    <dgm:cxn modelId="{B2019F0A-BF64-1A4D-95BF-5F5670E01187}" srcId="{8A933E56-3599-BE4A-A9A5-56A5C7DA4661}" destId="{85A91B78-E8C2-7046-9F59-966B0F186399}" srcOrd="1" destOrd="0" parTransId="{5A28F019-CC1D-8F43-B3F1-0982CB9B9119}" sibTransId="{5AC60A37-1AB0-DB4E-830E-E73D61F2C9A0}"/>
    <dgm:cxn modelId="{BAAFE54D-E100-45A2-B74E-F3493889B2F4}" type="presOf" srcId="{46B1E624-A657-9D4B-AC23-F900A319DF0E}" destId="{E998E1EB-82D8-694D-A8D8-ABB4906C9CF7}" srcOrd="0" destOrd="2" presId="urn:microsoft.com/office/officeart/2005/8/layout/matrix3"/>
    <dgm:cxn modelId="{F303210D-1800-454F-992B-6499D7DABB90}" type="presOf" srcId="{CC6F7849-CB52-B745-871F-1DF2FE37AEB8}" destId="{57C3D291-EEF7-864B-9094-D0CF677F86B5}" srcOrd="0" destOrd="1" presId="urn:microsoft.com/office/officeart/2005/8/layout/matrix3"/>
    <dgm:cxn modelId="{95AE8B26-8FEA-6D45-9CB6-0118C4E22FA4}" srcId="{D0EABF0F-E8D0-BB42-8801-BE86F6238D19}" destId="{8A933E56-3599-BE4A-A9A5-56A5C7DA4661}" srcOrd="3" destOrd="0" parTransId="{FC7569A5-F062-1241-ADD9-91F4D0656E14}" sibTransId="{5C12BA6B-B087-584A-A026-CA2AF930968A}"/>
    <dgm:cxn modelId="{DD28777A-ABB4-E14B-BD8C-848CC469B44F}" srcId="{010A4307-AD91-394B-8216-34152913CF04}" destId="{F1D041D7-C20B-904E-ADCE-7BC8BF44361A}" srcOrd="2" destOrd="0" parTransId="{474A4E9F-E3E2-B24B-89F6-4F8A82BCD6CC}" sibTransId="{00EE1598-C740-3847-8DEA-12BE91DEB57F}"/>
    <dgm:cxn modelId="{D785A2E7-2DCD-4FD1-B8E7-049B9C176B67}" type="presParOf" srcId="{B7E5FBD5-5658-4943-BF34-BBFCB5FFE47E}" destId="{332412BF-6F0F-E34A-A8A7-C9E331F4D376}" srcOrd="0" destOrd="0" presId="urn:microsoft.com/office/officeart/2005/8/layout/matrix3"/>
    <dgm:cxn modelId="{268B8035-67A8-49DF-9319-8370F06BD9FF}" type="presParOf" srcId="{B7E5FBD5-5658-4943-BF34-BBFCB5FFE47E}" destId="{E998E1EB-82D8-694D-A8D8-ABB4906C9CF7}" srcOrd="1" destOrd="0" presId="urn:microsoft.com/office/officeart/2005/8/layout/matrix3"/>
    <dgm:cxn modelId="{36CC09B0-E504-49D6-938A-A256EF01A68A}" type="presParOf" srcId="{B7E5FBD5-5658-4943-BF34-BBFCB5FFE47E}" destId="{57C3D291-EEF7-864B-9094-D0CF677F86B5}" srcOrd="2" destOrd="0" presId="urn:microsoft.com/office/officeart/2005/8/layout/matrix3"/>
    <dgm:cxn modelId="{24F25278-231F-49D4-A58D-470EBBDE0248}" type="presParOf" srcId="{B7E5FBD5-5658-4943-BF34-BBFCB5FFE47E}" destId="{DD64E781-EF07-BC4F-90FD-71F8AD6DC2F9}" srcOrd="3" destOrd="0" presId="urn:microsoft.com/office/officeart/2005/8/layout/matrix3"/>
    <dgm:cxn modelId="{EEC4CEA1-BB94-44CF-92BE-F5452DB82224}" type="presParOf" srcId="{B7E5FBD5-5658-4943-BF34-BBFCB5FFE47E}" destId="{E702DE94-721B-8844-9276-C16A0779D05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D1AC1A-7DEB-494E-9E9C-43269820FC94}" type="doc">
      <dgm:prSet loTypeId="urn:microsoft.com/office/officeart/2005/8/layout/pList2#1" loCatId="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A0638737-C202-D340-B9B0-6255339B4891}">
      <dgm:prSet phldrT="[Text]" custT="1"/>
      <dgm:spPr/>
      <dgm:t>
        <a:bodyPr/>
        <a:lstStyle/>
        <a:p>
          <a:r>
            <a:rPr lang="en-GB" sz="1800" dirty="0" smtClean="0"/>
            <a:t>Space Data</a:t>
          </a:r>
          <a:endParaRPr lang="en-GB" sz="1800" dirty="0"/>
        </a:p>
      </dgm:t>
    </dgm:pt>
    <dgm:pt modelId="{1C473FAF-C982-744D-BC52-88013691C693}" type="parTrans" cxnId="{5EDB319B-FE8B-4C40-9121-5B58294F4C6F}">
      <dgm:prSet/>
      <dgm:spPr/>
      <dgm:t>
        <a:bodyPr/>
        <a:lstStyle/>
        <a:p>
          <a:endParaRPr lang="en-GB" sz="2000"/>
        </a:p>
      </dgm:t>
    </dgm:pt>
    <dgm:pt modelId="{0575101F-0EDE-0943-8A41-969A6E80C81B}" type="sibTrans" cxnId="{5EDB319B-FE8B-4C40-9121-5B58294F4C6F}">
      <dgm:prSet/>
      <dgm:spPr/>
      <dgm:t>
        <a:bodyPr/>
        <a:lstStyle/>
        <a:p>
          <a:endParaRPr lang="en-GB" sz="2000"/>
        </a:p>
      </dgm:t>
    </dgm:pt>
    <dgm:pt modelId="{2AAC92E9-00FD-D648-89C3-DAE531AC6331}">
      <dgm:prSet phldrT="[Text]" custT="1"/>
      <dgm:spPr/>
      <dgm:t>
        <a:bodyPr/>
        <a:lstStyle/>
        <a:p>
          <a:r>
            <a:rPr lang="en-GB" sz="1400" dirty="0" smtClean="0"/>
            <a:t>GFOI works with space agencies through CEOS to ensures the  long-term, world-wide acquisition of core satellite data</a:t>
          </a:r>
          <a:endParaRPr lang="en-GB" sz="1400" dirty="0"/>
        </a:p>
      </dgm:t>
    </dgm:pt>
    <dgm:pt modelId="{447AE77B-BA00-014D-8269-9846ACA7ADAE}" type="parTrans" cxnId="{9A6C63FF-0007-EC4E-A90D-9C37538604D5}">
      <dgm:prSet/>
      <dgm:spPr/>
      <dgm:t>
        <a:bodyPr/>
        <a:lstStyle/>
        <a:p>
          <a:endParaRPr lang="en-GB" sz="2000"/>
        </a:p>
      </dgm:t>
    </dgm:pt>
    <dgm:pt modelId="{2102709D-FECF-A142-9D4B-925929594832}" type="sibTrans" cxnId="{9A6C63FF-0007-EC4E-A90D-9C37538604D5}">
      <dgm:prSet/>
      <dgm:spPr/>
      <dgm:t>
        <a:bodyPr/>
        <a:lstStyle/>
        <a:p>
          <a:endParaRPr lang="en-GB" sz="2000"/>
        </a:p>
      </dgm:t>
    </dgm:pt>
    <dgm:pt modelId="{2249B07C-2EB8-3749-91CC-89C25AA9976E}">
      <dgm:prSet phldrT="[Text]" custT="1"/>
      <dgm:spPr/>
      <dgm:t>
        <a:bodyPr/>
        <a:lstStyle/>
        <a:p>
          <a:r>
            <a:rPr lang="en-GB" sz="1800" dirty="0" smtClean="0"/>
            <a:t>Capacity Building</a:t>
          </a:r>
          <a:endParaRPr lang="en-GB" sz="1800" dirty="0"/>
        </a:p>
      </dgm:t>
    </dgm:pt>
    <dgm:pt modelId="{828183BF-308C-BF49-A894-9F574E3711C7}" type="parTrans" cxnId="{EBFB5DE4-A55D-8846-8A42-F6013F905188}">
      <dgm:prSet/>
      <dgm:spPr/>
      <dgm:t>
        <a:bodyPr/>
        <a:lstStyle/>
        <a:p>
          <a:endParaRPr lang="en-GB" sz="2000"/>
        </a:p>
      </dgm:t>
    </dgm:pt>
    <dgm:pt modelId="{1E40BF44-AAE8-EB49-B81F-5F70D52C713C}" type="sibTrans" cxnId="{EBFB5DE4-A55D-8846-8A42-F6013F905188}">
      <dgm:prSet/>
      <dgm:spPr/>
      <dgm:t>
        <a:bodyPr/>
        <a:lstStyle/>
        <a:p>
          <a:endParaRPr lang="en-GB" sz="2000"/>
        </a:p>
      </dgm:t>
    </dgm:pt>
    <dgm:pt modelId="{93CA7A3F-0755-764B-9288-0608E6B4998E}">
      <dgm:prSet phldrT="[Text]" custT="1"/>
      <dgm:spPr/>
      <dgm:t>
        <a:bodyPr/>
        <a:lstStyle/>
        <a:p>
          <a:r>
            <a:rPr lang="en-GB" sz="1400" dirty="0" smtClean="0"/>
            <a:t>GFOI provides capacity building in coordination with others such as UN-REDD. It supports the use of satellite and ground data to monitor forests, and estimate GHGs.</a:t>
          </a:r>
          <a:endParaRPr lang="en-GB" sz="1400" dirty="0"/>
        </a:p>
      </dgm:t>
    </dgm:pt>
    <dgm:pt modelId="{21E3AF9C-F502-2546-B6C9-8620D73B168C}" type="parTrans" cxnId="{59B2FE53-205E-FE46-B29D-2B3E6F556C18}">
      <dgm:prSet/>
      <dgm:spPr/>
      <dgm:t>
        <a:bodyPr/>
        <a:lstStyle/>
        <a:p>
          <a:endParaRPr lang="en-GB" sz="2000"/>
        </a:p>
      </dgm:t>
    </dgm:pt>
    <dgm:pt modelId="{FCE3C108-D50F-6C46-AFDE-7BAF8A9C72BE}" type="sibTrans" cxnId="{59B2FE53-205E-FE46-B29D-2B3E6F556C18}">
      <dgm:prSet/>
      <dgm:spPr/>
      <dgm:t>
        <a:bodyPr/>
        <a:lstStyle/>
        <a:p>
          <a:endParaRPr lang="en-GB" sz="2000"/>
        </a:p>
      </dgm:t>
    </dgm:pt>
    <dgm:pt modelId="{78342DC9-5C6C-1940-ADB6-5967A2360633}">
      <dgm:prSet phldrT="[Text]" custT="1"/>
      <dgm:spPr/>
      <dgm:t>
        <a:bodyPr/>
        <a:lstStyle/>
        <a:p>
          <a:r>
            <a:rPr lang="en-GB" sz="1800" dirty="0" smtClean="0"/>
            <a:t>Methods and Guidance</a:t>
          </a:r>
          <a:endParaRPr lang="en-GB" sz="1800" dirty="0"/>
        </a:p>
      </dgm:t>
    </dgm:pt>
    <dgm:pt modelId="{019D745F-9277-544F-8AFC-5504FA524699}" type="parTrans" cxnId="{1993FA45-2F5F-3048-B86F-9C37C187DA97}">
      <dgm:prSet/>
      <dgm:spPr/>
      <dgm:t>
        <a:bodyPr/>
        <a:lstStyle/>
        <a:p>
          <a:endParaRPr lang="en-GB" sz="2000"/>
        </a:p>
      </dgm:t>
    </dgm:pt>
    <dgm:pt modelId="{79BD07CC-5637-5848-9FA7-019423CD0095}" type="sibTrans" cxnId="{1993FA45-2F5F-3048-B86F-9C37C187DA97}">
      <dgm:prSet/>
      <dgm:spPr/>
      <dgm:t>
        <a:bodyPr/>
        <a:lstStyle/>
        <a:p>
          <a:endParaRPr lang="en-GB" sz="2000"/>
        </a:p>
      </dgm:t>
    </dgm:pt>
    <dgm:pt modelId="{7F64BB29-B78D-BB45-B621-A51E5BE4A006}">
      <dgm:prSet phldrT="[Text]" custT="1"/>
      <dgm:spPr/>
      <dgm:t>
        <a:bodyPr/>
        <a:lstStyle/>
        <a:p>
          <a:r>
            <a:rPr lang="en-GB" sz="1400" dirty="0" smtClean="0"/>
            <a:t>Guidance on i</a:t>
          </a:r>
          <a:r>
            <a:rPr lang="en-GB" sz="1400" b="0" i="0" dirty="0" smtClean="0"/>
            <a:t>ntegrating remote-sensing and ground-based observations for estimation of emissions and removals of greenhouse gases in forests</a:t>
          </a:r>
          <a:r>
            <a:rPr lang="en-GB" sz="1400" dirty="0" smtClean="0"/>
            <a:t>. </a:t>
          </a:r>
          <a:endParaRPr lang="en-GB" sz="1400" dirty="0"/>
        </a:p>
      </dgm:t>
    </dgm:pt>
    <dgm:pt modelId="{978EAF4F-6E86-3949-B7CF-206DE6DD7E32}" type="parTrans" cxnId="{6392D54E-32FE-2446-A592-527F4B62A1BA}">
      <dgm:prSet/>
      <dgm:spPr/>
      <dgm:t>
        <a:bodyPr/>
        <a:lstStyle/>
        <a:p>
          <a:endParaRPr lang="en-GB" sz="2000"/>
        </a:p>
      </dgm:t>
    </dgm:pt>
    <dgm:pt modelId="{A62E4471-5708-EB49-9DE1-07CDD6A293A1}" type="sibTrans" cxnId="{6392D54E-32FE-2446-A592-527F4B62A1BA}">
      <dgm:prSet/>
      <dgm:spPr/>
      <dgm:t>
        <a:bodyPr/>
        <a:lstStyle/>
        <a:p>
          <a:endParaRPr lang="en-GB" sz="2000"/>
        </a:p>
      </dgm:t>
    </dgm:pt>
    <dgm:pt modelId="{158A634A-8367-274F-B04E-B042F29D923D}">
      <dgm:prSet phldrT="[Text]" custT="1"/>
      <dgm:spPr/>
      <dgm:t>
        <a:bodyPr/>
        <a:lstStyle/>
        <a:p>
          <a:r>
            <a:rPr lang="en-GB" sz="1800" dirty="0" smtClean="0"/>
            <a:t>Research and Development</a:t>
          </a:r>
          <a:endParaRPr lang="en-GB" sz="1800" dirty="0"/>
        </a:p>
      </dgm:t>
    </dgm:pt>
    <dgm:pt modelId="{068E4D95-BCC5-954F-A67B-F73748E2D709}" type="parTrans" cxnId="{A6D8B469-0CF1-9445-A53D-039FD71EF210}">
      <dgm:prSet/>
      <dgm:spPr/>
      <dgm:t>
        <a:bodyPr/>
        <a:lstStyle/>
        <a:p>
          <a:endParaRPr lang="en-GB" sz="2000"/>
        </a:p>
      </dgm:t>
    </dgm:pt>
    <dgm:pt modelId="{160C932B-357D-A249-B11D-1E219A2143A3}" type="sibTrans" cxnId="{A6D8B469-0CF1-9445-A53D-039FD71EF210}">
      <dgm:prSet/>
      <dgm:spPr/>
      <dgm:t>
        <a:bodyPr/>
        <a:lstStyle/>
        <a:p>
          <a:endParaRPr lang="en-GB" sz="2000"/>
        </a:p>
      </dgm:t>
    </dgm:pt>
    <dgm:pt modelId="{676918EE-A354-5746-8E66-0365FFB3AB5B}">
      <dgm:prSet phldrT="[Text]" custT="1"/>
      <dgm:spPr/>
      <dgm:t>
        <a:bodyPr/>
        <a:lstStyle/>
        <a:p>
          <a:r>
            <a:rPr lang="en-GB" sz="1400" dirty="0" smtClean="0"/>
            <a:t>Identifying and promoting R&amp;D needed for practical, global implementation of National Forest Monitoring</a:t>
          </a:r>
          <a:endParaRPr lang="en-GB" sz="1400" dirty="0"/>
        </a:p>
      </dgm:t>
    </dgm:pt>
    <dgm:pt modelId="{FEBCE03C-3698-CE4B-ACC2-E58D59490C6D}" type="parTrans" cxnId="{7613C069-AEA8-D945-93D1-0B173FC4E734}">
      <dgm:prSet/>
      <dgm:spPr/>
      <dgm:t>
        <a:bodyPr/>
        <a:lstStyle/>
        <a:p>
          <a:endParaRPr lang="en-GB" sz="2000"/>
        </a:p>
      </dgm:t>
    </dgm:pt>
    <dgm:pt modelId="{CEFE2045-53B1-344B-99CB-967619C7EB1B}" type="sibTrans" cxnId="{7613C069-AEA8-D945-93D1-0B173FC4E734}">
      <dgm:prSet/>
      <dgm:spPr/>
      <dgm:t>
        <a:bodyPr/>
        <a:lstStyle/>
        <a:p>
          <a:endParaRPr lang="en-GB" sz="2000"/>
        </a:p>
      </dgm:t>
    </dgm:pt>
    <dgm:pt modelId="{19576E2E-27E5-FF4B-92D1-55C83E46754B}">
      <dgm:prSet custT="1"/>
      <dgm:spPr/>
      <dgm:t>
        <a:bodyPr/>
        <a:lstStyle/>
        <a:p>
          <a:r>
            <a:rPr lang="en-GB" sz="1800" dirty="0" smtClean="0"/>
            <a:t>GFOI Office</a:t>
          </a:r>
          <a:endParaRPr lang="en-GB" sz="1800" dirty="0"/>
        </a:p>
      </dgm:t>
    </dgm:pt>
    <dgm:pt modelId="{A721115E-CA3D-114B-9F46-352FEC4096FC}" type="parTrans" cxnId="{AC6C4D0A-517D-7142-8AF0-8D3F63634FF1}">
      <dgm:prSet/>
      <dgm:spPr/>
      <dgm:t>
        <a:bodyPr/>
        <a:lstStyle/>
        <a:p>
          <a:endParaRPr lang="en-GB" sz="2000"/>
        </a:p>
      </dgm:t>
    </dgm:pt>
    <dgm:pt modelId="{1525D968-E76F-564E-887C-8C1D461B1112}" type="sibTrans" cxnId="{AC6C4D0A-517D-7142-8AF0-8D3F63634FF1}">
      <dgm:prSet/>
      <dgm:spPr/>
      <dgm:t>
        <a:bodyPr/>
        <a:lstStyle/>
        <a:p>
          <a:endParaRPr lang="en-GB" sz="2000"/>
        </a:p>
      </dgm:t>
    </dgm:pt>
    <dgm:pt modelId="{734C3855-8CCA-A840-ACA0-A46C5FA5E673}">
      <dgm:prSet custT="1"/>
      <dgm:spPr/>
      <dgm:t>
        <a:bodyPr/>
        <a:lstStyle/>
        <a:p>
          <a:r>
            <a:rPr lang="en-GB" sz="1400" dirty="0" smtClean="0"/>
            <a:t>Coordination and Management</a:t>
          </a:r>
          <a:endParaRPr lang="en-GB" sz="1400" dirty="0"/>
        </a:p>
      </dgm:t>
    </dgm:pt>
    <dgm:pt modelId="{9DB42794-2288-4641-8AF2-F069561A5264}" type="parTrans" cxnId="{C4350478-8CE6-1D42-954C-5257DD1C7634}">
      <dgm:prSet/>
      <dgm:spPr/>
      <dgm:t>
        <a:bodyPr/>
        <a:lstStyle/>
        <a:p>
          <a:endParaRPr lang="en-GB" sz="2000"/>
        </a:p>
      </dgm:t>
    </dgm:pt>
    <dgm:pt modelId="{2B3CB869-3AC8-FA44-885F-0AF22A48A47C}" type="sibTrans" cxnId="{C4350478-8CE6-1D42-954C-5257DD1C7634}">
      <dgm:prSet/>
      <dgm:spPr/>
      <dgm:t>
        <a:bodyPr/>
        <a:lstStyle/>
        <a:p>
          <a:endParaRPr lang="en-GB" sz="2000"/>
        </a:p>
      </dgm:t>
    </dgm:pt>
    <dgm:pt modelId="{9AC67050-3311-9042-AC88-602F4BD711D7}">
      <dgm:prSet phldrT="[Text]" custT="1"/>
      <dgm:spPr/>
      <dgm:t>
        <a:bodyPr/>
        <a:lstStyle/>
        <a:p>
          <a:r>
            <a:rPr lang="en-GB" sz="1400" dirty="0" smtClean="0"/>
            <a:t>helps countries meet their individual data needs</a:t>
          </a:r>
          <a:endParaRPr lang="en-GB" sz="1400" dirty="0"/>
        </a:p>
      </dgm:t>
    </dgm:pt>
    <dgm:pt modelId="{B5511862-4E9F-8D45-93DB-89F1C200D8BC}" type="parTrans" cxnId="{EFACCFF9-39CD-A64B-B389-C73C890F37BF}">
      <dgm:prSet/>
      <dgm:spPr/>
      <dgm:t>
        <a:bodyPr/>
        <a:lstStyle/>
        <a:p>
          <a:endParaRPr lang="en-GB"/>
        </a:p>
      </dgm:t>
    </dgm:pt>
    <dgm:pt modelId="{DCE8B5F7-94C6-3049-835A-85794D0656C0}" type="sibTrans" cxnId="{EFACCFF9-39CD-A64B-B389-C73C890F37BF}">
      <dgm:prSet/>
      <dgm:spPr/>
      <dgm:t>
        <a:bodyPr/>
        <a:lstStyle/>
        <a:p>
          <a:endParaRPr lang="en-GB"/>
        </a:p>
      </dgm:t>
    </dgm:pt>
    <dgm:pt modelId="{2C2135A7-2589-7B46-B390-6160FF8A5C16}" type="pres">
      <dgm:prSet presAssocID="{0AD1AC1A-7DEB-494E-9E9C-43269820FC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FA0C98-3A76-F54D-A15C-60586E30373D}" type="pres">
      <dgm:prSet presAssocID="{0AD1AC1A-7DEB-494E-9E9C-43269820FC94}" presName="bkgdShp" presStyleLbl="alignAccFollowNode1" presStyleIdx="0" presStyleCnt="1" custLinFactNeighborY="-15092"/>
      <dgm:spPr/>
      <dgm:t>
        <a:bodyPr/>
        <a:lstStyle/>
        <a:p>
          <a:endParaRPr lang="en-GB"/>
        </a:p>
      </dgm:t>
    </dgm:pt>
    <dgm:pt modelId="{D2460821-EB2D-5A4B-A70C-72E7C456AA49}" type="pres">
      <dgm:prSet presAssocID="{0AD1AC1A-7DEB-494E-9E9C-43269820FC94}" presName="linComp" presStyleCnt="0"/>
      <dgm:spPr/>
    </dgm:pt>
    <dgm:pt modelId="{97F70FB5-DFE4-0C41-B341-53C0178745F7}" type="pres">
      <dgm:prSet presAssocID="{A0638737-C202-D340-B9B0-6255339B4891}" presName="compNode" presStyleCnt="0"/>
      <dgm:spPr/>
    </dgm:pt>
    <dgm:pt modelId="{E3EFF606-A507-4747-A5DB-11608C280846}" type="pres">
      <dgm:prSet presAssocID="{A0638737-C202-D340-B9B0-6255339B48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47D92F-88E0-4C44-967B-F92AAD41D4E0}" type="pres">
      <dgm:prSet presAssocID="{A0638737-C202-D340-B9B0-6255339B4891}" presName="invisiNode" presStyleLbl="node1" presStyleIdx="0" presStyleCnt="5"/>
      <dgm:spPr/>
    </dgm:pt>
    <dgm:pt modelId="{47153504-4ED2-6B4D-9603-94DE59A64EBC}" type="pres">
      <dgm:prSet presAssocID="{A0638737-C202-D340-B9B0-6255339B4891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9EB61AA-CE49-4842-A6F0-922C81DED2D9}" type="pres">
      <dgm:prSet presAssocID="{0575101F-0EDE-0943-8A41-969A6E80C81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BA98166-A72F-3145-872F-BAEEF5D6C95C}" type="pres">
      <dgm:prSet presAssocID="{2249B07C-2EB8-3749-91CC-89C25AA9976E}" presName="compNode" presStyleCnt="0"/>
      <dgm:spPr/>
    </dgm:pt>
    <dgm:pt modelId="{EE297486-D34F-8542-9E64-4D393A1D46F7}" type="pres">
      <dgm:prSet presAssocID="{2249B07C-2EB8-3749-91CC-89C25AA997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D6BFB7-022F-DF4F-8AB4-CE29533DD910}" type="pres">
      <dgm:prSet presAssocID="{2249B07C-2EB8-3749-91CC-89C25AA9976E}" presName="invisiNode" presStyleLbl="node1" presStyleIdx="1" presStyleCnt="5"/>
      <dgm:spPr/>
    </dgm:pt>
    <dgm:pt modelId="{6BA6CC36-0BF5-9E45-B5D8-C54188AF8965}" type="pres">
      <dgm:prSet presAssocID="{2249B07C-2EB8-3749-91CC-89C25AA9976E}" presName="imagNode" presStyleLbl="fgImgPlac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753057B-5DA4-9F40-8CC2-4DA466193AF5}" type="pres">
      <dgm:prSet presAssocID="{1E40BF44-AAE8-EB49-B81F-5F70D52C713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0BBC4B3-6585-9B4D-9113-F9DA4F2E19CE}" type="pres">
      <dgm:prSet presAssocID="{78342DC9-5C6C-1940-ADB6-5967A2360633}" presName="compNode" presStyleCnt="0"/>
      <dgm:spPr/>
    </dgm:pt>
    <dgm:pt modelId="{1DFE5919-146A-DA47-A7FD-63E4B9F96DA8}" type="pres">
      <dgm:prSet presAssocID="{78342DC9-5C6C-1940-ADB6-5967A23606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A6609B-6E9C-3840-B3AC-98001BC17EE3}" type="pres">
      <dgm:prSet presAssocID="{78342DC9-5C6C-1940-ADB6-5967A2360633}" presName="invisiNode" presStyleLbl="node1" presStyleIdx="2" presStyleCnt="5"/>
      <dgm:spPr/>
    </dgm:pt>
    <dgm:pt modelId="{A4E87A7F-9297-9446-820C-21041BC6896C}" type="pres">
      <dgm:prSet presAssocID="{78342DC9-5C6C-1940-ADB6-5967A2360633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0BD1C6F-991F-0445-88FC-576B0328F3A7}" type="pres">
      <dgm:prSet presAssocID="{79BD07CC-5637-5848-9FA7-019423CD009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085C6DF-1B4F-064B-A927-11BB1F326F7F}" type="pres">
      <dgm:prSet presAssocID="{158A634A-8367-274F-B04E-B042F29D923D}" presName="compNode" presStyleCnt="0"/>
      <dgm:spPr/>
    </dgm:pt>
    <dgm:pt modelId="{5F66BAB5-A826-0845-8192-165762AA1A87}" type="pres">
      <dgm:prSet presAssocID="{158A634A-8367-274F-B04E-B042F29D92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E8A578-61CD-8641-989B-581DB9AC6E97}" type="pres">
      <dgm:prSet presAssocID="{158A634A-8367-274F-B04E-B042F29D923D}" presName="invisiNode" presStyleLbl="node1" presStyleIdx="3" presStyleCnt="5"/>
      <dgm:spPr/>
    </dgm:pt>
    <dgm:pt modelId="{421D7C79-1561-4841-80ED-F9A4FFC02C78}" type="pres">
      <dgm:prSet presAssocID="{158A634A-8367-274F-B04E-B042F29D923D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9E65A34-9DC9-8540-81D7-60149F8EE1BB}" type="pres">
      <dgm:prSet presAssocID="{160C932B-357D-A249-B11D-1E219A2143A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842A3FC-2AAD-7841-9F90-CC2B4171B6FC}" type="pres">
      <dgm:prSet presAssocID="{19576E2E-27E5-FF4B-92D1-55C83E46754B}" presName="compNode" presStyleCnt="0"/>
      <dgm:spPr/>
    </dgm:pt>
    <dgm:pt modelId="{936ACCD8-B237-9748-A054-38CCD622502A}" type="pres">
      <dgm:prSet presAssocID="{19576E2E-27E5-FF4B-92D1-55C83E4675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4A878F-49BE-AE47-BC04-D0EE8263A26C}" type="pres">
      <dgm:prSet presAssocID="{19576E2E-27E5-FF4B-92D1-55C83E46754B}" presName="invisiNode" presStyleLbl="node1" presStyleIdx="4" presStyleCnt="5"/>
      <dgm:spPr/>
    </dgm:pt>
    <dgm:pt modelId="{9618484B-FA32-ED49-8704-9C4EC4C1EA3E}" type="pres">
      <dgm:prSet presAssocID="{19576E2E-27E5-FF4B-92D1-55C83E46754B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1993FA45-2F5F-3048-B86F-9C37C187DA97}" srcId="{0AD1AC1A-7DEB-494E-9E9C-43269820FC94}" destId="{78342DC9-5C6C-1940-ADB6-5967A2360633}" srcOrd="2" destOrd="0" parTransId="{019D745F-9277-544F-8AFC-5504FA524699}" sibTransId="{79BD07CC-5637-5848-9FA7-019423CD0095}"/>
    <dgm:cxn modelId="{87812E65-CA6B-47F2-975F-88BCB229700E}" type="presOf" srcId="{0575101F-0EDE-0943-8A41-969A6E80C81B}" destId="{B9EB61AA-CE49-4842-A6F0-922C81DED2D9}" srcOrd="0" destOrd="0" presId="urn:microsoft.com/office/officeart/2005/8/layout/pList2#1"/>
    <dgm:cxn modelId="{3DF5AF88-571D-4D7C-BBB8-F2D0C4FA5A41}" type="presOf" srcId="{79BD07CC-5637-5848-9FA7-019423CD0095}" destId="{A0BD1C6F-991F-0445-88FC-576B0328F3A7}" srcOrd="0" destOrd="0" presId="urn:microsoft.com/office/officeart/2005/8/layout/pList2#1"/>
    <dgm:cxn modelId="{EBFB5DE4-A55D-8846-8A42-F6013F905188}" srcId="{0AD1AC1A-7DEB-494E-9E9C-43269820FC94}" destId="{2249B07C-2EB8-3749-91CC-89C25AA9976E}" srcOrd="1" destOrd="0" parTransId="{828183BF-308C-BF49-A894-9F574E3711C7}" sibTransId="{1E40BF44-AAE8-EB49-B81F-5F70D52C713C}"/>
    <dgm:cxn modelId="{6392D54E-32FE-2446-A592-527F4B62A1BA}" srcId="{78342DC9-5C6C-1940-ADB6-5967A2360633}" destId="{7F64BB29-B78D-BB45-B621-A51E5BE4A006}" srcOrd="0" destOrd="0" parTransId="{978EAF4F-6E86-3949-B7CF-206DE6DD7E32}" sibTransId="{A62E4471-5708-EB49-9DE1-07CDD6A293A1}"/>
    <dgm:cxn modelId="{AF85738A-8467-4AEB-A4B4-3549A4153169}" type="presOf" srcId="{1E40BF44-AAE8-EB49-B81F-5F70D52C713C}" destId="{F753057B-5DA4-9F40-8CC2-4DA466193AF5}" srcOrd="0" destOrd="0" presId="urn:microsoft.com/office/officeart/2005/8/layout/pList2#1"/>
    <dgm:cxn modelId="{90197CF3-FFCA-41FE-BEA7-916B1C16AE8A}" type="presOf" srcId="{0AD1AC1A-7DEB-494E-9E9C-43269820FC94}" destId="{2C2135A7-2589-7B46-B390-6160FF8A5C16}" srcOrd="0" destOrd="0" presId="urn:microsoft.com/office/officeart/2005/8/layout/pList2#1"/>
    <dgm:cxn modelId="{97EA3893-9903-452C-AE9E-122638C876EB}" type="presOf" srcId="{2249B07C-2EB8-3749-91CC-89C25AA9976E}" destId="{EE297486-D34F-8542-9E64-4D393A1D46F7}" srcOrd="0" destOrd="0" presId="urn:microsoft.com/office/officeart/2005/8/layout/pList2#1"/>
    <dgm:cxn modelId="{A6D8B469-0CF1-9445-A53D-039FD71EF210}" srcId="{0AD1AC1A-7DEB-494E-9E9C-43269820FC94}" destId="{158A634A-8367-274F-B04E-B042F29D923D}" srcOrd="3" destOrd="0" parTransId="{068E4D95-BCC5-954F-A67B-F73748E2D709}" sibTransId="{160C932B-357D-A249-B11D-1E219A2143A3}"/>
    <dgm:cxn modelId="{59B2FE53-205E-FE46-B29D-2B3E6F556C18}" srcId="{2249B07C-2EB8-3749-91CC-89C25AA9976E}" destId="{93CA7A3F-0755-764B-9288-0608E6B4998E}" srcOrd="0" destOrd="0" parTransId="{21E3AF9C-F502-2546-B6C9-8620D73B168C}" sibTransId="{FCE3C108-D50F-6C46-AFDE-7BAF8A9C72BE}"/>
    <dgm:cxn modelId="{964109FA-009D-4F1C-A970-AF178399E65A}" type="presOf" srcId="{78342DC9-5C6C-1940-ADB6-5967A2360633}" destId="{1DFE5919-146A-DA47-A7FD-63E4B9F96DA8}" srcOrd="0" destOrd="0" presId="urn:microsoft.com/office/officeart/2005/8/layout/pList2#1"/>
    <dgm:cxn modelId="{FCEF5E63-ECA6-4A37-B21F-3A5B803AD96D}" type="presOf" srcId="{A0638737-C202-D340-B9B0-6255339B4891}" destId="{E3EFF606-A507-4747-A5DB-11608C280846}" srcOrd="0" destOrd="0" presId="urn:microsoft.com/office/officeart/2005/8/layout/pList2#1"/>
    <dgm:cxn modelId="{42670A8D-80BC-4F60-A749-36802985DB59}" type="presOf" srcId="{734C3855-8CCA-A840-ACA0-A46C5FA5E673}" destId="{936ACCD8-B237-9748-A054-38CCD622502A}" srcOrd="0" destOrd="1" presId="urn:microsoft.com/office/officeart/2005/8/layout/pList2#1"/>
    <dgm:cxn modelId="{EFACCFF9-39CD-A64B-B389-C73C890F37BF}" srcId="{A0638737-C202-D340-B9B0-6255339B4891}" destId="{9AC67050-3311-9042-AC88-602F4BD711D7}" srcOrd="1" destOrd="0" parTransId="{B5511862-4E9F-8D45-93DB-89F1C200D8BC}" sibTransId="{DCE8B5F7-94C6-3049-835A-85794D0656C0}"/>
    <dgm:cxn modelId="{211B41D1-82BB-4969-BF52-283382E35999}" type="presOf" srcId="{2AAC92E9-00FD-D648-89C3-DAE531AC6331}" destId="{E3EFF606-A507-4747-A5DB-11608C280846}" srcOrd="0" destOrd="1" presId="urn:microsoft.com/office/officeart/2005/8/layout/pList2#1"/>
    <dgm:cxn modelId="{C567ED73-270F-45D9-A8BF-16C172CAF7C5}" type="presOf" srcId="{160C932B-357D-A249-B11D-1E219A2143A3}" destId="{A9E65A34-9DC9-8540-81D7-60149F8EE1BB}" srcOrd="0" destOrd="0" presId="urn:microsoft.com/office/officeart/2005/8/layout/pList2#1"/>
    <dgm:cxn modelId="{C4350478-8CE6-1D42-954C-5257DD1C7634}" srcId="{19576E2E-27E5-FF4B-92D1-55C83E46754B}" destId="{734C3855-8CCA-A840-ACA0-A46C5FA5E673}" srcOrd="0" destOrd="0" parTransId="{9DB42794-2288-4641-8AF2-F069561A5264}" sibTransId="{2B3CB869-3AC8-FA44-885F-0AF22A48A47C}"/>
    <dgm:cxn modelId="{736C634F-1E9E-4134-A3A0-F3ABA9C870AB}" type="presOf" srcId="{7F64BB29-B78D-BB45-B621-A51E5BE4A006}" destId="{1DFE5919-146A-DA47-A7FD-63E4B9F96DA8}" srcOrd="0" destOrd="1" presId="urn:microsoft.com/office/officeart/2005/8/layout/pList2#1"/>
    <dgm:cxn modelId="{F0F58FB6-83DD-48EF-854E-8A537B8A56E5}" type="presOf" srcId="{676918EE-A354-5746-8E66-0365FFB3AB5B}" destId="{5F66BAB5-A826-0845-8192-165762AA1A87}" srcOrd="0" destOrd="1" presId="urn:microsoft.com/office/officeart/2005/8/layout/pList2#1"/>
    <dgm:cxn modelId="{88126529-40D6-4BDE-9F58-75C4DC3FB3DE}" type="presOf" srcId="{9AC67050-3311-9042-AC88-602F4BD711D7}" destId="{E3EFF606-A507-4747-A5DB-11608C280846}" srcOrd="0" destOrd="2" presId="urn:microsoft.com/office/officeart/2005/8/layout/pList2#1"/>
    <dgm:cxn modelId="{472A2566-8973-4F17-9362-89250FB8B297}" type="presOf" srcId="{93CA7A3F-0755-764B-9288-0608E6B4998E}" destId="{EE297486-D34F-8542-9E64-4D393A1D46F7}" srcOrd="0" destOrd="1" presId="urn:microsoft.com/office/officeart/2005/8/layout/pList2#1"/>
    <dgm:cxn modelId="{7946F3BC-F01E-47E5-88F8-8F0CDB28DDDB}" type="presOf" srcId="{19576E2E-27E5-FF4B-92D1-55C83E46754B}" destId="{936ACCD8-B237-9748-A054-38CCD622502A}" srcOrd="0" destOrd="0" presId="urn:microsoft.com/office/officeart/2005/8/layout/pList2#1"/>
    <dgm:cxn modelId="{0AF9A0DC-EF94-4995-AFEA-8945013EDFE2}" type="presOf" srcId="{158A634A-8367-274F-B04E-B042F29D923D}" destId="{5F66BAB5-A826-0845-8192-165762AA1A87}" srcOrd="0" destOrd="0" presId="urn:microsoft.com/office/officeart/2005/8/layout/pList2#1"/>
    <dgm:cxn modelId="{AC6C4D0A-517D-7142-8AF0-8D3F63634FF1}" srcId="{0AD1AC1A-7DEB-494E-9E9C-43269820FC94}" destId="{19576E2E-27E5-FF4B-92D1-55C83E46754B}" srcOrd="4" destOrd="0" parTransId="{A721115E-CA3D-114B-9F46-352FEC4096FC}" sibTransId="{1525D968-E76F-564E-887C-8C1D461B1112}"/>
    <dgm:cxn modelId="{5EDB319B-FE8B-4C40-9121-5B58294F4C6F}" srcId="{0AD1AC1A-7DEB-494E-9E9C-43269820FC94}" destId="{A0638737-C202-D340-B9B0-6255339B4891}" srcOrd="0" destOrd="0" parTransId="{1C473FAF-C982-744D-BC52-88013691C693}" sibTransId="{0575101F-0EDE-0943-8A41-969A6E80C81B}"/>
    <dgm:cxn modelId="{9A6C63FF-0007-EC4E-A90D-9C37538604D5}" srcId="{A0638737-C202-D340-B9B0-6255339B4891}" destId="{2AAC92E9-00FD-D648-89C3-DAE531AC6331}" srcOrd="0" destOrd="0" parTransId="{447AE77B-BA00-014D-8269-9846ACA7ADAE}" sibTransId="{2102709D-FECF-A142-9D4B-925929594832}"/>
    <dgm:cxn modelId="{7613C069-AEA8-D945-93D1-0B173FC4E734}" srcId="{158A634A-8367-274F-B04E-B042F29D923D}" destId="{676918EE-A354-5746-8E66-0365FFB3AB5B}" srcOrd="0" destOrd="0" parTransId="{FEBCE03C-3698-CE4B-ACC2-E58D59490C6D}" sibTransId="{CEFE2045-53B1-344B-99CB-967619C7EB1B}"/>
    <dgm:cxn modelId="{173E8124-DE57-4547-A549-138672595364}" type="presParOf" srcId="{2C2135A7-2589-7B46-B390-6160FF8A5C16}" destId="{75FA0C98-3A76-F54D-A15C-60586E30373D}" srcOrd="0" destOrd="0" presId="urn:microsoft.com/office/officeart/2005/8/layout/pList2#1"/>
    <dgm:cxn modelId="{1218A483-BF89-4845-8B56-8B058A72948D}" type="presParOf" srcId="{2C2135A7-2589-7B46-B390-6160FF8A5C16}" destId="{D2460821-EB2D-5A4B-A70C-72E7C456AA49}" srcOrd="1" destOrd="0" presId="urn:microsoft.com/office/officeart/2005/8/layout/pList2#1"/>
    <dgm:cxn modelId="{43E0CB67-7A01-4921-8AA5-05321515E513}" type="presParOf" srcId="{D2460821-EB2D-5A4B-A70C-72E7C456AA49}" destId="{97F70FB5-DFE4-0C41-B341-53C0178745F7}" srcOrd="0" destOrd="0" presId="urn:microsoft.com/office/officeart/2005/8/layout/pList2#1"/>
    <dgm:cxn modelId="{D31FFEA9-E33A-432C-AC00-D89DBDA07C57}" type="presParOf" srcId="{97F70FB5-DFE4-0C41-B341-53C0178745F7}" destId="{E3EFF606-A507-4747-A5DB-11608C280846}" srcOrd="0" destOrd="0" presId="urn:microsoft.com/office/officeart/2005/8/layout/pList2#1"/>
    <dgm:cxn modelId="{29C48BB8-B913-4F55-8AC8-AA2FBB65AF70}" type="presParOf" srcId="{97F70FB5-DFE4-0C41-B341-53C0178745F7}" destId="{D647D92F-88E0-4C44-967B-F92AAD41D4E0}" srcOrd="1" destOrd="0" presId="urn:microsoft.com/office/officeart/2005/8/layout/pList2#1"/>
    <dgm:cxn modelId="{8A9815C6-AECC-41AD-8427-836D6E737403}" type="presParOf" srcId="{97F70FB5-DFE4-0C41-B341-53C0178745F7}" destId="{47153504-4ED2-6B4D-9603-94DE59A64EBC}" srcOrd="2" destOrd="0" presId="urn:microsoft.com/office/officeart/2005/8/layout/pList2#1"/>
    <dgm:cxn modelId="{22F2C907-DADE-4FA4-85FF-41EBEAA19A77}" type="presParOf" srcId="{D2460821-EB2D-5A4B-A70C-72E7C456AA49}" destId="{B9EB61AA-CE49-4842-A6F0-922C81DED2D9}" srcOrd="1" destOrd="0" presId="urn:microsoft.com/office/officeart/2005/8/layout/pList2#1"/>
    <dgm:cxn modelId="{2246D734-C90D-4825-8E2E-450E7095241E}" type="presParOf" srcId="{D2460821-EB2D-5A4B-A70C-72E7C456AA49}" destId="{4BA98166-A72F-3145-872F-BAEEF5D6C95C}" srcOrd="2" destOrd="0" presId="urn:microsoft.com/office/officeart/2005/8/layout/pList2#1"/>
    <dgm:cxn modelId="{E703DC60-23EE-433F-B7AC-DC13681EC8A3}" type="presParOf" srcId="{4BA98166-A72F-3145-872F-BAEEF5D6C95C}" destId="{EE297486-D34F-8542-9E64-4D393A1D46F7}" srcOrd="0" destOrd="0" presId="urn:microsoft.com/office/officeart/2005/8/layout/pList2#1"/>
    <dgm:cxn modelId="{3F22658B-7699-4F1B-8BA6-E9FEAC74F4F5}" type="presParOf" srcId="{4BA98166-A72F-3145-872F-BAEEF5D6C95C}" destId="{BAD6BFB7-022F-DF4F-8AB4-CE29533DD910}" srcOrd="1" destOrd="0" presId="urn:microsoft.com/office/officeart/2005/8/layout/pList2#1"/>
    <dgm:cxn modelId="{901F9D1A-6A65-4D2F-8853-6EAF69B5957C}" type="presParOf" srcId="{4BA98166-A72F-3145-872F-BAEEF5D6C95C}" destId="{6BA6CC36-0BF5-9E45-B5D8-C54188AF8965}" srcOrd="2" destOrd="0" presId="urn:microsoft.com/office/officeart/2005/8/layout/pList2#1"/>
    <dgm:cxn modelId="{3A3E12A4-91F1-46D9-9418-A296C07EBECD}" type="presParOf" srcId="{D2460821-EB2D-5A4B-A70C-72E7C456AA49}" destId="{F753057B-5DA4-9F40-8CC2-4DA466193AF5}" srcOrd="3" destOrd="0" presId="urn:microsoft.com/office/officeart/2005/8/layout/pList2#1"/>
    <dgm:cxn modelId="{298375E1-943B-4BB3-8201-205CBF7209A0}" type="presParOf" srcId="{D2460821-EB2D-5A4B-A70C-72E7C456AA49}" destId="{D0BBC4B3-6585-9B4D-9113-F9DA4F2E19CE}" srcOrd="4" destOrd="0" presId="urn:microsoft.com/office/officeart/2005/8/layout/pList2#1"/>
    <dgm:cxn modelId="{BD66F03A-13B5-46BE-A9D0-B732752A6232}" type="presParOf" srcId="{D0BBC4B3-6585-9B4D-9113-F9DA4F2E19CE}" destId="{1DFE5919-146A-DA47-A7FD-63E4B9F96DA8}" srcOrd="0" destOrd="0" presId="urn:microsoft.com/office/officeart/2005/8/layout/pList2#1"/>
    <dgm:cxn modelId="{8AD92EF6-167D-4020-8272-5920D9998E93}" type="presParOf" srcId="{D0BBC4B3-6585-9B4D-9113-F9DA4F2E19CE}" destId="{34A6609B-6E9C-3840-B3AC-98001BC17EE3}" srcOrd="1" destOrd="0" presId="urn:microsoft.com/office/officeart/2005/8/layout/pList2#1"/>
    <dgm:cxn modelId="{080E4963-FFBC-4ED8-8F1B-BFA8FADB9CFE}" type="presParOf" srcId="{D0BBC4B3-6585-9B4D-9113-F9DA4F2E19CE}" destId="{A4E87A7F-9297-9446-820C-21041BC6896C}" srcOrd="2" destOrd="0" presId="urn:microsoft.com/office/officeart/2005/8/layout/pList2#1"/>
    <dgm:cxn modelId="{AF4B814D-A522-42C1-962E-DEC841799997}" type="presParOf" srcId="{D2460821-EB2D-5A4B-A70C-72E7C456AA49}" destId="{A0BD1C6F-991F-0445-88FC-576B0328F3A7}" srcOrd="5" destOrd="0" presId="urn:microsoft.com/office/officeart/2005/8/layout/pList2#1"/>
    <dgm:cxn modelId="{4B514922-BE4F-4AE3-B164-C358F100EF20}" type="presParOf" srcId="{D2460821-EB2D-5A4B-A70C-72E7C456AA49}" destId="{A085C6DF-1B4F-064B-A927-11BB1F326F7F}" srcOrd="6" destOrd="0" presId="urn:microsoft.com/office/officeart/2005/8/layout/pList2#1"/>
    <dgm:cxn modelId="{852480CD-DC4C-4806-8FCE-CA0892F563B7}" type="presParOf" srcId="{A085C6DF-1B4F-064B-A927-11BB1F326F7F}" destId="{5F66BAB5-A826-0845-8192-165762AA1A87}" srcOrd="0" destOrd="0" presId="urn:microsoft.com/office/officeart/2005/8/layout/pList2#1"/>
    <dgm:cxn modelId="{552CBBD8-418D-494F-AF74-76B8CDBC8608}" type="presParOf" srcId="{A085C6DF-1B4F-064B-A927-11BB1F326F7F}" destId="{D0E8A578-61CD-8641-989B-581DB9AC6E97}" srcOrd="1" destOrd="0" presId="urn:microsoft.com/office/officeart/2005/8/layout/pList2#1"/>
    <dgm:cxn modelId="{BAF972AE-49A4-48F0-BB56-6CB6172E9EBD}" type="presParOf" srcId="{A085C6DF-1B4F-064B-A927-11BB1F326F7F}" destId="{421D7C79-1561-4841-80ED-F9A4FFC02C78}" srcOrd="2" destOrd="0" presId="urn:microsoft.com/office/officeart/2005/8/layout/pList2#1"/>
    <dgm:cxn modelId="{AC1646A2-172C-4431-B200-218B8C572E4A}" type="presParOf" srcId="{D2460821-EB2D-5A4B-A70C-72E7C456AA49}" destId="{A9E65A34-9DC9-8540-81D7-60149F8EE1BB}" srcOrd="7" destOrd="0" presId="urn:microsoft.com/office/officeart/2005/8/layout/pList2#1"/>
    <dgm:cxn modelId="{48E90A3A-3588-486A-B8F9-D9517B468430}" type="presParOf" srcId="{D2460821-EB2D-5A4B-A70C-72E7C456AA49}" destId="{B842A3FC-2AAD-7841-9F90-CC2B4171B6FC}" srcOrd="8" destOrd="0" presId="urn:microsoft.com/office/officeart/2005/8/layout/pList2#1"/>
    <dgm:cxn modelId="{CF450AC7-A63A-4B2D-9727-3652EE77513F}" type="presParOf" srcId="{B842A3FC-2AAD-7841-9F90-CC2B4171B6FC}" destId="{936ACCD8-B237-9748-A054-38CCD622502A}" srcOrd="0" destOrd="0" presId="urn:microsoft.com/office/officeart/2005/8/layout/pList2#1"/>
    <dgm:cxn modelId="{D9BC62B4-2FB7-4ABE-A6FA-3E8A8E0A4B1C}" type="presParOf" srcId="{B842A3FC-2AAD-7841-9F90-CC2B4171B6FC}" destId="{FE4A878F-49BE-AE47-BC04-D0EE8263A26C}" srcOrd="1" destOrd="0" presId="urn:microsoft.com/office/officeart/2005/8/layout/pList2#1"/>
    <dgm:cxn modelId="{3C96F71D-D96F-4AC1-BFA3-57EF31CE5117}" type="presParOf" srcId="{B842A3FC-2AAD-7841-9F90-CC2B4171B6FC}" destId="{9618484B-FA32-ED49-8704-9C4EC4C1EA3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D2D766-F1FF-CC47-8ABD-EF59244C85B0}" type="doc">
      <dgm:prSet loTypeId="urn:microsoft.com/office/officeart/2005/8/layout/hierarchy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9A31A18-4C33-A948-84B2-AE375D65664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2400" smtClean="0">
              <a:ln>
                <a:noFill/>
              </a:ln>
            </a:rPr>
            <a:t>Space Data</a:t>
          </a:r>
          <a:endParaRPr lang="en-GB" sz="2400" dirty="0">
            <a:ln>
              <a:noFill/>
            </a:ln>
          </a:endParaRPr>
        </a:p>
      </dgm:t>
    </dgm:pt>
    <dgm:pt modelId="{DE83C6D0-B5B1-A544-B13A-F86CC3BF8C82}" type="parTrans" cxnId="{F085A350-52B2-5F42-A215-CC4285D529B3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C58DBC43-AF0A-CE46-9C59-C7CC21ACC7FE}" type="sibTrans" cxnId="{F085A350-52B2-5F42-A215-CC4285D529B3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5F3B7880-44C6-6340-9A99-8273F50DADF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400" smtClean="0">
              <a:ln>
                <a:noFill/>
              </a:ln>
            </a:rPr>
            <a:t>Methods &amp; Guidance</a:t>
          </a:r>
          <a:endParaRPr lang="en-GB" sz="2400" dirty="0">
            <a:ln>
              <a:noFill/>
            </a:ln>
          </a:endParaRPr>
        </a:p>
      </dgm:t>
    </dgm:pt>
    <dgm:pt modelId="{FDE268D6-DAF9-6549-B0BD-3FF2B1352198}" type="parTrans" cxnId="{38CC3393-3075-E64D-841E-761F7FB1705A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DC2E68F6-36DE-6B46-878F-896FCE732EBC}" type="sibTrans" cxnId="{38CC3393-3075-E64D-841E-761F7FB1705A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DAF79FA6-8D01-404E-939B-78940DC3CC3F}">
      <dgm:prSet phldrT="[Text]" custT="1"/>
      <dgm:spPr>
        <a:solidFill>
          <a:srgbClr val="768648"/>
        </a:solidFill>
      </dgm:spPr>
      <dgm:t>
        <a:bodyPr/>
        <a:lstStyle/>
        <a:p>
          <a:r>
            <a:rPr lang="en-GB" sz="2400" smtClean="0">
              <a:ln>
                <a:noFill/>
              </a:ln>
            </a:rPr>
            <a:t>Capacity Development</a:t>
          </a:r>
          <a:endParaRPr lang="en-GB" sz="2400" dirty="0">
            <a:ln>
              <a:noFill/>
            </a:ln>
          </a:endParaRPr>
        </a:p>
      </dgm:t>
    </dgm:pt>
    <dgm:pt modelId="{BB55E5E3-4491-FE48-96E4-D1A51E69F2F8}" type="parTrans" cxnId="{C05713B8-E311-7D4E-94AD-10B56F0D2C9E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8DE1E365-B33F-AA4F-A9C8-7D1CF053230A}" type="sibTrans" cxnId="{C05713B8-E311-7D4E-94AD-10B56F0D2C9E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3F9703C1-C13A-7C41-80D3-EC1717BFA83F}">
      <dgm:prSet phldrT="[Text]" custT="1"/>
      <dgm:spPr>
        <a:solidFill>
          <a:srgbClr val="77805C"/>
        </a:solidFill>
      </dgm:spPr>
      <dgm:t>
        <a:bodyPr/>
        <a:lstStyle/>
        <a:p>
          <a:r>
            <a:rPr lang="en-GB" sz="2400" smtClean="0">
              <a:ln>
                <a:noFill/>
              </a:ln>
            </a:rPr>
            <a:t>R&amp;D</a:t>
          </a:r>
          <a:endParaRPr lang="en-GB" sz="2400" dirty="0">
            <a:ln>
              <a:noFill/>
            </a:ln>
          </a:endParaRPr>
        </a:p>
      </dgm:t>
    </dgm:pt>
    <dgm:pt modelId="{B993F8FC-BCA8-4E40-8027-0C1A2FFCDDA2}" type="parTrans" cxnId="{800E7FD2-CA01-9E42-BD72-6C1681F36704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3D5902A9-5A95-E241-9A9B-D9261C07D52C}" type="sibTrans" cxnId="{800E7FD2-CA01-9E42-BD72-6C1681F36704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403388C5-8D3B-0F4E-A99C-105C6EC0CE2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 smtClean="0">
              <a:ln>
                <a:noFill/>
              </a:ln>
            </a:rPr>
            <a:t>UN-REDD</a:t>
          </a:r>
          <a:endParaRPr lang="en-GB" sz="2400" dirty="0">
            <a:ln>
              <a:noFill/>
            </a:ln>
          </a:endParaRPr>
        </a:p>
      </dgm:t>
    </dgm:pt>
    <dgm:pt modelId="{064E4B68-5842-B445-9B2F-5723DB29DFAB}" type="parTrans" cxnId="{4A1E7092-1CB0-3849-953F-8F7446E595AC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0F3D65D6-7D76-B644-9EE7-FEC444601F97}" type="sibTrans" cxnId="{4A1E7092-1CB0-3849-953F-8F7446E595AC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2D3AF570-0966-1B4C-9A16-C4134EF522B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400" smtClean="0">
              <a:ln>
                <a:noFill/>
              </a:ln>
            </a:rPr>
            <a:t>FCPF</a:t>
          </a:r>
          <a:endParaRPr lang="en-GB" sz="2400" dirty="0">
            <a:ln>
              <a:noFill/>
            </a:ln>
          </a:endParaRPr>
        </a:p>
      </dgm:t>
    </dgm:pt>
    <dgm:pt modelId="{EF743BE8-ED35-3F48-8192-B7F63EE156C0}" type="parTrans" cxnId="{01164E8B-D18C-9A49-AF1A-006F806E0122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D3CEBF5A-B2F1-B94D-83D7-095430CF1078}" type="sibTrans" cxnId="{01164E8B-D18C-9A49-AF1A-006F806E0122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1C4F73AE-0D74-A94B-84C5-7D29D4B56E2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400" dirty="0" smtClean="0">
              <a:ln>
                <a:noFill/>
              </a:ln>
            </a:rPr>
            <a:t>Bilateral, e.g. Australia-Kenya</a:t>
          </a:r>
          <a:endParaRPr lang="en-GB" sz="2400" dirty="0">
            <a:ln>
              <a:noFill/>
            </a:ln>
          </a:endParaRPr>
        </a:p>
      </dgm:t>
    </dgm:pt>
    <dgm:pt modelId="{A5E22F24-7E1C-E94D-AC71-847CD2B9FC6A}" type="parTrans" cxnId="{CBDF445E-FA9B-DA44-98FC-4AC3C806F6D4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905A1D0B-42C8-E84D-88CC-E766BE179761}" type="sibTrans" cxnId="{CBDF445E-FA9B-DA44-98FC-4AC3C806F6D4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3F4F2BA1-BFC7-5247-B5B6-3EE57E483B6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400" smtClean="0">
              <a:ln>
                <a:noFill/>
              </a:ln>
            </a:rPr>
            <a:t>Others</a:t>
          </a:r>
          <a:endParaRPr lang="en-GB" sz="2400" dirty="0">
            <a:ln>
              <a:noFill/>
            </a:ln>
          </a:endParaRPr>
        </a:p>
      </dgm:t>
    </dgm:pt>
    <dgm:pt modelId="{EA499AF6-D231-E74C-A4CE-BFE4C7A23D38}" type="parTrans" cxnId="{D7FC6ACC-9654-ED4C-B67F-3111C55B4E13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69E100B3-06AA-DA4F-87FF-DBCEA3375EC9}" type="sibTrans" cxnId="{D7FC6ACC-9654-ED4C-B67F-3111C55B4E13}">
      <dgm:prSet/>
      <dgm:spPr/>
      <dgm:t>
        <a:bodyPr/>
        <a:lstStyle/>
        <a:p>
          <a:endParaRPr lang="en-GB" sz="2400">
            <a:ln>
              <a:noFill/>
            </a:ln>
          </a:endParaRPr>
        </a:p>
      </dgm:t>
    </dgm:pt>
    <dgm:pt modelId="{BE029454-BDAD-4946-A87A-77B77245805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000" dirty="0" smtClean="0">
              <a:ln>
                <a:noFill/>
              </a:ln>
            </a:rPr>
            <a:t>UNFCCC</a:t>
          </a:r>
          <a:endParaRPr lang="en-GB" sz="2400" dirty="0">
            <a:ln>
              <a:noFill/>
            </a:ln>
          </a:endParaRPr>
        </a:p>
      </dgm:t>
    </dgm:pt>
    <dgm:pt modelId="{23F1C7B6-5E45-F841-8670-737D4874A3E4}" type="parTrans" cxnId="{4D951179-D61E-9D42-802D-14A66EC3084C}">
      <dgm:prSet/>
      <dgm:spPr/>
      <dgm:t>
        <a:bodyPr/>
        <a:lstStyle/>
        <a:p>
          <a:endParaRPr lang="en-GB"/>
        </a:p>
      </dgm:t>
    </dgm:pt>
    <dgm:pt modelId="{6D19D2DD-3B7E-1C42-8030-4FD4902C51A5}" type="sibTrans" cxnId="{4D951179-D61E-9D42-802D-14A66EC3084C}">
      <dgm:prSet/>
      <dgm:spPr/>
      <dgm:t>
        <a:bodyPr/>
        <a:lstStyle/>
        <a:p>
          <a:endParaRPr lang="en-GB"/>
        </a:p>
      </dgm:t>
    </dgm:pt>
    <dgm:pt modelId="{A3822C5D-6129-4F45-A771-47E98A19BFB4}" type="pres">
      <dgm:prSet presAssocID="{5DD2D766-F1FF-CC47-8ABD-EF59244C85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2CDE357-4ECD-B34F-BD9A-33C71637E949}" type="pres">
      <dgm:prSet presAssocID="{59A31A18-4C33-A948-84B2-AE375D65664C}" presName="vertOne" presStyleCnt="0"/>
      <dgm:spPr/>
    </dgm:pt>
    <dgm:pt modelId="{A82CFE20-8927-3640-AC97-33E21B899984}" type="pres">
      <dgm:prSet presAssocID="{59A31A18-4C33-A948-84B2-AE375D65664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5AAF45-10A6-0040-B20B-031DD4F06C09}" type="pres">
      <dgm:prSet presAssocID="{59A31A18-4C33-A948-84B2-AE375D65664C}" presName="parTransOne" presStyleCnt="0"/>
      <dgm:spPr/>
    </dgm:pt>
    <dgm:pt modelId="{E9903E3E-74DD-6249-9B04-323E56853293}" type="pres">
      <dgm:prSet presAssocID="{59A31A18-4C33-A948-84B2-AE375D65664C}" presName="horzOne" presStyleCnt="0"/>
      <dgm:spPr/>
    </dgm:pt>
    <dgm:pt modelId="{18A5852B-45BB-7B47-B9DC-19966361EE73}" type="pres">
      <dgm:prSet presAssocID="{5F3B7880-44C6-6340-9A99-8273F50DADF6}" presName="vertTwo" presStyleCnt="0"/>
      <dgm:spPr/>
    </dgm:pt>
    <dgm:pt modelId="{65E7C2CA-86D7-C74E-B705-C29FA480425C}" type="pres">
      <dgm:prSet presAssocID="{5F3B7880-44C6-6340-9A99-8273F50DADF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FB3BF4-5600-7246-833F-78D44555D6A6}" type="pres">
      <dgm:prSet presAssocID="{5F3B7880-44C6-6340-9A99-8273F50DADF6}" presName="parTransTwo" presStyleCnt="0"/>
      <dgm:spPr/>
    </dgm:pt>
    <dgm:pt modelId="{93AEEE61-721E-E340-8D1F-6E79AB8271E6}" type="pres">
      <dgm:prSet presAssocID="{5F3B7880-44C6-6340-9A99-8273F50DADF6}" presName="horzTwo" presStyleCnt="0"/>
      <dgm:spPr/>
    </dgm:pt>
    <dgm:pt modelId="{8AA1BAD9-AEB0-E04B-85DA-6FDC2683AFC3}" type="pres">
      <dgm:prSet presAssocID="{DAF79FA6-8D01-404E-939B-78940DC3CC3F}" presName="vertThree" presStyleCnt="0"/>
      <dgm:spPr/>
    </dgm:pt>
    <dgm:pt modelId="{1266E3A0-F1EA-EB4A-ACFB-AF3D9103975B}" type="pres">
      <dgm:prSet presAssocID="{DAF79FA6-8D01-404E-939B-78940DC3CC3F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AD5AC28-0B00-A14A-8C84-127C40053B2C}" type="pres">
      <dgm:prSet presAssocID="{DAF79FA6-8D01-404E-939B-78940DC3CC3F}" presName="parTransThree" presStyleCnt="0"/>
      <dgm:spPr/>
    </dgm:pt>
    <dgm:pt modelId="{411449F2-C94E-E44C-BF44-341803480E04}" type="pres">
      <dgm:prSet presAssocID="{DAF79FA6-8D01-404E-939B-78940DC3CC3F}" presName="horzThree" presStyleCnt="0"/>
      <dgm:spPr/>
    </dgm:pt>
    <dgm:pt modelId="{6F7B4F27-DC35-D54F-BAAF-860A3C27CA74}" type="pres">
      <dgm:prSet presAssocID="{3F9703C1-C13A-7C41-80D3-EC1717BFA83F}" presName="vertFour" presStyleCnt="0">
        <dgm:presLayoutVars>
          <dgm:chPref val="3"/>
        </dgm:presLayoutVars>
      </dgm:prSet>
      <dgm:spPr/>
    </dgm:pt>
    <dgm:pt modelId="{7A1206BB-0803-704C-8571-16D663FD2F0C}" type="pres">
      <dgm:prSet presAssocID="{3F9703C1-C13A-7C41-80D3-EC1717BFA83F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28A84D-1623-564D-852E-18C84AF2294B}" type="pres">
      <dgm:prSet presAssocID="{3F9703C1-C13A-7C41-80D3-EC1717BFA83F}" presName="parTransFour" presStyleCnt="0"/>
      <dgm:spPr/>
    </dgm:pt>
    <dgm:pt modelId="{F165CD05-0937-854C-B415-3D73CB09CEA7}" type="pres">
      <dgm:prSet presAssocID="{3F9703C1-C13A-7C41-80D3-EC1717BFA83F}" presName="horzFour" presStyleCnt="0"/>
      <dgm:spPr/>
    </dgm:pt>
    <dgm:pt modelId="{03BE6DAD-F5A8-0646-8C0D-9CCC56138DE7}" type="pres">
      <dgm:prSet presAssocID="{403388C5-8D3B-0F4E-A99C-105C6EC0CE2B}" presName="vertFour" presStyleCnt="0">
        <dgm:presLayoutVars>
          <dgm:chPref val="3"/>
        </dgm:presLayoutVars>
      </dgm:prSet>
      <dgm:spPr/>
    </dgm:pt>
    <dgm:pt modelId="{A4D5640C-094E-BC48-9EB7-EFCFF94497D3}" type="pres">
      <dgm:prSet presAssocID="{403388C5-8D3B-0F4E-A99C-105C6EC0CE2B}" presName="txFour" presStyleLbl="node4" presStyleIdx="1" presStyleCnt="6" custScaleY="35316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50AC0D3-D7EC-F947-9DCE-8ABEAD2CF67F}" type="pres">
      <dgm:prSet presAssocID="{403388C5-8D3B-0F4E-A99C-105C6EC0CE2B}" presName="horzFour" presStyleCnt="0"/>
      <dgm:spPr/>
    </dgm:pt>
    <dgm:pt modelId="{5F7CF50C-F356-B244-88B8-D9EF7506E5D7}" type="pres">
      <dgm:prSet presAssocID="{0F3D65D6-7D76-B644-9EE7-FEC444601F97}" presName="sibSpaceFour" presStyleCnt="0"/>
      <dgm:spPr/>
    </dgm:pt>
    <dgm:pt modelId="{1C29685B-0D91-5E4B-BD55-75711EBAF2AC}" type="pres">
      <dgm:prSet presAssocID="{2D3AF570-0966-1B4C-9A16-C4134EF522BC}" presName="vertFour" presStyleCnt="0">
        <dgm:presLayoutVars>
          <dgm:chPref val="3"/>
        </dgm:presLayoutVars>
      </dgm:prSet>
      <dgm:spPr/>
    </dgm:pt>
    <dgm:pt modelId="{9FB2DDB3-298C-7941-9BA2-FFF3FBDB78E5}" type="pres">
      <dgm:prSet presAssocID="{2D3AF570-0966-1B4C-9A16-C4134EF522BC}" presName="txFour" presStyleLbl="node4" presStyleIdx="2" presStyleCnt="6" custScaleY="35316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AFD4267-1763-6F4E-9413-F9C04F461977}" type="pres">
      <dgm:prSet presAssocID="{2D3AF570-0966-1B4C-9A16-C4134EF522BC}" presName="horzFour" presStyleCnt="0"/>
      <dgm:spPr/>
    </dgm:pt>
    <dgm:pt modelId="{2C0CE392-EB43-6044-8F38-09F9FF693321}" type="pres">
      <dgm:prSet presAssocID="{D3CEBF5A-B2F1-B94D-83D7-095430CF1078}" presName="sibSpaceFour" presStyleCnt="0"/>
      <dgm:spPr/>
    </dgm:pt>
    <dgm:pt modelId="{7C0C390E-BEEE-584B-B801-8E90B189690B}" type="pres">
      <dgm:prSet presAssocID="{1C4F73AE-0D74-A94B-84C5-7D29D4B56E26}" presName="vertFour" presStyleCnt="0">
        <dgm:presLayoutVars>
          <dgm:chPref val="3"/>
        </dgm:presLayoutVars>
      </dgm:prSet>
      <dgm:spPr/>
    </dgm:pt>
    <dgm:pt modelId="{FE4C403C-61F8-6043-815A-043E6B585AA4}" type="pres">
      <dgm:prSet presAssocID="{1C4F73AE-0D74-A94B-84C5-7D29D4B56E26}" presName="txFour" presStyleLbl="node4" presStyleIdx="3" presStyleCnt="6" custScaleY="35316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D70BC00-56A9-7146-97E1-01E16733FE06}" type="pres">
      <dgm:prSet presAssocID="{1C4F73AE-0D74-A94B-84C5-7D29D4B56E26}" presName="horzFour" presStyleCnt="0"/>
      <dgm:spPr/>
    </dgm:pt>
    <dgm:pt modelId="{E7AFAEDF-4178-294A-A2E0-CA9FF7234F86}" type="pres">
      <dgm:prSet presAssocID="{905A1D0B-42C8-E84D-88CC-E766BE179761}" presName="sibSpaceFour" presStyleCnt="0"/>
      <dgm:spPr/>
    </dgm:pt>
    <dgm:pt modelId="{66C92C69-885D-A543-BE3B-5F31C2FCCDFD}" type="pres">
      <dgm:prSet presAssocID="{BE029454-BDAD-4946-A87A-77B772458052}" presName="vertFour" presStyleCnt="0">
        <dgm:presLayoutVars>
          <dgm:chPref val="3"/>
        </dgm:presLayoutVars>
      </dgm:prSet>
      <dgm:spPr/>
    </dgm:pt>
    <dgm:pt modelId="{7C50B6A4-F3F5-6144-98AB-882503466A22}" type="pres">
      <dgm:prSet presAssocID="{BE029454-BDAD-4946-A87A-77B772458052}" presName="txFour" presStyleLbl="node4" presStyleIdx="4" presStyleCnt="6" custScaleY="35595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1B8176-8B78-1440-9A52-EC08AC088830}" type="pres">
      <dgm:prSet presAssocID="{BE029454-BDAD-4946-A87A-77B772458052}" presName="horzFour" presStyleCnt="0"/>
      <dgm:spPr/>
    </dgm:pt>
    <dgm:pt modelId="{D991EFFE-1FBA-3845-8D21-DCC1AC9144AB}" type="pres">
      <dgm:prSet presAssocID="{6D19D2DD-3B7E-1C42-8030-4FD4902C51A5}" presName="sibSpaceFour" presStyleCnt="0"/>
      <dgm:spPr/>
    </dgm:pt>
    <dgm:pt modelId="{30522FAD-A31C-264E-892B-21E21BE9D6C3}" type="pres">
      <dgm:prSet presAssocID="{3F4F2BA1-BFC7-5247-B5B6-3EE57E483B6F}" presName="vertFour" presStyleCnt="0">
        <dgm:presLayoutVars>
          <dgm:chPref val="3"/>
        </dgm:presLayoutVars>
      </dgm:prSet>
      <dgm:spPr/>
    </dgm:pt>
    <dgm:pt modelId="{7A2E1DC6-4956-2044-B37A-02468A250ED1}" type="pres">
      <dgm:prSet presAssocID="{3F4F2BA1-BFC7-5247-B5B6-3EE57E483B6F}" presName="txFour" presStyleLbl="node4" presStyleIdx="5" presStyleCnt="6" custScaleY="35316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BA4A85-8D9F-1D40-A230-D09BC64E9144}" type="pres">
      <dgm:prSet presAssocID="{3F4F2BA1-BFC7-5247-B5B6-3EE57E483B6F}" presName="horzFour" presStyleCnt="0"/>
      <dgm:spPr/>
    </dgm:pt>
  </dgm:ptLst>
  <dgm:cxnLst>
    <dgm:cxn modelId="{48933EAC-E25C-4B9C-B15A-A400F551BB2F}" type="presOf" srcId="{1C4F73AE-0D74-A94B-84C5-7D29D4B56E26}" destId="{FE4C403C-61F8-6043-815A-043E6B585AA4}" srcOrd="0" destOrd="0" presId="urn:microsoft.com/office/officeart/2005/8/layout/hierarchy4"/>
    <dgm:cxn modelId="{800E7FD2-CA01-9E42-BD72-6C1681F36704}" srcId="{DAF79FA6-8D01-404E-939B-78940DC3CC3F}" destId="{3F9703C1-C13A-7C41-80D3-EC1717BFA83F}" srcOrd="0" destOrd="0" parTransId="{B993F8FC-BCA8-4E40-8027-0C1A2FFCDDA2}" sibTransId="{3D5902A9-5A95-E241-9A9B-D9261C07D52C}"/>
    <dgm:cxn modelId="{399F6387-B972-48D6-9E1B-12B0A4C6CD72}" type="presOf" srcId="{3F4F2BA1-BFC7-5247-B5B6-3EE57E483B6F}" destId="{7A2E1DC6-4956-2044-B37A-02468A250ED1}" srcOrd="0" destOrd="0" presId="urn:microsoft.com/office/officeart/2005/8/layout/hierarchy4"/>
    <dgm:cxn modelId="{4D951179-D61E-9D42-802D-14A66EC3084C}" srcId="{3F9703C1-C13A-7C41-80D3-EC1717BFA83F}" destId="{BE029454-BDAD-4946-A87A-77B772458052}" srcOrd="3" destOrd="0" parTransId="{23F1C7B6-5E45-F841-8670-737D4874A3E4}" sibTransId="{6D19D2DD-3B7E-1C42-8030-4FD4902C51A5}"/>
    <dgm:cxn modelId="{38CC3393-3075-E64D-841E-761F7FB1705A}" srcId="{59A31A18-4C33-A948-84B2-AE375D65664C}" destId="{5F3B7880-44C6-6340-9A99-8273F50DADF6}" srcOrd="0" destOrd="0" parTransId="{FDE268D6-DAF9-6549-B0BD-3FF2B1352198}" sibTransId="{DC2E68F6-36DE-6B46-878F-896FCE732EBC}"/>
    <dgm:cxn modelId="{E199C4F0-3094-457F-BA3A-465CCE5AC207}" type="presOf" srcId="{3F9703C1-C13A-7C41-80D3-EC1717BFA83F}" destId="{7A1206BB-0803-704C-8571-16D663FD2F0C}" srcOrd="0" destOrd="0" presId="urn:microsoft.com/office/officeart/2005/8/layout/hierarchy4"/>
    <dgm:cxn modelId="{D7FC6ACC-9654-ED4C-B67F-3111C55B4E13}" srcId="{3F9703C1-C13A-7C41-80D3-EC1717BFA83F}" destId="{3F4F2BA1-BFC7-5247-B5B6-3EE57E483B6F}" srcOrd="4" destOrd="0" parTransId="{EA499AF6-D231-E74C-A4CE-BFE4C7A23D38}" sibTransId="{69E100B3-06AA-DA4F-87FF-DBCEA3375EC9}"/>
    <dgm:cxn modelId="{E50F4BEB-1B0B-4D2D-8E10-A7908B027773}" type="presOf" srcId="{5F3B7880-44C6-6340-9A99-8273F50DADF6}" destId="{65E7C2CA-86D7-C74E-B705-C29FA480425C}" srcOrd="0" destOrd="0" presId="urn:microsoft.com/office/officeart/2005/8/layout/hierarchy4"/>
    <dgm:cxn modelId="{A2EAD369-6932-4903-88AC-C660F5811166}" type="presOf" srcId="{BE029454-BDAD-4946-A87A-77B772458052}" destId="{7C50B6A4-F3F5-6144-98AB-882503466A22}" srcOrd="0" destOrd="0" presId="urn:microsoft.com/office/officeart/2005/8/layout/hierarchy4"/>
    <dgm:cxn modelId="{930D1170-6F8D-4895-8875-30441F3DA22D}" type="presOf" srcId="{5DD2D766-F1FF-CC47-8ABD-EF59244C85B0}" destId="{A3822C5D-6129-4F45-A771-47E98A19BFB4}" srcOrd="0" destOrd="0" presId="urn:microsoft.com/office/officeart/2005/8/layout/hierarchy4"/>
    <dgm:cxn modelId="{F085A350-52B2-5F42-A215-CC4285D529B3}" srcId="{5DD2D766-F1FF-CC47-8ABD-EF59244C85B0}" destId="{59A31A18-4C33-A948-84B2-AE375D65664C}" srcOrd="0" destOrd="0" parTransId="{DE83C6D0-B5B1-A544-B13A-F86CC3BF8C82}" sibTransId="{C58DBC43-AF0A-CE46-9C59-C7CC21ACC7FE}"/>
    <dgm:cxn modelId="{FC839A3E-6CBC-4A6A-8C93-53DE86F14C64}" type="presOf" srcId="{2D3AF570-0966-1B4C-9A16-C4134EF522BC}" destId="{9FB2DDB3-298C-7941-9BA2-FFF3FBDB78E5}" srcOrd="0" destOrd="0" presId="urn:microsoft.com/office/officeart/2005/8/layout/hierarchy4"/>
    <dgm:cxn modelId="{47D4CBBC-8B14-4B00-AA43-C95C7F7F0243}" type="presOf" srcId="{59A31A18-4C33-A948-84B2-AE375D65664C}" destId="{A82CFE20-8927-3640-AC97-33E21B899984}" srcOrd="0" destOrd="0" presId="urn:microsoft.com/office/officeart/2005/8/layout/hierarchy4"/>
    <dgm:cxn modelId="{98F98C94-AD93-4E0D-9A0B-DCA1D81CFE3E}" type="presOf" srcId="{403388C5-8D3B-0F4E-A99C-105C6EC0CE2B}" destId="{A4D5640C-094E-BC48-9EB7-EFCFF94497D3}" srcOrd="0" destOrd="0" presId="urn:microsoft.com/office/officeart/2005/8/layout/hierarchy4"/>
    <dgm:cxn modelId="{4A1E7092-1CB0-3849-953F-8F7446E595AC}" srcId="{3F9703C1-C13A-7C41-80D3-EC1717BFA83F}" destId="{403388C5-8D3B-0F4E-A99C-105C6EC0CE2B}" srcOrd="0" destOrd="0" parTransId="{064E4B68-5842-B445-9B2F-5723DB29DFAB}" sibTransId="{0F3D65D6-7D76-B644-9EE7-FEC444601F97}"/>
    <dgm:cxn modelId="{6A9DBC26-7CBE-430B-BA1D-9E3BF2D52DCE}" type="presOf" srcId="{DAF79FA6-8D01-404E-939B-78940DC3CC3F}" destId="{1266E3A0-F1EA-EB4A-ACFB-AF3D9103975B}" srcOrd="0" destOrd="0" presId="urn:microsoft.com/office/officeart/2005/8/layout/hierarchy4"/>
    <dgm:cxn modelId="{C05713B8-E311-7D4E-94AD-10B56F0D2C9E}" srcId="{5F3B7880-44C6-6340-9A99-8273F50DADF6}" destId="{DAF79FA6-8D01-404E-939B-78940DC3CC3F}" srcOrd="0" destOrd="0" parTransId="{BB55E5E3-4491-FE48-96E4-D1A51E69F2F8}" sibTransId="{8DE1E365-B33F-AA4F-A9C8-7D1CF053230A}"/>
    <dgm:cxn modelId="{CBDF445E-FA9B-DA44-98FC-4AC3C806F6D4}" srcId="{3F9703C1-C13A-7C41-80D3-EC1717BFA83F}" destId="{1C4F73AE-0D74-A94B-84C5-7D29D4B56E26}" srcOrd="2" destOrd="0" parTransId="{A5E22F24-7E1C-E94D-AC71-847CD2B9FC6A}" sibTransId="{905A1D0B-42C8-E84D-88CC-E766BE179761}"/>
    <dgm:cxn modelId="{01164E8B-D18C-9A49-AF1A-006F806E0122}" srcId="{3F9703C1-C13A-7C41-80D3-EC1717BFA83F}" destId="{2D3AF570-0966-1B4C-9A16-C4134EF522BC}" srcOrd="1" destOrd="0" parTransId="{EF743BE8-ED35-3F48-8192-B7F63EE156C0}" sibTransId="{D3CEBF5A-B2F1-B94D-83D7-095430CF1078}"/>
    <dgm:cxn modelId="{1C8A95FD-9673-49A0-A224-BC7227AA78C0}" type="presParOf" srcId="{A3822C5D-6129-4F45-A771-47E98A19BFB4}" destId="{C2CDE357-4ECD-B34F-BD9A-33C71637E949}" srcOrd="0" destOrd="0" presId="urn:microsoft.com/office/officeart/2005/8/layout/hierarchy4"/>
    <dgm:cxn modelId="{6028AFA4-0866-4F10-8ADE-FE37B9A57814}" type="presParOf" srcId="{C2CDE357-4ECD-B34F-BD9A-33C71637E949}" destId="{A82CFE20-8927-3640-AC97-33E21B899984}" srcOrd="0" destOrd="0" presId="urn:microsoft.com/office/officeart/2005/8/layout/hierarchy4"/>
    <dgm:cxn modelId="{6C2C5D1E-0CE4-4530-A998-ED3953331DBD}" type="presParOf" srcId="{C2CDE357-4ECD-B34F-BD9A-33C71637E949}" destId="{265AAF45-10A6-0040-B20B-031DD4F06C09}" srcOrd="1" destOrd="0" presId="urn:microsoft.com/office/officeart/2005/8/layout/hierarchy4"/>
    <dgm:cxn modelId="{31CF894F-559D-46C8-99A1-0185763F8BDB}" type="presParOf" srcId="{C2CDE357-4ECD-B34F-BD9A-33C71637E949}" destId="{E9903E3E-74DD-6249-9B04-323E56853293}" srcOrd="2" destOrd="0" presId="urn:microsoft.com/office/officeart/2005/8/layout/hierarchy4"/>
    <dgm:cxn modelId="{BFBEA874-D03D-4E08-88FE-63AA49DD248D}" type="presParOf" srcId="{E9903E3E-74DD-6249-9B04-323E56853293}" destId="{18A5852B-45BB-7B47-B9DC-19966361EE73}" srcOrd="0" destOrd="0" presId="urn:microsoft.com/office/officeart/2005/8/layout/hierarchy4"/>
    <dgm:cxn modelId="{75055B5E-F362-43B8-872B-02A7877FEA67}" type="presParOf" srcId="{18A5852B-45BB-7B47-B9DC-19966361EE73}" destId="{65E7C2CA-86D7-C74E-B705-C29FA480425C}" srcOrd="0" destOrd="0" presId="urn:microsoft.com/office/officeart/2005/8/layout/hierarchy4"/>
    <dgm:cxn modelId="{2F3128E8-F580-4FB9-8F09-0505B30D92F2}" type="presParOf" srcId="{18A5852B-45BB-7B47-B9DC-19966361EE73}" destId="{3CFB3BF4-5600-7246-833F-78D44555D6A6}" srcOrd="1" destOrd="0" presId="urn:microsoft.com/office/officeart/2005/8/layout/hierarchy4"/>
    <dgm:cxn modelId="{2D5D37FC-3886-475E-BE0A-2D2113775E06}" type="presParOf" srcId="{18A5852B-45BB-7B47-B9DC-19966361EE73}" destId="{93AEEE61-721E-E340-8D1F-6E79AB8271E6}" srcOrd="2" destOrd="0" presId="urn:microsoft.com/office/officeart/2005/8/layout/hierarchy4"/>
    <dgm:cxn modelId="{1C76A560-D87B-476D-9E3D-984C2CC5124A}" type="presParOf" srcId="{93AEEE61-721E-E340-8D1F-6E79AB8271E6}" destId="{8AA1BAD9-AEB0-E04B-85DA-6FDC2683AFC3}" srcOrd="0" destOrd="0" presId="urn:microsoft.com/office/officeart/2005/8/layout/hierarchy4"/>
    <dgm:cxn modelId="{3E3869A4-B6FE-4A5B-8918-87DB2D2A6F1A}" type="presParOf" srcId="{8AA1BAD9-AEB0-E04B-85DA-6FDC2683AFC3}" destId="{1266E3A0-F1EA-EB4A-ACFB-AF3D9103975B}" srcOrd="0" destOrd="0" presId="urn:microsoft.com/office/officeart/2005/8/layout/hierarchy4"/>
    <dgm:cxn modelId="{13CAE3CB-731A-4B93-8548-E4295B8896F1}" type="presParOf" srcId="{8AA1BAD9-AEB0-E04B-85DA-6FDC2683AFC3}" destId="{9AD5AC28-0B00-A14A-8C84-127C40053B2C}" srcOrd="1" destOrd="0" presId="urn:microsoft.com/office/officeart/2005/8/layout/hierarchy4"/>
    <dgm:cxn modelId="{BAC211B3-14E6-4F6A-AFD9-597BEF12AC6D}" type="presParOf" srcId="{8AA1BAD9-AEB0-E04B-85DA-6FDC2683AFC3}" destId="{411449F2-C94E-E44C-BF44-341803480E04}" srcOrd="2" destOrd="0" presId="urn:microsoft.com/office/officeart/2005/8/layout/hierarchy4"/>
    <dgm:cxn modelId="{9DF6D8C7-BCC5-4F64-8AB2-0D11D628FF25}" type="presParOf" srcId="{411449F2-C94E-E44C-BF44-341803480E04}" destId="{6F7B4F27-DC35-D54F-BAAF-860A3C27CA74}" srcOrd="0" destOrd="0" presId="urn:microsoft.com/office/officeart/2005/8/layout/hierarchy4"/>
    <dgm:cxn modelId="{71172836-DA18-40FB-8928-6C0B222C1AA8}" type="presParOf" srcId="{6F7B4F27-DC35-D54F-BAAF-860A3C27CA74}" destId="{7A1206BB-0803-704C-8571-16D663FD2F0C}" srcOrd="0" destOrd="0" presId="urn:microsoft.com/office/officeart/2005/8/layout/hierarchy4"/>
    <dgm:cxn modelId="{A78397FA-6A26-4D10-AD71-6153FB0EF754}" type="presParOf" srcId="{6F7B4F27-DC35-D54F-BAAF-860A3C27CA74}" destId="{6028A84D-1623-564D-852E-18C84AF2294B}" srcOrd="1" destOrd="0" presId="urn:microsoft.com/office/officeart/2005/8/layout/hierarchy4"/>
    <dgm:cxn modelId="{2766A555-E0DB-4F9E-9CB7-37D475812979}" type="presParOf" srcId="{6F7B4F27-DC35-D54F-BAAF-860A3C27CA74}" destId="{F165CD05-0937-854C-B415-3D73CB09CEA7}" srcOrd="2" destOrd="0" presId="urn:microsoft.com/office/officeart/2005/8/layout/hierarchy4"/>
    <dgm:cxn modelId="{81816588-FA57-45C0-B9E2-F4EEB8BA9572}" type="presParOf" srcId="{F165CD05-0937-854C-B415-3D73CB09CEA7}" destId="{03BE6DAD-F5A8-0646-8C0D-9CCC56138DE7}" srcOrd="0" destOrd="0" presId="urn:microsoft.com/office/officeart/2005/8/layout/hierarchy4"/>
    <dgm:cxn modelId="{8D9FFBF1-EDF7-4008-9BDA-E93D1EA765E9}" type="presParOf" srcId="{03BE6DAD-F5A8-0646-8C0D-9CCC56138DE7}" destId="{A4D5640C-094E-BC48-9EB7-EFCFF94497D3}" srcOrd="0" destOrd="0" presId="urn:microsoft.com/office/officeart/2005/8/layout/hierarchy4"/>
    <dgm:cxn modelId="{B015334B-F254-41E7-936F-866BA982FE43}" type="presParOf" srcId="{03BE6DAD-F5A8-0646-8C0D-9CCC56138DE7}" destId="{350AC0D3-D7EC-F947-9DCE-8ABEAD2CF67F}" srcOrd="1" destOrd="0" presId="urn:microsoft.com/office/officeart/2005/8/layout/hierarchy4"/>
    <dgm:cxn modelId="{BFDBBBC0-39EF-4543-B919-04190B780E52}" type="presParOf" srcId="{F165CD05-0937-854C-B415-3D73CB09CEA7}" destId="{5F7CF50C-F356-B244-88B8-D9EF7506E5D7}" srcOrd="1" destOrd="0" presId="urn:microsoft.com/office/officeart/2005/8/layout/hierarchy4"/>
    <dgm:cxn modelId="{62AE07C0-748D-4CBA-B32A-072CA7CB44AA}" type="presParOf" srcId="{F165CD05-0937-854C-B415-3D73CB09CEA7}" destId="{1C29685B-0D91-5E4B-BD55-75711EBAF2AC}" srcOrd="2" destOrd="0" presId="urn:microsoft.com/office/officeart/2005/8/layout/hierarchy4"/>
    <dgm:cxn modelId="{2A52E58F-0CD9-4DA1-BF65-9A15B9DFE398}" type="presParOf" srcId="{1C29685B-0D91-5E4B-BD55-75711EBAF2AC}" destId="{9FB2DDB3-298C-7941-9BA2-FFF3FBDB78E5}" srcOrd="0" destOrd="0" presId="urn:microsoft.com/office/officeart/2005/8/layout/hierarchy4"/>
    <dgm:cxn modelId="{250028D1-33D9-4965-A646-48F1AA409496}" type="presParOf" srcId="{1C29685B-0D91-5E4B-BD55-75711EBAF2AC}" destId="{0AFD4267-1763-6F4E-9413-F9C04F461977}" srcOrd="1" destOrd="0" presId="urn:microsoft.com/office/officeart/2005/8/layout/hierarchy4"/>
    <dgm:cxn modelId="{568030D6-5F71-462F-8F46-927AA72FA93C}" type="presParOf" srcId="{F165CD05-0937-854C-B415-3D73CB09CEA7}" destId="{2C0CE392-EB43-6044-8F38-09F9FF693321}" srcOrd="3" destOrd="0" presId="urn:microsoft.com/office/officeart/2005/8/layout/hierarchy4"/>
    <dgm:cxn modelId="{2A66FA3B-299B-4C50-9E8D-2B31F88D2F6E}" type="presParOf" srcId="{F165CD05-0937-854C-B415-3D73CB09CEA7}" destId="{7C0C390E-BEEE-584B-B801-8E90B189690B}" srcOrd="4" destOrd="0" presId="urn:microsoft.com/office/officeart/2005/8/layout/hierarchy4"/>
    <dgm:cxn modelId="{B6593B31-43BE-42CA-A8F3-0F1062E6A4CE}" type="presParOf" srcId="{7C0C390E-BEEE-584B-B801-8E90B189690B}" destId="{FE4C403C-61F8-6043-815A-043E6B585AA4}" srcOrd="0" destOrd="0" presId="urn:microsoft.com/office/officeart/2005/8/layout/hierarchy4"/>
    <dgm:cxn modelId="{7E198662-A1C8-4804-B652-F4F25D992907}" type="presParOf" srcId="{7C0C390E-BEEE-584B-B801-8E90B189690B}" destId="{0D70BC00-56A9-7146-97E1-01E16733FE06}" srcOrd="1" destOrd="0" presId="urn:microsoft.com/office/officeart/2005/8/layout/hierarchy4"/>
    <dgm:cxn modelId="{C88F84EF-04BA-4642-B6BD-7FE796D2ED4D}" type="presParOf" srcId="{F165CD05-0937-854C-B415-3D73CB09CEA7}" destId="{E7AFAEDF-4178-294A-A2E0-CA9FF7234F86}" srcOrd="5" destOrd="0" presId="urn:microsoft.com/office/officeart/2005/8/layout/hierarchy4"/>
    <dgm:cxn modelId="{B52FF6DC-59C5-47DF-B955-B7EAEB287AA0}" type="presParOf" srcId="{F165CD05-0937-854C-B415-3D73CB09CEA7}" destId="{66C92C69-885D-A543-BE3B-5F31C2FCCDFD}" srcOrd="6" destOrd="0" presId="urn:microsoft.com/office/officeart/2005/8/layout/hierarchy4"/>
    <dgm:cxn modelId="{AFFA52E5-921E-4D97-94B1-EC9D0F3F9C5E}" type="presParOf" srcId="{66C92C69-885D-A543-BE3B-5F31C2FCCDFD}" destId="{7C50B6A4-F3F5-6144-98AB-882503466A22}" srcOrd="0" destOrd="0" presId="urn:microsoft.com/office/officeart/2005/8/layout/hierarchy4"/>
    <dgm:cxn modelId="{F016C518-EBE9-44C4-8014-F94D81426A80}" type="presParOf" srcId="{66C92C69-885D-A543-BE3B-5F31C2FCCDFD}" destId="{011B8176-8B78-1440-9A52-EC08AC088830}" srcOrd="1" destOrd="0" presId="urn:microsoft.com/office/officeart/2005/8/layout/hierarchy4"/>
    <dgm:cxn modelId="{7DA58D1E-D9FE-49D3-979D-24958599E363}" type="presParOf" srcId="{F165CD05-0937-854C-B415-3D73CB09CEA7}" destId="{D991EFFE-1FBA-3845-8D21-DCC1AC9144AB}" srcOrd="7" destOrd="0" presId="urn:microsoft.com/office/officeart/2005/8/layout/hierarchy4"/>
    <dgm:cxn modelId="{809DC21C-29BF-450E-B9C6-3B6C02E927DD}" type="presParOf" srcId="{F165CD05-0937-854C-B415-3D73CB09CEA7}" destId="{30522FAD-A31C-264E-892B-21E21BE9D6C3}" srcOrd="8" destOrd="0" presId="urn:microsoft.com/office/officeart/2005/8/layout/hierarchy4"/>
    <dgm:cxn modelId="{8669475C-F385-48A0-831C-95E343B883F3}" type="presParOf" srcId="{30522FAD-A31C-264E-892B-21E21BE9D6C3}" destId="{7A2E1DC6-4956-2044-B37A-02468A250ED1}" srcOrd="0" destOrd="0" presId="urn:microsoft.com/office/officeart/2005/8/layout/hierarchy4"/>
    <dgm:cxn modelId="{620CF205-4A87-4BCF-AE3B-B56AF59D742D}" type="presParOf" srcId="{30522FAD-A31C-264E-892B-21E21BE9D6C3}" destId="{60BA4A85-8D9F-1D40-A230-D09BC64E91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81E258-15CA-344B-8243-92A9BA6BE4A6}" type="doc">
      <dgm:prSet loTypeId="urn:microsoft.com/office/officeart/2005/8/layout/list1" loCatId="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064B6925-3BDF-DE4A-9DD3-6F1832B68A18}">
      <dgm:prSet/>
      <dgm:spPr/>
      <dgm:t>
        <a:bodyPr/>
        <a:lstStyle/>
        <a:p>
          <a:pPr rtl="0"/>
          <a:r>
            <a:rPr lang="en-US" dirty="0" smtClean="0"/>
            <a:t>Implementation of Baseline Global Data Acquisition Strategy</a:t>
          </a:r>
          <a:endParaRPr lang="en-US" dirty="0"/>
        </a:p>
      </dgm:t>
    </dgm:pt>
    <dgm:pt modelId="{DED28037-F80D-B14C-A62E-ABE37D87F7F4}" type="parTrans" cxnId="{5F943610-1DE3-BA47-BF10-3244225D5DE0}">
      <dgm:prSet/>
      <dgm:spPr/>
      <dgm:t>
        <a:bodyPr/>
        <a:lstStyle/>
        <a:p>
          <a:endParaRPr lang="en-GB"/>
        </a:p>
      </dgm:t>
    </dgm:pt>
    <dgm:pt modelId="{67C03712-8D08-6C4E-A6AC-BB664A8E0900}" type="sibTrans" cxnId="{5F943610-1DE3-BA47-BF10-3244225D5DE0}">
      <dgm:prSet/>
      <dgm:spPr/>
      <dgm:t>
        <a:bodyPr/>
        <a:lstStyle/>
        <a:p>
          <a:endParaRPr lang="en-GB"/>
        </a:p>
      </dgm:t>
    </dgm:pt>
    <dgm:pt modelId="{F35F29F7-DA15-D945-9A77-56364B08C7A6}">
      <dgm:prSet/>
      <dgm:spPr/>
      <dgm:t>
        <a:bodyPr/>
        <a:lstStyle/>
        <a:p>
          <a:pPr rtl="0"/>
          <a:r>
            <a:rPr lang="en-US" dirty="0" smtClean="0"/>
            <a:t>Space Data Services Available</a:t>
          </a:r>
          <a:endParaRPr lang="en-US" dirty="0"/>
        </a:p>
      </dgm:t>
    </dgm:pt>
    <dgm:pt modelId="{1BE42DC3-DBD2-D940-A59B-0CFFC31CE0DB}" type="parTrans" cxnId="{BFCA5EE4-85F4-ED4C-9A9E-CC957C621F16}">
      <dgm:prSet/>
      <dgm:spPr/>
      <dgm:t>
        <a:bodyPr/>
        <a:lstStyle/>
        <a:p>
          <a:endParaRPr lang="en-GB"/>
        </a:p>
      </dgm:t>
    </dgm:pt>
    <dgm:pt modelId="{97673126-33E5-7F4D-9750-4D067EA9DD0E}" type="sibTrans" cxnId="{BFCA5EE4-85F4-ED4C-9A9E-CC957C621F16}">
      <dgm:prSet/>
      <dgm:spPr/>
      <dgm:t>
        <a:bodyPr/>
        <a:lstStyle/>
        <a:p>
          <a:endParaRPr lang="en-GB"/>
        </a:p>
      </dgm:t>
    </dgm:pt>
    <dgm:pt modelId="{1966B249-87C0-6641-91E8-51378EBB9207}">
      <dgm:prSet/>
      <dgm:spPr/>
      <dgm:t>
        <a:bodyPr/>
        <a:lstStyle/>
        <a:p>
          <a:pPr rtl="0"/>
          <a:r>
            <a:rPr lang="en-US" dirty="0" smtClean="0"/>
            <a:t>Data Supply in Support of GFOI R&amp;D Activities</a:t>
          </a:r>
          <a:endParaRPr lang="en-US" dirty="0"/>
        </a:p>
      </dgm:t>
    </dgm:pt>
    <dgm:pt modelId="{6D7A5A66-D2D7-084E-9E1F-5223F6C5042B}" type="parTrans" cxnId="{EA1E8B0A-88AF-A949-B557-D86E94B8577B}">
      <dgm:prSet/>
      <dgm:spPr/>
      <dgm:t>
        <a:bodyPr/>
        <a:lstStyle/>
        <a:p>
          <a:endParaRPr lang="en-GB"/>
        </a:p>
      </dgm:t>
    </dgm:pt>
    <dgm:pt modelId="{869C6211-04CD-8340-9781-65F3EA05C991}" type="sibTrans" cxnId="{EA1E8B0A-88AF-A949-B557-D86E94B8577B}">
      <dgm:prSet/>
      <dgm:spPr/>
      <dgm:t>
        <a:bodyPr/>
        <a:lstStyle/>
        <a:p>
          <a:endParaRPr lang="en-GB"/>
        </a:p>
      </dgm:t>
    </dgm:pt>
    <dgm:pt modelId="{DE25CA13-903A-7640-8D1A-144C935E7226}">
      <dgm:prSet/>
      <dgm:spPr/>
      <dgm:t>
        <a:bodyPr/>
        <a:lstStyle/>
        <a:p>
          <a:pPr rtl="0"/>
          <a:r>
            <a:rPr lang="en-US" dirty="0" smtClean="0"/>
            <a:t>At least one annual national cloud-free optical coverage over each country. </a:t>
          </a:r>
          <a:endParaRPr lang="en-US" dirty="0"/>
        </a:p>
      </dgm:t>
    </dgm:pt>
    <dgm:pt modelId="{042E2E30-61BA-6542-93E0-60CABA3A9D80}" type="parTrans" cxnId="{D993C833-7149-D44A-9EE2-BAE9813908FA}">
      <dgm:prSet/>
      <dgm:spPr/>
      <dgm:t>
        <a:bodyPr/>
        <a:lstStyle/>
        <a:p>
          <a:endParaRPr lang="en-GB"/>
        </a:p>
      </dgm:t>
    </dgm:pt>
    <dgm:pt modelId="{8034ABEA-6D64-EF47-8696-17A32A0A258B}" type="sibTrans" cxnId="{D993C833-7149-D44A-9EE2-BAE9813908FA}">
      <dgm:prSet/>
      <dgm:spPr/>
      <dgm:t>
        <a:bodyPr/>
        <a:lstStyle/>
        <a:p>
          <a:endParaRPr lang="en-GB"/>
        </a:p>
      </dgm:t>
    </dgm:pt>
    <dgm:pt modelId="{795853BA-EF85-2D4A-8386-C28E5A7C11FE}">
      <dgm:prSet/>
      <dgm:spPr/>
      <dgm:t>
        <a:bodyPr/>
        <a:lstStyle/>
        <a:p>
          <a:r>
            <a:rPr lang="en-US" dirty="0" smtClean="0"/>
            <a:t>Publicly open (“core”) satellite data, phased implementation - full global coverage by 2016</a:t>
          </a:r>
        </a:p>
      </dgm:t>
    </dgm:pt>
    <dgm:pt modelId="{EAEDCBBA-9E1C-7A45-8F05-16645312575C}" type="parTrans" cxnId="{D88DDBD4-7520-6F4D-A09B-DC8F4D48FF29}">
      <dgm:prSet/>
      <dgm:spPr/>
      <dgm:t>
        <a:bodyPr/>
        <a:lstStyle/>
        <a:p>
          <a:endParaRPr lang="en-GB"/>
        </a:p>
      </dgm:t>
    </dgm:pt>
    <dgm:pt modelId="{346F1877-5731-3C43-BA1C-94EE72F89521}" type="sibTrans" cxnId="{D88DDBD4-7520-6F4D-A09B-DC8F4D48FF29}">
      <dgm:prSet/>
      <dgm:spPr/>
      <dgm:t>
        <a:bodyPr/>
        <a:lstStyle/>
        <a:p>
          <a:endParaRPr lang="en-GB"/>
        </a:p>
      </dgm:t>
    </dgm:pt>
    <dgm:pt modelId="{E75A8D56-B242-9342-8640-6725CEFFDB12}">
      <dgm:prSet/>
      <dgm:spPr/>
      <dgm:t>
        <a:bodyPr/>
        <a:lstStyle/>
        <a:p>
          <a:pPr rtl="0"/>
          <a:r>
            <a:rPr lang="en-US" smtClean="0"/>
            <a:t>A coordinated strategy for national data acquisitions accommodating countries’ specific technical </a:t>
          </a:r>
          <a:r>
            <a:rPr lang="en-US" b="1" smtClean="0"/>
            <a:t>requirements, heritage, or experience</a:t>
          </a:r>
          <a:r>
            <a:rPr lang="en-US" smtClean="0"/>
            <a:t>.</a:t>
          </a:r>
          <a:endParaRPr lang="en-US" dirty="0"/>
        </a:p>
      </dgm:t>
    </dgm:pt>
    <dgm:pt modelId="{DA0530AD-07FD-7640-90EB-8A23A70833A5}" type="parTrans" cxnId="{21B23E60-2CAA-084B-9E7A-5C1E0B115578}">
      <dgm:prSet/>
      <dgm:spPr/>
      <dgm:t>
        <a:bodyPr/>
        <a:lstStyle/>
        <a:p>
          <a:endParaRPr lang="en-GB"/>
        </a:p>
      </dgm:t>
    </dgm:pt>
    <dgm:pt modelId="{AB695BE8-6BCC-D644-A9D6-41B5D07B6D3F}" type="sibTrans" cxnId="{21B23E60-2CAA-084B-9E7A-5C1E0B115578}">
      <dgm:prSet/>
      <dgm:spPr/>
      <dgm:t>
        <a:bodyPr/>
        <a:lstStyle/>
        <a:p>
          <a:endParaRPr lang="en-GB"/>
        </a:p>
      </dgm:t>
    </dgm:pt>
    <dgm:pt modelId="{F417A0D4-92B7-4C49-A4C4-1B35F108E579}">
      <dgm:prSet/>
      <dgm:spPr/>
      <dgm:t>
        <a:bodyPr/>
        <a:lstStyle/>
        <a:p>
          <a:r>
            <a:rPr lang="en-US" smtClean="0"/>
            <a:t>Covers a wider range of satellite data sources, including </a:t>
          </a:r>
          <a:r>
            <a:rPr lang="en-US" b="1" smtClean="0"/>
            <a:t>commercial</a:t>
          </a:r>
          <a:r>
            <a:rPr lang="en-US" smtClean="0"/>
            <a:t>.</a:t>
          </a:r>
          <a:endParaRPr lang="en-US" dirty="0" smtClean="0"/>
        </a:p>
      </dgm:t>
    </dgm:pt>
    <dgm:pt modelId="{03E5DEE5-8729-AB46-B4A2-64AA7CF70677}" type="parTrans" cxnId="{25EC1AB1-8BEC-2B4A-991D-BF47EC4FEE13}">
      <dgm:prSet/>
      <dgm:spPr/>
      <dgm:t>
        <a:bodyPr/>
        <a:lstStyle/>
        <a:p>
          <a:endParaRPr lang="en-GB"/>
        </a:p>
      </dgm:t>
    </dgm:pt>
    <dgm:pt modelId="{330C6F3A-F16C-DF4D-85A5-95C74ABCDDE5}" type="sibTrans" cxnId="{25EC1AB1-8BEC-2B4A-991D-BF47EC4FEE13}">
      <dgm:prSet/>
      <dgm:spPr/>
      <dgm:t>
        <a:bodyPr/>
        <a:lstStyle/>
        <a:p>
          <a:endParaRPr lang="en-GB"/>
        </a:p>
      </dgm:t>
    </dgm:pt>
    <dgm:pt modelId="{EDEEAF4C-46B6-014D-B817-066D08CA3F62}">
      <dgm:prSet/>
      <dgm:spPr/>
      <dgm:t>
        <a:bodyPr/>
        <a:lstStyle/>
        <a:p>
          <a:pPr rtl="0"/>
          <a:r>
            <a:rPr lang="en-US" dirty="0" smtClean="0"/>
            <a:t>Includes support for science studies assisting the development and evolution of the MGD for GFOI.</a:t>
          </a:r>
          <a:endParaRPr lang="en-US" dirty="0"/>
        </a:p>
      </dgm:t>
    </dgm:pt>
    <dgm:pt modelId="{6132C55E-33B3-5A4D-9C74-895652E1F039}" type="parTrans" cxnId="{08410492-F050-4D42-B156-1511E6CB7FD0}">
      <dgm:prSet/>
      <dgm:spPr/>
      <dgm:t>
        <a:bodyPr/>
        <a:lstStyle/>
        <a:p>
          <a:endParaRPr lang="en-GB"/>
        </a:p>
      </dgm:t>
    </dgm:pt>
    <dgm:pt modelId="{1C0E6B20-0729-0F4C-8326-1C530FADA268}" type="sibTrans" cxnId="{08410492-F050-4D42-B156-1511E6CB7FD0}">
      <dgm:prSet/>
      <dgm:spPr/>
      <dgm:t>
        <a:bodyPr/>
        <a:lstStyle/>
        <a:p>
          <a:endParaRPr lang="en-GB"/>
        </a:p>
      </dgm:t>
    </dgm:pt>
    <dgm:pt modelId="{A07AECA4-0CFA-EA44-8C77-1AFB5195CD46}">
      <dgm:prSet/>
      <dgm:spPr/>
      <dgm:t>
        <a:bodyPr/>
        <a:lstStyle/>
        <a:p>
          <a:pPr rtl="0"/>
          <a:r>
            <a:rPr lang="en-US" dirty="0" smtClean="0"/>
            <a:t>Assuring the availability of consistent time-series of optical and radar (SAR) satellite data over global forest cover. </a:t>
          </a:r>
          <a:endParaRPr lang="en-US" dirty="0"/>
        </a:p>
      </dgm:t>
    </dgm:pt>
    <dgm:pt modelId="{FB02A7E1-CA89-1B48-A0EA-3B474CEF54BD}" type="parTrans" cxnId="{E720B51B-9FE1-F648-B415-3FB1FC4F1D1C}">
      <dgm:prSet/>
      <dgm:spPr/>
      <dgm:t>
        <a:bodyPr/>
        <a:lstStyle/>
        <a:p>
          <a:endParaRPr lang="en-GB"/>
        </a:p>
      </dgm:t>
    </dgm:pt>
    <dgm:pt modelId="{D3E7C7B5-34F3-974F-97A2-FCCD8DEC69FD}" type="sibTrans" cxnId="{E720B51B-9FE1-F648-B415-3FB1FC4F1D1C}">
      <dgm:prSet/>
      <dgm:spPr/>
      <dgm:t>
        <a:bodyPr/>
        <a:lstStyle/>
        <a:p>
          <a:endParaRPr lang="en-GB"/>
        </a:p>
      </dgm:t>
    </dgm:pt>
    <dgm:pt modelId="{FCFB1CF4-FC49-4445-B58C-429E59D62469}" type="pres">
      <dgm:prSet presAssocID="{8281E258-15CA-344B-8243-92A9BA6BE4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9BEE94-620B-5643-8F72-2D6E0EFF4A97}" type="pres">
      <dgm:prSet presAssocID="{064B6925-3BDF-DE4A-9DD3-6F1832B68A18}" presName="parentLin" presStyleCnt="0"/>
      <dgm:spPr/>
    </dgm:pt>
    <dgm:pt modelId="{24B57D50-D009-D346-BA46-7A43C5DBBBD1}" type="pres">
      <dgm:prSet presAssocID="{064B6925-3BDF-DE4A-9DD3-6F1832B68A1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159BDCB-1F60-394C-85AE-E201FF611E4E}" type="pres">
      <dgm:prSet presAssocID="{064B6925-3BDF-DE4A-9DD3-6F1832B68A1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F9138D-2041-FD4A-982E-72C601F56B06}" type="pres">
      <dgm:prSet presAssocID="{064B6925-3BDF-DE4A-9DD3-6F1832B68A18}" presName="negativeSpace" presStyleCnt="0"/>
      <dgm:spPr/>
    </dgm:pt>
    <dgm:pt modelId="{0B0D9D67-D5EF-C547-A28C-2AF643D640F3}" type="pres">
      <dgm:prSet presAssocID="{064B6925-3BDF-DE4A-9DD3-6F1832B68A1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9D390-E1A6-D24B-9D5B-27F216388E87}" type="pres">
      <dgm:prSet presAssocID="{67C03712-8D08-6C4E-A6AC-BB664A8E0900}" presName="spaceBetweenRectangles" presStyleCnt="0"/>
      <dgm:spPr/>
    </dgm:pt>
    <dgm:pt modelId="{9428F259-FD64-4A43-9E65-8106C73FD07E}" type="pres">
      <dgm:prSet presAssocID="{F35F29F7-DA15-D945-9A77-56364B08C7A6}" presName="parentLin" presStyleCnt="0"/>
      <dgm:spPr/>
    </dgm:pt>
    <dgm:pt modelId="{A0CF74C5-4748-D94D-8715-D3B585AB3F13}" type="pres">
      <dgm:prSet presAssocID="{F35F29F7-DA15-D945-9A77-56364B08C7A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11ECE771-8AD6-1047-ADFA-3023A114F8B1}" type="pres">
      <dgm:prSet presAssocID="{F35F29F7-DA15-D945-9A77-56364B08C7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35183-75CA-184E-98BD-BE949A268B42}" type="pres">
      <dgm:prSet presAssocID="{F35F29F7-DA15-D945-9A77-56364B08C7A6}" presName="negativeSpace" presStyleCnt="0"/>
      <dgm:spPr/>
    </dgm:pt>
    <dgm:pt modelId="{CB6EEA37-858F-8644-AE52-AD33B88EBD4E}" type="pres">
      <dgm:prSet presAssocID="{F35F29F7-DA15-D945-9A77-56364B08C7A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4C40B8-6096-A843-9E79-8D83279176A8}" type="pres">
      <dgm:prSet presAssocID="{97673126-33E5-7F4D-9750-4D067EA9DD0E}" presName="spaceBetweenRectangles" presStyleCnt="0"/>
      <dgm:spPr/>
    </dgm:pt>
    <dgm:pt modelId="{11DE3B7F-910A-2544-A0E6-66359DEC66B0}" type="pres">
      <dgm:prSet presAssocID="{1966B249-87C0-6641-91E8-51378EBB9207}" presName="parentLin" presStyleCnt="0"/>
      <dgm:spPr/>
    </dgm:pt>
    <dgm:pt modelId="{A5FEDC7A-4091-7D4A-8995-09E004C62648}" type="pres">
      <dgm:prSet presAssocID="{1966B249-87C0-6641-91E8-51378EBB9207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7FAC6EF3-7CC4-BF4E-925C-BF0A0F204D0A}" type="pres">
      <dgm:prSet presAssocID="{1966B249-87C0-6641-91E8-51378EBB92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E4015-0D25-6B4B-B2B3-21476594C6DD}" type="pres">
      <dgm:prSet presAssocID="{1966B249-87C0-6641-91E8-51378EBB9207}" presName="negativeSpace" presStyleCnt="0"/>
      <dgm:spPr/>
    </dgm:pt>
    <dgm:pt modelId="{8DCCC5B6-DB5F-244D-A001-3D9A36C24469}" type="pres">
      <dgm:prSet presAssocID="{1966B249-87C0-6641-91E8-51378EBB920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1E8B0A-88AF-A949-B557-D86E94B8577B}" srcId="{8281E258-15CA-344B-8243-92A9BA6BE4A6}" destId="{1966B249-87C0-6641-91E8-51378EBB9207}" srcOrd="2" destOrd="0" parTransId="{6D7A5A66-D2D7-084E-9E1F-5223F6C5042B}" sibTransId="{869C6211-04CD-8340-9781-65F3EA05C991}"/>
    <dgm:cxn modelId="{CD3DDA1B-020C-434E-901F-7ABB1418DA29}" type="presOf" srcId="{8281E258-15CA-344B-8243-92A9BA6BE4A6}" destId="{FCFB1CF4-FC49-4445-B58C-429E59D62469}" srcOrd="0" destOrd="0" presId="urn:microsoft.com/office/officeart/2005/8/layout/list1"/>
    <dgm:cxn modelId="{C32960AE-1333-42C4-B437-C1B0747F2800}" type="presOf" srcId="{DE25CA13-903A-7640-8D1A-144C935E7226}" destId="{0B0D9D67-D5EF-C547-A28C-2AF643D640F3}" srcOrd="0" destOrd="1" presId="urn:microsoft.com/office/officeart/2005/8/layout/list1"/>
    <dgm:cxn modelId="{8B913E10-E081-4937-81BB-E32365244F67}" type="presOf" srcId="{F35F29F7-DA15-D945-9A77-56364B08C7A6}" destId="{11ECE771-8AD6-1047-ADFA-3023A114F8B1}" srcOrd="1" destOrd="0" presId="urn:microsoft.com/office/officeart/2005/8/layout/list1"/>
    <dgm:cxn modelId="{BFCA5EE4-85F4-ED4C-9A9E-CC957C621F16}" srcId="{8281E258-15CA-344B-8243-92A9BA6BE4A6}" destId="{F35F29F7-DA15-D945-9A77-56364B08C7A6}" srcOrd="1" destOrd="0" parTransId="{1BE42DC3-DBD2-D940-A59B-0CFFC31CE0DB}" sibTransId="{97673126-33E5-7F4D-9750-4D067EA9DD0E}"/>
    <dgm:cxn modelId="{D993C833-7149-D44A-9EE2-BAE9813908FA}" srcId="{A07AECA4-0CFA-EA44-8C77-1AFB5195CD46}" destId="{DE25CA13-903A-7640-8D1A-144C935E7226}" srcOrd="0" destOrd="0" parTransId="{042E2E30-61BA-6542-93E0-60CABA3A9D80}" sibTransId="{8034ABEA-6D64-EF47-8696-17A32A0A258B}"/>
    <dgm:cxn modelId="{E720B51B-9FE1-F648-B415-3FB1FC4F1D1C}" srcId="{064B6925-3BDF-DE4A-9DD3-6F1832B68A18}" destId="{A07AECA4-0CFA-EA44-8C77-1AFB5195CD46}" srcOrd="0" destOrd="0" parTransId="{FB02A7E1-CA89-1B48-A0EA-3B474CEF54BD}" sibTransId="{D3E7C7B5-34F3-974F-97A2-FCCD8DEC69FD}"/>
    <dgm:cxn modelId="{35C0B9CF-EB1D-4B18-B5A0-EDDCB4BFD72C}" type="presOf" srcId="{F35F29F7-DA15-D945-9A77-56364B08C7A6}" destId="{A0CF74C5-4748-D94D-8715-D3B585AB3F13}" srcOrd="0" destOrd="0" presId="urn:microsoft.com/office/officeart/2005/8/layout/list1"/>
    <dgm:cxn modelId="{0E0A6749-B4F0-417D-AACC-FF0101C62FD5}" type="presOf" srcId="{795853BA-EF85-2D4A-8386-C28E5A7C11FE}" destId="{0B0D9D67-D5EF-C547-A28C-2AF643D640F3}" srcOrd="0" destOrd="2" presId="urn:microsoft.com/office/officeart/2005/8/layout/list1"/>
    <dgm:cxn modelId="{A51FA904-555D-4CCD-8B89-8C5A1CBC6A8F}" type="presOf" srcId="{E75A8D56-B242-9342-8640-6725CEFFDB12}" destId="{CB6EEA37-858F-8644-AE52-AD33B88EBD4E}" srcOrd="0" destOrd="0" presId="urn:microsoft.com/office/officeart/2005/8/layout/list1"/>
    <dgm:cxn modelId="{75524F0D-B576-4D7A-9EE9-21E5AF77D691}" type="presOf" srcId="{064B6925-3BDF-DE4A-9DD3-6F1832B68A18}" destId="{9159BDCB-1F60-394C-85AE-E201FF611E4E}" srcOrd="1" destOrd="0" presId="urn:microsoft.com/office/officeart/2005/8/layout/list1"/>
    <dgm:cxn modelId="{AE85C9FF-248E-497D-8835-808DCC6F9915}" type="presOf" srcId="{A07AECA4-0CFA-EA44-8C77-1AFB5195CD46}" destId="{0B0D9D67-D5EF-C547-A28C-2AF643D640F3}" srcOrd="0" destOrd="0" presId="urn:microsoft.com/office/officeart/2005/8/layout/list1"/>
    <dgm:cxn modelId="{D88DDBD4-7520-6F4D-A09B-DC8F4D48FF29}" srcId="{064B6925-3BDF-DE4A-9DD3-6F1832B68A18}" destId="{795853BA-EF85-2D4A-8386-C28E5A7C11FE}" srcOrd="1" destOrd="0" parTransId="{EAEDCBBA-9E1C-7A45-8F05-16645312575C}" sibTransId="{346F1877-5731-3C43-BA1C-94EE72F89521}"/>
    <dgm:cxn modelId="{AC7F8732-F0E9-4899-BD51-BD099D859C9D}" type="presOf" srcId="{064B6925-3BDF-DE4A-9DD3-6F1832B68A18}" destId="{24B57D50-D009-D346-BA46-7A43C5DBBBD1}" srcOrd="0" destOrd="0" presId="urn:microsoft.com/office/officeart/2005/8/layout/list1"/>
    <dgm:cxn modelId="{3903496A-D69F-4D75-9A26-1B931D9B86D3}" type="presOf" srcId="{1966B249-87C0-6641-91E8-51378EBB9207}" destId="{7FAC6EF3-7CC4-BF4E-925C-BF0A0F204D0A}" srcOrd="1" destOrd="0" presId="urn:microsoft.com/office/officeart/2005/8/layout/list1"/>
    <dgm:cxn modelId="{21B23E60-2CAA-084B-9E7A-5C1E0B115578}" srcId="{F35F29F7-DA15-D945-9A77-56364B08C7A6}" destId="{E75A8D56-B242-9342-8640-6725CEFFDB12}" srcOrd="0" destOrd="0" parTransId="{DA0530AD-07FD-7640-90EB-8A23A70833A5}" sibTransId="{AB695BE8-6BCC-D644-A9D6-41B5D07B6D3F}"/>
    <dgm:cxn modelId="{08410492-F050-4D42-B156-1511E6CB7FD0}" srcId="{1966B249-87C0-6641-91E8-51378EBB9207}" destId="{EDEEAF4C-46B6-014D-B817-066D08CA3F62}" srcOrd="0" destOrd="0" parTransId="{6132C55E-33B3-5A4D-9C74-895652E1F039}" sibTransId="{1C0E6B20-0729-0F4C-8326-1C530FADA268}"/>
    <dgm:cxn modelId="{1493B692-46BB-4020-81B6-CB1F8C8F12F2}" type="presOf" srcId="{EDEEAF4C-46B6-014D-B817-066D08CA3F62}" destId="{8DCCC5B6-DB5F-244D-A001-3D9A36C24469}" srcOrd="0" destOrd="0" presId="urn:microsoft.com/office/officeart/2005/8/layout/list1"/>
    <dgm:cxn modelId="{7A5D274B-CA70-4536-A0DA-422DACB703F4}" type="presOf" srcId="{1966B249-87C0-6641-91E8-51378EBB9207}" destId="{A5FEDC7A-4091-7D4A-8995-09E004C62648}" srcOrd="0" destOrd="0" presId="urn:microsoft.com/office/officeart/2005/8/layout/list1"/>
    <dgm:cxn modelId="{8591C132-F090-44A9-BFA7-2C1836EC5449}" type="presOf" srcId="{F417A0D4-92B7-4C49-A4C4-1B35F108E579}" destId="{CB6EEA37-858F-8644-AE52-AD33B88EBD4E}" srcOrd="0" destOrd="1" presId="urn:microsoft.com/office/officeart/2005/8/layout/list1"/>
    <dgm:cxn modelId="{5F943610-1DE3-BA47-BF10-3244225D5DE0}" srcId="{8281E258-15CA-344B-8243-92A9BA6BE4A6}" destId="{064B6925-3BDF-DE4A-9DD3-6F1832B68A18}" srcOrd="0" destOrd="0" parTransId="{DED28037-F80D-B14C-A62E-ABE37D87F7F4}" sibTransId="{67C03712-8D08-6C4E-A6AC-BB664A8E0900}"/>
    <dgm:cxn modelId="{25EC1AB1-8BEC-2B4A-991D-BF47EC4FEE13}" srcId="{F35F29F7-DA15-D945-9A77-56364B08C7A6}" destId="{F417A0D4-92B7-4C49-A4C4-1B35F108E579}" srcOrd="1" destOrd="0" parTransId="{03E5DEE5-8729-AB46-B4A2-64AA7CF70677}" sibTransId="{330C6F3A-F16C-DF4D-85A5-95C74ABCDDE5}"/>
    <dgm:cxn modelId="{98ABEB62-E752-4AE9-B527-6140776B6517}" type="presParOf" srcId="{FCFB1CF4-FC49-4445-B58C-429E59D62469}" destId="{919BEE94-620B-5643-8F72-2D6E0EFF4A97}" srcOrd="0" destOrd="0" presId="urn:microsoft.com/office/officeart/2005/8/layout/list1"/>
    <dgm:cxn modelId="{E170152D-84C7-43D4-A803-EC23AC60603D}" type="presParOf" srcId="{919BEE94-620B-5643-8F72-2D6E0EFF4A97}" destId="{24B57D50-D009-D346-BA46-7A43C5DBBBD1}" srcOrd="0" destOrd="0" presId="urn:microsoft.com/office/officeart/2005/8/layout/list1"/>
    <dgm:cxn modelId="{CE547742-47D5-4529-9759-650054096CDE}" type="presParOf" srcId="{919BEE94-620B-5643-8F72-2D6E0EFF4A97}" destId="{9159BDCB-1F60-394C-85AE-E201FF611E4E}" srcOrd="1" destOrd="0" presId="urn:microsoft.com/office/officeart/2005/8/layout/list1"/>
    <dgm:cxn modelId="{8B1596A0-4560-4D52-90A5-63EADFAAEB82}" type="presParOf" srcId="{FCFB1CF4-FC49-4445-B58C-429E59D62469}" destId="{ABF9138D-2041-FD4A-982E-72C601F56B06}" srcOrd="1" destOrd="0" presId="urn:microsoft.com/office/officeart/2005/8/layout/list1"/>
    <dgm:cxn modelId="{4709CB98-6B03-4F80-8C1B-C2B210DD6A81}" type="presParOf" srcId="{FCFB1CF4-FC49-4445-B58C-429E59D62469}" destId="{0B0D9D67-D5EF-C547-A28C-2AF643D640F3}" srcOrd="2" destOrd="0" presId="urn:microsoft.com/office/officeart/2005/8/layout/list1"/>
    <dgm:cxn modelId="{41DD3010-192E-4DF4-9A21-DD20B0A2C569}" type="presParOf" srcId="{FCFB1CF4-FC49-4445-B58C-429E59D62469}" destId="{3059D390-E1A6-D24B-9D5B-27F216388E87}" srcOrd="3" destOrd="0" presId="urn:microsoft.com/office/officeart/2005/8/layout/list1"/>
    <dgm:cxn modelId="{3B7A646F-1D17-4597-A6DB-0F340A3327E4}" type="presParOf" srcId="{FCFB1CF4-FC49-4445-B58C-429E59D62469}" destId="{9428F259-FD64-4A43-9E65-8106C73FD07E}" srcOrd="4" destOrd="0" presId="urn:microsoft.com/office/officeart/2005/8/layout/list1"/>
    <dgm:cxn modelId="{7303A64B-F0A2-4F38-91E6-0DA6F94DB1B0}" type="presParOf" srcId="{9428F259-FD64-4A43-9E65-8106C73FD07E}" destId="{A0CF74C5-4748-D94D-8715-D3B585AB3F13}" srcOrd="0" destOrd="0" presId="urn:microsoft.com/office/officeart/2005/8/layout/list1"/>
    <dgm:cxn modelId="{FE02D269-41B1-4515-A814-C5646781B438}" type="presParOf" srcId="{9428F259-FD64-4A43-9E65-8106C73FD07E}" destId="{11ECE771-8AD6-1047-ADFA-3023A114F8B1}" srcOrd="1" destOrd="0" presId="urn:microsoft.com/office/officeart/2005/8/layout/list1"/>
    <dgm:cxn modelId="{32DB14FD-A5DD-4396-BBCD-95EEDD28700E}" type="presParOf" srcId="{FCFB1CF4-FC49-4445-B58C-429E59D62469}" destId="{25735183-75CA-184E-98BD-BE949A268B42}" srcOrd="5" destOrd="0" presId="urn:microsoft.com/office/officeart/2005/8/layout/list1"/>
    <dgm:cxn modelId="{0EA4AE39-8869-4B06-8899-435277973D48}" type="presParOf" srcId="{FCFB1CF4-FC49-4445-B58C-429E59D62469}" destId="{CB6EEA37-858F-8644-AE52-AD33B88EBD4E}" srcOrd="6" destOrd="0" presId="urn:microsoft.com/office/officeart/2005/8/layout/list1"/>
    <dgm:cxn modelId="{AAAB6AE6-F137-4DAE-935D-FB63510E1339}" type="presParOf" srcId="{FCFB1CF4-FC49-4445-B58C-429E59D62469}" destId="{594C40B8-6096-A843-9E79-8D83279176A8}" srcOrd="7" destOrd="0" presId="urn:microsoft.com/office/officeart/2005/8/layout/list1"/>
    <dgm:cxn modelId="{0BCF2D7B-9BD5-4236-82AD-11489BB2D42F}" type="presParOf" srcId="{FCFB1CF4-FC49-4445-B58C-429E59D62469}" destId="{11DE3B7F-910A-2544-A0E6-66359DEC66B0}" srcOrd="8" destOrd="0" presId="urn:microsoft.com/office/officeart/2005/8/layout/list1"/>
    <dgm:cxn modelId="{865E1546-4BF8-4088-ADDB-F626185BD475}" type="presParOf" srcId="{11DE3B7F-910A-2544-A0E6-66359DEC66B0}" destId="{A5FEDC7A-4091-7D4A-8995-09E004C62648}" srcOrd="0" destOrd="0" presId="urn:microsoft.com/office/officeart/2005/8/layout/list1"/>
    <dgm:cxn modelId="{1C901ECE-9F24-45AF-A40D-1D5FFB2942E0}" type="presParOf" srcId="{11DE3B7F-910A-2544-A0E6-66359DEC66B0}" destId="{7FAC6EF3-7CC4-BF4E-925C-BF0A0F204D0A}" srcOrd="1" destOrd="0" presId="urn:microsoft.com/office/officeart/2005/8/layout/list1"/>
    <dgm:cxn modelId="{E4C83ECE-17BB-4B65-B6C4-361E739C8385}" type="presParOf" srcId="{FCFB1CF4-FC49-4445-B58C-429E59D62469}" destId="{1B9E4015-0D25-6B4B-B2B3-21476594C6DD}" srcOrd="9" destOrd="0" presId="urn:microsoft.com/office/officeart/2005/8/layout/list1"/>
    <dgm:cxn modelId="{60EE6121-772C-4661-8C7A-3AAAE112AB59}" type="presParOf" srcId="{FCFB1CF4-FC49-4445-B58C-429E59D62469}" destId="{8DCCC5B6-DB5F-244D-A001-3D9A36C244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AE331-B092-2945-A968-87B69A23C11E}" type="doc">
      <dgm:prSet loTypeId="urn:microsoft.com/office/officeart/2008/layout/PictureStrips" loCatId="" qsTypeId="urn:microsoft.com/office/officeart/2005/8/quickstyle/simple1" qsCatId="simple" csTypeId="urn:microsoft.com/office/officeart/2005/8/colors/colorful1#4" csCatId="colorful" phldr="1"/>
      <dgm:spPr/>
    </dgm:pt>
    <dgm:pt modelId="{86CB77A0-5749-1144-ACF8-8E5A33D72192}">
      <dgm:prSet phldrT="[Text]"/>
      <dgm:spPr/>
      <dgm:t>
        <a:bodyPr/>
        <a:lstStyle/>
        <a:p>
          <a:r>
            <a:rPr lang="en-GB" dirty="0" smtClean="0"/>
            <a:t>Methods and Guidance only includes operational methods and approaches. </a:t>
          </a:r>
          <a:endParaRPr lang="en-GB" dirty="0"/>
        </a:p>
      </dgm:t>
    </dgm:pt>
    <dgm:pt modelId="{D4F83A9F-76CD-ED42-8929-AF080AC71C59}" type="parTrans" cxnId="{177E41F0-41EF-E34C-9CF7-71B99E586A30}">
      <dgm:prSet/>
      <dgm:spPr/>
      <dgm:t>
        <a:bodyPr/>
        <a:lstStyle/>
        <a:p>
          <a:endParaRPr lang="en-GB"/>
        </a:p>
      </dgm:t>
    </dgm:pt>
    <dgm:pt modelId="{E9E0D1FE-DF8E-4B4A-A5AB-091A6573D1F6}" type="sibTrans" cxnId="{177E41F0-41EF-E34C-9CF7-71B99E586A30}">
      <dgm:prSet/>
      <dgm:spPr/>
      <dgm:t>
        <a:bodyPr/>
        <a:lstStyle/>
        <a:p>
          <a:endParaRPr lang="en-GB"/>
        </a:p>
      </dgm:t>
    </dgm:pt>
    <dgm:pt modelId="{828B9D15-93CD-E04F-9895-FC6DFDAD61C4}">
      <dgm:prSet phldrT="[Text]"/>
      <dgm:spPr/>
      <dgm:t>
        <a:bodyPr/>
        <a:lstStyle/>
        <a:p>
          <a:r>
            <a:rPr lang="en-GB" dirty="0" smtClean="0"/>
            <a:t>Component aims to stimulate R&amp;D on developing approaches that are not operational but could be widely available and useful</a:t>
          </a:r>
          <a:endParaRPr lang="en-GB" dirty="0"/>
        </a:p>
      </dgm:t>
    </dgm:pt>
    <dgm:pt modelId="{8CAEB775-2507-3B46-BD66-342B711385C5}" type="parTrans" cxnId="{232C18D2-30DB-6541-BBE7-93B9451A6691}">
      <dgm:prSet/>
      <dgm:spPr/>
      <dgm:t>
        <a:bodyPr/>
        <a:lstStyle/>
        <a:p>
          <a:endParaRPr lang="en-GB"/>
        </a:p>
      </dgm:t>
    </dgm:pt>
    <dgm:pt modelId="{C6A97A79-63F9-BF42-A20F-ABC9000B7A7E}" type="sibTrans" cxnId="{232C18D2-30DB-6541-BBE7-93B9451A6691}">
      <dgm:prSet/>
      <dgm:spPr/>
      <dgm:t>
        <a:bodyPr/>
        <a:lstStyle/>
        <a:p>
          <a:endParaRPr lang="en-GB"/>
        </a:p>
      </dgm:t>
    </dgm:pt>
    <dgm:pt modelId="{7E855856-EA06-E145-ADE4-00CED1432C98}">
      <dgm:prSet phldrT="[Text]"/>
      <dgm:spPr/>
      <dgm:t>
        <a:bodyPr/>
        <a:lstStyle/>
        <a:p>
          <a:r>
            <a:rPr lang="en-GB" dirty="0" smtClean="0"/>
            <a:t>R&amp;D Workshops to discuss major topics, on-going work and how to promote further development, some with GOFC-GOLD</a:t>
          </a:r>
          <a:endParaRPr lang="en-GB" dirty="0"/>
        </a:p>
      </dgm:t>
    </dgm:pt>
    <dgm:pt modelId="{89DCA444-234C-4D4D-A187-E0D28196A223}" type="parTrans" cxnId="{39EA5E00-E55F-A84A-86FF-DE231C4659D3}">
      <dgm:prSet/>
      <dgm:spPr/>
      <dgm:t>
        <a:bodyPr/>
        <a:lstStyle/>
        <a:p>
          <a:endParaRPr lang="en-GB"/>
        </a:p>
      </dgm:t>
    </dgm:pt>
    <dgm:pt modelId="{5419BB51-04AB-224A-B0C4-022ECAC0A2D6}" type="sibTrans" cxnId="{39EA5E00-E55F-A84A-86FF-DE231C4659D3}">
      <dgm:prSet/>
      <dgm:spPr/>
      <dgm:t>
        <a:bodyPr/>
        <a:lstStyle/>
        <a:p>
          <a:endParaRPr lang="en-GB"/>
        </a:p>
      </dgm:t>
    </dgm:pt>
    <dgm:pt modelId="{380954D5-FC63-5043-99AB-9BE7C6D5AD7D}">
      <dgm:prSet phldrT="[Text]"/>
      <dgm:spPr/>
      <dgm:t>
        <a:bodyPr/>
        <a:lstStyle/>
        <a:p>
          <a:r>
            <a:rPr lang="en-GB" dirty="0" smtClean="0"/>
            <a:t>Identifying and provision of space data to meet R&amp;D carried out through CEOS &amp; SDCG</a:t>
          </a:r>
          <a:endParaRPr lang="en-GB" dirty="0"/>
        </a:p>
      </dgm:t>
    </dgm:pt>
    <dgm:pt modelId="{2F0CB1C5-0938-3149-AED6-406A6C8EEABB}" type="parTrans" cxnId="{952914CA-B7EE-4944-93B0-F0038C8DC0BF}">
      <dgm:prSet/>
      <dgm:spPr/>
      <dgm:t>
        <a:bodyPr/>
        <a:lstStyle/>
        <a:p>
          <a:endParaRPr lang="en-GB"/>
        </a:p>
      </dgm:t>
    </dgm:pt>
    <dgm:pt modelId="{D2B9BDDE-71C4-D849-96D6-A3A2B24C1A38}" type="sibTrans" cxnId="{952914CA-B7EE-4944-93B0-F0038C8DC0BF}">
      <dgm:prSet/>
      <dgm:spPr/>
      <dgm:t>
        <a:bodyPr/>
        <a:lstStyle/>
        <a:p>
          <a:endParaRPr lang="en-GB"/>
        </a:p>
      </dgm:t>
    </dgm:pt>
    <dgm:pt modelId="{7C583143-1BBE-0840-A5C6-CBB69CF7C2F7}">
      <dgm:prSet phldrT="[Text]"/>
      <dgm:spPr/>
      <dgm:t>
        <a:bodyPr/>
        <a:lstStyle/>
        <a:p>
          <a:r>
            <a:rPr lang="en-GB" dirty="0" smtClean="0"/>
            <a:t>Identification of new approaches that can be included in future versions of the Methods and Guidance</a:t>
          </a:r>
          <a:endParaRPr lang="en-GB" dirty="0"/>
        </a:p>
      </dgm:t>
    </dgm:pt>
    <dgm:pt modelId="{1B7BBE34-98D0-1844-A00B-9658A8938BA3}" type="parTrans" cxnId="{8EEC2C16-1911-0847-BF0B-3865FC382FE7}">
      <dgm:prSet/>
      <dgm:spPr/>
      <dgm:t>
        <a:bodyPr/>
        <a:lstStyle/>
        <a:p>
          <a:endParaRPr lang="en-GB"/>
        </a:p>
      </dgm:t>
    </dgm:pt>
    <dgm:pt modelId="{F556EAB0-9008-B549-A928-8E42AA6DC0B3}" type="sibTrans" cxnId="{8EEC2C16-1911-0847-BF0B-3865FC382FE7}">
      <dgm:prSet/>
      <dgm:spPr/>
      <dgm:t>
        <a:bodyPr/>
        <a:lstStyle/>
        <a:p>
          <a:endParaRPr lang="en-GB"/>
        </a:p>
      </dgm:t>
    </dgm:pt>
    <dgm:pt modelId="{070E90E6-A727-E04F-A5ED-AA85EB1FA256}">
      <dgm:prSet phldrT="[Text]"/>
      <dgm:spPr/>
      <dgm:t>
        <a:bodyPr/>
        <a:lstStyle/>
        <a:p>
          <a:r>
            <a:rPr lang="en-GB" dirty="0" smtClean="0"/>
            <a:t>Identifying funding opportunities</a:t>
          </a:r>
          <a:endParaRPr lang="en-GB" dirty="0"/>
        </a:p>
      </dgm:t>
    </dgm:pt>
    <dgm:pt modelId="{43696815-516C-634E-8CF9-C259A3D12C4B}" type="parTrans" cxnId="{1DBF8262-D88B-FC4E-8301-C4D1C6E90ACE}">
      <dgm:prSet/>
      <dgm:spPr/>
      <dgm:t>
        <a:bodyPr/>
        <a:lstStyle/>
        <a:p>
          <a:endParaRPr lang="en-GB"/>
        </a:p>
      </dgm:t>
    </dgm:pt>
    <dgm:pt modelId="{C19E15BA-88E7-B344-8CF4-8B8FFEE9E213}" type="sibTrans" cxnId="{1DBF8262-D88B-FC4E-8301-C4D1C6E90ACE}">
      <dgm:prSet/>
      <dgm:spPr/>
      <dgm:t>
        <a:bodyPr/>
        <a:lstStyle/>
        <a:p>
          <a:endParaRPr lang="en-GB"/>
        </a:p>
      </dgm:t>
    </dgm:pt>
    <dgm:pt modelId="{AFCDCAAB-0E55-D64B-A1EC-C3813BE1AF74}" type="pres">
      <dgm:prSet presAssocID="{9A5AE331-B092-2945-A968-87B69A23C11E}" presName="Name0" presStyleCnt="0">
        <dgm:presLayoutVars>
          <dgm:dir/>
          <dgm:resizeHandles val="exact"/>
        </dgm:presLayoutVars>
      </dgm:prSet>
      <dgm:spPr/>
    </dgm:pt>
    <dgm:pt modelId="{A9749B56-3608-5648-ACD7-B677BE2A2559}" type="pres">
      <dgm:prSet presAssocID="{86CB77A0-5749-1144-ACF8-8E5A33D72192}" presName="composite" presStyleCnt="0"/>
      <dgm:spPr/>
    </dgm:pt>
    <dgm:pt modelId="{7869FB10-EAD0-6A40-A39C-5774240E882D}" type="pres">
      <dgm:prSet presAssocID="{86CB77A0-5749-1144-ACF8-8E5A33D7219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C8A7FD-C4E4-6B48-AD26-D7A5959EEAD0}" type="pres">
      <dgm:prSet presAssocID="{86CB77A0-5749-1144-ACF8-8E5A33D72192}" presName="rect2" presStyleLbl="fgImgPlac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D89B73-034A-C944-AD7E-FF5C8E5FC45A}" type="pres">
      <dgm:prSet presAssocID="{E9E0D1FE-DF8E-4B4A-A5AB-091A6573D1F6}" presName="sibTrans" presStyleCnt="0"/>
      <dgm:spPr/>
    </dgm:pt>
    <dgm:pt modelId="{3F342731-EA44-7F46-AA7F-E33B669D3691}" type="pres">
      <dgm:prSet presAssocID="{828B9D15-93CD-E04F-9895-FC6DFDAD61C4}" presName="composite" presStyleCnt="0"/>
      <dgm:spPr/>
    </dgm:pt>
    <dgm:pt modelId="{ED801B17-C7A6-1A4F-9BF0-6C1FD158331F}" type="pres">
      <dgm:prSet presAssocID="{828B9D15-93CD-E04F-9895-FC6DFDAD61C4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37E79D-4F51-3C42-8A1D-3357EE8A9279}" type="pres">
      <dgm:prSet presAssocID="{828B9D15-93CD-E04F-9895-FC6DFDAD61C4}" presName="rect2" presStyleLbl="fgImgPlace1" presStyleIdx="1" presStyleCnt="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65AA5D-3520-9949-8038-153025EC0D46}" type="pres">
      <dgm:prSet presAssocID="{C6A97A79-63F9-BF42-A20F-ABC9000B7A7E}" presName="sibTrans" presStyleCnt="0"/>
      <dgm:spPr/>
    </dgm:pt>
    <dgm:pt modelId="{A29FF859-F4FE-7A4A-ADAB-7B801950A3C4}" type="pres">
      <dgm:prSet presAssocID="{7E855856-EA06-E145-ADE4-00CED1432C98}" presName="composite" presStyleCnt="0"/>
      <dgm:spPr/>
    </dgm:pt>
    <dgm:pt modelId="{84B62F0A-0E19-EF42-BFDC-A5576B083FD3}" type="pres">
      <dgm:prSet presAssocID="{7E855856-EA06-E145-ADE4-00CED1432C98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6D65F6-DA2E-B94F-94F3-4A3A64CD346F}" type="pres">
      <dgm:prSet presAssocID="{7E855856-EA06-E145-ADE4-00CED1432C98}" presName="rect2" presStyleLbl="fgImgPlace1" presStyleIdx="2" presStyleCnt="6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10" t="5363" r="1619"/>
          </a:stretch>
        </a:blipFill>
      </dgm:spPr>
    </dgm:pt>
    <dgm:pt modelId="{C37CDE9C-672F-FC4C-821C-9A3FC0D4EDC7}" type="pres">
      <dgm:prSet presAssocID="{5419BB51-04AB-224A-B0C4-022ECAC0A2D6}" presName="sibTrans" presStyleCnt="0"/>
      <dgm:spPr/>
    </dgm:pt>
    <dgm:pt modelId="{7AC57EC8-26C9-F449-B0BB-A1EA72F7683F}" type="pres">
      <dgm:prSet presAssocID="{380954D5-FC63-5043-99AB-9BE7C6D5AD7D}" presName="composite" presStyleCnt="0"/>
      <dgm:spPr/>
    </dgm:pt>
    <dgm:pt modelId="{CD4BB018-4682-7D4A-BFDA-FCC56FF38C3C}" type="pres">
      <dgm:prSet presAssocID="{380954D5-FC63-5043-99AB-9BE7C6D5AD7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41D041-05F3-8C44-BA3D-90E09F4A3968}" type="pres">
      <dgm:prSet presAssocID="{380954D5-FC63-5043-99AB-9BE7C6D5AD7D}" presName="rect2" presStyleLbl="fgImgPlace1" presStyleIdx="3" presStyleCnt="6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99571A-4F5C-7144-9059-72F43BC7148E}" type="pres">
      <dgm:prSet presAssocID="{D2B9BDDE-71C4-D849-96D6-A3A2B24C1A38}" presName="sibTrans" presStyleCnt="0"/>
      <dgm:spPr/>
    </dgm:pt>
    <dgm:pt modelId="{20BCD14C-2A02-EF48-8146-641C3A1DBBB7}" type="pres">
      <dgm:prSet presAssocID="{7C583143-1BBE-0840-A5C6-CBB69CF7C2F7}" presName="composite" presStyleCnt="0"/>
      <dgm:spPr/>
    </dgm:pt>
    <dgm:pt modelId="{CB4173C5-43AB-0B4C-BABD-E9D7D67D8FAA}" type="pres">
      <dgm:prSet presAssocID="{7C583143-1BBE-0840-A5C6-CBB69CF7C2F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A6DA3E-7374-EE4E-AD4D-A2D7F3A1EF33}" type="pres">
      <dgm:prSet presAssocID="{7C583143-1BBE-0840-A5C6-CBB69CF7C2F7}" presName="rect2" presStyleLbl="fgImgPlace1" presStyleIdx="4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A64DB9-ABFB-894D-A8CC-4BAC93101B39}" type="pres">
      <dgm:prSet presAssocID="{F556EAB0-9008-B549-A928-8E42AA6DC0B3}" presName="sibTrans" presStyleCnt="0"/>
      <dgm:spPr/>
    </dgm:pt>
    <dgm:pt modelId="{36B6C335-F4B9-2A46-97BA-BC67AB0D96F3}" type="pres">
      <dgm:prSet presAssocID="{070E90E6-A727-E04F-A5ED-AA85EB1FA256}" presName="composite" presStyleCnt="0"/>
      <dgm:spPr/>
    </dgm:pt>
    <dgm:pt modelId="{B89A4DAB-E06D-EB43-BC04-2F9C17099D36}" type="pres">
      <dgm:prSet presAssocID="{070E90E6-A727-E04F-A5ED-AA85EB1FA256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633B5E-A8BF-8D46-9437-61957DBC926F}" type="pres">
      <dgm:prSet presAssocID="{070E90E6-A727-E04F-A5ED-AA85EB1FA256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446A8F59-2F56-4434-8132-AD60278E8ED0}" type="presOf" srcId="{9A5AE331-B092-2945-A968-87B69A23C11E}" destId="{AFCDCAAB-0E55-D64B-A1EC-C3813BE1AF74}" srcOrd="0" destOrd="0" presId="urn:microsoft.com/office/officeart/2008/layout/PictureStrips"/>
    <dgm:cxn modelId="{F960A0F0-440A-4379-A1DD-F8CFAF9D9E80}" type="presOf" srcId="{380954D5-FC63-5043-99AB-9BE7C6D5AD7D}" destId="{CD4BB018-4682-7D4A-BFDA-FCC56FF38C3C}" srcOrd="0" destOrd="0" presId="urn:microsoft.com/office/officeart/2008/layout/PictureStrips"/>
    <dgm:cxn modelId="{212273FC-0084-4B74-A338-0C9C28622846}" type="presOf" srcId="{7C583143-1BBE-0840-A5C6-CBB69CF7C2F7}" destId="{CB4173C5-43AB-0B4C-BABD-E9D7D67D8FAA}" srcOrd="0" destOrd="0" presId="urn:microsoft.com/office/officeart/2008/layout/PictureStrips"/>
    <dgm:cxn modelId="{8EEC2C16-1911-0847-BF0B-3865FC382FE7}" srcId="{9A5AE331-B092-2945-A968-87B69A23C11E}" destId="{7C583143-1BBE-0840-A5C6-CBB69CF7C2F7}" srcOrd="4" destOrd="0" parTransId="{1B7BBE34-98D0-1844-A00B-9658A8938BA3}" sibTransId="{F556EAB0-9008-B549-A928-8E42AA6DC0B3}"/>
    <dgm:cxn modelId="{783A77F3-FD9E-4B0B-A847-9A6476F32019}" type="presOf" srcId="{070E90E6-A727-E04F-A5ED-AA85EB1FA256}" destId="{B89A4DAB-E06D-EB43-BC04-2F9C17099D36}" srcOrd="0" destOrd="0" presId="urn:microsoft.com/office/officeart/2008/layout/PictureStrips"/>
    <dgm:cxn modelId="{952914CA-B7EE-4944-93B0-F0038C8DC0BF}" srcId="{9A5AE331-B092-2945-A968-87B69A23C11E}" destId="{380954D5-FC63-5043-99AB-9BE7C6D5AD7D}" srcOrd="3" destOrd="0" parTransId="{2F0CB1C5-0938-3149-AED6-406A6C8EEABB}" sibTransId="{D2B9BDDE-71C4-D849-96D6-A3A2B24C1A38}"/>
    <dgm:cxn modelId="{39EA5E00-E55F-A84A-86FF-DE231C4659D3}" srcId="{9A5AE331-B092-2945-A968-87B69A23C11E}" destId="{7E855856-EA06-E145-ADE4-00CED1432C98}" srcOrd="2" destOrd="0" parTransId="{89DCA444-234C-4D4D-A187-E0D28196A223}" sibTransId="{5419BB51-04AB-224A-B0C4-022ECAC0A2D6}"/>
    <dgm:cxn modelId="{177E41F0-41EF-E34C-9CF7-71B99E586A30}" srcId="{9A5AE331-B092-2945-A968-87B69A23C11E}" destId="{86CB77A0-5749-1144-ACF8-8E5A33D72192}" srcOrd="0" destOrd="0" parTransId="{D4F83A9F-76CD-ED42-8929-AF080AC71C59}" sibTransId="{E9E0D1FE-DF8E-4B4A-A5AB-091A6573D1F6}"/>
    <dgm:cxn modelId="{232C18D2-30DB-6541-BBE7-93B9451A6691}" srcId="{9A5AE331-B092-2945-A968-87B69A23C11E}" destId="{828B9D15-93CD-E04F-9895-FC6DFDAD61C4}" srcOrd="1" destOrd="0" parTransId="{8CAEB775-2507-3B46-BD66-342B711385C5}" sibTransId="{C6A97A79-63F9-BF42-A20F-ABC9000B7A7E}"/>
    <dgm:cxn modelId="{FD1FC52A-285F-42D5-BB15-22DA658BC6A5}" type="presOf" srcId="{86CB77A0-5749-1144-ACF8-8E5A33D72192}" destId="{7869FB10-EAD0-6A40-A39C-5774240E882D}" srcOrd="0" destOrd="0" presId="urn:microsoft.com/office/officeart/2008/layout/PictureStrips"/>
    <dgm:cxn modelId="{1DBF8262-D88B-FC4E-8301-C4D1C6E90ACE}" srcId="{9A5AE331-B092-2945-A968-87B69A23C11E}" destId="{070E90E6-A727-E04F-A5ED-AA85EB1FA256}" srcOrd="5" destOrd="0" parTransId="{43696815-516C-634E-8CF9-C259A3D12C4B}" sibTransId="{C19E15BA-88E7-B344-8CF4-8B8FFEE9E213}"/>
    <dgm:cxn modelId="{2D249ACF-2674-4C83-B415-A320F061B95D}" type="presOf" srcId="{7E855856-EA06-E145-ADE4-00CED1432C98}" destId="{84B62F0A-0E19-EF42-BFDC-A5576B083FD3}" srcOrd="0" destOrd="0" presId="urn:microsoft.com/office/officeart/2008/layout/PictureStrips"/>
    <dgm:cxn modelId="{F68668EA-4EA9-457E-9DD1-EF9318B6C0A4}" type="presOf" srcId="{828B9D15-93CD-E04F-9895-FC6DFDAD61C4}" destId="{ED801B17-C7A6-1A4F-9BF0-6C1FD158331F}" srcOrd="0" destOrd="0" presId="urn:microsoft.com/office/officeart/2008/layout/PictureStrips"/>
    <dgm:cxn modelId="{B1CB6BA5-C115-479A-9701-5072D0748555}" type="presParOf" srcId="{AFCDCAAB-0E55-D64B-A1EC-C3813BE1AF74}" destId="{A9749B56-3608-5648-ACD7-B677BE2A2559}" srcOrd="0" destOrd="0" presId="urn:microsoft.com/office/officeart/2008/layout/PictureStrips"/>
    <dgm:cxn modelId="{3DA166CC-8F07-4164-A59C-53B31A19F294}" type="presParOf" srcId="{A9749B56-3608-5648-ACD7-B677BE2A2559}" destId="{7869FB10-EAD0-6A40-A39C-5774240E882D}" srcOrd="0" destOrd="0" presId="urn:microsoft.com/office/officeart/2008/layout/PictureStrips"/>
    <dgm:cxn modelId="{3E2C0BC1-28C1-45B3-9568-C6030B58CF40}" type="presParOf" srcId="{A9749B56-3608-5648-ACD7-B677BE2A2559}" destId="{58C8A7FD-C4E4-6B48-AD26-D7A5959EEAD0}" srcOrd="1" destOrd="0" presId="urn:microsoft.com/office/officeart/2008/layout/PictureStrips"/>
    <dgm:cxn modelId="{9C2D5CCD-B98C-43E0-86BE-095FCBB383E4}" type="presParOf" srcId="{AFCDCAAB-0E55-D64B-A1EC-C3813BE1AF74}" destId="{C3D89B73-034A-C944-AD7E-FF5C8E5FC45A}" srcOrd="1" destOrd="0" presId="urn:microsoft.com/office/officeart/2008/layout/PictureStrips"/>
    <dgm:cxn modelId="{2D20F231-FE65-47F7-B160-451EB9866DAF}" type="presParOf" srcId="{AFCDCAAB-0E55-D64B-A1EC-C3813BE1AF74}" destId="{3F342731-EA44-7F46-AA7F-E33B669D3691}" srcOrd="2" destOrd="0" presId="urn:microsoft.com/office/officeart/2008/layout/PictureStrips"/>
    <dgm:cxn modelId="{F4421EA5-9CF2-4488-87D5-9D562E02F497}" type="presParOf" srcId="{3F342731-EA44-7F46-AA7F-E33B669D3691}" destId="{ED801B17-C7A6-1A4F-9BF0-6C1FD158331F}" srcOrd="0" destOrd="0" presId="urn:microsoft.com/office/officeart/2008/layout/PictureStrips"/>
    <dgm:cxn modelId="{E62D7250-3AA6-44C3-B4E6-1F09D06372F7}" type="presParOf" srcId="{3F342731-EA44-7F46-AA7F-E33B669D3691}" destId="{D437E79D-4F51-3C42-8A1D-3357EE8A9279}" srcOrd="1" destOrd="0" presId="urn:microsoft.com/office/officeart/2008/layout/PictureStrips"/>
    <dgm:cxn modelId="{5EFDBB86-6031-4991-93B3-924D5C4768E6}" type="presParOf" srcId="{AFCDCAAB-0E55-D64B-A1EC-C3813BE1AF74}" destId="{E765AA5D-3520-9949-8038-153025EC0D46}" srcOrd="3" destOrd="0" presId="urn:microsoft.com/office/officeart/2008/layout/PictureStrips"/>
    <dgm:cxn modelId="{04703179-955E-4B6F-B3CC-0AA0E415456A}" type="presParOf" srcId="{AFCDCAAB-0E55-D64B-A1EC-C3813BE1AF74}" destId="{A29FF859-F4FE-7A4A-ADAB-7B801950A3C4}" srcOrd="4" destOrd="0" presId="urn:microsoft.com/office/officeart/2008/layout/PictureStrips"/>
    <dgm:cxn modelId="{ECFAE9B8-F021-42E9-8E15-6E838C6E9B45}" type="presParOf" srcId="{A29FF859-F4FE-7A4A-ADAB-7B801950A3C4}" destId="{84B62F0A-0E19-EF42-BFDC-A5576B083FD3}" srcOrd="0" destOrd="0" presId="urn:microsoft.com/office/officeart/2008/layout/PictureStrips"/>
    <dgm:cxn modelId="{A70B2161-CF8C-433B-9C76-18E6CECB9F3C}" type="presParOf" srcId="{A29FF859-F4FE-7A4A-ADAB-7B801950A3C4}" destId="{8D6D65F6-DA2E-B94F-94F3-4A3A64CD346F}" srcOrd="1" destOrd="0" presId="urn:microsoft.com/office/officeart/2008/layout/PictureStrips"/>
    <dgm:cxn modelId="{C86492F7-73BB-4F8D-9B0C-28D87E579459}" type="presParOf" srcId="{AFCDCAAB-0E55-D64B-A1EC-C3813BE1AF74}" destId="{C37CDE9C-672F-FC4C-821C-9A3FC0D4EDC7}" srcOrd="5" destOrd="0" presId="urn:microsoft.com/office/officeart/2008/layout/PictureStrips"/>
    <dgm:cxn modelId="{10C5C8E9-D32A-485F-8BDD-368271F42C59}" type="presParOf" srcId="{AFCDCAAB-0E55-D64B-A1EC-C3813BE1AF74}" destId="{7AC57EC8-26C9-F449-B0BB-A1EA72F7683F}" srcOrd="6" destOrd="0" presId="urn:microsoft.com/office/officeart/2008/layout/PictureStrips"/>
    <dgm:cxn modelId="{FCF6E124-0F74-4B35-922D-8F908A0E2E17}" type="presParOf" srcId="{7AC57EC8-26C9-F449-B0BB-A1EA72F7683F}" destId="{CD4BB018-4682-7D4A-BFDA-FCC56FF38C3C}" srcOrd="0" destOrd="0" presId="urn:microsoft.com/office/officeart/2008/layout/PictureStrips"/>
    <dgm:cxn modelId="{1EB0395E-A7B1-4FCD-9F9B-CBB37BBB7778}" type="presParOf" srcId="{7AC57EC8-26C9-F449-B0BB-A1EA72F7683F}" destId="{1741D041-05F3-8C44-BA3D-90E09F4A3968}" srcOrd="1" destOrd="0" presId="urn:microsoft.com/office/officeart/2008/layout/PictureStrips"/>
    <dgm:cxn modelId="{9A154632-9688-4905-AD80-F311B869F14B}" type="presParOf" srcId="{AFCDCAAB-0E55-D64B-A1EC-C3813BE1AF74}" destId="{0D99571A-4F5C-7144-9059-72F43BC7148E}" srcOrd="7" destOrd="0" presId="urn:microsoft.com/office/officeart/2008/layout/PictureStrips"/>
    <dgm:cxn modelId="{50913D0F-0E14-4910-92BA-853055F81785}" type="presParOf" srcId="{AFCDCAAB-0E55-D64B-A1EC-C3813BE1AF74}" destId="{20BCD14C-2A02-EF48-8146-641C3A1DBBB7}" srcOrd="8" destOrd="0" presId="urn:microsoft.com/office/officeart/2008/layout/PictureStrips"/>
    <dgm:cxn modelId="{23292551-DF0F-4FAB-AFFA-6EF618B567DF}" type="presParOf" srcId="{20BCD14C-2A02-EF48-8146-641C3A1DBBB7}" destId="{CB4173C5-43AB-0B4C-BABD-E9D7D67D8FAA}" srcOrd="0" destOrd="0" presId="urn:microsoft.com/office/officeart/2008/layout/PictureStrips"/>
    <dgm:cxn modelId="{668D456C-571D-45FC-B3A9-B116081E11A6}" type="presParOf" srcId="{20BCD14C-2A02-EF48-8146-641C3A1DBBB7}" destId="{79A6DA3E-7374-EE4E-AD4D-A2D7F3A1EF33}" srcOrd="1" destOrd="0" presId="urn:microsoft.com/office/officeart/2008/layout/PictureStrips"/>
    <dgm:cxn modelId="{D5B37C1E-8022-4328-94CA-E8B8A20E02FD}" type="presParOf" srcId="{AFCDCAAB-0E55-D64B-A1EC-C3813BE1AF74}" destId="{25A64DB9-ABFB-894D-A8CC-4BAC93101B39}" srcOrd="9" destOrd="0" presId="urn:microsoft.com/office/officeart/2008/layout/PictureStrips"/>
    <dgm:cxn modelId="{F7A2CC8D-3090-40D5-BFED-E12E72F7837B}" type="presParOf" srcId="{AFCDCAAB-0E55-D64B-A1EC-C3813BE1AF74}" destId="{36B6C335-F4B9-2A46-97BA-BC67AB0D96F3}" srcOrd="10" destOrd="0" presId="urn:microsoft.com/office/officeart/2008/layout/PictureStrips"/>
    <dgm:cxn modelId="{58A7B2CB-F83A-4DD4-92D5-02D4DBCC8E03}" type="presParOf" srcId="{36B6C335-F4B9-2A46-97BA-BC67AB0D96F3}" destId="{B89A4DAB-E06D-EB43-BC04-2F9C17099D36}" srcOrd="0" destOrd="0" presId="urn:microsoft.com/office/officeart/2008/layout/PictureStrips"/>
    <dgm:cxn modelId="{4DD85E01-9182-46B1-B880-88E359BCBBA2}" type="presParOf" srcId="{36B6C335-F4B9-2A46-97BA-BC67AB0D96F3}" destId="{82633B5E-A8BF-8D46-9437-61957DBC926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BC063E-8A5E-D042-AA5B-345C72C84C79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B5CA7DF-A2BB-804D-AD20-3B0E08FF32FC}">
      <dgm:prSet phldrT="[Text]" custT="1"/>
      <dgm:spPr/>
      <dgm:t>
        <a:bodyPr/>
        <a:lstStyle/>
        <a:p>
          <a:r>
            <a:rPr lang="en-GB" sz="1800" dirty="0" smtClean="0"/>
            <a:t>Modules</a:t>
          </a:r>
          <a:endParaRPr lang="en-GB" sz="1800" dirty="0"/>
        </a:p>
      </dgm:t>
    </dgm:pt>
    <dgm:pt modelId="{121F3E3D-B176-C64B-8D9C-843AA70675FF}" type="parTrans" cxnId="{B434CAB8-C447-3248-9D43-49DEFA300DFD}">
      <dgm:prSet/>
      <dgm:spPr/>
      <dgm:t>
        <a:bodyPr/>
        <a:lstStyle/>
        <a:p>
          <a:endParaRPr lang="en-GB" sz="2800"/>
        </a:p>
      </dgm:t>
    </dgm:pt>
    <dgm:pt modelId="{35549B5C-C486-1C49-A5BF-975AC57A2C6C}" type="sibTrans" cxnId="{B434CAB8-C447-3248-9D43-49DEFA300DFD}">
      <dgm:prSet/>
      <dgm:spPr/>
      <dgm:t>
        <a:bodyPr/>
        <a:lstStyle/>
        <a:p>
          <a:endParaRPr lang="en-GB" sz="2800"/>
        </a:p>
      </dgm:t>
    </dgm:pt>
    <dgm:pt modelId="{4BFCC9DC-AAA3-4E4B-8082-7061929F7D38}">
      <dgm:prSet phldrT="[Text]" custT="1"/>
      <dgm:spPr/>
      <dgm:t>
        <a:bodyPr/>
        <a:lstStyle/>
        <a:p>
          <a:r>
            <a:rPr lang="en-GB" sz="1800" dirty="0" smtClean="0"/>
            <a:t>Capacity Needs Assessment Tool (checklist of CB needs aligned with the MGD)</a:t>
          </a:r>
          <a:endParaRPr lang="en-GB" sz="1800" dirty="0"/>
        </a:p>
      </dgm:t>
    </dgm:pt>
    <dgm:pt modelId="{AA82E319-8716-B14D-8E32-7167592E24CA}" type="parTrans" cxnId="{C9ED1311-76C9-CE4E-82F1-7E2E94BAECB4}">
      <dgm:prSet/>
      <dgm:spPr/>
      <dgm:t>
        <a:bodyPr/>
        <a:lstStyle/>
        <a:p>
          <a:endParaRPr lang="en-GB" sz="2800"/>
        </a:p>
      </dgm:t>
    </dgm:pt>
    <dgm:pt modelId="{ED125CC7-9122-9B42-873A-A48E871709F4}" type="sibTrans" cxnId="{C9ED1311-76C9-CE4E-82F1-7E2E94BAECB4}">
      <dgm:prSet/>
      <dgm:spPr/>
      <dgm:t>
        <a:bodyPr/>
        <a:lstStyle/>
        <a:p>
          <a:endParaRPr lang="en-GB" sz="2800"/>
        </a:p>
      </dgm:t>
    </dgm:pt>
    <dgm:pt modelId="{59D2EE98-783F-154D-BDB4-A81713881D5C}">
      <dgm:prSet phldrT="[Text]" custT="1"/>
      <dgm:spPr/>
      <dgm:t>
        <a:bodyPr/>
        <a:lstStyle/>
        <a:p>
          <a:r>
            <a:rPr lang="en-GB" sz="1800" dirty="0" smtClean="0"/>
            <a:t>Relationship between GFOI, GOFC-GOLD Sourcebook, FCMC</a:t>
          </a:r>
          <a:endParaRPr lang="en-GB" sz="1800" dirty="0"/>
        </a:p>
      </dgm:t>
    </dgm:pt>
    <dgm:pt modelId="{C6591322-48FD-4E49-ADE3-513C1FAB567F}" type="parTrans" cxnId="{6675389C-3749-3A40-A474-44EA46BCDA84}">
      <dgm:prSet/>
      <dgm:spPr/>
      <dgm:t>
        <a:bodyPr/>
        <a:lstStyle/>
        <a:p>
          <a:endParaRPr lang="en-GB" sz="2800"/>
        </a:p>
      </dgm:t>
    </dgm:pt>
    <dgm:pt modelId="{65253D25-CF51-A34D-9936-1864214FB4FC}" type="sibTrans" cxnId="{6675389C-3749-3A40-A474-44EA46BCDA84}">
      <dgm:prSet/>
      <dgm:spPr/>
      <dgm:t>
        <a:bodyPr/>
        <a:lstStyle/>
        <a:p>
          <a:endParaRPr lang="en-GB" sz="2800"/>
        </a:p>
      </dgm:t>
    </dgm:pt>
    <dgm:pt modelId="{364153CC-A744-A64F-BBAE-0D6FF35FACEB}">
      <dgm:prSet phldrT="[Text]" custT="1"/>
      <dgm:spPr/>
      <dgm:t>
        <a:bodyPr/>
        <a:lstStyle/>
        <a:p>
          <a:r>
            <a:rPr lang="en-GB" sz="1800" dirty="0" smtClean="0"/>
            <a:t>MGD Decision Trees (Emissions Factors, Ground Sampling, Activity Data, Uncertainty)</a:t>
          </a:r>
          <a:endParaRPr lang="en-GB" sz="1800" dirty="0"/>
        </a:p>
      </dgm:t>
    </dgm:pt>
    <dgm:pt modelId="{E43EC3F0-AD78-E344-8CC3-D1BF518FF7AC}" type="parTrans" cxnId="{767329D5-23DD-E04E-9184-AA0BE1173911}">
      <dgm:prSet/>
      <dgm:spPr/>
      <dgm:t>
        <a:bodyPr/>
        <a:lstStyle/>
        <a:p>
          <a:endParaRPr lang="en-GB" sz="2800"/>
        </a:p>
      </dgm:t>
    </dgm:pt>
    <dgm:pt modelId="{9C6870BD-6706-724B-90D2-68AD26AA069F}" type="sibTrans" cxnId="{767329D5-23DD-E04E-9184-AA0BE1173911}">
      <dgm:prSet/>
      <dgm:spPr/>
      <dgm:t>
        <a:bodyPr/>
        <a:lstStyle/>
        <a:p>
          <a:endParaRPr lang="en-GB" sz="2800"/>
        </a:p>
      </dgm:t>
    </dgm:pt>
    <dgm:pt modelId="{0EEE639B-810F-4445-ADEE-3BF4BFA41A5B}">
      <dgm:prSet phldrT="[Text]" custT="1"/>
      <dgm:spPr/>
      <dgm:t>
        <a:bodyPr/>
        <a:lstStyle/>
        <a:p>
          <a:r>
            <a:rPr lang="en-GB" sz="1800" dirty="0" smtClean="0"/>
            <a:t>Translation</a:t>
          </a:r>
          <a:endParaRPr lang="en-GB" sz="1800" dirty="0"/>
        </a:p>
      </dgm:t>
    </dgm:pt>
    <dgm:pt modelId="{73E71572-2A1F-F64B-AB2B-58D23FE7925F}" type="parTrans" cxnId="{99F32C4D-7D8A-7B49-B1F8-456F2D1FCC53}">
      <dgm:prSet/>
      <dgm:spPr/>
      <dgm:t>
        <a:bodyPr/>
        <a:lstStyle/>
        <a:p>
          <a:endParaRPr lang="en-GB" sz="2800"/>
        </a:p>
      </dgm:t>
    </dgm:pt>
    <dgm:pt modelId="{3ACF2D1D-C03F-6045-B56A-09A0BC771F34}" type="sibTrans" cxnId="{99F32C4D-7D8A-7B49-B1F8-456F2D1FCC53}">
      <dgm:prSet/>
      <dgm:spPr/>
      <dgm:t>
        <a:bodyPr/>
        <a:lstStyle/>
        <a:p>
          <a:endParaRPr lang="en-GB" sz="2800"/>
        </a:p>
      </dgm:t>
    </dgm:pt>
    <dgm:pt modelId="{43AED8F1-1AFF-3F4B-96A8-7DC51A570EED}">
      <dgm:prSet phldrT="[Text]" custT="1"/>
      <dgm:spPr/>
      <dgm:t>
        <a:bodyPr/>
        <a:lstStyle/>
        <a:p>
          <a:r>
            <a:rPr lang="en-GB" sz="1800" dirty="0" smtClean="0"/>
            <a:t>Global Datasets</a:t>
          </a:r>
          <a:endParaRPr lang="en-GB" sz="1800" dirty="0"/>
        </a:p>
      </dgm:t>
    </dgm:pt>
    <dgm:pt modelId="{C16836C5-50F3-EB45-8FD4-039BD701B3C3}" type="parTrans" cxnId="{3ABDCC87-D94D-A847-96E2-06C3594C8C5A}">
      <dgm:prSet/>
      <dgm:spPr/>
      <dgm:t>
        <a:bodyPr/>
        <a:lstStyle/>
        <a:p>
          <a:endParaRPr lang="en-GB" sz="2800"/>
        </a:p>
      </dgm:t>
    </dgm:pt>
    <dgm:pt modelId="{4C3697BF-6414-B84A-BD78-5F1BC6A0C8E3}" type="sibTrans" cxnId="{3ABDCC87-D94D-A847-96E2-06C3594C8C5A}">
      <dgm:prSet/>
      <dgm:spPr/>
      <dgm:t>
        <a:bodyPr/>
        <a:lstStyle/>
        <a:p>
          <a:endParaRPr lang="en-GB" sz="2800"/>
        </a:p>
      </dgm:t>
    </dgm:pt>
    <dgm:pt modelId="{22776920-2CD5-554B-872C-C4AB85447164}">
      <dgm:prSet phldrT="[Text]" custT="1"/>
      <dgm:spPr/>
      <dgm:t>
        <a:bodyPr/>
        <a:lstStyle/>
        <a:p>
          <a:r>
            <a:rPr lang="en-GB" sz="1800" dirty="0" smtClean="0"/>
            <a:t>Improved cross-referencing with GOFC-GOLD Sourcebook</a:t>
          </a:r>
          <a:endParaRPr lang="en-GB" sz="1800" dirty="0"/>
        </a:p>
      </dgm:t>
    </dgm:pt>
    <dgm:pt modelId="{75A0D601-5A7E-C846-A6AA-4BE35C157E3F}" type="parTrans" cxnId="{B21D32A4-BDA1-0E46-B0C7-87735EF5794B}">
      <dgm:prSet/>
      <dgm:spPr/>
      <dgm:t>
        <a:bodyPr/>
        <a:lstStyle/>
        <a:p>
          <a:endParaRPr lang="en-GB" sz="2800"/>
        </a:p>
      </dgm:t>
    </dgm:pt>
    <dgm:pt modelId="{ECBF8AFA-528A-5140-9D5B-2E4F640E60B9}" type="sibTrans" cxnId="{B21D32A4-BDA1-0E46-B0C7-87735EF5794B}">
      <dgm:prSet/>
      <dgm:spPr/>
      <dgm:t>
        <a:bodyPr/>
        <a:lstStyle/>
        <a:p>
          <a:endParaRPr lang="en-GB" sz="2800"/>
        </a:p>
      </dgm:t>
    </dgm:pt>
    <dgm:pt modelId="{75738062-6A74-7C4A-81C7-D1FD6A211944}">
      <dgm:prSet phldrT="[Text]" custT="1"/>
      <dgm:spPr/>
      <dgm:t>
        <a:bodyPr/>
        <a:lstStyle/>
        <a:p>
          <a:r>
            <a:rPr lang="en-GB" sz="1800" dirty="0" smtClean="0"/>
            <a:t>Open Source software linked to MGD</a:t>
          </a:r>
          <a:endParaRPr lang="en-GB" sz="1800" dirty="0"/>
        </a:p>
      </dgm:t>
    </dgm:pt>
    <dgm:pt modelId="{5498B2E1-8FB1-974D-B826-3AC43ADDCFA0}" type="parTrans" cxnId="{CC8F7189-49FE-ED4C-B026-3BEC4318083A}">
      <dgm:prSet/>
      <dgm:spPr/>
      <dgm:t>
        <a:bodyPr/>
        <a:lstStyle/>
        <a:p>
          <a:endParaRPr lang="en-GB" sz="2800"/>
        </a:p>
      </dgm:t>
    </dgm:pt>
    <dgm:pt modelId="{E1B917E9-4405-4440-96BB-24C953B5C486}" type="sibTrans" cxnId="{CC8F7189-49FE-ED4C-B026-3BEC4318083A}">
      <dgm:prSet/>
      <dgm:spPr/>
      <dgm:t>
        <a:bodyPr/>
        <a:lstStyle/>
        <a:p>
          <a:endParaRPr lang="en-GB" sz="2800"/>
        </a:p>
      </dgm:t>
    </dgm:pt>
    <dgm:pt modelId="{C0280E1A-037D-6D42-A088-BED1B871137D}">
      <dgm:prSet phldrT="[Text]" custT="1"/>
      <dgm:spPr/>
      <dgm:t>
        <a:bodyPr/>
        <a:lstStyle/>
        <a:p>
          <a:r>
            <a:rPr lang="en-GB" sz="1800" dirty="0" smtClean="0"/>
            <a:t>Inventory, approach donors, application development, testing, user manual, maintenance</a:t>
          </a:r>
          <a:endParaRPr lang="en-GB" sz="1800" dirty="0"/>
        </a:p>
      </dgm:t>
    </dgm:pt>
    <dgm:pt modelId="{ADB51883-CB9D-C440-B1C5-E5D3A2EF6533}" type="parTrans" cxnId="{864C2FBF-64AE-304E-B8DD-C95531C68E4B}">
      <dgm:prSet/>
      <dgm:spPr/>
      <dgm:t>
        <a:bodyPr/>
        <a:lstStyle/>
        <a:p>
          <a:endParaRPr lang="en-GB" sz="2800"/>
        </a:p>
      </dgm:t>
    </dgm:pt>
    <dgm:pt modelId="{448DF42D-B8D7-8543-BE29-ED74AE884B03}" type="sibTrans" cxnId="{864C2FBF-64AE-304E-B8DD-C95531C68E4B}">
      <dgm:prSet/>
      <dgm:spPr/>
      <dgm:t>
        <a:bodyPr/>
        <a:lstStyle/>
        <a:p>
          <a:endParaRPr lang="en-GB" sz="2800"/>
        </a:p>
      </dgm:t>
    </dgm:pt>
    <dgm:pt modelId="{19CB342F-9D90-A94C-81F4-A479DD94F327}">
      <dgm:prSet phldrT="[Text]" custT="1"/>
      <dgm:spPr/>
      <dgm:t>
        <a:bodyPr/>
        <a:lstStyle/>
        <a:p>
          <a:r>
            <a:rPr lang="en-GB" sz="1800" dirty="0" smtClean="0"/>
            <a:t>Catalogue of existing training materials</a:t>
          </a:r>
          <a:endParaRPr lang="en-GB" sz="1800" dirty="0"/>
        </a:p>
      </dgm:t>
    </dgm:pt>
    <dgm:pt modelId="{77C06152-37ED-4B48-81CD-DF34DC8FA51B}" type="parTrans" cxnId="{AA4873C6-84BC-2445-A047-264B70FBE96B}">
      <dgm:prSet/>
      <dgm:spPr/>
      <dgm:t>
        <a:bodyPr/>
        <a:lstStyle/>
        <a:p>
          <a:endParaRPr lang="en-GB" sz="2800"/>
        </a:p>
      </dgm:t>
    </dgm:pt>
    <dgm:pt modelId="{CF6BCA0F-4A55-8948-A3D6-515C928E0E69}" type="sibTrans" cxnId="{AA4873C6-84BC-2445-A047-264B70FBE96B}">
      <dgm:prSet/>
      <dgm:spPr/>
      <dgm:t>
        <a:bodyPr/>
        <a:lstStyle/>
        <a:p>
          <a:endParaRPr lang="en-GB" sz="2800"/>
        </a:p>
      </dgm:t>
    </dgm:pt>
    <dgm:pt modelId="{0389408D-3AC5-214A-AB23-4ED97A911E6B}">
      <dgm:prSet phldrT="[Text]" custT="1"/>
      <dgm:spPr/>
      <dgm:t>
        <a:bodyPr/>
        <a:lstStyle/>
        <a:p>
          <a:r>
            <a:rPr lang="en-GB" sz="1800" dirty="0" smtClean="0"/>
            <a:t>On-line tool: MGD Portal</a:t>
          </a:r>
          <a:endParaRPr lang="en-GB" sz="1800" dirty="0"/>
        </a:p>
      </dgm:t>
    </dgm:pt>
    <dgm:pt modelId="{F8A1F901-BEB8-F949-88EA-850924806DEE}" type="parTrans" cxnId="{F2399789-E3DC-E64A-BC32-348C59F01636}">
      <dgm:prSet/>
      <dgm:spPr/>
      <dgm:t>
        <a:bodyPr/>
        <a:lstStyle/>
        <a:p>
          <a:endParaRPr lang="en-GB"/>
        </a:p>
      </dgm:t>
    </dgm:pt>
    <dgm:pt modelId="{116FF643-EE32-0441-8826-2A92C9E2DF73}" type="sibTrans" cxnId="{F2399789-E3DC-E64A-BC32-348C59F01636}">
      <dgm:prSet/>
      <dgm:spPr/>
      <dgm:t>
        <a:bodyPr/>
        <a:lstStyle/>
        <a:p>
          <a:endParaRPr lang="en-GB"/>
        </a:p>
      </dgm:t>
    </dgm:pt>
    <dgm:pt modelId="{F0581154-9BC2-4640-8D53-E868C6036685}">
      <dgm:prSet phldrT="[Text]" custT="1"/>
      <dgm:spPr/>
      <dgm:t>
        <a:bodyPr/>
        <a:lstStyle/>
        <a:p>
          <a:r>
            <a:rPr lang="en-GB" sz="1800" dirty="0" smtClean="0"/>
            <a:t>Spanish and French – end 2014</a:t>
          </a:r>
          <a:endParaRPr lang="en-GB" sz="1800" dirty="0"/>
        </a:p>
      </dgm:t>
    </dgm:pt>
    <dgm:pt modelId="{BE8B37A2-F156-F241-924F-5BAEA39034ED}" type="parTrans" cxnId="{584E2360-6CC1-D34E-9186-85EB88EB1615}">
      <dgm:prSet/>
      <dgm:spPr/>
      <dgm:t>
        <a:bodyPr/>
        <a:lstStyle/>
        <a:p>
          <a:endParaRPr lang="en-GB"/>
        </a:p>
      </dgm:t>
    </dgm:pt>
    <dgm:pt modelId="{2E1F3E12-3634-B642-8DF7-76C0A4D55541}" type="sibTrans" cxnId="{584E2360-6CC1-D34E-9186-85EB88EB1615}">
      <dgm:prSet/>
      <dgm:spPr/>
      <dgm:t>
        <a:bodyPr/>
        <a:lstStyle/>
        <a:p>
          <a:endParaRPr lang="en-GB"/>
        </a:p>
      </dgm:t>
    </dgm:pt>
    <dgm:pt modelId="{8F045F19-252A-BA4E-B0A6-E42791765175}">
      <dgm:prSet phldrT="[Text]" custT="1"/>
      <dgm:spPr/>
      <dgm:t>
        <a:bodyPr/>
        <a:lstStyle/>
        <a:p>
          <a:endParaRPr lang="en-GB" sz="1800" dirty="0"/>
        </a:p>
      </dgm:t>
    </dgm:pt>
    <dgm:pt modelId="{D3B6E8A0-9B65-4B47-AE55-528ED91B880E}" type="parTrans" cxnId="{2A3FF79F-5A2F-6843-9DA3-FC36E5960D0B}">
      <dgm:prSet/>
      <dgm:spPr/>
      <dgm:t>
        <a:bodyPr/>
        <a:lstStyle/>
        <a:p>
          <a:endParaRPr lang="en-GB"/>
        </a:p>
      </dgm:t>
    </dgm:pt>
    <dgm:pt modelId="{CB8DEE16-9DC7-F14F-A92B-527135A21254}" type="sibTrans" cxnId="{2A3FF79F-5A2F-6843-9DA3-FC36E5960D0B}">
      <dgm:prSet/>
      <dgm:spPr/>
      <dgm:t>
        <a:bodyPr/>
        <a:lstStyle/>
        <a:p>
          <a:endParaRPr lang="en-GB"/>
        </a:p>
      </dgm:t>
    </dgm:pt>
    <dgm:pt modelId="{7254A8AD-6754-734A-B3ED-85297BD9C4FC}">
      <dgm:prSet phldrT="[Text]" custT="1"/>
      <dgm:spPr/>
      <dgm:t>
        <a:bodyPr/>
        <a:lstStyle/>
        <a:p>
          <a:r>
            <a:rPr lang="en-GB" sz="1800" dirty="0" smtClean="0"/>
            <a:t>In-country use</a:t>
          </a:r>
          <a:endParaRPr lang="en-GB" sz="1800" dirty="0"/>
        </a:p>
      </dgm:t>
    </dgm:pt>
    <dgm:pt modelId="{D8EC344F-8FC5-3A45-B8A2-ABA024E88A30}" type="parTrans" cxnId="{A2A1E5A7-F668-DE40-8E01-68B6512A342C}">
      <dgm:prSet/>
      <dgm:spPr/>
      <dgm:t>
        <a:bodyPr/>
        <a:lstStyle/>
        <a:p>
          <a:endParaRPr lang="en-GB"/>
        </a:p>
      </dgm:t>
    </dgm:pt>
    <dgm:pt modelId="{FCD6B123-3134-A540-B6B9-EC7D5DA971C5}" type="sibTrans" cxnId="{A2A1E5A7-F668-DE40-8E01-68B6512A342C}">
      <dgm:prSet/>
      <dgm:spPr/>
      <dgm:t>
        <a:bodyPr/>
        <a:lstStyle/>
        <a:p>
          <a:endParaRPr lang="en-GB"/>
        </a:p>
      </dgm:t>
    </dgm:pt>
    <dgm:pt modelId="{B68CB81C-DC12-7C4F-9760-9DEC470C1326}">
      <dgm:prSet phldrT="[Text]" custT="1"/>
      <dgm:spPr/>
      <dgm:t>
        <a:bodyPr/>
        <a:lstStyle/>
        <a:p>
          <a:r>
            <a:rPr lang="en-GB" sz="1800" dirty="0" smtClean="0"/>
            <a:t>Experience and feedback</a:t>
          </a:r>
          <a:endParaRPr lang="en-GB" sz="1800" dirty="0"/>
        </a:p>
      </dgm:t>
    </dgm:pt>
    <dgm:pt modelId="{53E9E9E2-050B-AF42-A83D-14884D967C13}" type="parTrans" cxnId="{967CC0F9-0A6E-104A-BFBC-BFFEE27BFBAC}">
      <dgm:prSet/>
      <dgm:spPr/>
      <dgm:t>
        <a:bodyPr/>
        <a:lstStyle/>
        <a:p>
          <a:endParaRPr lang="en-GB"/>
        </a:p>
      </dgm:t>
    </dgm:pt>
    <dgm:pt modelId="{45206660-EDA5-2D41-8C89-687B72166E4A}" type="sibTrans" cxnId="{967CC0F9-0A6E-104A-BFBC-BFFEE27BFBAC}">
      <dgm:prSet/>
      <dgm:spPr/>
      <dgm:t>
        <a:bodyPr/>
        <a:lstStyle/>
        <a:p>
          <a:endParaRPr lang="en-GB"/>
        </a:p>
      </dgm:t>
    </dgm:pt>
    <dgm:pt modelId="{71D90817-C14E-3544-B160-F111EAFE16A0}">
      <dgm:prSet phldrT="[Text]" custT="1"/>
      <dgm:spPr/>
      <dgm:t>
        <a:bodyPr/>
        <a:lstStyle/>
        <a:p>
          <a:r>
            <a:rPr lang="en-GB" sz="1800" dirty="0" smtClean="0"/>
            <a:t>Version 2 – revisions and updates</a:t>
          </a:r>
          <a:endParaRPr lang="en-GB" sz="1800" dirty="0"/>
        </a:p>
      </dgm:t>
    </dgm:pt>
    <dgm:pt modelId="{BF06F2FC-9250-4E4A-A219-80F6E9454B9D}" type="parTrans" cxnId="{0AE15CA4-BC26-9D40-854B-E5FDE7D54C3E}">
      <dgm:prSet/>
      <dgm:spPr/>
      <dgm:t>
        <a:bodyPr/>
        <a:lstStyle/>
        <a:p>
          <a:endParaRPr lang="en-GB"/>
        </a:p>
      </dgm:t>
    </dgm:pt>
    <dgm:pt modelId="{2E866043-C69C-B64C-8B1F-4F59E35E2A48}" type="sibTrans" cxnId="{0AE15CA4-BC26-9D40-854B-E5FDE7D54C3E}">
      <dgm:prSet/>
      <dgm:spPr/>
      <dgm:t>
        <a:bodyPr/>
        <a:lstStyle/>
        <a:p>
          <a:endParaRPr lang="en-GB"/>
        </a:p>
      </dgm:t>
    </dgm:pt>
    <dgm:pt modelId="{97C59183-5541-1F4C-9038-36C123FC603B}" type="pres">
      <dgm:prSet presAssocID="{9FBC063E-8A5E-D042-AA5B-345C72C84C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FE09B870-D486-3046-98E8-AC86A8E19335}" type="pres">
      <dgm:prSet presAssocID="{2B5CA7DF-A2BB-804D-AD20-3B0E08FF32FC}" presName="parentLin" presStyleCnt="0"/>
      <dgm:spPr/>
    </dgm:pt>
    <dgm:pt modelId="{CCB61F9D-F494-244D-A2D6-720B27797D6D}" type="pres">
      <dgm:prSet presAssocID="{2B5CA7DF-A2BB-804D-AD20-3B0E08FF32FC}" presName="parentLeftMargin" presStyleLbl="node1" presStyleIdx="0" presStyleCnt="7"/>
      <dgm:spPr/>
      <dgm:t>
        <a:bodyPr/>
        <a:lstStyle/>
        <a:p>
          <a:endParaRPr lang="en-NZ"/>
        </a:p>
      </dgm:t>
    </dgm:pt>
    <dgm:pt modelId="{BB9DEF19-7050-444E-838A-6BE6F68F4C17}" type="pres">
      <dgm:prSet presAssocID="{2B5CA7DF-A2BB-804D-AD20-3B0E08FF32F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58C4ADC-1CA1-7049-AC85-7E1B571FA83D}" type="pres">
      <dgm:prSet presAssocID="{2B5CA7DF-A2BB-804D-AD20-3B0E08FF32FC}" presName="negativeSpace" presStyleCnt="0"/>
      <dgm:spPr/>
    </dgm:pt>
    <dgm:pt modelId="{BCF7A930-C3AF-A349-A56B-365A7129D8F5}" type="pres">
      <dgm:prSet presAssocID="{2B5CA7DF-A2BB-804D-AD20-3B0E08FF32FC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1BAE1-BCB2-6B4E-BCDB-478B62F839C3}" type="pres">
      <dgm:prSet presAssocID="{35549B5C-C486-1C49-A5BF-975AC57A2C6C}" presName="spaceBetweenRectangles" presStyleCnt="0"/>
      <dgm:spPr/>
    </dgm:pt>
    <dgm:pt modelId="{0F3DC80B-B3A8-A449-AD1B-30B989919D7A}" type="pres">
      <dgm:prSet presAssocID="{0389408D-3AC5-214A-AB23-4ED97A911E6B}" presName="parentLin" presStyleCnt="0"/>
      <dgm:spPr/>
    </dgm:pt>
    <dgm:pt modelId="{B8DEAA76-989A-154B-BB11-BA5F44DD9776}" type="pres">
      <dgm:prSet presAssocID="{0389408D-3AC5-214A-AB23-4ED97A911E6B}" presName="parentLeftMargin" presStyleLbl="node1" presStyleIdx="0" presStyleCnt="7"/>
      <dgm:spPr/>
      <dgm:t>
        <a:bodyPr/>
        <a:lstStyle/>
        <a:p>
          <a:endParaRPr lang="en-NZ"/>
        </a:p>
      </dgm:t>
    </dgm:pt>
    <dgm:pt modelId="{D811FF1F-9197-9340-A0E1-B295B408A9BF}" type="pres">
      <dgm:prSet presAssocID="{0389408D-3AC5-214A-AB23-4ED97A911E6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1BD2A2-59A6-0946-8F7F-23109544A446}" type="pres">
      <dgm:prSet presAssocID="{0389408D-3AC5-214A-AB23-4ED97A911E6B}" presName="negativeSpace" presStyleCnt="0"/>
      <dgm:spPr/>
    </dgm:pt>
    <dgm:pt modelId="{855E6CD1-9EDD-C14F-9CC1-E8AAC9460A76}" type="pres">
      <dgm:prSet presAssocID="{0389408D-3AC5-214A-AB23-4ED97A911E6B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9A2C0C-7C72-264C-B015-DA1A89B54D25}" type="pres">
      <dgm:prSet presAssocID="{116FF643-EE32-0441-8826-2A92C9E2DF73}" presName="spaceBetweenRectangles" presStyleCnt="0"/>
      <dgm:spPr/>
    </dgm:pt>
    <dgm:pt modelId="{EA0D3016-BA44-1345-89A9-9CDBE6042DC2}" type="pres">
      <dgm:prSet presAssocID="{7254A8AD-6754-734A-B3ED-85297BD9C4FC}" presName="parentLin" presStyleCnt="0"/>
      <dgm:spPr/>
    </dgm:pt>
    <dgm:pt modelId="{B0F3842F-6060-E349-9D5A-FB17015ABFFA}" type="pres">
      <dgm:prSet presAssocID="{7254A8AD-6754-734A-B3ED-85297BD9C4FC}" presName="parentLeftMargin" presStyleLbl="node1" presStyleIdx="1" presStyleCnt="7"/>
      <dgm:spPr/>
      <dgm:t>
        <a:bodyPr/>
        <a:lstStyle/>
        <a:p>
          <a:endParaRPr lang="en-NZ"/>
        </a:p>
      </dgm:t>
    </dgm:pt>
    <dgm:pt modelId="{2515C38B-F90F-8E4D-A9DB-C10E42643733}" type="pres">
      <dgm:prSet presAssocID="{7254A8AD-6754-734A-B3ED-85297BD9C4F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AD1EE99-E1D9-274B-A266-CCB2610AF9D1}" type="pres">
      <dgm:prSet presAssocID="{7254A8AD-6754-734A-B3ED-85297BD9C4FC}" presName="negativeSpace" presStyleCnt="0"/>
      <dgm:spPr/>
    </dgm:pt>
    <dgm:pt modelId="{7C2CB4DF-BB87-6446-B8A8-B9CC9955F6B2}" type="pres">
      <dgm:prSet presAssocID="{7254A8AD-6754-734A-B3ED-85297BD9C4FC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90DF80E-9112-3242-B3ED-E1B4428D7E3B}" type="pres">
      <dgm:prSet presAssocID="{FCD6B123-3134-A540-B6B9-EC7D5DA971C5}" presName="spaceBetweenRectangles" presStyleCnt="0"/>
      <dgm:spPr/>
    </dgm:pt>
    <dgm:pt modelId="{8538AF0D-3117-514F-9827-3BE1C13BD195}" type="pres">
      <dgm:prSet presAssocID="{0EEE639B-810F-4445-ADEE-3BF4BFA41A5B}" presName="parentLin" presStyleCnt="0"/>
      <dgm:spPr/>
    </dgm:pt>
    <dgm:pt modelId="{90526FE8-FF22-134C-BB11-FCECA7A931AA}" type="pres">
      <dgm:prSet presAssocID="{0EEE639B-810F-4445-ADEE-3BF4BFA41A5B}" presName="parentLeftMargin" presStyleLbl="node1" presStyleIdx="2" presStyleCnt="7"/>
      <dgm:spPr/>
      <dgm:t>
        <a:bodyPr/>
        <a:lstStyle/>
        <a:p>
          <a:endParaRPr lang="en-NZ"/>
        </a:p>
      </dgm:t>
    </dgm:pt>
    <dgm:pt modelId="{2F77A5AE-8BB4-F543-943D-8FAA807AD714}" type="pres">
      <dgm:prSet presAssocID="{0EEE639B-810F-4445-ADEE-3BF4BFA41A5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56046-00A7-104C-8E90-A26070D03A32}" type="pres">
      <dgm:prSet presAssocID="{0EEE639B-810F-4445-ADEE-3BF4BFA41A5B}" presName="negativeSpace" presStyleCnt="0"/>
      <dgm:spPr/>
    </dgm:pt>
    <dgm:pt modelId="{3DCB5447-404D-8749-A5EF-85AD4BD3BDFD}" type="pres">
      <dgm:prSet presAssocID="{0EEE639B-810F-4445-ADEE-3BF4BFA41A5B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57AB2F-055D-DF4A-84F2-2A46A1661C1E}" type="pres">
      <dgm:prSet presAssocID="{3ACF2D1D-C03F-6045-B56A-09A0BC771F34}" presName="spaceBetweenRectangles" presStyleCnt="0"/>
      <dgm:spPr/>
    </dgm:pt>
    <dgm:pt modelId="{4E02AB71-6830-2043-8069-C0A085775B8C}" type="pres">
      <dgm:prSet presAssocID="{75738062-6A74-7C4A-81C7-D1FD6A211944}" presName="parentLin" presStyleCnt="0"/>
      <dgm:spPr/>
    </dgm:pt>
    <dgm:pt modelId="{4AD9E7CE-2A7E-F44D-A18A-3D2FF517D0A8}" type="pres">
      <dgm:prSet presAssocID="{75738062-6A74-7C4A-81C7-D1FD6A211944}" presName="parentLeftMargin" presStyleLbl="node1" presStyleIdx="3" presStyleCnt="7"/>
      <dgm:spPr/>
      <dgm:t>
        <a:bodyPr/>
        <a:lstStyle/>
        <a:p>
          <a:endParaRPr lang="en-NZ"/>
        </a:p>
      </dgm:t>
    </dgm:pt>
    <dgm:pt modelId="{2C304763-14B8-494C-A7B7-22555CBD65CA}" type="pres">
      <dgm:prSet presAssocID="{75738062-6A74-7C4A-81C7-D1FD6A21194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31E687-E6AF-134B-A7B7-CDDCCE2F76A4}" type="pres">
      <dgm:prSet presAssocID="{75738062-6A74-7C4A-81C7-D1FD6A211944}" presName="negativeSpace" presStyleCnt="0"/>
      <dgm:spPr/>
    </dgm:pt>
    <dgm:pt modelId="{5D9FD774-4705-1349-B42E-80E1DF39BD84}" type="pres">
      <dgm:prSet presAssocID="{75738062-6A74-7C4A-81C7-D1FD6A211944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C8EF9B-EBD8-3048-B1A7-4A7E30888C10}" type="pres">
      <dgm:prSet presAssocID="{E1B917E9-4405-4440-96BB-24C953B5C486}" presName="spaceBetweenRectangles" presStyleCnt="0"/>
      <dgm:spPr/>
    </dgm:pt>
    <dgm:pt modelId="{7579DAAC-EDD3-3244-ABD1-A046FC909A70}" type="pres">
      <dgm:prSet presAssocID="{19CB342F-9D90-A94C-81F4-A479DD94F327}" presName="parentLin" presStyleCnt="0"/>
      <dgm:spPr/>
    </dgm:pt>
    <dgm:pt modelId="{51A506EB-25E6-774B-9D3F-E39A57902E2D}" type="pres">
      <dgm:prSet presAssocID="{19CB342F-9D90-A94C-81F4-A479DD94F327}" presName="parentLeftMargin" presStyleLbl="node1" presStyleIdx="4" presStyleCnt="7"/>
      <dgm:spPr/>
      <dgm:t>
        <a:bodyPr/>
        <a:lstStyle/>
        <a:p>
          <a:endParaRPr lang="en-NZ"/>
        </a:p>
      </dgm:t>
    </dgm:pt>
    <dgm:pt modelId="{E2D1AF4A-7A9D-5443-9EA8-67B6830C9E00}" type="pres">
      <dgm:prSet presAssocID="{19CB342F-9D90-A94C-81F4-A479DD94F32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797C5F7-BA47-6643-938F-7EF06743AFE8}" type="pres">
      <dgm:prSet presAssocID="{19CB342F-9D90-A94C-81F4-A479DD94F327}" presName="negativeSpace" presStyleCnt="0"/>
      <dgm:spPr/>
    </dgm:pt>
    <dgm:pt modelId="{9603C92B-338F-ED4D-B517-DC54024257B8}" type="pres">
      <dgm:prSet presAssocID="{19CB342F-9D90-A94C-81F4-A479DD94F327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58F1B5-1692-7142-A6A2-6F29F2707E4B}" type="pres">
      <dgm:prSet presAssocID="{CF6BCA0F-4A55-8948-A3D6-515C928E0E69}" presName="spaceBetweenRectangles" presStyleCnt="0"/>
      <dgm:spPr/>
    </dgm:pt>
    <dgm:pt modelId="{3BE5710D-9374-AB41-933A-64B6C8842812}" type="pres">
      <dgm:prSet presAssocID="{71D90817-C14E-3544-B160-F111EAFE16A0}" presName="parentLin" presStyleCnt="0"/>
      <dgm:spPr/>
    </dgm:pt>
    <dgm:pt modelId="{1C1A80CB-95B7-914C-A9FB-5D053F6E1204}" type="pres">
      <dgm:prSet presAssocID="{71D90817-C14E-3544-B160-F111EAFE16A0}" presName="parentLeftMargin" presStyleLbl="node1" presStyleIdx="5" presStyleCnt="7"/>
      <dgm:spPr/>
      <dgm:t>
        <a:bodyPr/>
        <a:lstStyle/>
        <a:p>
          <a:endParaRPr lang="en-NZ"/>
        </a:p>
      </dgm:t>
    </dgm:pt>
    <dgm:pt modelId="{D2E7FB4B-ACE0-E84A-8819-2AEC2E6276B9}" type="pres">
      <dgm:prSet presAssocID="{71D90817-C14E-3544-B160-F111EAFE16A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D01722-2BE3-6E4F-9361-3426A73B8C13}" type="pres">
      <dgm:prSet presAssocID="{71D90817-C14E-3544-B160-F111EAFE16A0}" presName="negativeSpace" presStyleCnt="0"/>
      <dgm:spPr/>
    </dgm:pt>
    <dgm:pt modelId="{70FB6059-FA00-984C-B346-006E9BC59899}" type="pres">
      <dgm:prSet presAssocID="{71D90817-C14E-3544-B160-F111EAFE16A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9F32C4D-7D8A-7B49-B1F8-456F2D1FCC53}" srcId="{9FBC063E-8A5E-D042-AA5B-345C72C84C79}" destId="{0EEE639B-810F-4445-ADEE-3BF4BFA41A5B}" srcOrd="3" destOrd="0" parTransId="{73E71572-2A1F-F64B-AB2B-58D23FE7925F}" sibTransId="{3ACF2D1D-C03F-6045-B56A-09A0BC771F34}"/>
    <dgm:cxn modelId="{CC8F7189-49FE-ED4C-B026-3BEC4318083A}" srcId="{9FBC063E-8A5E-D042-AA5B-345C72C84C79}" destId="{75738062-6A74-7C4A-81C7-D1FD6A211944}" srcOrd="4" destOrd="0" parTransId="{5498B2E1-8FB1-974D-B826-3AC43ADDCFA0}" sibTransId="{E1B917E9-4405-4440-96BB-24C953B5C486}"/>
    <dgm:cxn modelId="{3ABDCC87-D94D-A847-96E2-06C3594C8C5A}" srcId="{2B5CA7DF-A2BB-804D-AD20-3B0E08FF32FC}" destId="{43AED8F1-1AFF-3F4B-96A8-7DC51A570EED}" srcOrd="1" destOrd="0" parTransId="{C16836C5-50F3-EB45-8FD4-039BD701B3C3}" sibTransId="{4C3697BF-6414-B84A-BD78-5F1BC6A0C8E3}"/>
    <dgm:cxn modelId="{3547AF09-DA17-450F-BE6B-7768963A4E29}" type="presOf" srcId="{8F045F19-252A-BA4E-B0A6-E42791765175}" destId="{9603C92B-338F-ED4D-B517-DC54024257B8}" srcOrd="0" destOrd="0" presId="urn:microsoft.com/office/officeart/2005/8/layout/list1"/>
    <dgm:cxn modelId="{0AE15CA4-BC26-9D40-854B-E5FDE7D54C3E}" srcId="{9FBC063E-8A5E-D042-AA5B-345C72C84C79}" destId="{71D90817-C14E-3544-B160-F111EAFE16A0}" srcOrd="6" destOrd="0" parTransId="{BF06F2FC-9250-4E4A-A219-80F6E9454B9D}" sibTransId="{2E866043-C69C-B64C-8B1F-4F59E35E2A48}"/>
    <dgm:cxn modelId="{ECEDFEEF-AE6C-427C-AB21-CF885A79601C}" type="presOf" srcId="{2B5CA7DF-A2BB-804D-AD20-3B0E08FF32FC}" destId="{BB9DEF19-7050-444E-838A-6BE6F68F4C17}" srcOrd="1" destOrd="0" presId="urn:microsoft.com/office/officeart/2005/8/layout/list1"/>
    <dgm:cxn modelId="{7DF8A035-0240-4E18-A483-96D9D0BB7266}" type="presOf" srcId="{7254A8AD-6754-734A-B3ED-85297BD9C4FC}" destId="{2515C38B-F90F-8E4D-A9DB-C10E42643733}" srcOrd="1" destOrd="0" presId="urn:microsoft.com/office/officeart/2005/8/layout/list1"/>
    <dgm:cxn modelId="{6675389C-3749-3A40-A474-44EA46BCDA84}" srcId="{2B5CA7DF-A2BB-804D-AD20-3B0E08FF32FC}" destId="{59D2EE98-783F-154D-BDB4-A81713881D5C}" srcOrd="0" destOrd="0" parTransId="{C6591322-48FD-4E49-ADE3-513C1FAB567F}" sibTransId="{65253D25-CF51-A34D-9936-1864214FB4FC}"/>
    <dgm:cxn modelId="{72727A74-E821-4257-87E0-0D8374B1D989}" type="presOf" srcId="{19CB342F-9D90-A94C-81F4-A479DD94F327}" destId="{51A506EB-25E6-774B-9D3F-E39A57902E2D}" srcOrd="0" destOrd="0" presId="urn:microsoft.com/office/officeart/2005/8/layout/list1"/>
    <dgm:cxn modelId="{864C2FBF-64AE-304E-B8DD-C95531C68E4B}" srcId="{75738062-6A74-7C4A-81C7-D1FD6A211944}" destId="{C0280E1A-037D-6D42-A088-BED1B871137D}" srcOrd="0" destOrd="0" parTransId="{ADB51883-CB9D-C440-B1C5-E5D3A2EF6533}" sibTransId="{448DF42D-B8D7-8543-BE29-ED74AE884B03}"/>
    <dgm:cxn modelId="{B434CAB8-C447-3248-9D43-49DEFA300DFD}" srcId="{9FBC063E-8A5E-D042-AA5B-345C72C84C79}" destId="{2B5CA7DF-A2BB-804D-AD20-3B0E08FF32FC}" srcOrd="0" destOrd="0" parTransId="{121F3E3D-B176-C64B-8D9C-843AA70675FF}" sibTransId="{35549B5C-C486-1C49-A5BF-975AC57A2C6C}"/>
    <dgm:cxn modelId="{A2A1E5A7-F668-DE40-8E01-68B6512A342C}" srcId="{9FBC063E-8A5E-D042-AA5B-345C72C84C79}" destId="{7254A8AD-6754-734A-B3ED-85297BD9C4FC}" srcOrd="2" destOrd="0" parTransId="{D8EC344F-8FC5-3A45-B8A2-ABA024E88A30}" sibTransId="{FCD6B123-3134-A540-B6B9-EC7D5DA971C5}"/>
    <dgm:cxn modelId="{2A3FF79F-5A2F-6843-9DA3-FC36E5960D0B}" srcId="{19CB342F-9D90-A94C-81F4-A479DD94F327}" destId="{8F045F19-252A-BA4E-B0A6-E42791765175}" srcOrd="0" destOrd="0" parTransId="{D3B6E8A0-9B65-4B47-AE55-528ED91B880E}" sibTransId="{CB8DEE16-9DC7-F14F-A92B-527135A21254}"/>
    <dgm:cxn modelId="{9EB69F3F-FCEC-4AA5-91A4-43AA916E461C}" type="presOf" srcId="{75738062-6A74-7C4A-81C7-D1FD6A211944}" destId="{2C304763-14B8-494C-A7B7-22555CBD65CA}" srcOrd="1" destOrd="0" presId="urn:microsoft.com/office/officeart/2005/8/layout/list1"/>
    <dgm:cxn modelId="{10E9F45B-4A88-42BB-918F-BDFE007494CA}" type="presOf" srcId="{0389408D-3AC5-214A-AB23-4ED97A911E6B}" destId="{B8DEAA76-989A-154B-BB11-BA5F44DD9776}" srcOrd="0" destOrd="0" presId="urn:microsoft.com/office/officeart/2005/8/layout/list1"/>
    <dgm:cxn modelId="{B21D32A4-BDA1-0E46-B0C7-87735EF5794B}" srcId="{2B5CA7DF-A2BB-804D-AD20-3B0E08FF32FC}" destId="{22776920-2CD5-554B-872C-C4AB85447164}" srcOrd="2" destOrd="0" parTransId="{75A0D601-5A7E-C846-A6AA-4BE35C157E3F}" sibTransId="{ECBF8AFA-528A-5140-9D5B-2E4F640E60B9}"/>
    <dgm:cxn modelId="{C9ED1311-76C9-CE4E-82F1-7E2E94BAECB4}" srcId="{0389408D-3AC5-214A-AB23-4ED97A911E6B}" destId="{4BFCC9DC-AAA3-4E4B-8082-7061929F7D38}" srcOrd="0" destOrd="0" parTransId="{AA82E319-8716-B14D-8E32-7167592E24CA}" sibTransId="{ED125CC7-9122-9B42-873A-A48E871709F4}"/>
    <dgm:cxn modelId="{1D6764ED-7A4C-4937-901B-1B48B24A4396}" type="presOf" srcId="{0389408D-3AC5-214A-AB23-4ED97A911E6B}" destId="{D811FF1F-9197-9340-A0E1-B295B408A9BF}" srcOrd="1" destOrd="0" presId="urn:microsoft.com/office/officeart/2005/8/layout/list1"/>
    <dgm:cxn modelId="{767329D5-23DD-E04E-9184-AA0BE1173911}" srcId="{0389408D-3AC5-214A-AB23-4ED97A911E6B}" destId="{364153CC-A744-A64F-BBAE-0D6FF35FACEB}" srcOrd="1" destOrd="0" parTransId="{E43EC3F0-AD78-E344-8CC3-D1BF518FF7AC}" sibTransId="{9C6870BD-6706-724B-90D2-68AD26AA069F}"/>
    <dgm:cxn modelId="{70BB0D31-E912-41E7-9178-4E9D4B327584}" type="presOf" srcId="{71D90817-C14E-3544-B160-F111EAFE16A0}" destId="{D2E7FB4B-ACE0-E84A-8819-2AEC2E6276B9}" srcOrd="1" destOrd="0" presId="urn:microsoft.com/office/officeart/2005/8/layout/list1"/>
    <dgm:cxn modelId="{4C58C7FD-2AE4-458D-96FE-6C56CDB663AA}" type="presOf" srcId="{7254A8AD-6754-734A-B3ED-85297BD9C4FC}" destId="{B0F3842F-6060-E349-9D5A-FB17015ABFFA}" srcOrd="0" destOrd="0" presId="urn:microsoft.com/office/officeart/2005/8/layout/list1"/>
    <dgm:cxn modelId="{5395049F-B563-412B-A551-9B1760C6245E}" type="presOf" srcId="{C0280E1A-037D-6D42-A088-BED1B871137D}" destId="{5D9FD774-4705-1349-B42E-80E1DF39BD84}" srcOrd="0" destOrd="0" presId="urn:microsoft.com/office/officeart/2005/8/layout/list1"/>
    <dgm:cxn modelId="{2914D52C-956F-4A8E-9DC0-BF769E5FAF72}" type="presOf" srcId="{2B5CA7DF-A2BB-804D-AD20-3B0E08FF32FC}" destId="{CCB61F9D-F494-244D-A2D6-720B27797D6D}" srcOrd="0" destOrd="0" presId="urn:microsoft.com/office/officeart/2005/8/layout/list1"/>
    <dgm:cxn modelId="{967CC0F9-0A6E-104A-BFBC-BFFEE27BFBAC}" srcId="{7254A8AD-6754-734A-B3ED-85297BD9C4FC}" destId="{B68CB81C-DC12-7C4F-9760-9DEC470C1326}" srcOrd="0" destOrd="0" parTransId="{53E9E9E2-050B-AF42-A83D-14884D967C13}" sibTransId="{45206660-EDA5-2D41-8C89-687B72166E4A}"/>
    <dgm:cxn modelId="{04F42AD2-FD54-49EB-B63D-D6380EB6F1CE}" type="presOf" srcId="{4BFCC9DC-AAA3-4E4B-8082-7061929F7D38}" destId="{855E6CD1-9EDD-C14F-9CC1-E8AAC9460A76}" srcOrd="0" destOrd="0" presId="urn:microsoft.com/office/officeart/2005/8/layout/list1"/>
    <dgm:cxn modelId="{495F1A20-0E8B-4E85-BF86-65D8388D93E3}" type="presOf" srcId="{0EEE639B-810F-4445-ADEE-3BF4BFA41A5B}" destId="{2F77A5AE-8BB4-F543-943D-8FAA807AD714}" srcOrd="1" destOrd="0" presId="urn:microsoft.com/office/officeart/2005/8/layout/list1"/>
    <dgm:cxn modelId="{A3261065-13FE-4603-B6C4-D0B2297C4C5D}" type="presOf" srcId="{B68CB81C-DC12-7C4F-9760-9DEC470C1326}" destId="{7C2CB4DF-BB87-6446-B8A8-B9CC9955F6B2}" srcOrd="0" destOrd="0" presId="urn:microsoft.com/office/officeart/2005/8/layout/list1"/>
    <dgm:cxn modelId="{D14BB94D-258A-49FD-83A6-4EA71FDF2BA3}" type="presOf" srcId="{F0581154-9BC2-4640-8D53-E868C6036685}" destId="{3DCB5447-404D-8749-A5EF-85AD4BD3BDFD}" srcOrd="0" destOrd="0" presId="urn:microsoft.com/office/officeart/2005/8/layout/list1"/>
    <dgm:cxn modelId="{584E2360-6CC1-D34E-9186-85EB88EB1615}" srcId="{0EEE639B-810F-4445-ADEE-3BF4BFA41A5B}" destId="{F0581154-9BC2-4640-8D53-E868C6036685}" srcOrd="0" destOrd="0" parTransId="{BE8B37A2-F156-F241-924F-5BAEA39034ED}" sibTransId="{2E1F3E12-3634-B642-8DF7-76C0A4D55541}"/>
    <dgm:cxn modelId="{F2399789-E3DC-E64A-BC32-348C59F01636}" srcId="{9FBC063E-8A5E-D042-AA5B-345C72C84C79}" destId="{0389408D-3AC5-214A-AB23-4ED97A911E6B}" srcOrd="1" destOrd="0" parTransId="{F8A1F901-BEB8-F949-88EA-850924806DEE}" sibTransId="{116FF643-EE32-0441-8826-2A92C9E2DF73}"/>
    <dgm:cxn modelId="{86611F29-D5E2-4F1E-9B33-968B7B2E0576}" type="presOf" srcId="{75738062-6A74-7C4A-81C7-D1FD6A211944}" destId="{4AD9E7CE-2A7E-F44D-A18A-3D2FF517D0A8}" srcOrd="0" destOrd="0" presId="urn:microsoft.com/office/officeart/2005/8/layout/list1"/>
    <dgm:cxn modelId="{EE1D8181-DD95-4EF9-A826-3C963AC78DA6}" type="presOf" srcId="{22776920-2CD5-554B-872C-C4AB85447164}" destId="{BCF7A930-C3AF-A349-A56B-365A7129D8F5}" srcOrd="0" destOrd="2" presId="urn:microsoft.com/office/officeart/2005/8/layout/list1"/>
    <dgm:cxn modelId="{43A16F31-4C88-4C53-82A1-691D2B640E62}" type="presOf" srcId="{9FBC063E-8A5E-D042-AA5B-345C72C84C79}" destId="{97C59183-5541-1F4C-9038-36C123FC603B}" srcOrd="0" destOrd="0" presId="urn:microsoft.com/office/officeart/2005/8/layout/list1"/>
    <dgm:cxn modelId="{50550A4E-AAED-4BE0-A525-35C550D18A74}" type="presOf" srcId="{364153CC-A744-A64F-BBAE-0D6FF35FACEB}" destId="{855E6CD1-9EDD-C14F-9CC1-E8AAC9460A76}" srcOrd="0" destOrd="1" presId="urn:microsoft.com/office/officeart/2005/8/layout/list1"/>
    <dgm:cxn modelId="{1B2E4665-F64C-402E-9146-8B037284E05D}" type="presOf" srcId="{19CB342F-9D90-A94C-81F4-A479DD94F327}" destId="{E2D1AF4A-7A9D-5443-9EA8-67B6830C9E00}" srcOrd="1" destOrd="0" presId="urn:microsoft.com/office/officeart/2005/8/layout/list1"/>
    <dgm:cxn modelId="{AA4873C6-84BC-2445-A047-264B70FBE96B}" srcId="{9FBC063E-8A5E-D042-AA5B-345C72C84C79}" destId="{19CB342F-9D90-A94C-81F4-A479DD94F327}" srcOrd="5" destOrd="0" parTransId="{77C06152-37ED-4B48-81CD-DF34DC8FA51B}" sibTransId="{CF6BCA0F-4A55-8948-A3D6-515C928E0E69}"/>
    <dgm:cxn modelId="{205D66A1-86A4-46AD-A949-2B2263D9CB73}" type="presOf" srcId="{43AED8F1-1AFF-3F4B-96A8-7DC51A570EED}" destId="{BCF7A930-C3AF-A349-A56B-365A7129D8F5}" srcOrd="0" destOrd="1" presId="urn:microsoft.com/office/officeart/2005/8/layout/list1"/>
    <dgm:cxn modelId="{EB7757F6-E475-4404-BE71-5AC834D8376D}" type="presOf" srcId="{59D2EE98-783F-154D-BDB4-A81713881D5C}" destId="{BCF7A930-C3AF-A349-A56B-365A7129D8F5}" srcOrd="0" destOrd="0" presId="urn:microsoft.com/office/officeart/2005/8/layout/list1"/>
    <dgm:cxn modelId="{DD6941A1-6506-45D0-91D5-2590FCC8E614}" type="presOf" srcId="{71D90817-C14E-3544-B160-F111EAFE16A0}" destId="{1C1A80CB-95B7-914C-A9FB-5D053F6E1204}" srcOrd="0" destOrd="0" presId="urn:microsoft.com/office/officeart/2005/8/layout/list1"/>
    <dgm:cxn modelId="{7393E239-2B48-42D2-AEED-289B062DBB18}" type="presOf" srcId="{0EEE639B-810F-4445-ADEE-3BF4BFA41A5B}" destId="{90526FE8-FF22-134C-BB11-FCECA7A931AA}" srcOrd="0" destOrd="0" presId="urn:microsoft.com/office/officeart/2005/8/layout/list1"/>
    <dgm:cxn modelId="{B7C7241D-B85D-4CF4-826A-B4C958344BCD}" type="presParOf" srcId="{97C59183-5541-1F4C-9038-36C123FC603B}" destId="{FE09B870-D486-3046-98E8-AC86A8E19335}" srcOrd="0" destOrd="0" presId="urn:microsoft.com/office/officeart/2005/8/layout/list1"/>
    <dgm:cxn modelId="{A84F81AD-F2D3-438D-A8C9-BC42E70BF4DA}" type="presParOf" srcId="{FE09B870-D486-3046-98E8-AC86A8E19335}" destId="{CCB61F9D-F494-244D-A2D6-720B27797D6D}" srcOrd="0" destOrd="0" presId="urn:microsoft.com/office/officeart/2005/8/layout/list1"/>
    <dgm:cxn modelId="{0F5203AC-49AD-49C5-BF64-BDD9BC548799}" type="presParOf" srcId="{FE09B870-D486-3046-98E8-AC86A8E19335}" destId="{BB9DEF19-7050-444E-838A-6BE6F68F4C17}" srcOrd="1" destOrd="0" presId="urn:microsoft.com/office/officeart/2005/8/layout/list1"/>
    <dgm:cxn modelId="{3472F293-0955-4632-BDF0-50B42EF8DD81}" type="presParOf" srcId="{97C59183-5541-1F4C-9038-36C123FC603B}" destId="{E58C4ADC-1CA1-7049-AC85-7E1B571FA83D}" srcOrd="1" destOrd="0" presId="urn:microsoft.com/office/officeart/2005/8/layout/list1"/>
    <dgm:cxn modelId="{1B7F5C7A-70E0-4503-B4A5-C6CF63111784}" type="presParOf" srcId="{97C59183-5541-1F4C-9038-36C123FC603B}" destId="{BCF7A930-C3AF-A349-A56B-365A7129D8F5}" srcOrd="2" destOrd="0" presId="urn:microsoft.com/office/officeart/2005/8/layout/list1"/>
    <dgm:cxn modelId="{B08C7BA3-119D-4544-97DB-CBFED489C635}" type="presParOf" srcId="{97C59183-5541-1F4C-9038-36C123FC603B}" destId="{5811BAE1-BCB2-6B4E-BCDB-478B62F839C3}" srcOrd="3" destOrd="0" presId="urn:microsoft.com/office/officeart/2005/8/layout/list1"/>
    <dgm:cxn modelId="{B339535F-5982-4230-8717-DB504C877F27}" type="presParOf" srcId="{97C59183-5541-1F4C-9038-36C123FC603B}" destId="{0F3DC80B-B3A8-A449-AD1B-30B989919D7A}" srcOrd="4" destOrd="0" presId="urn:microsoft.com/office/officeart/2005/8/layout/list1"/>
    <dgm:cxn modelId="{0CEADE5C-2E1A-4F22-A6A2-04888B4ED161}" type="presParOf" srcId="{0F3DC80B-B3A8-A449-AD1B-30B989919D7A}" destId="{B8DEAA76-989A-154B-BB11-BA5F44DD9776}" srcOrd="0" destOrd="0" presId="urn:microsoft.com/office/officeart/2005/8/layout/list1"/>
    <dgm:cxn modelId="{5B55EC6A-375E-44EA-8045-89BEF632EC4F}" type="presParOf" srcId="{0F3DC80B-B3A8-A449-AD1B-30B989919D7A}" destId="{D811FF1F-9197-9340-A0E1-B295B408A9BF}" srcOrd="1" destOrd="0" presId="urn:microsoft.com/office/officeart/2005/8/layout/list1"/>
    <dgm:cxn modelId="{42164CCB-2CD4-47C4-B5CD-F52CC9D12C3E}" type="presParOf" srcId="{97C59183-5541-1F4C-9038-36C123FC603B}" destId="{EB1BD2A2-59A6-0946-8F7F-23109544A446}" srcOrd="5" destOrd="0" presId="urn:microsoft.com/office/officeart/2005/8/layout/list1"/>
    <dgm:cxn modelId="{AA84AE48-F960-408A-87F6-FDDAEA490ACE}" type="presParOf" srcId="{97C59183-5541-1F4C-9038-36C123FC603B}" destId="{855E6CD1-9EDD-C14F-9CC1-E8AAC9460A76}" srcOrd="6" destOrd="0" presId="urn:microsoft.com/office/officeart/2005/8/layout/list1"/>
    <dgm:cxn modelId="{13FDECEE-1CD1-4331-846A-96C41F6E9660}" type="presParOf" srcId="{97C59183-5541-1F4C-9038-36C123FC603B}" destId="{629A2C0C-7C72-264C-B015-DA1A89B54D25}" srcOrd="7" destOrd="0" presId="urn:microsoft.com/office/officeart/2005/8/layout/list1"/>
    <dgm:cxn modelId="{555A4DB2-B7D2-4037-BBF8-3937FB8E6AAB}" type="presParOf" srcId="{97C59183-5541-1F4C-9038-36C123FC603B}" destId="{EA0D3016-BA44-1345-89A9-9CDBE6042DC2}" srcOrd="8" destOrd="0" presId="urn:microsoft.com/office/officeart/2005/8/layout/list1"/>
    <dgm:cxn modelId="{4B584B60-44B5-4050-AD1F-20E29E6C5F42}" type="presParOf" srcId="{EA0D3016-BA44-1345-89A9-9CDBE6042DC2}" destId="{B0F3842F-6060-E349-9D5A-FB17015ABFFA}" srcOrd="0" destOrd="0" presId="urn:microsoft.com/office/officeart/2005/8/layout/list1"/>
    <dgm:cxn modelId="{7E7266E6-5D68-4FA4-B9A8-BA2326E2C28E}" type="presParOf" srcId="{EA0D3016-BA44-1345-89A9-9CDBE6042DC2}" destId="{2515C38B-F90F-8E4D-A9DB-C10E42643733}" srcOrd="1" destOrd="0" presId="urn:microsoft.com/office/officeart/2005/8/layout/list1"/>
    <dgm:cxn modelId="{A23A15E7-9792-4D8A-B3E4-EFEEC802B8DD}" type="presParOf" srcId="{97C59183-5541-1F4C-9038-36C123FC603B}" destId="{6AD1EE99-E1D9-274B-A266-CCB2610AF9D1}" srcOrd="9" destOrd="0" presId="urn:microsoft.com/office/officeart/2005/8/layout/list1"/>
    <dgm:cxn modelId="{E7D04D74-3B5E-485F-B713-6D3822DAB244}" type="presParOf" srcId="{97C59183-5541-1F4C-9038-36C123FC603B}" destId="{7C2CB4DF-BB87-6446-B8A8-B9CC9955F6B2}" srcOrd="10" destOrd="0" presId="urn:microsoft.com/office/officeart/2005/8/layout/list1"/>
    <dgm:cxn modelId="{36BB255C-6E45-4C8A-812C-4137E2EAB776}" type="presParOf" srcId="{97C59183-5541-1F4C-9038-36C123FC603B}" destId="{890DF80E-9112-3242-B3ED-E1B4428D7E3B}" srcOrd="11" destOrd="0" presId="urn:microsoft.com/office/officeart/2005/8/layout/list1"/>
    <dgm:cxn modelId="{EA4966C4-9D81-4883-B337-8E42DECB48E6}" type="presParOf" srcId="{97C59183-5541-1F4C-9038-36C123FC603B}" destId="{8538AF0D-3117-514F-9827-3BE1C13BD195}" srcOrd="12" destOrd="0" presId="urn:microsoft.com/office/officeart/2005/8/layout/list1"/>
    <dgm:cxn modelId="{CC4D7408-6843-4B04-B279-09F283886328}" type="presParOf" srcId="{8538AF0D-3117-514F-9827-3BE1C13BD195}" destId="{90526FE8-FF22-134C-BB11-FCECA7A931AA}" srcOrd="0" destOrd="0" presId="urn:microsoft.com/office/officeart/2005/8/layout/list1"/>
    <dgm:cxn modelId="{B377889C-6865-4CA1-ACC5-839E4FB40FD9}" type="presParOf" srcId="{8538AF0D-3117-514F-9827-3BE1C13BD195}" destId="{2F77A5AE-8BB4-F543-943D-8FAA807AD714}" srcOrd="1" destOrd="0" presId="urn:microsoft.com/office/officeart/2005/8/layout/list1"/>
    <dgm:cxn modelId="{FB9D5FC9-868A-464D-9FEE-D496F0AB284E}" type="presParOf" srcId="{97C59183-5541-1F4C-9038-36C123FC603B}" destId="{BDD56046-00A7-104C-8E90-A26070D03A32}" srcOrd="13" destOrd="0" presId="urn:microsoft.com/office/officeart/2005/8/layout/list1"/>
    <dgm:cxn modelId="{F712FC0D-8648-4557-8675-6409685FB1B7}" type="presParOf" srcId="{97C59183-5541-1F4C-9038-36C123FC603B}" destId="{3DCB5447-404D-8749-A5EF-85AD4BD3BDFD}" srcOrd="14" destOrd="0" presId="urn:microsoft.com/office/officeart/2005/8/layout/list1"/>
    <dgm:cxn modelId="{1448C181-74B1-4FF5-96AE-6E433E9947F6}" type="presParOf" srcId="{97C59183-5541-1F4C-9038-36C123FC603B}" destId="{B057AB2F-055D-DF4A-84F2-2A46A1661C1E}" srcOrd="15" destOrd="0" presId="urn:microsoft.com/office/officeart/2005/8/layout/list1"/>
    <dgm:cxn modelId="{5673CE7C-1FAF-45B6-86BB-8C6AB4105D72}" type="presParOf" srcId="{97C59183-5541-1F4C-9038-36C123FC603B}" destId="{4E02AB71-6830-2043-8069-C0A085775B8C}" srcOrd="16" destOrd="0" presId="urn:microsoft.com/office/officeart/2005/8/layout/list1"/>
    <dgm:cxn modelId="{942CB7C7-99B4-461B-BE9D-18231C6A7995}" type="presParOf" srcId="{4E02AB71-6830-2043-8069-C0A085775B8C}" destId="{4AD9E7CE-2A7E-F44D-A18A-3D2FF517D0A8}" srcOrd="0" destOrd="0" presId="urn:microsoft.com/office/officeart/2005/8/layout/list1"/>
    <dgm:cxn modelId="{A2C8AF58-9471-4E1C-810C-1639ABED8D4B}" type="presParOf" srcId="{4E02AB71-6830-2043-8069-C0A085775B8C}" destId="{2C304763-14B8-494C-A7B7-22555CBD65CA}" srcOrd="1" destOrd="0" presId="urn:microsoft.com/office/officeart/2005/8/layout/list1"/>
    <dgm:cxn modelId="{B0C3B29A-C763-4257-84D0-09C10AF85462}" type="presParOf" srcId="{97C59183-5541-1F4C-9038-36C123FC603B}" destId="{BA31E687-E6AF-134B-A7B7-CDDCCE2F76A4}" srcOrd="17" destOrd="0" presId="urn:microsoft.com/office/officeart/2005/8/layout/list1"/>
    <dgm:cxn modelId="{29195D14-4DDF-4B82-84A4-8DC696E01476}" type="presParOf" srcId="{97C59183-5541-1F4C-9038-36C123FC603B}" destId="{5D9FD774-4705-1349-B42E-80E1DF39BD84}" srcOrd="18" destOrd="0" presId="urn:microsoft.com/office/officeart/2005/8/layout/list1"/>
    <dgm:cxn modelId="{C9B9BD77-459C-492B-B159-DB78B0C9F544}" type="presParOf" srcId="{97C59183-5541-1F4C-9038-36C123FC603B}" destId="{02C8EF9B-EBD8-3048-B1A7-4A7E30888C10}" srcOrd="19" destOrd="0" presId="urn:microsoft.com/office/officeart/2005/8/layout/list1"/>
    <dgm:cxn modelId="{44739C59-50E2-4C02-81D6-E28B2D7378B2}" type="presParOf" srcId="{97C59183-5541-1F4C-9038-36C123FC603B}" destId="{7579DAAC-EDD3-3244-ABD1-A046FC909A70}" srcOrd="20" destOrd="0" presId="urn:microsoft.com/office/officeart/2005/8/layout/list1"/>
    <dgm:cxn modelId="{8886693D-FAA1-4E68-B7B8-994D2E1EA992}" type="presParOf" srcId="{7579DAAC-EDD3-3244-ABD1-A046FC909A70}" destId="{51A506EB-25E6-774B-9D3F-E39A57902E2D}" srcOrd="0" destOrd="0" presId="urn:microsoft.com/office/officeart/2005/8/layout/list1"/>
    <dgm:cxn modelId="{01B276B5-B61C-42F4-9EA1-D96AC4046BB6}" type="presParOf" srcId="{7579DAAC-EDD3-3244-ABD1-A046FC909A70}" destId="{E2D1AF4A-7A9D-5443-9EA8-67B6830C9E00}" srcOrd="1" destOrd="0" presId="urn:microsoft.com/office/officeart/2005/8/layout/list1"/>
    <dgm:cxn modelId="{14AD6F04-F3E1-42F3-A52E-4FB1BDB75307}" type="presParOf" srcId="{97C59183-5541-1F4C-9038-36C123FC603B}" destId="{D797C5F7-BA47-6643-938F-7EF06743AFE8}" srcOrd="21" destOrd="0" presId="urn:microsoft.com/office/officeart/2005/8/layout/list1"/>
    <dgm:cxn modelId="{EC701FDF-E793-4490-AE22-AE56B73088BD}" type="presParOf" srcId="{97C59183-5541-1F4C-9038-36C123FC603B}" destId="{9603C92B-338F-ED4D-B517-DC54024257B8}" srcOrd="22" destOrd="0" presId="urn:microsoft.com/office/officeart/2005/8/layout/list1"/>
    <dgm:cxn modelId="{B507F68B-9353-4A50-A631-F42A06AC5714}" type="presParOf" srcId="{97C59183-5541-1F4C-9038-36C123FC603B}" destId="{E458F1B5-1692-7142-A6A2-6F29F2707E4B}" srcOrd="23" destOrd="0" presId="urn:microsoft.com/office/officeart/2005/8/layout/list1"/>
    <dgm:cxn modelId="{341A92C6-3306-4F63-98CA-6F367839E288}" type="presParOf" srcId="{97C59183-5541-1F4C-9038-36C123FC603B}" destId="{3BE5710D-9374-AB41-933A-64B6C8842812}" srcOrd="24" destOrd="0" presId="urn:microsoft.com/office/officeart/2005/8/layout/list1"/>
    <dgm:cxn modelId="{BC206879-A55A-4EB9-B0E8-0DE893ACE067}" type="presParOf" srcId="{3BE5710D-9374-AB41-933A-64B6C8842812}" destId="{1C1A80CB-95B7-914C-A9FB-5D053F6E1204}" srcOrd="0" destOrd="0" presId="urn:microsoft.com/office/officeart/2005/8/layout/list1"/>
    <dgm:cxn modelId="{6B16068C-1338-48EA-8975-1B706713187F}" type="presParOf" srcId="{3BE5710D-9374-AB41-933A-64B6C8842812}" destId="{D2E7FB4B-ACE0-E84A-8819-2AEC2E6276B9}" srcOrd="1" destOrd="0" presId="urn:microsoft.com/office/officeart/2005/8/layout/list1"/>
    <dgm:cxn modelId="{CF14194E-34AF-496B-9FEA-1A60AAE8DA32}" type="presParOf" srcId="{97C59183-5541-1F4C-9038-36C123FC603B}" destId="{5FD01722-2BE3-6E4F-9361-3426A73B8C13}" srcOrd="25" destOrd="0" presId="urn:microsoft.com/office/officeart/2005/8/layout/list1"/>
    <dgm:cxn modelId="{6B1BE23C-84D0-4F06-9B73-1AF9EA2313F2}" type="presParOf" srcId="{97C59183-5541-1F4C-9038-36C123FC603B}" destId="{70FB6059-FA00-984C-B346-006E9BC5989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894CA-A575-D747-BD22-C32AF9000870}">
      <dsp:nvSpPr>
        <dsp:cNvPr id="0" name=""/>
        <dsp:cNvSpPr/>
      </dsp:nvSpPr>
      <dsp:spPr>
        <a:xfrm>
          <a:off x="3389709" y="13283"/>
          <a:ext cx="3126581" cy="3126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fostering the sustained availability and use of satellite data for forest monitoring to better manage forest resources</a:t>
          </a:r>
          <a:endParaRPr lang="en-GB" sz="2300" kern="1200" dirty="0"/>
        </a:p>
      </dsp:txBody>
      <dsp:txXfrm>
        <a:off x="3847586" y="471160"/>
        <a:ext cx="2210827" cy="2210827"/>
      </dsp:txXfrm>
    </dsp:sp>
    <dsp:sp modelId="{64E00CB2-20E2-C648-A5B9-78BCCFA37EF1}">
      <dsp:nvSpPr>
        <dsp:cNvPr id="0" name=""/>
        <dsp:cNvSpPr/>
      </dsp:nvSpPr>
      <dsp:spPr>
        <a:xfrm rot="8744664">
          <a:off x="1281839" y="2788529"/>
          <a:ext cx="2474635" cy="891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EF219-D5FB-E14E-ADC7-DDAB5EE1DA84}">
      <dsp:nvSpPr>
        <dsp:cNvPr id="0" name=""/>
        <dsp:cNvSpPr/>
      </dsp:nvSpPr>
      <dsp:spPr>
        <a:xfrm>
          <a:off x="11345" y="2341889"/>
          <a:ext cx="2970252" cy="3177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coordinating observations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CEOS (Committee on Earth Observation Satellites) has setup Space Data Coordination Group (SDCG)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Assures  annual, wall-to-wall, worldwide long-term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Assists with country specific requirements</a:t>
          </a:r>
        </a:p>
      </dsp:txBody>
      <dsp:txXfrm>
        <a:off x="98341" y="2428885"/>
        <a:ext cx="2796260" cy="3003298"/>
      </dsp:txXfrm>
    </dsp:sp>
    <dsp:sp modelId="{49516D35-9ACA-E748-9BB2-0C069FDC325B}">
      <dsp:nvSpPr>
        <dsp:cNvPr id="0" name=""/>
        <dsp:cNvSpPr/>
      </dsp:nvSpPr>
      <dsp:spPr>
        <a:xfrm rot="2055336">
          <a:off x="6149525" y="2788529"/>
          <a:ext cx="2474635" cy="89107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4497632"/>
            <a:satOff val="48593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2B1D6-253F-B547-9F90-D97D7ADAFF76}">
      <dsp:nvSpPr>
        <dsp:cNvPr id="0" name=""/>
        <dsp:cNvSpPr/>
      </dsp:nvSpPr>
      <dsp:spPr>
        <a:xfrm>
          <a:off x="6924402" y="2341889"/>
          <a:ext cx="2970252" cy="3177290"/>
        </a:xfrm>
        <a:prstGeom prst="roundRect">
          <a:avLst>
            <a:gd name="adj" fmla="val 10000"/>
          </a:avLst>
        </a:prstGeom>
        <a:solidFill>
          <a:schemeClr val="accent4">
            <a:hueOff val="4497632"/>
            <a:satOff val="48593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assisting countries in the use of satellite data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Methods &amp; Guidance on use of satellite and ground data to estimate GHGs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Capacity Building in coordination with others such as UNREDD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Research &amp; Development to address practical problems</a:t>
          </a:r>
          <a:endParaRPr lang="en-GB" sz="1800" kern="1200" dirty="0"/>
        </a:p>
      </dsp:txBody>
      <dsp:txXfrm>
        <a:off x="7011398" y="2428885"/>
        <a:ext cx="2796260" cy="3003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412BF-6F0F-E34A-A8A7-C9E331F4D376}">
      <dsp:nvSpPr>
        <dsp:cNvPr id="0" name=""/>
        <dsp:cNvSpPr/>
      </dsp:nvSpPr>
      <dsp:spPr>
        <a:xfrm>
          <a:off x="900183" y="0"/>
          <a:ext cx="5792702" cy="579270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8E1EB-82D8-694D-A8D8-ABB4906C9CF7}">
      <dsp:nvSpPr>
        <dsp:cNvPr id="0" name=""/>
        <dsp:cNvSpPr/>
      </dsp:nvSpPr>
      <dsp:spPr>
        <a:xfrm>
          <a:off x="1450490" y="550306"/>
          <a:ext cx="2259153" cy="2259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Wall-to-wall monitoring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Integration of ground data and remote sensing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Captures leakage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Capture small changes</a:t>
          </a:r>
          <a:endParaRPr lang="en-GB" sz="1500" kern="1200" dirty="0"/>
        </a:p>
      </dsp:txBody>
      <dsp:txXfrm>
        <a:off x="1560773" y="660589"/>
        <a:ext cx="2038587" cy="2038587"/>
      </dsp:txXfrm>
    </dsp:sp>
    <dsp:sp modelId="{57C3D291-EEF7-864B-9094-D0CF677F86B5}">
      <dsp:nvSpPr>
        <dsp:cNvPr id="0" name=""/>
        <dsp:cNvSpPr/>
      </dsp:nvSpPr>
      <dsp:spPr>
        <a:xfrm>
          <a:off x="3883425" y="550306"/>
          <a:ext cx="2259153" cy="22591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Consistency with UNFCCC and IPCC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Follow IPCC guidelines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Vital for reporting REDD+ and GHGs to UNFCCC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Maps 5 REDD+ categories onto IPCC methods</a:t>
          </a:r>
          <a:endParaRPr lang="en-GB" sz="1500" kern="1200" dirty="0"/>
        </a:p>
      </dsp:txBody>
      <dsp:txXfrm>
        <a:off x="3993708" y="660589"/>
        <a:ext cx="2038587" cy="2038587"/>
      </dsp:txXfrm>
    </dsp:sp>
    <dsp:sp modelId="{DD64E781-EF07-BC4F-90FD-71F8AD6DC2F9}">
      <dsp:nvSpPr>
        <dsp:cNvPr id="0" name=""/>
        <dsp:cNvSpPr/>
      </dsp:nvSpPr>
      <dsp:spPr>
        <a:xfrm>
          <a:off x="1450490" y="2983241"/>
          <a:ext cx="2259153" cy="22591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Affordable and Practical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Based on medium resolution data (10-30m)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Can use higher resolution data if needed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Based on widely useable methods</a:t>
          </a:r>
          <a:endParaRPr lang="en-GB" sz="1500" kern="1200" dirty="0"/>
        </a:p>
      </dsp:txBody>
      <dsp:txXfrm>
        <a:off x="1560773" y="3093524"/>
        <a:ext cx="2038587" cy="2038587"/>
      </dsp:txXfrm>
    </dsp:sp>
    <dsp:sp modelId="{E702DE94-721B-8844-9276-C16A0779D054}">
      <dsp:nvSpPr>
        <dsp:cNvPr id="0" name=""/>
        <dsp:cNvSpPr/>
      </dsp:nvSpPr>
      <dsp:spPr>
        <a:xfrm>
          <a:off x="3883425" y="2983241"/>
          <a:ext cx="2259153" cy="22591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Co-operation with Partners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Coordination of capacity development (FAO…)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GOFC-GOLD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IPCC and UNFCCC</a:t>
          </a:r>
          <a:endParaRPr lang="en-GB" sz="1500" kern="1200" dirty="0"/>
        </a:p>
      </dsp:txBody>
      <dsp:txXfrm>
        <a:off x="3993708" y="3093524"/>
        <a:ext cx="2038587" cy="2038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A0C98-3A76-F54D-A15C-60586E30373D}">
      <dsp:nvSpPr>
        <dsp:cNvPr id="0" name=""/>
        <dsp:cNvSpPr/>
      </dsp:nvSpPr>
      <dsp:spPr>
        <a:xfrm>
          <a:off x="0" y="0"/>
          <a:ext cx="9906000" cy="22950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53504-4ED2-6B4D-9603-94DE59A64EBC}">
      <dsp:nvSpPr>
        <dsp:cNvPr id="0" name=""/>
        <dsp:cNvSpPr/>
      </dsp:nvSpPr>
      <dsp:spPr>
        <a:xfrm>
          <a:off x="300362" y="306010"/>
          <a:ext cx="1723199" cy="1683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FF606-A507-4747-A5DB-11608C280846}">
      <dsp:nvSpPr>
        <dsp:cNvPr id="0" name=""/>
        <dsp:cNvSpPr/>
      </dsp:nvSpPr>
      <dsp:spPr>
        <a:xfrm rot="10800000">
          <a:off x="300362" y="2295080"/>
          <a:ext cx="1723199" cy="28050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Space Data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GFOI works with space agencies through CEOS to ensures the  long-term, world-wide acquisition of core satellite data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helps countries meet their individual data needs</a:t>
          </a:r>
          <a:endParaRPr lang="en-GB" sz="1400" kern="1200" dirty="0"/>
        </a:p>
      </dsp:txBody>
      <dsp:txXfrm rot="10800000">
        <a:off x="353356" y="2295080"/>
        <a:ext cx="1617211" cy="2752104"/>
      </dsp:txXfrm>
    </dsp:sp>
    <dsp:sp modelId="{6BA6CC36-0BF5-9E45-B5D8-C54188AF8965}">
      <dsp:nvSpPr>
        <dsp:cNvPr id="0" name=""/>
        <dsp:cNvSpPr/>
      </dsp:nvSpPr>
      <dsp:spPr>
        <a:xfrm>
          <a:off x="2195881" y="306010"/>
          <a:ext cx="1723199" cy="16830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97486-D34F-8542-9E64-4D393A1D46F7}">
      <dsp:nvSpPr>
        <dsp:cNvPr id="0" name=""/>
        <dsp:cNvSpPr/>
      </dsp:nvSpPr>
      <dsp:spPr>
        <a:xfrm rot="10800000">
          <a:off x="2195881" y="2295080"/>
          <a:ext cx="1723199" cy="28050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Capacity Building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GFOI provides capacity building in coordination with others such as UN-REDD. It supports the use of satellite and ground data to monitor forests, and estimate GHGs.</a:t>
          </a:r>
          <a:endParaRPr lang="en-GB" sz="1400" kern="1200" dirty="0"/>
        </a:p>
      </dsp:txBody>
      <dsp:txXfrm rot="10800000">
        <a:off x="2248875" y="2295080"/>
        <a:ext cx="1617211" cy="2752104"/>
      </dsp:txXfrm>
    </dsp:sp>
    <dsp:sp modelId="{A4E87A7F-9297-9446-820C-21041BC6896C}">
      <dsp:nvSpPr>
        <dsp:cNvPr id="0" name=""/>
        <dsp:cNvSpPr/>
      </dsp:nvSpPr>
      <dsp:spPr>
        <a:xfrm>
          <a:off x="4091400" y="306010"/>
          <a:ext cx="1723199" cy="1683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E5919-146A-DA47-A7FD-63E4B9F96DA8}">
      <dsp:nvSpPr>
        <dsp:cNvPr id="0" name=""/>
        <dsp:cNvSpPr/>
      </dsp:nvSpPr>
      <dsp:spPr>
        <a:xfrm rot="10800000">
          <a:off x="4091400" y="2295080"/>
          <a:ext cx="1723199" cy="28050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Methods and Guidance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Guidance on i</a:t>
          </a:r>
          <a:r>
            <a:rPr lang="en-GB" sz="1400" b="0" i="0" kern="1200" dirty="0" smtClean="0"/>
            <a:t>ntegrating remote-sensing and ground-based observations for estimation of emissions and removals of greenhouse gases in forests</a:t>
          </a:r>
          <a:r>
            <a:rPr lang="en-GB" sz="1400" kern="1200" dirty="0" smtClean="0"/>
            <a:t>. </a:t>
          </a:r>
          <a:endParaRPr lang="en-GB" sz="1400" kern="1200" dirty="0"/>
        </a:p>
      </dsp:txBody>
      <dsp:txXfrm rot="10800000">
        <a:off x="4144394" y="2295080"/>
        <a:ext cx="1617211" cy="2752104"/>
      </dsp:txXfrm>
    </dsp:sp>
    <dsp:sp modelId="{421D7C79-1561-4841-80ED-F9A4FFC02C78}">
      <dsp:nvSpPr>
        <dsp:cNvPr id="0" name=""/>
        <dsp:cNvSpPr/>
      </dsp:nvSpPr>
      <dsp:spPr>
        <a:xfrm>
          <a:off x="5986919" y="306010"/>
          <a:ext cx="1723199" cy="1683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6BAB5-A826-0845-8192-165762AA1A87}">
      <dsp:nvSpPr>
        <dsp:cNvPr id="0" name=""/>
        <dsp:cNvSpPr/>
      </dsp:nvSpPr>
      <dsp:spPr>
        <a:xfrm rot="10800000">
          <a:off x="5986919" y="2295080"/>
          <a:ext cx="1723199" cy="28050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Research and Development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Identifying and promoting R&amp;D needed for practical, global implementation of National Forest Monitoring</a:t>
          </a:r>
          <a:endParaRPr lang="en-GB" sz="1400" kern="1200" dirty="0"/>
        </a:p>
      </dsp:txBody>
      <dsp:txXfrm rot="10800000">
        <a:off x="6039913" y="2295080"/>
        <a:ext cx="1617211" cy="2752104"/>
      </dsp:txXfrm>
    </dsp:sp>
    <dsp:sp modelId="{9618484B-FA32-ED49-8704-9C4EC4C1EA3E}">
      <dsp:nvSpPr>
        <dsp:cNvPr id="0" name=""/>
        <dsp:cNvSpPr/>
      </dsp:nvSpPr>
      <dsp:spPr>
        <a:xfrm>
          <a:off x="7882438" y="306010"/>
          <a:ext cx="1723199" cy="1683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ACCD8-B237-9748-A054-38CCD622502A}">
      <dsp:nvSpPr>
        <dsp:cNvPr id="0" name=""/>
        <dsp:cNvSpPr/>
      </dsp:nvSpPr>
      <dsp:spPr>
        <a:xfrm rot="10800000">
          <a:off x="7882438" y="2295080"/>
          <a:ext cx="1723199" cy="28050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GFOI Office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Coordination and Management</a:t>
          </a:r>
          <a:endParaRPr lang="en-GB" sz="1400" kern="1200" dirty="0"/>
        </a:p>
      </dsp:txBody>
      <dsp:txXfrm rot="10800000">
        <a:off x="7935432" y="2295080"/>
        <a:ext cx="1617211" cy="2752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CFE20-8927-3640-AC97-33E21B899984}">
      <dsp:nvSpPr>
        <dsp:cNvPr id="0" name=""/>
        <dsp:cNvSpPr/>
      </dsp:nvSpPr>
      <dsp:spPr>
        <a:xfrm>
          <a:off x="2724" y="2072"/>
          <a:ext cx="6598550" cy="63616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n>
                <a:noFill/>
              </a:ln>
            </a:rPr>
            <a:t>Space Data</a:t>
          </a:r>
          <a:endParaRPr lang="en-GB" sz="2400" kern="1200" dirty="0">
            <a:ln>
              <a:noFill/>
            </a:ln>
          </a:endParaRPr>
        </a:p>
      </dsp:txBody>
      <dsp:txXfrm>
        <a:off x="21357" y="20705"/>
        <a:ext cx="6561284" cy="598896"/>
      </dsp:txXfrm>
    </dsp:sp>
    <dsp:sp modelId="{65E7C2CA-86D7-C74E-B705-C29FA480425C}">
      <dsp:nvSpPr>
        <dsp:cNvPr id="0" name=""/>
        <dsp:cNvSpPr/>
      </dsp:nvSpPr>
      <dsp:spPr>
        <a:xfrm>
          <a:off x="9165" y="685275"/>
          <a:ext cx="6585668" cy="63616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n>
                <a:noFill/>
              </a:ln>
            </a:rPr>
            <a:t>Methods &amp; Guidance</a:t>
          </a:r>
          <a:endParaRPr lang="en-GB" sz="2400" kern="1200" dirty="0">
            <a:ln>
              <a:noFill/>
            </a:ln>
          </a:endParaRPr>
        </a:p>
      </dsp:txBody>
      <dsp:txXfrm>
        <a:off x="27798" y="703908"/>
        <a:ext cx="6548402" cy="598896"/>
      </dsp:txXfrm>
    </dsp:sp>
    <dsp:sp modelId="{1266E3A0-F1EA-EB4A-ACFB-AF3D9103975B}">
      <dsp:nvSpPr>
        <dsp:cNvPr id="0" name=""/>
        <dsp:cNvSpPr/>
      </dsp:nvSpPr>
      <dsp:spPr>
        <a:xfrm>
          <a:off x="22009" y="1368478"/>
          <a:ext cx="6559981" cy="636162"/>
        </a:xfrm>
        <a:prstGeom prst="roundRect">
          <a:avLst>
            <a:gd name="adj" fmla="val 10000"/>
          </a:avLst>
        </a:prstGeom>
        <a:solidFill>
          <a:srgbClr val="7686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n>
                <a:noFill/>
              </a:ln>
            </a:rPr>
            <a:t>Capacity Development</a:t>
          </a:r>
          <a:endParaRPr lang="en-GB" sz="2400" kern="1200" dirty="0">
            <a:ln>
              <a:noFill/>
            </a:ln>
          </a:endParaRPr>
        </a:p>
      </dsp:txBody>
      <dsp:txXfrm>
        <a:off x="40642" y="1387111"/>
        <a:ext cx="6522715" cy="598896"/>
      </dsp:txXfrm>
    </dsp:sp>
    <dsp:sp modelId="{7A1206BB-0803-704C-8571-16D663FD2F0C}">
      <dsp:nvSpPr>
        <dsp:cNvPr id="0" name=""/>
        <dsp:cNvSpPr/>
      </dsp:nvSpPr>
      <dsp:spPr>
        <a:xfrm>
          <a:off x="47546" y="2051681"/>
          <a:ext cx="6508906" cy="636162"/>
        </a:xfrm>
        <a:prstGeom prst="roundRect">
          <a:avLst>
            <a:gd name="adj" fmla="val 10000"/>
          </a:avLst>
        </a:prstGeom>
        <a:solidFill>
          <a:srgbClr val="7780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n>
                <a:noFill/>
              </a:ln>
            </a:rPr>
            <a:t>R&amp;D</a:t>
          </a:r>
          <a:endParaRPr lang="en-GB" sz="2400" kern="1200" dirty="0">
            <a:ln>
              <a:noFill/>
            </a:ln>
          </a:endParaRPr>
        </a:p>
      </dsp:txBody>
      <dsp:txXfrm>
        <a:off x="66179" y="2070314"/>
        <a:ext cx="6471640" cy="598896"/>
      </dsp:txXfrm>
    </dsp:sp>
    <dsp:sp modelId="{A4D5640C-094E-BC48-9EB7-EFCFF94497D3}">
      <dsp:nvSpPr>
        <dsp:cNvPr id="0" name=""/>
        <dsp:cNvSpPr/>
      </dsp:nvSpPr>
      <dsp:spPr>
        <a:xfrm>
          <a:off x="98026" y="2734883"/>
          <a:ext cx="1260414" cy="224667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n>
                <a:noFill/>
              </a:ln>
            </a:rPr>
            <a:t>UN-REDD</a:t>
          </a:r>
          <a:endParaRPr lang="en-GB" sz="2400" kern="1200" dirty="0">
            <a:ln>
              <a:noFill/>
            </a:ln>
          </a:endParaRPr>
        </a:p>
      </dsp:txBody>
      <dsp:txXfrm>
        <a:off x="134942" y="2771799"/>
        <a:ext cx="1186582" cy="2172844"/>
      </dsp:txXfrm>
    </dsp:sp>
    <dsp:sp modelId="{9FB2DDB3-298C-7941-9BA2-FFF3FBDB78E5}">
      <dsp:nvSpPr>
        <dsp:cNvPr id="0" name=""/>
        <dsp:cNvSpPr/>
      </dsp:nvSpPr>
      <dsp:spPr>
        <a:xfrm>
          <a:off x="1384909" y="2734883"/>
          <a:ext cx="1260414" cy="224667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n>
                <a:noFill/>
              </a:ln>
            </a:rPr>
            <a:t>FCPF</a:t>
          </a:r>
          <a:endParaRPr lang="en-GB" sz="2400" kern="1200" dirty="0">
            <a:ln>
              <a:noFill/>
            </a:ln>
          </a:endParaRPr>
        </a:p>
      </dsp:txBody>
      <dsp:txXfrm>
        <a:off x="1421825" y="2771799"/>
        <a:ext cx="1186582" cy="2172844"/>
      </dsp:txXfrm>
    </dsp:sp>
    <dsp:sp modelId="{FE4C403C-61F8-6043-815A-043E6B585AA4}">
      <dsp:nvSpPr>
        <dsp:cNvPr id="0" name=""/>
        <dsp:cNvSpPr/>
      </dsp:nvSpPr>
      <dsp:spPr>
        <a:xfrm>
          <a:off x="2671792" y="2734883"/>
          <a:ext cx="1260414" cy="22466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n>
                <a:noFill/>
              </a:ln>
            </a:rPr>
            <a:t>Bilateral, e.g. Australia-Kenya</a:t>
          </a:r>
          <a:endParaRPr lang="en-GB" sz="2400" kern="1200" dirty="0">
            <a:ln>
              <a:noFill/>
            </a:ln>
          </a:endParaRPr>
        </a:p>
      </dsp:txBody>
      <dsp:txXfrm>
        <a:off x="2708708" y="2771799"/>
        <a:ext cx="1186582" cy="2172844"/>
      </dsp:txXfrm>
    </dsp:sp>
    <dsp:sp modelId="{7C50B6A4-F3F5-6144-98AB-882503466A22}">
      <dsp:nvSpPr>
        <dsp:cNvPr id="0" name=""/>
        <dsp:cNvSpPr/>
      </dsp:nvSpPr>
      <dsp:spPr>
        <a:xfrm>
          <a:off x="3958675" y="2734883"/>
          <a:ext cx="1260414" cy="226442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n>
                <a:noFill/>
              </a:ln>
            </a:rPr>
            <a:t>UNFCCC</a:t>
          </a:r>
          <a:endParaRPr lang="en-GB" sz="2400" kern="1200" dirty="0">
            <a:ln>
              <a:noFill/>
            </a:ln>
          </a:endParaRPr>
        </a:p>
      </dsp:txBody>
      <dsp:txXfrm>
        <a:off x="3995591" y="2771799"/>
        <a:ext cx="1186582" cy="2190593"/>
      </dsp:txXfrm>
    </dsp:sp>
    <dsp:sp modelId="{7A2E1DC6-4956-2044-B37A-02468A250ED1}">
      <dsp:nvSpPr>
        <dsp:cNvPr id="0" name=""/>
        <dsp:cNvSpPr/>
      </dsp:nvSpPr>
      <dsp:spPr>
        <a:xfrm>
          <a:off x="5245558" y="2734883"/>
          <a:ext cx="1260414" cy="224667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n>
                <a:noFill/>
              </a:ln>
            </a:rPr>
            <a:t>Others</a:t>
          </a:r>
          <a:endParaRPr lang="en-GB" sz="2400" kern="1200" dirty="0">
            <a:ln>
              <a:noFill/>
            </a:ln>
          </a:endParaRPr>
        </a:p>
      </dsp:txBody>
      <dsp:txXfrm>
        <a:off x="5282474" y="2771799"/>
        <a:ext cx="1186582" cy="217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D9D67-D5EF-C547-A28C-2AF643D640F3}">
      <dsp:nvSpPr>
        <dsp:cNvPr id="0" name=""/>
        <dsp:cNvSpPr/>
      </dsp:nvSpPr>
      <dsp:spPr>
        <a:xfrm>
          <a:off x="0" y="310599"/>
          <a:ext cx="9609889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834" tIns="416560" rIns="74583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Assuring the availability of consistent time-series of optical and radar (SAR) satellite data over global forest cover. 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At least one annual national cloud-free optical coverage over each country.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Publicly open (“core”) satellite data, phased implementation - full global coverage by 2016</a:t>
          </a:r>
        </a:p>
      </dsp:txBody>
      <dsp:txXfrm>
        <a:off x="0" y="310599"/>
        <a:ext cx="9609889" cy="1984500"/>
      </dsp:txXfrm>
    </dsp:sp>
    <dsp:sp modelId="{9159BDCB-1F60-394C-85AE-E201FF611E4E}">
      <dsp:nvSpPr>
        <dsp:cNvPr id="0" name=""/>
        <dsp:cNvSpPr/>
      </dsp:nvSpPr>
      <dsp:spPr>
        <a:xfrm>
          <a:off x="480494" y="15399"/>
          <a:ext cx="6726922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262" tIns="0" rIns="25426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Implementation of Baseline Global Data Acquisition Strategy</a:t>
          </a:r>
          <a:endParaRPr lang="en-US" sz="2000" kern="1200" dirty="0"/>
        </a:p>
      </dsp:txBody>
      <dsp:txXfrm>
        <a:off x="509315" y="44220"/>
        <a:ext cx="6669280" cy="532758"/>
      </dsp:txXfrm>
    </dsp:sp>
    <dsp:sp modelId="{CB6EEA37-858F-8644-AE52-AD33B88EBD4E}">
      <dsp:nvSpPr>
        <dsp:cNvPr id="0" name=""/>
        <dsp:cNvSpPr/>
      </dsp:nvSpPr>
      <dsp:spPr>
        <a:xfrm>
          <a:off x="0" y="2698299"/>
          <a:ext cx="9609889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834" tIns="416560" rIns="74583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 coordinated strategy for national data acquisitions accommodating countries’ specific technical </a:t>
          </a:r>
          <a:r>
            <a:rPr lang="en-US" sz="2000" b="1" kern="1200" smtClean="0"/>
            <a:t>requirements, heritage, or experience</a:t>
          </a:r>
          <a:r>
            <a:rPr lang="en-US" sz="2000" kern="1200" smtClean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Covers a wider range of satellite data sources, including </a:t>
          </a:r>
          <a:r>
            <a:rPr lang="en-US" sz="2000" b="1" kern="1200" smtClean="0"/>
            <a:t>commercial</a:t>
          </a:r>
          <a:r>
            <a:rPr lang="en-US" sz="2000" kern="1200" smtClean="0"/>
            <a:t>.</a:t>
          </a:r>
          <a:endParaRPr lang="en-US" sz="2000" kern="1200" dirty="0" smtClean="0"/>
        </a:p>
      </dsp:txBody>
      <dsp:txXfrm>
        <a:off x="0" y="2698299"/>
        <a:ext cx="9609889" cy="1417500"/>
      </dsp:txXfrm>
    </dsp:sp>
    <dsp:sp modelId="{11ECE771-8AD6-1047-ADFA-3023A114F8B1}">
      <dsp:nvSpPr>
        <dsp:cNvPr id="0" name=""/>
        <dsp:cNvSpPr/>
      </dsp:nvSpPr>
      <dsp:spPr>
        <a:xfrm>
          <a:off x="480494" y="2403099"/>
          <a:ext cx="6726922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262" tIns="0" rIns="25426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Space Data Services Available</a:t>
          </a:r>
          <a:endParaRPr lang="en-US" sz="2000" kern="1200" dirty="0"/>
        </a:p>
      </dsp:txBody>
      <dsp:txXfrm>
        <a:off x="509315" y="2431920"/>
        <a:ext cx="6669280" cy="532758"/>
      </dsp:txXfrm>
    </dsp:sp>
    <dsp:sp modelId="{8DCCC5B6-DB5F-244D-A001-3D9A36C24469}">
      <dsp:nvSpPr>
        <dsp:cNvPr id="0" name=""/>
        <dsp:cNvSpPr/>
      </dsp:nvSpPr>
      <dsp:spPr>
        <a:xfrm>
          <a:off x="0" y="4519000"/>
          <a:ext cx="9609889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834" tIns="416560" rIns="74583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Includes support for science studies assisting the development and evolution of the MGD for GFOI.</a:t>
          </a:r>
          <a:endParaRPr lang="en-US" sz="2000" kern="1200" dirty="0"/>
        </a:p>
      </dsp:txBody>
      <dsp:txXfrm>
        <a:off x="0" y="4519000"/>
        <a:ext cx="9609889" cy="1102500"/>
      </dsp:txXfrm>
    </dsp:sp>
    <dsp:sp modelId="{7FAC6EF3-7CC4-BF4E-925C-BF0A0F204D0A}">
      <dsp:nvSpPr>
        <dsp:cNvPr id="0" name=""/>
        <dsp:cNvSpPr/>
      </dsp:nvSpPr>
      <dsp:spPr>
        <a:xfrm>
          <a:off x="480494" y="4223800"/>
          <a:ext cx="6726922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262" tIns="0" rIns="25426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Supply in Support of GFOI R&amp;D Activities</a:t>
          </a:r>
          <a:endParaRPr lang="en-US" sz="2000" kern="1200" dirty="0"/>
        </a:p>
      </dsp:txBody>
      <dsp:txXfrm>
        <a:off x="509315" y="4252621"/>
        <a:ext cx="6669280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9FB10-EAD0-6A40-A39C-5774240E882D}">
      <dsp:nvSpPr>
        <dsp:cNvPr id="0" name=""/>
        <dsp:cNvSpPr/>
      </dsp:nvSpPr>
      <dsp:spPr>
        <a:xfrm>
          <a:off x="182143" y="518752"/>
          <a:ext cx="4362527" cy="13632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Methods and Guidance only includes operational methods and approaches. </a:t>
          </a:r>
          <a:endParaRPr lang="en-GB" sz="2100" kern="1200" dirty="0"/>
        </a:p>
      </dsp:txBody>
      <dsp:txXfrm>
        <a:off x="182143" y="518752"/>
        <a:ext cx="4362527" cy="1363289"/>
      </dsp:txXfrm>
    </dsp:sp>
    <dsp:sp modelId="{58C8A7FD-C4E4-6B48-AD26-D7A5959EEAD0}">
      <dsp:nvSpPr>
        <dsp:cNvPr id="0" name=""/>
        <dsp:cNvSpPr/>
      </dsp:nvSpPr>
      <dsp:spPr>
        <a:xfrm>
          <a:off x="371" y="321833"/>
          <a:ext cx="954302" cy="1431454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01B17-C7A6-1A4F-9BF0-6C1FD158331F}">
      <dsp:nvSpPr>
        <dsp:cNvPr id="0" name=""/>
        <dsp:cNvSpPr/>
      </dsp:nvSpPr>
      <dsp:spPr>
        <a:xfrm>
          <a:off x="5000003" y="518752"/>
          <a:ext cx="4362527" cy="13632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Component aims to stimulate R&amp;D on developing approaches that are not operational but could be widely available and useful</a:t>
          </a:r>
          <a:endParaRPr lang="en-GB" sz="2100" kern="1200" dirty="0"/>
        </a:p>
      </dsp:txBody>
      <dsp:txXfrm>
        <a:off x="5000003" y="518752"/>
        <a:ext cx="4362527" cy="1363289"/>
      </dsp:txXfrm>
    </dsp:sp>
    <dsp:sp modelId="{D437E79D-4F51-3C42-8A1D-3357EE8A9279}">
      <dsp:nvSpPr>
        <dsp:cNvPr id="0" name=""/>
        <dsp:cNvSpPr/>
      </dsp:nvSpPr>
      <dsp:spPr>
        <a:xfrm>
          <a:off x="4818231" y="321833"/>
          <a:ext cx="954302" cy="1431454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62F0A-0E19-EF42-BFDC-A5576B083FD3}">
      <dsp:nvSpPr>
        <dsp:cNvPr id="0" name=""/>
        <dsp:cNvSpPr/>
      </dsp:nvSpPr>
      <dsp:spPr>
        <a:xfrm>
          <a:off x="182143" y="2234983"/>
          <a:ext cx="4362527" cy="13632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R&amp;D Workshops to discuss major topics, on-going work and how to promote further development, some with GOFC-GOLD</a:t>
          </a:r>
          <a:endParaRPr lang="en-GB" sz="2100" kern="1200" dirty="0"/>
        </a:p>
      </dsp:txBody>
      <dsp:txXfrm>
        <a:off x="182143" y="2234983"/>
        <a:ext cx="4362527" cy="1363289"/>
      </dsp:txXfrm>
    </dsp:sp>
    <dsp:sp modelId="{8D6D65F6-DA2E-B94F-94F3-4A3A64CD346F}">
      <dsp:nvSpPr>
        <dsp:cNvPr id="0" name=""/>
        <dsp:cNvSpPr/>
      </dsp:nvSpPr>
      <dsp:spPr>
        <a:xfrm>
          <a:off x="371" y="2038063"/>
          <a:ext cx="954302" cy="1431454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10" t="5363" r="161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BB018-4682-7D4A-BFDA-FCC56FF38C3C}">
      <dsp:nvSpPr>
        <dsp:cNvPr id="0" name=""/>
        <dsp:cNvSpPr/>
      </dsp:nvSpPr>
      <dsp:spPr>
        <a:xfrm>
          <a:off x="5000003" y="2234983"/>
          <a:ext cx="4362527" cy="13632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Identifying and provision of space data to meet R&amp;D carried out through CEOS &amp; SDCG</a:t>
          </a:r>
          <a:endParaRPr lang="en-GB" sz="2100" kern="1200" dirty="0"/>
        </a:p>
      </dsp:txBody>
      <dsp:txXfrm>
        <a:off x="5000003" y="2234983"/>
        <a:ext cx="4362527" cy="1363289"/>
      </dsp:txXfrm>
    </dsp:sp>
    <dsp:sp modelId="{1741D041-05F3-8C44-BA3D-90E09F4A3968}">
      <dsp:nvSpPr>
        <dsp:cNvPr id="0" name=""/>
        <dsp:cNvSpPr/>
      </dsp:nvSpPr>
      <dsp:spPr>
        <a:xfrm>
          <a:off x="4818231" y="2038063"/>
          <a:ext cx="954302" cy="1431454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173C5-43AB-0B4C-BABD-E9D7D67D8FAA}">
      <dsp:nvSpPr>
        <dsp:cNvPr id="0" name=""/>
        <dsp:cNvSpPr/>
      </dsp:nvSpPr>
      <dsp:spPr>
        <a:xfrm>
          <a:off x="182143" y="3951213"/>
          <a:ext cx="4362527" cy="13632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Identification of new approaches that can be included in future versions of the Methods and Guidance</a:t>
          </a:r>
          <a:endParaRPr lang="en-GB" sz="2100" kern="1200" dirty="0"/>
        </a:p>
      </dsp:txBody>
      <dsp:txXfrm>
        <a:off x="182143" y="3951213"/>
        <a:ext cx="4362527" cy="1363289"/>
      </dsp:txXfrm>
    </dsp:sp>
    <dsp:sp modelId="{79A6DA3E-7374-EE4E-AD4D-A2D7F3A1EF33}">
      <dsp:nvSpPr>
        <dsp:cNvPr id="0" name=""/>
        <dsp:cNvSpPr/>
      </dsp:nvSpPr>
      <dsp:spPr>
        <a:xfrm>
          <a:off x="371" y="3754294"/>
          <a:ext cx="954302" cy="1431454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A4DAB-E06D-EB43-BC04-2F9C17099D36}">
      <dsp:nvSpPr>
        <dsp:cNvPr id="0" name=""/>
        <dsp:cNvSpPr/>
      </dsp:nvSpPr>
      <dsp:spPr>
        <a:xfrm>
          <a:off x="5000003" y="3951213"/>
          <a:ext cx="4362527" cy="13632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40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Identifying funding opportunities</a:t>
          </a:r>
          <a:endParaRPr lang="en-GB" sz="2100" kern="1200" dirty="0"/>
        </a:p>
      </dsp:txBody>
      <dsp:txXfrm>
        <a:off x="5000003" y="3951213"/>
        <a:ext cx="4362527" cy="1363289"/>
      </dsp:txXfrm>
    </dsp:sp>
    <dsp:sp modelId="{82633B5E-A8BF-8D46-9437-61957DBC926F}">
      <dsp:nvSpPr>
        <dsp:cNvPr id="0" name=""/>
        <dsp:cNvSpPr/>
      </dsp:nvSpPr>
      <dsp:spPr>
        <a:xfrm>
          <a:off x="4818231" y="3754294"/>
          <a:ext cx="954302" cy="143145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7A930-C3AF-A349-A56B-365A7129D8F5}">
      <dsp:nvSpPr>
        <dsp:cNvPr id="0" name=""/>
        <dsp:cNvSpPr/>
      </dsp:nvSpPr>
      <dsp:spPr>
        <a:xfrm>
          <a:off x="0" y="242096"/>
          <a:ext cx="9182858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92" tIns="187452" rIns="7126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Relationship between GFOI, GOFC-GOLD Sourcebook, FCMC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Global Datasets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Improved cross-referencing with GOFC-GOLD Sourcebook</a:t>
          </a:r>
          <a:endParaRPr lang="en-GB" sz="1800" kern="1200" dirty="0"/>
        </a:p>
      </dsp:txBody>
      <dsp:txXfrm>
        <a:off x="0" y="242096"/>
        <a:ext cx="9182858" cy="1105650"/>
      </dsp:txXfrm>
    </dsp:sp>
    <dsp:sp modelId="{BB9DEF19-7050-444E-838A-6BE6F68F4C17}">
      <dsp:nvSpPr>
        <dsp:cNvPr id="0" name=""/>
        <dsp:cNvSpPr/>
      </dsp:nvSpPr>
      <dsp:spPr>
        <a:xfrm>
          <a:off x="459142" y="109256"/>
          <a:ext cx="6428000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3" tIns="0" rIns="2429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Modules</a:t>
          </a:r>
          <a:endParaRPr lang="en-GB" sz="1800" kern="1200" dirty="0"/>
        </a:p>
      </dsp:txBody>
      <dsp:txXfrm>
        <a:off x="472111" y="122225"/>
        <a:ext cx="6402062" cy="239742"/>
      </dsp:txXfrm>
    </dsp:sp>
    <dsp:sp modelId="{855E6CD1-9EDD-C14F-9CC1-E8AAC9460A76}">
      <dsp:nvSpPr>
        <dsp:cNvPr id="0" name=""/>
        <dsp:cNvSpPr/>
      </dsp:nvSpPr>
      <dsp:spPr>
        <a:xfrm>
          <a:off x="0" y="1529186"/>
          <a:ext cx="9182858" cy="836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045957"/>
              <a:satOff val="-7928"/>
              <a:lumOff val="2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92" tIns="187452" rIns="7126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Capacity Needs Assessment Tool (checklist of CB needs aligned with the MGD)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MGD Decision Trees (Emissions Factors, Ground Sampling, Activity Data, Uncertainty)</a:t>
          </a:r>
          <a:endParaRPr lang="en-GB" sz="1800" kern="1200" dirty="0"/>
        </a:p>
      </dsp:txBody>
      <dsp:txXfrm>
        <a:off x="0" y="1529186"/>
        <a:ext cx="9182858" cy="836325"/>
      </dsp:txXfrm>
    </dsp:sp>
    <dsp:sp modelId="{D811FF1F-9197-9340-A0E1-B295B408A9BF}">
      <dsp:nvSpPr>
        <dsp:cNvPr id="0" name=""/>
        <dsp:cNvSpPr/>
      </dsp:nvSpPr>
      <dsp:spPr>
        <a:xfrm>
          <a:off x="459142" y="1396346"/>
          <a:ext cx="6428000" cy="265680"/>
        </a:xfrm>
        <a:prstGeom prst="roundRect">
          <a:avLst/>
        </a:prstGeom>
        <a:solidFill>
          <a:schemeClr val="accent2">
            <a:hueOff val="-3045957"/>
            <a:satOff val="-7928"/>
            <a:lumOff val="25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3" tIns="0" rIns="2429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On-line tool: MGD Portal</a:t>
          </a:r>
          <a:endParaRPr lang="en-GB" sz="1800" kern="1200" dirty="0"/>
        </a:p>
      </dsp:txBody>
      <dsp:txXfrm>
        <a:off x="472111" y="1409315"/>
        <a:ext cx="6402062" cy="239742"/>
      </dsp:txXfrm>
    </dsp:sp>
    <dsp:sp modelId="{7C2CB4DF-BB87-6446-B8A8-B9CC9955F6B2}">
      <dsp:nvSpPr>
        <dsp:cNvPr id="0" name=""/>
        <dsp:cNvSpPr/>
      </dsp:nvSpPr>
      <dsp:spPr>
        <a:xfrm>
          <a:off x="0" y="2546951"/>
          <a:ext cx="9182858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091914"/>
              <a:satOff val="-15856"/>
              <a:lumOff val="5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92" tIns="187452" rIns="7126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Experience and feedback</a:t>
          </a:r>
          <a:endParaRPr lang="en-GB" sz="1800" kern="1200" dirty="0"/>
        </a:p>
      </dsp:txBody>
      <dsp:txXfrm>
        <a:off x="0" y="2546951"/>
        <a:ext cx="9182858" cy="552825"/>
      </dsp:txXfrm>
    </dsp:sp>
    <dsp:sp modelId="{2515C38B-F90F-8E4D-A9DB-C10E42643733}">
      <dsp:nvSpPr>
        <dsp:cNvPr id="0" name=""/>
        <dsp:cNvSpPr/>
      </dsp:nvSpPr>
      <dsp:spPr>
        <a:xfrm>
          <a:off x="459142" y="2414111"/>
          <a:ext cx="6428000" cy="265680"/>
        </a:xfrm>
        <a:prstGeom prst="roundRect">
          <a:avLst/>
        </a:prstGeom>
        <a:solidFill>
          <a:schemeClr val="accent2">
            <a:hueOff val="-6091914"/>
            <a:satOff val="-15856"/>
            <a:lumOff val="51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3" tIns="0" rIns="2429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In-country use</a:t>
          </a:r>
          <a:endParaRPr lang="en-GB" sz="1800" kern="1200" dirty="0"/>
        </a:p>
      </dsp:txBody>
      <dsp:txXfrm>
        <a:off x="472111" y="2427080"/>
        <a:ext cx="6402062" cy="239742"/>
      </dsp:txXfrm>
    </dsp:sp>
    <dsp:sp modelId="{3DCB5447-404D-8749-A5EF-85AD4BD3BDFD}">
      <dsp:nvSpPr>
        <dsp:cNvPr id="0" name=""/>
        <dsp:cNvSpPr/>
      </dsp:nvSpPr>
      <dsp:spPr>
        <a:xfrm>
          <a:off x="0" y="3281216"/>
          <a:ext cx="9182858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137871"/>
              <a:satOff val="-23784"/>
              <a:lumOff val="7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92" tIns="187452" rIns="7126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Spanish and French – end 2014</a:t>
          </a:r>
          <a:endParaRPr lang="en-GB" sz="1800" kern="1200" dirty="0"/>
        </a:p>
      </dsp:txBody>
      <dsp:txXfrm>
        <a:off x="0" y="3281216"/>
        <a:ext cx="9182858" cy="552825"/>
      </dsp:txXfrm>
    </dsp:sp>
    <dsp:sp modelId="{2F77A5AE-8BB4-F543-943D-8FAA807AD714}">
      <dsp:nvSpPr>
        <dsp:cNvPr id="0" name=""/>
        <dsp:cNvSpPr/>
      </dsp:nvSpPr>
      <dsp:spPr>
        <a:xfrm>
          <a:off x="459142" y="3148376"/>
          <a:ext cx="6428000" cy="265680"/>
        </a:xfrm>
        <a:prstGeom prst="roundRect">
          <a:avLst/>
        </a:prstGeom>
        <a:solidFill>
          <a:schemeClr val="accent2">
            <a:hueOff val="-9137871"/>
            <a:satOff val="-23784"/>
            <a:lumOff val="77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3" tIns="0" rIns="2429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Translation</a:t>
          </a:r>
          <a:endParaRPr lang="en-GB" sz="1800" kern="1200" dirty="0"/>
        </a:p>
      </dsp:txBody>
      <dsp:txXfrm>
        <a:off x="472111" y="3161345"/>
        <a:ext cx="6402062" cy="239742"/>
      </dsp:txXfrm>
    </dsp:sp>
    <dsp:sp modelId="{5D9FD774-4705-1349-B42E-80E1DF39BD84}">
      <dsp:nvSpPr>
        <dsp:cNvPr id="0" name=""/>
        <dsp:cNvSpPr/>
      </dsp:nvSpPr>
      <dsp:spPr>
        <a:xfrm>
          <a:off x="0" y="4015481"/>
          <a:ext cx="9182858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183829"/>
              <a:satOff val="-31712"/>
              <a:lumOff val="103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92" tIns="187452" rIns="7126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Inventory, approach donors, application development, testing, user manual, maintenance</a:t>
          </a:r>
          <a:endParaRPr lang="en-GB" sz="1800" kern="1200" dirty="0"/>
        </a:p>
      </dsp:txBody>
      <dsp:txXfrm>
        <a:off x="0" y="4015481"/>
        <a:ext cx="9182858" cy="552825"/>
      </dsp:txXfrm>
    </dsp:sp>
    <dsp:sp modelId="{2C304763-14B8-494C-A7B7-22555CBD65CA}">
      <dsp:nvSpPr>
        <dsp:cNvPr id="0" name=""/>
        <dsp:cNvSpPr/>
      </dsp:nvSpPr>
      <dsp:spPr>
        <a:xfrm>
          <a:off x="459142" y="3882641"/>
          <a:ext cx="6428000" cy="265680"/>
        </a:xfrm>
        <a:prstGeom prst="roundRect">
          <a:avLst/>
        </a:prstGeom>
        <a:solidFill>
          <a:schemeClr val="accent2">
            <a:hueOff val="-12183829"/>
            <a:satOff val="-31712"/>
            <a:lumOff val="103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3" tIns="0" rIns="2429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Open Source software linked to MGD</a:t>
          </a:r>
          <a:endParaRPr lang="en-GB" sz="1800" kern="1200" dirty="0"/>
        </a:p>
      </dsp:txBody>
      <dsp:txXfrm>
        <a:off x="472111" y="3895610"/>
        <a:ext cx="6402062" cy="239742"/>
      </dsp:txXfrm>
    </dsp:sp>
    <dsp:sp modelId="{9603C92B-338F-ED4D-B517-DC54024257B8}">
      <dsp:nvSpPr>
        <dsp:cNvPr id="0" name=""/>
        <dsp:cNvSpPr/>
      </dsp:nvSpPr>
      <dsp:spPr>
        <a:xfrm>
          <a:off x="0" y="4749746"/>
          <a:ext cx="9182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229785"/>
              <a:satOff val="-39640"/>
              <a:lumOff val="129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692" tIns="187452" rIns="7126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</dsp:txBody>
      <dsp:txXfrm>
        <a:off x="0" y="4749746"/>
        <a:ext cx="9182858" cy="226800"/>
      </dsp:txXfrm>
    </dsp:sp>
    <dsp:sp modelId="{E2D1AF4A-7A9D-5443-9EA8-67B6830C9E00}">
      <dsp:nvSpPr>
        <dsp:cNvPr id="0" name=""/>
        <dsp:cNvSpPr/>
      </dsp:nvSpPr>
      <dsp:spPr>
        <a:xfrm>
          <a:off x="459142" y="4616906"/>
          <a:ext cx="6428000" cy="265680"/>
        </a:xfrm>
        <a:prstGeom prst="roundRect">
          <a:avLst/>
        </a:prstGeom>
        <a:solidFill>
          <a:schemeClr val="accent2">
            <a:hueOff val="-15229785"/>
            <a:satOff val="-39640"/>
            <a:lumOff val="129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3" tIns="0" rIns="2429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Catalogue of existing training materials</a:t>
          </a:r>
          <a:endParaRPr lang="en-GB" sz="1800" kern="1200" dirty="0"/>
        </a:p>
      </dsp:txBody>
      <dsp:txXfrm>
        <a:off x="472111" y="4629875"/>
        <a:ext cx="6402062" cy="239742"/>
      </dsp:txXfrm>
    </dsp:sp>
    <dsp:sp modelId="{70FB6059-FA00-984C-B346-006E9BC59899}">
      <dsp:nvSpPr>
        <dsp:cNvPr id="0" name=""/>
        <dsp:cNvSpPr/>
      </dsp:nvSpPr>
      <dsp:spPr>
        <a:xfrm>
          <a:off x="0" y="5157986"/>
          <a:ext cx="9182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8275742"/>
              <a:satOff val="-47568"/>
              <a:lumOff val="154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7FB4B-ACE0-E84A-8819-2AEC2E6276B9}">
      <dsp:nvSpPr>
        <dsp:cNvPr id="0" name=""/>
        <dsp:cNvSpPr/>
      </dsp:nvSpPr>
      <dsp:spPr>
        <a:xfrm>
          <a:off x="459142" y="5025146"/>
          <a:ext cx="6428000" cy="265680"/>
        </a:xfrm>
        <a:prstGeom prst="roundRect">
          <a:avLst/>
        </a:prstGeom>
        <a:solidFill>
          <a:schemeClr val="accent2">
            <a:hueOff val="-18275742"/>
            <a:satOff val="-47568"/>
            <a:lumOff val="154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3" tIns="0" rIns="2429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Version 2 – revisions and updates</a:t>
          </a:r>
          <a:endParaRPr lang="en-GB" sz="1800" kern="1200" dirty="0"/>
        </a:p>
      </dsp:txBody>
      <dsp:txXfrm>
        <a:off x="472111" y="5038115"/>
        <a:ext cx="6402062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9053B11B-4BF6-5A44-A43C-59BB7886F9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80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B11B-4BF6-5A44-A43C-59BB7886F9C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2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Facilitation of forest observations in support of national forest information systems is a </a:t>
            </a:r>
          </a:p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fundamental objective for GFOI. CEOS established the Space Data Coordination Group to </a:t>
            </a:r>
          </a:p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support GFOI</a:t>
            </a:r>
            <a:r>
              <a:rPr lang="en-AU" altLang="nb-NO" sz="1000">
                <a:latin typeface="Arial" pitchFamily="34" charset="0"/>
              </a:rPr>
              <a:t>’</a:t>
            </a:r>
            <a:r>
              <a:rPr lang="en-AU" sz="1000">
                <a:latin typeface="Arial" pitchFamily="34" charset="0"/>
              </a:rPr>
              <a:t>s requirements in publicly available Earth Observation data.  </a:t>
            </a:r>
          </a:p>
          <a:p>
            <a:pPr>
              <a:lnSpc>
                <a:spcPct val="90000"/>
              </a:lnSpc>
            </a:pPr>
            <a:endParaRPr lang="en-AU" sz="100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The SDCG has followed its 2012 Work  Plan generally to schedule:</a:t>
            </a:r>
          </a:p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 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AU" sz="1000">
                <a:latin typeface="Arial" pitchFamily="34" charset="0"/>
              </a:rPr>
              <a:t> Establishment of the SDCG and terms of reference (completed at 1st SDCG meeting Mar 2012).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AU" sz="1000">
                <a:latin typeface="Arial" pitchFamily="34" charset="0"/>
              </a:rPr>
              <a:t> Development of GFOI dataset requirements (draft developed Mar 2012, ongoing activity </a:t>
            </a:r>
          </a:p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      to meet changing scenarios.)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AU" sz="1000">
                <a:latin typeface="Arial" pitchFamily="34" charset="0"/>
              </a:rPr>
              <a:t> Development of a first draft of the baseline global data acquisition strategy (draft to be </a:t>
            </a:r>
          </a:p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      discussed at 2</a:t>
            </a:r>
            <a:r>
              <a:rPr lang="en-AU" sz="1000" baseline="30000">
                <a:latin typeface="Arial" pitchFamily="34" charset="0"/>
              </a:rPr>
              <a:t>nd</a:t>
            </a:r>
            <a:r>
              <a:rPr lang="en-AU" sz="1000">
                <a:latin typeface="Arial" pitchFamily="34" charset="0"/>
              </a:rPr>
              <a:t> SDCG prior to submission for adoption at the CEOS Plenary October 2012).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AU" sz="1000">
                <a:latin typeface="Arial" pitchFamily="34" charset="0"/>
              </a:rPr>
              <a:t> Inform GFOI of data gaps which may require purchase/negotiation of alternative data sources </a:t>
            </a:r>
          </a:p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      (October 2012 following CEOS Plenary endorsement)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AU" sz="1000">
                <a:latin typeface="Arial" pitchFamily="34" charset="0"/>
              </a:rPr>
              <a:t> Ongoing data acquisitions in support of FCT &amp; National Demonstrator needs, with possible </a:t>
            </a:r>
          </a:p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      expansion to include more REDD+ countries (during 2012/2013).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AU" sz="1000">
                <a:latin typeface="Arial" pitchFamily="34" charset="0"/>
              </a:rPr>
              <a:t> Initialising planning for national data acquisitions (late 2012/2013).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AU" sz="1000">
                <a:latin typeface="Arial" pitchFamily="34" charset="0"/>
              </a:rPr>
              <a:t>Liaise with GFOI on the development of interface(s) with commercial data providers and </a:t>
            </a:r>
          </a:p>
          <a:p>
            <a:pPr>
              <a:lnSpc>
                <a:spcPct val="90000"/>
              </a:lnSpc>
            </a:pPr>
            <a:r>
              <a:rPr lang="en-AU" sz="1000">
                <a:latin typeface="Arial" pitchFamily="34" charset="0"/>
              </a:rPr>
              <a:t>possible data donors to optimise their acquisition strategies and donations (late 2012).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AU" sz="1000">
                <a:latin typeface="Arial" pitchFamily="34" charset="0"/>
              </a:rPr>
              <a:t> Concur with FCT/GFOI on data process/packaging and distribution process (late 2012/2013)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4F991-4F4F-4DFB-8C18-D51524A8C0C9}" type="slidenum">
              <a:rPr lang="en-ZA" smtClean="0">
                <a:ea typeface="ＭＳ Ｐゴシック" pitchFamily="1" charset="-128"/>
              </a:rPr>
              <a:pPr/>
              <a:t>10</a:t>
            </a:fld>
            <a:endParaRPr lang="en-ZA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B11B-4BF6-5A44-A43C-59BB7886F9C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58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32A73-0970-4F01-9C5C-71C88845EFB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40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14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9906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1363" y="1412875"/>
            <a:ext cx="8420100" cy="107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1367" y="2708283"/>
            <a:ext cx="8423275" cy="792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9461" name="Picture 6" descr="Pic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79388"/>
            <a:ext cx="32337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Pic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150" y="0"/>
            <a:ext cx="3625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61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765175"/>
            <a:ext cx="2228850" cy="5360988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4" y="765175"/>
            <a:ext cx="6534150" cy="5360988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830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5183"/>
            <a:ext cx="8915400" cy="652463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922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87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"/>
          <a:stretch>
            <a:fillRect/>
          </a:stretch>
        </p:blipFill>
        <p:spPr bwMode="auto">
          <a:xfrm>
            <a:off x="655241" y="1295400"/>
            <a:ext cx="9252479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Donut 5"/>
          <p:cNvSpPr>
            <a:spLocks/>
          </p:cNvSpPr>
          <p:nvPr userDrawn="1"/>
        </p:nvSpPr>
        <p:spPr bwMode="auto">
          <a:xfrm>
            <a:off x="6512852" y="5013334"/>
            <a:ext cx="99748" cy="92075"/>
          </a:xfrm>
          <a:custGeom>
            <a:avLst/>
            <a:gdLst>
              <a:gd name="T0" fmla="*/ 0 w 91440"/>
              <a:gd name="T1" fmla="*/ 46038 h 91440"/>
              <a:gd name="T2" fmla="*/ 46038 w 91440"/>
              <a:gd name="T3" fmla="*/ 0 h 91440"/>
              <a:gd name="T4" fmla="*/ 92075 w 91440"/>
              <a:gd name="T5" fmla="*/ 46038 h 91440"/>
              <a:gd name="T6" fmla="*/ 46038 w 91440"/>
              <a:gd name="T7" fmla="*/ 92075 h 91440"/>
              <a:gd name="T8" fmla="*/ 0 w 91440"/>
              <a:gd name="T9" fmla="*/ 46038 h 91440"/>
              <a:gd name="T10" fmla="*/ 23019 w 91440"/>
              <a:gd name="T11" fmla="*/ 46038 h 91440"/>
              <a:gd name="T12" fmla="*/ 46038 w 91440"/>
              <a:gd name="T13" fmla="*/ 69056 h 91440"/>
              <a:gd name="T14" fmla="*/ 69056 w 91440"/>
              <a:gd name="T15" fmla="*/ 46038 h 91440"/>
              <a:gd name="T16" fmla="*/ 46038 w 91440"/>
              <a:gd name="T17" fmla="*/ 23019 h 91440"/>
              <a:gd name="T18" fmla="*/ 23019 w 91440"/>
              <a:gd name="T19" fmla="*/ 46038 h 914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1440" h="91440">
                <a:moveTo>
                  <a:pt x="0" y="45720"/>
                </a:moveTo>
                <a:cubicBezTo>
                  <a:pt x="0" y="20470"/>
                  <a:pt x="20470" y="0"/>
                  <a:pt x="45720" y="0"/>
                </a:cubicBezTo>
                <a:cubicBezTo>
                  <a:pt x="70970" y="0"/>
                  <a:pt x="91440" y="20470"/>
                  <a:pt x="91440" y="45720"/>
                </a:cubicBezTo>
                <a:cubicBezTo>
                  <a:pt x="91440" y="70970"/>
                  <a:pt x="70970" y="91440"/>
                  <a:pt x="45720" y="91440"/>
                </a:cubicBezTo>
                <a:cubicBezTo>
                  <a:pt x="20470" y="91440"/>
                  <a:pt x="0" y="70970"/>
                  <a:pt x="0" y="45720"/>
                </a:cubicBezTo>
                <a:close/>
                <a:moveTo>
                  <a:pt x="22860" y="45720"/>
                </a:moveTo>
                <a:cubicBezTo>
                  <a:pt x="22860" y="58345"/>
                  <a:pt x="33095" y="68580"/>
                  <a:pt x="45720" y="68580"/>
                </a:cubicBezTo>
                <a:cubicBezTo>
                  <a:pt x="58345" y="68580"/>
                  <a:pt x="68580" y="58345"/>
                  <a:pt x="68580" y="45720"/>
                </a:cubicBezTo>
                <a:cubicBezTo>
                  <a:pt x="68580" y="33095"/>
                  <a:pt x="58345" y="22860"/>
                  <a:pt x="45720" y="22860"/>
                </a:cubicBezTo>
                <a:cubicBezTo>
                  <a:pt x="33095" y="22860"/>
                  <a:pt x="22860" y="33095"/>
                  <a:pt x="22860" y="45720"/>
                </a:cubicBezTo>
                <a:close/>
              </a:path>
            </a:pathLst>
          </a:custGeom>
          <a:solidFill>
            <a:srgbClr val="005FAA"/>
          </a:solidFill>
          <a:ln w="9525" cap="flat" cmpd="sng">
            <a:solidFill>
              <a:srgbClr val="005FA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9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OIGraphi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8"/>
            <a:ext cx="84201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965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94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95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197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6256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4279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7550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65183"/>
            <a:ext cx="8915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8439" name="Picture 6" descr="Picture1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77804"/>
            <a:ext cx="32337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8862"/>
            <a:ext cx="3625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charset="0"/>
          <a:cs typeface="+mn-cs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Arial" charset="0"/>
          <a:cs typeface="+mn-cs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62120" y="908050"/>
            <a:ext cx="9243880" cy="5545138"/>
          </a:xfrm>
        </p:spPr>
        <p:txBody>
          <a:bodyPr/>
          <a:lstStyle/>
          <a:p>
            <a:pPr eaLnBrk="1" hangingPunct="1"/>
            <a:r>
              <a:rPr lang="fr-CH" altLang="en-US" sz="4800" dirty="0">
                <a:latin typeface="Arial Narrow" charset="0"/>
                <a:ea typeface="MS PGothic" charset="-128"/>
              </a:rPr>
              <a:t>The Global Forest Observation Initiative </a:t>
            </a:r>
            <a:r>
              <a:rPr lang="fr-CH" altLang="en-US" sz="4800" dirty="0" smtClean="0">
                <a:latin typeface="Arial Narrow" charset="0"/>
                <a:ea typeface="MS PGothic" charset="-128"/>
              </a:rPr>
              <a:t>– </a:t>
            </a:r>
            <a:r>
              <a:rPr lang="fr-CH" altLang="en-US" sz="4800" dirty="0" err="1" smtClean="0">
                <a:latin typeface="Arial Narrow" charset="0"/>
                <a:ea typeface="MS PGothic" charset="-128"/>
              </a:rPr>
              <a:t>Capacity</a:t>
            </a:r>
            <a:r>
              <a:rPr lang="fr-CH" altLang="en-US" sz="4800" dirty="0" smtClean="0">
                <a:latin typeface="Arial Narrow" charset="0"/>
                <a:ea typeface="MS PGothic" charset="-128"/>
              </a:rPr>
              <a:t> Building</a:t>
            </a:r>
            <a:r>
              <a:rPr lang="fr-CH" altLang="en-US" sz="4800" dirty="0">
                <a:latin typeface="Arial Narrow" charset="0"/>
                <a:ea typeface="MS PGothic" charset="-128"/>
              </a:rPr>
              <a:t/>
            </a:r>
            <a:br>
              <a:rPr lang="fr-CH" altLang="en-US" sz="4800" dirty="0">
                <a:latin typeface="Arial Narrow" charset="0"/>
                <a:ea typeface="MS PGothic" charset="-128"/>
              </a:rPr>
            </a:br>
            <a:r>
              <a:rPr lang="fr-CH" altLang="en-US" sz="4800" dirty="0" smtClean="0">
                <a:latin typeface="Arial Narrow" charset="0"/>
                <a:ea typeface="MS PGothic" charset="-128"/>
              </a:rPr>
              <a:t/>
            </a:r>
            <a:br>
              <a:rPr lang="fr-CH" altLang="en-US" sz="4800" dirty="0" smtClean="0">
                <a:latin typeface="Arial Narrow" charset="0"/>
                <a:ea typeface="MS PGothic" charset="-128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 charset="0"/>
                <a:ea typeface="MS PGothic" charset="-128"/>
              </a:rPr>
              <a:t>A </a:t>
            </a:r>
            <a:r>
              <a:rPr lang="fr-CH" altLang="en-US" sz="3200" dirty="0">
                <a:solidFill>
                  <a:srgbClr val="3595B7"/>
                </a:solidFill>
                <a:latin typeface="Arial Narrow" charset="0"/>
                <a:ea typeface="MS PGothic" charset="-128"/>
              </a:rPr>
              <a:t>GEO </a:t>
            </a:r>
            <a:r>
              <a:rPr lang="fr-CH" altLang="en-US" sz="3200" dirty="0" err="1">
                <a:solidFill>
                  <a:srgbClr val="3595B7"/>
                </a:solidFill>
                <a:latin typeface="Arial Narrow" charset="0"/>
                <a:ea typeface="MS PGothic" charset="-128"/>
              </a:rPr>
              <a:t>Flagship</a:t>
            </a:r>
            <a:r>
              <a:rPr lang="fr-CH" altLang="en-US" sz="3200" dirty="0">
                <a:solidFill>
                  <a:srgbClr val="3595B7"/>
                </a:solidFill>
                <a:latin typeface="Arial Narrow" charset="0"/>
                <a:ea typeface="MS PGothic" charset="-128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 charset="0"/>
                <a:ea typeface="MS PGothic" charset="-128"/>
              </a:rPr>
            </a:br>
            <a:r>
              <a:rPr lang="fr-CH" altLang="en-US" sz="2400" dirty="0">
                <a:latin typeface="Arial Narrow" charset="0"/>
                <a:ea typeface="MS PGothic" charset="-128"/>
              </a:rPr>
              <a:t/>
            </a:r>
            <a:br>
              <a:rPr lang="fr-CH" altLang="en-US" sz="2400" dirty="0">
                <a:latin typeface="Arial Narrow" charset="0"/>
                <a:ea typeface="MS PGothic" charset="-128"/>
              </a:rPr>
            </a:br>
            <a:r>
              <a:rPr lang="fr-CH" altLang="en-US" sz="2400" dirty="0">
                <a:latin typeface="Arial Narrow" charset="0"/>
                <a:ea typeface="MS PGothic" charset="-128"/>
              </a:rPr>
              <a:t>Douglas M. Muchoney, </a:t>
            </a:r>
            <a:r>
              <a:rPr lang="fr-CH" altLang="en-US" sz="2400" dirty="0" err="1">
                <a:latin typeface="Arial Narrow" charset="0"/>
                <a:ea typeface="MS PGothic" charset="-128"/>
              </a:rPr>
              <a:t>Ph.D</a:t>
            </a:r>
            <a:r>
              <a:rPr lang="fr-CH" altLang="en-US" sz="2400" dirty="0" smtClean="0">
                <a:latin typeface="Arial Narrow" charset="0"/>
                <a:ea typeface="MS PGothic" charset="-128"/>
              </a:rPr>
              <a:t>.</a:t>
            </a:r>
            <a:br>
              <a:rPr lang="fr-CH" altLang="en-US" sz="2400" dirty="0" smtClean="0">
                <a:latin typeface="Arial Narrow" charset="0"/>
                <a:ea typeface="MS PGothic" charset="-128"/>
              </a:rPr>
            </a:br>
            <a:r>
              <a:rPr lang="fr-CH" altLang="en-US" sz="2400" dirty="0" smtClean="0">
                <a:latin typeface="Arial Narrow" charset="0"/>
                <a:ea typeface="MS PGothic" charset="-128"/>
              </a:rPr>
              <a:t>Sylvia Wilson</a:t>
            </a:r>
            <a:r>
              <a:rPr lang="fr-CH" altLang="en-US" sz="2400" dirty="0" smtClean="0">
                <a:latin typeface="Arial Narrow" charset="0"/>
                <a:ea typeface="MS PGothic" charset="-128"/>
              </a:rPr>
              <a:t/>
            </a:r>
            <a:br>
              <a:rPr lang="fr-CH" altLang="en-US" sz="2400" dirty="0" smtClean="0">
                <a:latin typeface="Arial Narrow" charset="0"/>
                <a:ea typeface="MS PGothic" charset="-128"/>
              </a:rPr>
            </a:br>
            <a:r>
              <a:rPr lang="fr-CH" altLang="en-US" sz="2400" dirty="0" smtClean="0">
                <a:latin typeface="Arial Narrow" charset="0"/>
                <a:ea typeface="MS PGothic" charset="-128"/>
              </a:rPr>
              <a:t>U.S</a:t>
            </a:r>
            <a:r>
              <a:rPr lang="fr-CH" altLang="en-US" sz="2400" dirty="0">
                <a:latin typeface="Arial Narrow" charset="0"/>
                <a:ea typeface="MS PGothic" charset="-128"/>
              </a:rPr>
              <a:t>. </a:t>
            </a:r>
            <a:r>
              <a:rPr lang="fr-CH" altLang="en-US" sz="2400" dirty="0" err="1">
                <a:latin typeface="Arial Narrow" charset="0"/>
                <a:ea typeface="MS PGothic" charset="-128"/>
              </a:rPr>
              <a:t>Geological</a:t>
            </a:r>
            <a:r>
              <a:rPr lang="fr-CH" altLang="en-US" sz="2400" dirty="0">
                <a:latin typeface="Arial Narrow" charset="0"/>
                <a:ea typeface="MS PGothic" charset="-128"/>
              </a:rPr>
              <a:t> Survey</a:t>
            </a:r>
            <a:br>
              <a:rPr lang="fr-CH" altLang="en-US" sz="2400" dirty="0">
                <a:latin typeface="Arial Narrow" charset="0"/>
                <a:ea typeface="MS PGothic" charset="-128"/>
              </a:rPr>
            </a:br>
            <a:r>
              <a:rPr lang="fr-CH" altLang="en-US" sz="2400" dirty="0">
                <a:latin typeface="Arial Narrow" charset="0"/>
                <a:ea typeface="MS PGothic" charset="-128"/>
              </a:rPr>
              <a:t>3</a:t>
            </a:r>
            <a:r>
              <a:rPr lang="fr-CH" altLang="en-US" sz="2400" dirty="0" smtClean="0">
                <a:latin typeface="Arial Narrow" charset="0"/>
                <a:ea typeface="MS PGothic" charset="-128"/>
              </a:rPr>
              <a:t>1 </a:t>
            </a:r>
            <a:r>
              <a:rPr lang="fr-CH" altLang="en-US" sz="2400" dirty="0" smtClean="0">
                <a:latin typeface="Arial Narrow" charset="0"/>
                <a:ea typeface="MS PGothic" charset="-128"/>
              </a:rPr>
              <a:t>March 2016</a:t>
            </a:r>
            <a:endParaRPr lang="en-US" altLang="en-US" b="0" dirty="0">
              <a:ea typeface="MS PGothic" charset="-128"/>
            </a:endParaRPr>
          </a:p>
        </p:txBody>
      </p:sp>
      <p:pic>
        <p:nvPicPr>
          <p:cNvPr id="3" name="Picture 6" descr="SilvaCarbonLOGO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819" y="152400"/>
            <a:ext cx="2992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2"/>
          <p:cNvSpPr>
            <a:spLocks noGrp="1"/>
          </p:cNvSpPr>
          <p:nvPr>
            <p:ph type="title"/>
          </p:nvPr>
        </p:nvSpPr>
        <p:spPr>
          <a:xfrm>
            <a:off x="704850" y="736600"/>
            <a:ext cx="9467454" cy="611188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of satellite data supply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06700" y="6324601"/>
            <a:ext cx="32194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u="none">
              <a:solidFill>
                <a:srgbClr val="007466"/>
              </a:solidFill>
              <a:latin typeface="Calibri" pitchFamily="34" charset="0"/>
            </a:endParaRPr>
          </a:p>
        </p:txBody>
      </p:sp>
      <p:pic>
        <p:nvPicPr>
          <p:cNvPr id="6150" name="a7b7a53f-9e34-48fb-b035-6ef82f6e36cc" descr="98A9E6DE-D23E-4334-B5D2-CECA7B25A8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101" y="5926138"/>
            <a:ext cx="1981200" cy="7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908050" y="1676401"/>
            <a:ext cx="784225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AU" sz="2700" b="0" u="none" dirty="0">
                <a:solidFill>
                  <a:schemeClr val="tx1"/>
                </a:solidFill>
              </a:rPr>
              <a:t>Fundamental to GFOI </a:t>
            </a:r>
            <a:r>
              <a:rPr lang="en-AU" sz="2700" b="0" u="none" dirty="0" smtClean="0">
                <a:solidFill>
                  <a:schemeClr val="tx1"/>
                </a:solidFill>
              </a:rPr>
              <a:t>objectives</a:t>
            </a:r>
            <a:endParaRPr lang="en-AU" sz="2700" b="0" u="none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700" b="0" u="none" dirty="0">
                <a:solidFill>
                  <a:schemeClr val="tx1"/>
                </a:solidFill>
              </a:rPr>
              <a:t>Supports all countries participation in </a:t>
            </a:r>
            <a:r>
              <a:rPr lang="en-AU" sz="2700" b="0" u="none" dirty="0" smtClean="0">
                <a:solidFill>
                  <a:schemeClr val="tx1"/>
                </a:solidFill>
              </a:rPr>
              <a:t>reporting</a:t>
            </a:r>
            <a:endParaRPr lang="en-AU" sz="2700" b="0" u="none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700" b="0" u="none" dirty="0">
                <a:solidFill>
                  <a:schemeClr val="tx1"/>
                </a:solidFill>
              </a:rPr>
              <a:t>Ad-hoc SDCG established by CEOS in support of GFOI needs with good participation from necessary </a:t>
            </a:r>
            <a:r>
              <a:rPr lang="en-AU" sz="2700" b="0" u="none" dirty="0" smtClean="0">
                <a:solidFill>
                  <a:schemeClr val="tx1"/>
                </a:solidFill>
              </a:rPr>
              <a:t>agencies</a:t>
            </a:r>
            <a:endParaRPr lang="en-AU" sz="2700" b="0" u="none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700" b="0" u="none" dirty="0">
                <a:solidFill>
                  <a:schemeClr val="tx1"/>
                </a:solidFill>
              </a:rPr>
              <a:t>Good progress towards baseline global </a:t>
            </a:r>
            <a:r>
              <a:rPr lang="en-AU" sz="2700" b="0" u="none" dirty="0" smtClean="0">
                <a:solidFill>
                  <a:schemeClr val="tx1"/>
                </a:solidFill>
              </a:rPr>
              <a:t>strategy</a:t>
            </a:r>
            <a:endParaRPr lang="en-AU" sz="2700" b="0" u="none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700" b="0" u="none" dirty="0">
                <a:solidFill>
                  <a:schemeClr val="tx1"/>
                </a:solidFill>
              </a:rPr>
              <a:t>SDCG </a:t>
            </a:r>
            <a:r>
              <a:rPr lang="en-AU" sz="2700" dirty="0" smtClean="0">
                <a:solidFill>
                  <a:schemeClr val="tx1"/>
                </a:solidFill>
              </a:rPr>
              <a:t>i</a:t>
            </a:r>
            <a:r>
              <a:rPr lang="en-AU" sz="2700" b="0" u="none" dirty="0" smtClean="0">
                <a:solidFill>
                  <a:schemeClr val="tx1"/>
                </a:solidFill>
              </a:rPr>
              <a:t>s </a:t>
            </a:r>
            <a:r>
              <a:rPr lang="en-AU" sz="2700" b="0" u="none" dirty="0">
                <a:solidFill>
                  <a:schemeClr val="tx1"/>
                </a:solidFill>
              </a:rPr>
              <a:t>an </a:t>
            </a:r>
            <a:r>
              <a:rPr lang="en-AU" sz="2700" b="0" u="none" dirty="0" smtClean="0">
                <a:solidFill>
                  <a:schemeClr val="tx1"/>
                </a:solidFill>
              </a:rPr>
              <a:t>essential capability </a:t>
            </a:r>
            <a:r>
              <a:rPr lang="en-AU" sz="2700" b="0" u="none" dirty="0">
                <a:solidFill>
                  <a:schemeClr val="tx1"/>
                </a:solidFill>
              </a:rPr>
              <a:t>for CEOS/GEO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825500" y="14986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76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GFOI R&amp;D Programme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1549377"/>
              </p:ext>
            </p:extLst>
          </p:nvPr>
        </p:nvGraphicFramePr>
        <p:xfrm>
          <a:off x="415167" y="1082961"/>
          <a:ext cx="9362903" cy="563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3029" y="3259018"/>
            <a:ext cx="1847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84339" y="488443"/>
            <a:ext cx="4953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5B080F"/>
                </a:solidFill>
              </a:rPr>
              <a:t>GOFC-GOLD: http</a:t>
            </a:r>
            <a:r>
              <a:rPr lang="en-GB" sz="2000" dirty="0">
                <a:solidFill>
                  <a:srgbClr val="5B080F"/>
                </a:solidFill>
              </a:rPr>
              <a:t>://www.gofcgold.wur.nl</a:t>
            </a:r>
            <a:r>
              <a:rPr lang="en-GB" sz="2000" dirty="0" smtClean="0">
                <a:solidFill>
                  <a:srgbClr val="5B080F"/>
                </a:solidFill>
              </a:rPr>
              <a:t>/</a:t>
            </a:r>
          </a:p>
          <a:p>
            <a:r>
              <a:rPr lang="en-GB" sz="2000" dirty="0" smtClean="0">
                <a:solidFill>
                  <a:srgbClr val="5B080F"/>
                </a:solidFill>
              </a:rPr>
              <a:t>GFOI: </a:t>
            </a:r>
            <a:r>
              <a:rPr lang="en-GB" sz="2000" dirty="0">
                <a:solidFill>
                  <a:srgbClr val="5B080F"/>
                </a:solidFill>
              </a:rPr>
              <a:t>http://www.gfoi.org/</a:t>
            </a:r>
            <a:r>
              <a:rPr lang="en-GB" sz="2000" dirty="0" smtClean="0">
                <a:solidFill>
                  <a:srgbClr val="5B080F"/>
                </a:solidFill>
              </a:rPr>
              <a:t>rd</a:t>
            </a:r>
          </a:p>
          <a:p>
            <a:endParaRPr lang="en-GB" sz="2000" dirty="0" smtClean="0">
              <a:solidFill>
                <a:srgbClr val="5B08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52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19" y="693945"/>
            <a:ext cx="89154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Methodological advice from GFOI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816" y="1539499"/>
            <a:ext cx="6240203" cy="480768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GFOI Methods and Guidance Document published in 2013</a:t>
            </a:r>
          </a:p>
          <a:p>
            <a:r>
              <a:rPr lang="en-GB" sz="2000" dirty="0" smtClean="0"/>
              <a:t>Provides </a:t>
            </a:r>
            <a:r>
              <a:rPr lang="en-GB" sz="2000" i="1" dirty="0" smtClean="0"/>
              <a:t>operational link </a:t>
            </a:r>
            <a:r>
              <a:rPr lang="en-GB" sz="2000" dirty="0" smtClean="0"/>
              <a:t>between IPCC methods and all the REDD+ activities identified by UNFCCC </a:t>
            </a:r>
          </a:p>
          <a:p>
            <a:r>
              <a:rPr lang="en-GB" sz="2000" dirty="0" smtClean="0"/>
              <a:t>Consistent with UNFCCC Warsaw Framework on REDD+</a:t>
            </a:r>
          </a:p>
          <a:p>
            <a:r>
              <a:rPr lang="en-GB" sz="2000" dirty="0" smtClean="0"/>
              <a:t>Coordinated UN-REDD, World Bank, IPCC and GOFC-GOLD</a:t>
            </a:r>
          </a:p>
          <a:p>
            <a:r>
              <a:rPr lang="en-GB" sz="2000" dirty="0" smtClean="0"/>
              <a:t>Consistent with the annual review of scientific developments provided by GOFC-GOLD Sourcebook</a:t>
            </a:r>
            <a:endParaRPr lang="en-GB" sz="2000" dirty="0"/>
          </a:p>
          <a:p>
            <a:r>
              <a:rPr lang="en-GB" sz="2000" dirty="0" smtClean="0"/>
              <a:t>Aimed at technical implementers, negotiators and those responsible for REDD+ nationally </a:t>
            </a:r>
          </a:p>
          <a:p>
            <a:r>
              <a:rPr lang="en-GB" sz="2000" dirty="0" smtClean="0"/>
              <a:t>Supplementary documents being produced</a:t>
            </a:r>
          </a:p>
          <a:p>
            <a:r>
              <a:rPr lang="en-GB" sz="2000" dirty="0" smtClean="0"/>
              <a:t>For report and additional material see:</a:t>
            </a:r>
            <a:endParaRPr lang="en-GB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150" y="0"/>
            <a:ext cx="304233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590463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B080F"/>
                </a:solidFill>
              </a:rPr>
              <a:t>http://www.gfoi.org/methods-guidance-documentation</a:t>
            </a:r>
          </a:p>
        </p:txBody>
      </p:sp>
    </p:spTree>
    <p:extLst>
      <p:ext uri="{BB962C8B-B14F-4D97-AF65-F5344CB8AC3E}">
        <p14:creationId xmlns:p14="http://schemas.microsoft.com/office/powerpoint/2010/main" val="3449597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" y="5761182"/>
            <a:ext cx="3209636" cy="10968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noFill/>
              </a:ln>
              <a:solidFill>
                <a:srgbClr val="999933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MGD Additional Material and Developments</a:t>
            </a:r>
            <a:endParaRPr lang="en-GB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892804"/>
              </p:ext>
            </p:extLst>
          </p:nvPr>
        </p:nvGraphicFramePr>
        <p:xfrm>
          <a:off x="495300" y="1363962"/>
          <a:ext cx="9182858" cy="54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86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0"/>
            <a:ext cx="927410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743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420100" cy="1143000"/>
          </a:xfrm>
        </p:spPr>
        <p:txBody>
          <a:bodyPr/>
          <a:lstStyle/>
          <a:p>
            <a:r>
              <a:rPr lang="en-US" dirty="0" smtClean="0"/>
              <a:t>GEO Capacity Building: Strategic Target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2286000"/>
            <a:ext cx="84201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Before 2015, GEO aims to:  Enhance the coordination of efforts to strengthen individual, institutional and infrastructure capacities, particularly in developing countries, to produce and use Earth observations and derived information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25500" y="19050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363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Building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1600206"/>
            <a:ext cx="6428216" cy="4525963"/>
          </a:xfrm>
        </p:spPr>
        <p:txBody>
          <a:bodyPr/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coordination with others including UNREDD, FAO and WB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Major effort through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SilvaCarbon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other activities  with Australia and Norway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Tailored to meet country needs and requests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Aims to build up networks of experts in countries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 in South America, SE Asia and Central Africa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https://sites.google.com/site/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talleresgeofct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5B080F"/>
                </a:solidFill>
              </a:rPr>
              <a:t>https://sites.google.com/site/gfoiseasiacapacitybuilding/</a:t>
            </a:r>
            <a:r>
              <a:rPr lang="en-GB" sz="2000" dirty="0" smtClean="0">
                <a:solidFill>
                  <a:srgbClr val="5B080F"/>
                </a:solidFill>
              </a:rPr>
              <a:t>home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https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://sites.google.com/site/gfoiafricacapacitybuilding/home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6" name="Picture 5" descr="forestperson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6556" y="1451437"/>
            <a:ext cx="2999448" cy="2394857"/>
          </a:xfrm>
          <a:prstGeom prst="rect">
            <a:avLst/>
          </a:prstGeom>
        </p:spPr>
      </p:pic>
      <p:pic>
        <p:nvPicPr>
          <p:cNvPr id="7" name="Picture 6" descr="Camero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5201892"/>
            <a:ext cx="3003248" cy="1689445"/>
          </a:xfrm>
          <a:prstGeom prst="rect">
            <a:avLst/>
          </a:prstGeom>
        </p:spPr>
      </p:pic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310" y="3822049"/>
            <a:ext cx="2994694" cy="1484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488" y="24199"/>
            <a:ext cx="2998516" cy="15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40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7133" r="66132" b="76865"/>
          <a:stretch>
            <a:fillRect/>
          </a:stretch>
        </p:blipFill>
        <p:spPr bwMode="auto">
          <a:xfrm>
            <a:off x="6278960" y="6165850"/>
            <a:ext cx="88569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TextBox 11"/>
          <p:cNvSpPr txBox="1"/>
          <p:nvPr/>
        </p:nvSpPr>
        <p:spPr>
          <a:xfrm>
            <a:off x="271733" y="962025"/>
            <a:ext cx="9517327" cy="95408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AU" altLang="en-US" sz="2800" b="1" smtClean="0">
                <a:solidFill>
                  <a:srgbClr val="2A542B"/>
                </a:solidFill>
                <a:latin typeface="Arial" pitchFamily="34" charset="0"/>
              </a:rPr>
              <a:t>SilvaCarbon Program – US and FAO </a:t>
            </a:r>
          </a:p>
          <a:p>
            <a:pPr>
              <a:spcBef>
                <a:spcPct val="0"/>
              </a:spcBef>
              <a:defRPr/>
            </a:pPr>
            <a:r>
              <a:rPr lang="en-AU" altLang="en-US" sz="2800" b="1" smtClean="0">
                <a:solidFill>
                  <a:srgbClr val="2A542B"/>
                </a:solidFill>
                <a:latin typeface="Arial" pitchFamily="34" charset="0"/>
              </a:rPr>
              <a:t>Contribution to GFOI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843" y="1928813"/>
            <a:ext cx="9360827" cy="489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43084"/>
                </a:solidFill>
                <a:latin typeface="Times" pitchFamily="18" charset="0"/>
                <a:ea typeface="MS PGothic" charset="-128"/>
                <a:cs typeface="+mn-cs"/>
              </a:rPr>
              <a:t>Capacity building component of GFOI</a:t>
            </a:r>
          </a:p>
          <a:p>
            <a:pPr marL="342900" indent="-342900" algn="l" eaLnBrk="0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rgbClr val="143084"/>
              </a:solidFill>
              <a:latin typeface="Times" pitchFamily="18" charset="0"/>
              <a:ea typeface="MS PGothic" charset="-128"/>
              <a:cs typeface="+mn-cs"/>
            </a:endParaRPr>
          </a:p>
          <a:p>
            <a:pPr marL="342900" indent="-342900" algn="l" eaLnBrk="0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43084"/>
                </a:solidFill>
                <a:latin typeface="Times" pitchFamily="18" charset="0"/>
                <a:ea typeface="MS PGothic" charset="-128"/>
                <a:cs typeface="+mn-cs"/>
              </a:rPr>
              <a:t>USG Program that utilize the expertise of each USG agencies, and collaborate with Academia, NGOs and Industry. </a:t>
            </a:r>
          </a:p>
          <a:p>
            <a:pPr marL="342900" indent="-342900" algn="l" eaLnBrk="0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rgbClr val="143084"/>
              </a:solidFill>
              <a:latin typeface="Times" pitchFamily="18" charset="0"/>
              <a:ea typeface="MS PGothic" charset="-128"/>
              <a:cs typeface="+mn-cs"/>
            </a:endParaRPr>
          </a:p>
          <a:p>
            <a:pPr marL="342900" indent="-342900" algn="l" eaLnBrk="0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rgbClr val="143084"/>
              </a:solidFill>
              <a:latin typeface="Times" pitchFamily="18" charset="0"/>
              <a:ea typeface="MS PGothic" charset="-128"/>
              <a:cs typeface="+mn-cs"/>
            </a:endParaRPr>
          </a:p>
          <a:p>
            <a:pPr marL="342900" indent="-342900" algn="l" eaLnBrk="0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43084"/>
                </a:solidFill>
                <a:latin typeface="Times" pitchFamily="18" charset="0"/>
                <a:ea typeface="MS PGothic" charset="-128"/>
                <a:cs typeface="+mn-cs"/>
              </a:rPr>
              <a:t>Currently active in 3 regions, starting in 2011, and plan to be operative until </a:t>
            </a:r>
            <a:r>
              <a:rPr lang="en-AU" sz="2400" dirty="0" smtClean="0">
                <a:solidFill>
                  <a:srgbClr val="143084"/>
                </a:solidFill>
                <a:latin typeface="Times" pitchFamily="18" charset="0"/>
                <a:ea typeface="MS PGothic" charset="-128"/>
                <a:cs typeface="+mn-cs"/>
              </a:rPr>
              <a:t>2019</a:t>
            </a:r>
            <a:endParaRPr lang="en-AU" sz="2400" dirty="0">
              <a:solidFill>
                <a:srgbClr val="143084"/>
              </a:solidFill>
              <a:latin typeface="Times" pitchFamily="18" charset="0"/>
              <a:ea typeface="MS PGothic" charset="-128"/>
              <a:cs typeface="+mn-cs"/>
            </a:endParaRPr>
          </a:p>
          <a:p>
            <a:pPr algn="l" eaLnBrk="0" hangingPunct="0">
              <a:spcBef>
                <a:spcPct val="0"/>
              </a:spcBef>
              <a:defRPr/>
            </a:pPr>
            <a:endParaRPr lang="en-AU" sz="2400" dirty="0">
              <a:solidFill>
                <a:srgbClr val="143084"/>
              </a:solidFill>
              <a:latin typeface="Times" pitchFamily="18" charset="0"/>
              <a:ea typeface="MS PGothic" charset="-128"/>
              <a:cs typeface="+mn-cs"/>
            </a:endParaRPr>
          </a:p>
          <a:p>
            <a:pPr marL="342900" indent="-342900" algn="l" eaLnBrk="0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43084"/>
                </a:solidFill>
                <a:latin typeface="Times" pitchFamily="18" charset="0"/>
                <a:ea typeface="MS PGothic" charset="-128"/>
                <a:cs typeface="+mn-cs"/>
              </a:rPr>
              <a:t>Areas of work: Remote sensing, forest inventory implementation and analysis, and greenhouse gas inventory</a:t>
            </a:r>
          </a:p>
          <a:p>
            <a:pPr algn="l" eaLnBrk="0" hangingPunct="0">
              <a:spcBef>
                <a:spcPct val="0"/>
              </a:spcBef>
              <a:defRPr/>
            </a:pPr>
            <a:endParaRPr lang="en-AU" sz="2400" dirty="0">
              <a:solidFill>
                <a:srgbClr val="143084"/>
              </a:solidFill>
              <a:latin typeface="Times" pitchFamily="18" charset="0"/>
              <a:ea typeface="MS PGothic" charset="-128"/>
              <a:cs typeface="+mn-cs"/>
            </a:endParaRPr>
          </a:p>
          <a:p>
            <a:pPr algn="l" eaLnBrk="0" hangingPunct="0">
              <a:spcBef>
                <a:spcPct val="0"/>
              </a:spcBef>
              <a:defRPr/>
            </a:pPr>
            <a:endParaRPr lang="en-AU" sz="2400" dirty="0">
              <a:solidFill>
                <a:srgbClr val="143084"/>
              </a:solidFill>
              <a:latin typeface="Times" pitchFamily="18" charset="0"/>
              <a:ea typeface="MS PGothic" charset="-128"/>
              <a:cs typeface="+mn-cs"/>
            </a:endParaRPr>
          </a:p>
        </p:txBody>
      </p:sp>
      <p:pic>
        <p:nvPicPr>
          <p:cNvPr id="2253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29" y="5876936"/>
            <a:ext cx="210674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72" y="3548069"/>
            <a:ext cx="49358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2" y="3571878"/>
            <a:ext cx="129844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86" y="3543300"/>
            <a:ext cx="58301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2000px-USGS_logo_green_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29" y="3579815"/>
            <a:ext cx="109206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33" y="3502025"/>
            <a:ext cx="54689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00" y="3484564"/>
            <a:ext cx="55377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96" y="3468689"/>
            <a:ext cx="6070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6" descr="C:\Documents and Settings\christamanderson\My Documents\SilvaCarbon Global\Logos\Forest Serv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8" y="3502026"/>
            <a:ext cx="505619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24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1850" y="596900"/>
            <a:ext cx="8420100" cy="1143000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GFOI CB objectives</a:t>
            </a:r>
            <a:endParaRPr lang="en-US" i="1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7850" y="1905000"/>
            <a:ext cx="84201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Enhance the capacity of countries to initiate forest and terrestrial carbon assessment and monitoring, and to use management methodologies and technologies.</a:t>
            </a:r>
          </a:p>
          <a:p>
            <a:pPr>
              <a:buFontTx/>
              <a:buNone/>
            </a:pPr>
            <a:endParaRPr lang="en-US" sz="2800" dirty="0" smtClean="0">
              <a:latin typeface="Arial" panose="020B0604020202020204" pitchFamily="34" charset="0"/>
              <a:ea typeface="ＭＳ Ｐゴシック" pitchFamily="-107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Strengthen the community of forest and terrestrial carbon technical experts. </a:t>
            </a:r>
          </a:p>
          <a:p>
            <a:pPr>
              <a:buFontTx/>
              <a:buNone/>
            </a:pPr>
            <a:endParaRPr lang="en-US" sz="20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buFontTx/>
              <a:buNone/>
            </a:pPr>
            <a:endParaRPr lang="en-US" sz="20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825500" y="16891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438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42950" y="584200"/>
            <a:ext cx="8420100" cy="1143000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Not…..</a:t>
            </a:r>
            <a:endParaRPr lang="en-US" i="1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7850" y="2235200"/>
            <a:ext cx="8420100" cy="41148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GIS 100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Isolated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One-off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Broadcast Seeding (semis direct</a:t>
            </a:r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)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Just classroom-style training</a:t>
            </a:r>
            <a:endParaRPr lang="en-US" sz="2800" dirty="0" smtClean="0">
              <a:latin typeface="Arial" panose="020B0604020202020204" pitchFamily="34" charset="0"/>
              <a:ea typeface="ＭＳ Ｐゴシック" pitchFamily="-107" charset="-128"/>
              <a:cs typeface="Arial" panose="020B0604020202020204" pitchFamily="34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825500" y="18034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666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42950" y="533400"/>
            <a:ext cx="8420100" cy="1143000"/>
          </a:xfrm>
        </p:spPr>
        <p:txBody>
          <a:bodyPr/>
          <a:lstStyle/>
          <a:p>
            <a:pPr algn="l"/>
            <a:r>
              <a:rPr lang="en-US" sz="4800" i="1" dirty="0" smtClean="0">
                <a:ea typeface="ＭＳ Ｐゴシック" pitchFamily="-107" charset="-128"/>
                <a:cs typeface="ＭＳ Ｐゴシック" pitchFamily="-107" charset="-128"/>
              </a:rPr>
              <a:t>Overview</a:t>
            </a:r>
            <a:endParaRPr lang="en-US" i="1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77850" y="2057400"/>
            <a:ext cx="8420100" cy="411480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brief description of GFOI CB objectives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brief description of GFOI CB principles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where we are at currently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Way forward for implementation</a:t>
            </a:r>
          </a:p>
          <a:p>
            <a:pPr marL="457200" indent="-45720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825500" y="17018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566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2950" y="571500"/>
            <a:ext cx="8420100" cy="1143000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GFOI CB principles</a:t>
            </a:r>
            <a:endParaRPr lang="en-US" i="1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77850" y="2082800"/>
            <a:ext cx="8420100" cy="4114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Regional synergies</a:t>
            </a:r>
          </a:p>
          <a:p>
            <a:r>
              <a:rPr lang="en-US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Thematic</a:t>
            </a:r>
          </a:p>
          <a:p>
            <a:r>
              <a:rPr lang="en-US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Directed, Adaptive</a:t>
            </a:r>
          </a:p>
          <a:p>
            <a:r>
              <a:rPr lang="en-US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Social networking and sharing</a:t>
            </a:r>
          </a:p>
          <a:p>
            <a:r>
              <a:rPr lang="en-US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Broad participation</a:t>
            </a:r>
          </a:p>
          <a:p>
            <a:r>
              <a:rPr lang="en-US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Developing a cadre and network of practitioners</a:t>
            </a:r>
          </a:p>
          <a:p>
            <a:r>
              <a:rPr lang="en-US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Recognize “Deep-CB”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825500" y="16510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829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42950" y="419100"/>
            <a:ext cx="8420100" cy="1143000"/>
          </a:xfrm>
        </p:spPr>
        <p:txBody>
          <a:bodyPr/>
          <a:lstStyle/>
          <a:p>
            <a:pPr algn="l"/>
            <a:r>
              <a:rPr lang="en-US" sz="3200" i="1" dirty="0" smtClean="0">
                <a:ea typeface="ＭＳ Ｐゴシック" pitchFamily="-107" charset="-128"/>
                <a:cs typeface="ＭＳ Ｐゴシック" pitchFamily="-107" charset="-128"/>
              </a:rPr>
              <a:t>What </a:t>
            </a:r>
            <a:r>
              <a:rPr lang="en-US" sz="3200" i="1" dirty="0" smtClean="0">
                <a:ea typeface="ＭＳ Ｐゴシック" pitchFamily="-107" charset="-128"/>
                <a:cs typeface="ＭＳ Ｐゴシック" pitchFamily="-107" charset="-128"/>
              </a:rPr>
              <a:t>approaches?</a:t>
            </a:r>
            <a:endParaRPr lang="en-US" sz="3200" i="1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77850" y="1676400"/>
            <a:ext cx="8420100" cy="41148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developing and delivering good practice guides, manuals, training, and tools;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facilitating learning exchanges, regional fora, and networks to enhance sharing among countries; 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providing technical advice and assistance to governments (and others); 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partnering with other donors and with International Organizations to multiply impact and reach.</a:t>
            </a:r>
            <a:endParaRPr lang="en-US" sz="2800" b="1" dirty="0" smtClean="0">
              <a:latin typeface="Arial" panose="020B0604020202020204" pitchFamily="34" charset="0"/>
              <a:ea typeface="ＭＳ Ｐゴシック" pitchFamily="-107" charset="-128"/>
              <a:cs typeface="Arial" panose="020B0604020202020204" pitchFamily="34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825500" y="14478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441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19100"/>
            <a:ext cx="8420100" cy="1143000"/>
          </a:xfrm>
        </p:spPr>
        <p:txBody>
          <a:bodyPr/>
          <a:lstStyle/>
          <a:p>
            <a:r>
              <a:rPr lang="en-US" dirty="0" smtClean="0"/>
              <a:t>Current capacity building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68506"/>
            <a:ext cx="8915400" cy="4525963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SilvaCarbon partners (USGS, USFS, EPA, NASA)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partners outside of SilvaCarbon (programs developing capacity in the same regions as SC)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GFOI partners (FAO, World Bank)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Academia</a:t>
            </a:r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25500" y="15240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55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35000"/>
            <a:ext cx="8420100" cy="1143000"/>
          </a:xfrm>
        </p:spPr>
        <p:txBody>
          <a:bodyPr/>
          <a:lstStyle/>
          <a:p>
            <a:r>
              <a:rPr lang="en-US" dirty="0" smtClean="0"/>
              <a:t>Exchange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400306"/>
            <a:ext cx="8915400" cy="4525963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(FAO, GFOI, Australia, Norway, SC meetings)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level (through sharing capacity building activities)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 to inform major capacity building programs about bilateral initiatives and record progress</a:t>
            </a:r>
          </a:p>
          <a:p>
            <a:endParaRPr lang="en-US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25500" y="19177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676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46100"/>
            <a:ext cx="8420100" cy="1143000"/>
          </a:xfrm>
        </p:spPr>
        <p:txBody>
          <a:bodyPr/>
          <a:lstStyle/>
          <a:p>
            <a:r>
              <a:rPr lang="en-US" sz="3200" dirty="0" smtClean="0"/>
              <a:t>Linking capacity building with other GFOI components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095506"/>
            <a:ext cx="8915400" cy="4525963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Methods and Guidance documents in the capacity building plan by introducing training materials.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Linking the data needs from the countries with the acquisition strategy of the SDCG of GFOI.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Prioritizing the capacity building in the major areas of Research identified by the R&amp;D component with countries input.</a:t>
            </a:r>
          </a:p>
          <a:p>
            <a:endParaRPr lang="en-US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25500" y="18288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40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783" y="2286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Major Technical Areas</a:t>
            </a:r>
            <a:endParaRPr lang="en-US" sz="3600" dirty="0"/>
          </a:p>
        </p:txBody>
      </p:sp>
      <p:pic>
        <p:nvPicPr>
          <p:cNvPr id="4" name="Picture 2" descr="satellite supply 2 - Sep 20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926723"/>
            <a:ext cx="4209332" cy="24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220" y="3971545"/>
            <a:ext cx="3289413" cy="278580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9" y="1295400"/>
            <a:ext cx="4716644" cy="22098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Improved Forest Inventories </a:t>
            </a:r>
          </a:p>
          <a:p>
            <a:r>
              <a:rPr lang="en-US" sz="2000" b="1" dirty="0" smtClean="0"/>
              <a:t>Improved remote sensing</a:t>
            </a:r>
            <a:endParaRPr lang="en-US" sz="2000" dirty="0" smtClean="0"/>
          </a:p>
          <a:p>
            <a:pPr lvl="0"/>
            <a:r>
              <a:rPr lang="en-US" sz="2000" b="1" dirty="0" smtClean="0"/>
              <a:t>Integration </a:t>
            </a:r>
            <a:r>
              <a:rPr lang="en-US" sz="2000" dirty="0" smtClean="0"/>
              <a:t>of remotely sensed and </a:t>
            </a:r>
            <a:r>
              <a:rPr lang="en-US" sz="2000" i="1" dirty="0" smtClean="0"/>
              <a:t>in situ </a:t>
            </a:r>
            <a:r>
              <a:rPr lang="en-US" sz="2000" dirty="0" smtClean="0"/>
              <a:t>data </a:t>
            </a:r>
          </a:p>
          <a:p>
            <a:pPr lvl="0"/>
            <a:r>
              <a:rPr lang="en-US" sz="2000" b="1" dirty="0" smtClean="0"/>
              <a:t>GHG </a:t>
            </a:r>
            <a:r>
              <a:rPr lang="en-US" sz="2000" b="1" dirty="0"/>
              <a:t>inventory and reporting </a:t>
            </a:r>
            <a:r>
              <a:rPr lang="en-US" sz="2000" dirty="0"/>
              <a:t>(ALU tool)</a:t>
            </a:r>
            <a:endParaRPr lang="en-US" sz="2000" b="1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0066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806700" y="6324601"/>
            <a:ext cx="32194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u="none">
              <a:solidFill>
                <a:srgbClr val="007466"/>
              </a:solidFill>
              <a:latin typeface="Calibri" pitchFamily="34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889250" y="304800"/>
            <a:ext cx="57785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0" u="none" dirty="0">
                <a:solidFill>
                  <a:schemeClr val="tx1"/>
                </a:solidFill>
              </a:rPr>
              <a:t>Capacity </a:t>
            </a:r>
            <a:r>
              <a:rPr lang="en-US" sz="3200" b="0" u="none" dirty="0" smtClean="0">
                <a:solidFill>
                  <a:schemeClr val="tx1"/>
                </a:solidFill>
              </a:rPr>
              <a:t>Enhancement </a:t>
            </a:r>
            <a:endParaRPr lang="en-US" sz="3200" b="0" u="none" dirty="0">
              <a:solidFill>
                <a:schemeClr val="tx1"/>
              </a:solidFill>
            </a:endParaRPr>
          </a:p>
        </p:txBody>
      </p:sp>
      <p:pic>
        <p:nvPicPr>
          <p:cNvPr id="9221" name="Picture 6" descr="SilvaCarbonLOGO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5867401"/>
            <a:ext cx="2992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47650" y="1155701"/>
            <a:ext cx="9328150" cy="515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AU" sz="2600" b="0" i="1" u="none" dirty="0">
                <a:solidFill>
                  <a:schemeClr val="tx1"/>
                </a:solidFill>
              </a:rPr>
              <a:t>Help nations develop capacity to utilise Earth Observation data in credible national forest monitoring systems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600" b="0" u="none" dirty="0" smtClean="0">
                <a:solidFill>
                  <a:schemeClr val="tx1"/>
                </a:solidFill>
              </a:rPr>
              <a:t>16 workshops </a:t>
            </a:r>
            <a:r>
              <a:rPr lang="en-AU" sz="2600" b="0" u="none" dirty="0">
                <a:solidFill>
                  <a:schemeClr val="tx1"/>
                </a:solidFill>
              </a:rPr>
              <a:t>in the Americas and Asia in 2011 </a:t>
            </a:r>
            <a:r>
              <a:rPr lang="en-AU" sz="2600" b="0" u="none" dirty="0" smtClean="0">
                <a:solidFill>
                  <a:schemeClr val="tx1"/>
                </a:solidFill>
              </a:rPr>
              <a:t>to </a:t>
            </a:r>
            <a:r>
              <a:rPr lang="en-AU" sz="2600" b="0" u="none" dirty="0" smtClean="0">
                <a:solidFill>
                  <a:schemeClr val="tx1"/>
                </a:solidFill>
              </a:rPr>
              <a:t>2016</a:t>
            </a:r>
            <a:endParaRPr lang="en-AU" sz="2600" b="0" u="none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600" b="0" u="none" dirty="0">
                <a:solidFill>
                  <a:schemeClr val="tx1"/>
                </a:solidFill>
              </a:rPr>
              <a:t>Ongoing bilateral collaboration </a:t>
            </a:r>
            <a:endParaRPr lang="en-AU" sz="2600" b="0" u="none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AU" sz="2600" b="0" u="none" dirty="0" smtClean="0">
                <a:solidFill>
                  <a:schemeClr val="tx1"/>
                </a:solidFill>
              </a:rPr>
              <a:t>Indonesia</a:t>
            </a:r>
            <a:r>
              <a:rPr lang="en-AU" sz="2600" dirty="0" smtClean="0">
                <a:solidFill>
                  <a:schemeClr val="tx1"/>
                </a:solidFill>
              </a:rPr>
              <a:t>-Australia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AU" sz="2600" b="0" u="none" dirty="0" smtClean="0">
                <a:solidFill>
                  <a:schemeClr val="tx1"/>
                </a:solidFill>
              </a:rPr>
              <a:t>Kenya-Australia</a:t>
            </a:r>
            <a:endParaRPr lang="en-AU" sz="2600" b="0" u="none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AU" sz="2600" b="0" u="none" dirty="0" smtClean="0">
                <a:solidFill>
                  <a:schemeClr val="tx1"/>
                </a:solidFill>
              </a:rPr>
              <a:t>Norway-Tanzania</a:t>
            </a:r>
            <a:endParaRPr lang="en-AU" sz="2600" b="0" u="none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600" b="0" u="none" dirty="0">
                <a:solidFill>
                  <a:schemeClr val="tx1"/>
                </a:solidFill>
              </a:rPr>
              <a:t>US </a:t>
            </a:r>
            <a:r>
              <a:rPr lang="en-AU" sz="2600" b="0" u="none" dirty="0" smtClean="0">
                <a:solidFill>
                  <a:schemeClr val="tx1"/>
                </a:solidFill>
              </a:rPr>
              <a:t>SilvaCarbon </a:t>
            </a:r>
            <a:r>
              <a:rPr lang="en-AU" sz="2600" b="0" u="none" dirty="0">
                <a:solidFill>
                  <a:schemeClr val="tx1"/>
                </a:solidFill>
              </a:rPr>
              <a:t>plans geographic broadening in </a:t>
            </a:r>
            <a:r>
              <a:rPr lang="en-AU" sz="2600" b="0" u="none" dirty="0" smtClean="0">
                <a:solidFill>
                  <a:schemeClr val="tx1"/>
                </a:solidFill>
              </a:rPr>
              <a:t>2014 and 2015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600" dirty="0" smtClean="0">
                <a:solidFill>
                  <a:schemeClr val="tx1"/>
                </a:solidFill>
              </a:rPr>
              <a:t>Coordination with broader GEO Capacity Building Activities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600" b="0" u="none" dirty="0" smtClean="0">
                <a:solidFill>
                  <a:schemeClr val="tx1"/>
                </a:solidFill>
              </a:rPr>
              <a:t>Further develop the GFOI Capacity Building Plan</a:t>
            </a:r>
            <a:endParaRPr lang="en-AU" sz="2600" b="0" u="none" dirty="0">
              <a:solidFill>
                <a:schemeClr val="tx1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825500" y="1079500"/>
            <a:ext cx="8089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953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915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Multi agency cooperation for remote sensing capacity building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150" y="2057400"/>
            <a:ext cx="4705350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Agencies involved: USGS, USFS, and EPA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Countries: Colombia, Ecuador and Peru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05350" y="3621970"/>
            <a:ext cx="36322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Forest lost by mining in Madre de Dios</a:t>
            </a:r>
          </a:p>
          <a:p>
            <a:r>
              <a:rPr lang="en-US" sz="900" dirty="0" smtClean="0"/>
              <a:t>Source: Ministry of Environment, Peru</a:t>
            </a:r>
            <a:endParaRPr lang="en-US" sz="9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53226"/>
            <a:ext cx="3119566" cy="180570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5857853"/>
            <a:ext cx="1242515" cy="514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44" y="5715000"/>
            <a:ext cx="866775" cy="800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8" y="3134619"/>
            <a:ext cx="3043063" cy="28089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05350" y="4191001"/>
            <a:ext cx="3973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Forest change maps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Six IPCC land cover classes map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Accuracy assessment and validation of maps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04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6100"/>
            <a:ext cx="9658350" cy="990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ea typeface="ＭＳ Ｐゴシック" pitchFamily="-107" charset="-128"/>
                <a:cs typeface="ＭＳ Ｐゴシック" pitchFamily="-107" charset="-128"/>
              </a:rPr>
              <a:t>	Lessons learned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5500" y="2324100"/>
            <a:ext cx="84201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Only works with dedicated individuals tasked to support activities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Relationships are important, both institutional and personal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Adaptiveness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The convening power of GEO (GFOI)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Shared funding and technical support 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helps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There are lessons to be learned……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rPr>
              <a:t>  </a:t>
            </a:r>
            <a:endParaRPr lang="en-US" sz="2400" dirty="0" smtClean="0">
              <a:latin typeface="Arial" panose="020B0604020202020204" pitchFamily="34" charset="0"/>
              <a:ea typeface="ＭＳ Ｐゴシック" pitchFamily="-107" charset="-128"/>
              <a:cs typeface="Arial" panose="020B0604020202020204" pitchFamily="34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95300" y="1778000"/>
            <a:ext cx="8667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84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" y="6500813"/>
            <a:ext cx="241974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CB84B3-4095-BF41-812B-32EEB572ACC1}" type="slidenum">
              <a:rPr lang="en-GB" altLang="ja-JP" sz="80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GB" altLang="ja-JP" sz="8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68866" y="476259"/>
            <a:ext cx="904954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ja-JP" sz="6000" b="1" kern="0" dirty="0" smtClean="0">
                <a:solidFill>
                  <a:srgbClr val="005FAA"/>
                </a:solidFill>
                <a:ea typeface="宋体" pitchFamily="2" charset="-122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915" y="4365634"/>
            <a:ext cx="184730" cy="17789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altLang="ja-JP" sz="2800" kern="0" dirty="0">
              <a:solidFill>
                <a:srgbClr val="005FAA"/>
              </a:solidFill>
              <a:latin typeface="Times" pitchFamily="18" charset="0"/>
              <a:ea typeface="宋体" pitchFamily="2" charset="-122"/>
            </a:endParaRPr>
          </a:p>
          <a:p>
            <a:pPr>
              <a:defRPr/>
            </a:pPr>
            <a:endParaRPr lang="en-US" altLang="ja-JP" kern="0" dirty="0">
              <a:solidFill>
                <a:srgbClr val="005FAA"/>
              </a:solidFill>
              <a:latin typeface="Times" pitchFamily="18" charset="0"/>
              <a:ea typeface="宋体" pitchFamily="2" charset="-122"/>
            </a:endParaRPr>
          </a:p>
          <a:p>
            <a:pPr eaLnBrk="0" hangingPunct="0">
              <a:defRPr/>
            </a:pPr>
            <a:endParaRPr lang="en-US" dirty="0">
              <a:solidFill>
                <a:srgbClr val="005FAA"/>
              </a:solidFill>
              <a:latin typeface="Times" pitchFamily="18" charset="0"/>
              <a:ea typeface="+mn-ea"/>
            </a:endParaRP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741235" y="1916117"/>
            <a:ext cx="639590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charset="0"/>
              </a:rPr>
              <a:t>Douglas Muchoney (USGS): dmuchoney@usgs.gov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AU" altLang="en-US" b="1" dirty="0">
              <a:solidFill>
                <a:srgbClr val="2A5E34"/>
              </a:solidFill>
              <a:latin typeface="Times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AU" altLang="en-US" b="1" dirty="0">
                <a:solidFill>
                  <a:srgbClr val="2A5E34"/>
                </a:solidFill>
                <a:latin typeface="Times" charset="0"/>
              </a:rPr>
              <a:t>www.gfoi.org</a:t>
            </a:r>
            <a:br>
              <a:rPr lang="en-AU" altLang="en-US" b="1" dirty="0">
                <a:solidFill>
                  <a:srgbClr val="2A5E34"/>
                </a:solidFill>
                <a:latin typeface="Times" charset="0"/>
              </a:rPr>
            </a:br>
            <a:r>
              <a:rPr lang="en-AU" altLang="en-US" b="1" dirty="0">
                <a:solidFill>
                  <a:srgbClr val="2A5E34"/>
                </a:solidFill>
                <a:latin typeface="Times" charset="0"/>
              </a:rPr>
              <a:t>www.ceos.org/sdcg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AU" altLang="en-US" b="1" dirty="0">
                <a:solidFill>
                  <a:srgbClr val="2A5E34"/>
                </a:solidFill>
                <a:latin typeface="Times" charset="0"/>
              </a:rPr>
              <a:t>www.silvacarbon.org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2A5E34"/>
                </a:solidFill>
                <a:latin typeface="Times" charset="0"/>
              </a:rPr>
              <a:t>#</a:t>
            </a:r>
            <a:r>
              <a:rPr lang="en-US" altLang="en-US" b="1" dirty="0" err="1">
                <a:solidFill>
                  <a:srgbClr val="2A5E34"/>
                </a:solidFill>
                <a:latin typeface="Times" charset="0"/>
              </a:rPr>
              <a:t>silvacarbon</a:t>
            </a:r>
            <a:endParaRPr lang="en-US" altLang="en-US" b="1" dirty="0">
              <a:solidFill>
                <a:srgbClr val="2A5E34"/>
              </a:solidFill>
              <a:latin typeface="Times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2A5E34"/>
                </a:solidFill>
                <a:latin typeface="Times" charset="0"/>
              </a:rPr>
              <a:t>https://sites.google.com/site/talleresgeofct/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2A5E34"/>
                </a:solidFill>
                <a:latin typeface="Times" charset="0"/>
              </a:rPr>
              <a:t>https://sites.google.com/site </a:t>
            </a:r>
            <a:r>
              <a:rPr lang="en-GB" altLang="en-US" b="1" dirty="0" err="1">
                <a:solidFill>
                  <a:srgbClr val="2A5E34"/>
                </a:solidFill>
                <a:latin typeface="Times" charset="0"/>
              </a:rPr>
              <a:t>gfoiseasiacapacitybuilding</a:t>
            </a:r>
            <a:r>
              <a:rPr lang="en-GB" altLang="en-US" b="1" dirty="0">
                <a:solidFill>
                  <a:srgbClr val="2A5E34"/>
                </a:solidFill>
                <a:latin typeface="Times" charset="0"/>
              </a:rPr>
              <a:t>/home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2A5E34"/>
                </a:solidFill>
                <a:latin typeface="Times" charset="0"/>
              </a:rPr>
              <a:t>https://sites.google.com/site/gfoiafricacapacitybuilding/home/</a:t>
            </a:r>
            <a:endParaRPr lang="en-US" altLang="en-US" b="1" dirty="0">
              <a:solidFill>
                <a:srgbClr val="2A5E3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02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Forest Observation Initiative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550877"/>
              </p:ext>
            </p:extLst>
          </p:nvPr>
        </p:nvGraphicFramePr>
        <p:xfrm>
          <a:off x="0" y="1355421"/>
          <a:ext cx="9906000" cy="56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987528" y="5520565"/>
            <a:ext cx="3943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800000"/>
                </a:solidFill>
              </a:rPr>
              <a:t>http:/</a:t>
            </a:r>
            <a:r>
              <a:rPr lang="en-GB" sz="2400" dirty="0" smtClean="0">
                <a:solidFill>
                  <a:srgbClr val="800000"/>
                </a:solidFill>
              </a:rPr>
              <a:t>/</a:t>
            </a:r>
            <a:r>
              <a:rPr lang="en-GB" sz="2400" dirty="0" err="1" smtClean="0">
                <a:solidFill>
                  <a:srgbClr val="800000"/>
                </a:solidFill>
              </a:rPr>
              <a:t>gfoi.org</a:t>
            </a:r>
            <a:r>
              <a:rPr lang="en-GB" sz="2400" dirty="0" smtClean="0">
                <a:solidFill>
                  <a:srgbClr val="800000"/>
                </a:solidFill>
              </a:rPr>
              <a:t>/</a:t>
            </a:r>
            <a:endParaRPr lang="en-GB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1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633863"/>
              </p:ext>
            </p:extLst>
          </p:nvPr>
        </p:nvGraphicFramePr>
        <p:xfrm>
          <a:off x="1884814" y="883873"/>
          <a:ext cx="7593069" cy="579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GFOI Principles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655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2831163"/>
              </p:ext>
            </p:extLst>
          </p:nvPr>
        </p:nvGraphicFramePr>
        <p:xfrm>
          <a:off x="0" y="1712580"/>
          <a:ext cx="9906000" cy="510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GFOI Components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7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GFOI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0251869"/>
              </p:ext>
            </p:extLst>
          </p:nvPr>
        </p:nvGraphicFramePr>
        <p:xfrm>
          <a:off x="2969376" y="1191382"/>
          <a:ext cx="6604000" cy="500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 Brace 3"/>
          <p:cNvSpPr/>
          <p:nvPr/>
        </p:nvSpPr>
        <p:spPr bwMode="auto">
          <a:xfrm>
            <a:off x="2479524" y="1245810"/>
            <a:ext cx="469052" cy="2600477"/>
          </a:xfrm>
          <a:prstGeom prst="leftBrace">
            <a:avLst>
              <a:gd name="adj1" fmla="val 62485"/>
              <a:gd name="adj2" fmla="val 50617"/>
            </a:avLst>
          </a:prstGeom>
          <a:noFill/>
          <a:ln w="38100" cmpd="sng">
            <a:solidFill>
              <a:srgbClr val="4F81BD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2486779" y="3998686"/>
            <a:ext cx="469052" cy="2194077"/>
          </a:xfrm>
          <a:prstGeom prst="leftBrace">
            <a:avLst>
              <a:gd name="adj1" fmla="val 62485"/>
              <a:gd name="adj2" fmla="val 50617"/>
            </a:avLst>
          </a:prstGeom>
          <a:noFill/>
          <a:ln w="38100" cmpd="sng">
            <a:solidFill>
              <a:srgbClr val="4F81BD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809" y="2140859"/>
            <a:ext cx="169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GFOI Products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714" y="3974504"/>
            <a:ext cx="2305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In-country implementation using GFOI products, some by GFOI partners some by other organisations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72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Space Data Coordination Group (SDCG</a:t>
            </a:r>
            <a:r>
              <a:rPr lang="en-US" sz="3200" dirty="0" smtClean="0"/>
              <a:t>): 3 Elements: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378451"/>
              </p:ext>
            </p:extLst>
          </p:nvPr>
        </p:nvGraphicFramePr>
        <p:xfrm>
          <a:off x="109902" y="1294365"/>
          <a:ext cx="9609889" cy="56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649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66724868_be3318cf1f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102" y="0"/>
            <a:ext cx="1118795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677" y="250019"/>
            <a:ext cx="9165250" cy="6340461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518" y="636870"/>
            <a:ext cx="874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Times" pitchFamily="18" charset="0"/>
                <a:ea typeface="+mn-ea"/>
                <a:cs typeface="+mn-cs"/>
              </a:rPr>
              <a:t>Core Data</a:t>
            </a:r>
          </a:p>
        </p:txBody>
      </p:sp>
      <p:pic>
        <p:nvPicPr>
          <p:cNvPr id="7" name="Picture 6" descr="satellite supply_core_12_9_2014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9" y="1403361"/>
            <a:ext cx="8065054" cy="4908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4626" y="6275051"/>
            <a:ext cx="346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fld id="{6BF3EC25-37C9-C74A-AA3D-72D90092C487}" type="slidenum">
              <a:rPr lang="en-US" sz="1200" smtClean="0">
                <a:solidFill>
                  <a:srgbClr val="FFFFFF"/>
                </a:solidFill>
                <a:latin typeface="Times" pitchFamily="18" charset="0"/>
                <a:ea typeface="+mn-ea"/>
                <a:cs typeface="+mn-cs"/>
              </a:rPr>
              <a:pPr algn="l" eaLnBrk="0" hangingPunct="0">
                <a:spcBef>
                  <a:spcPct val="0"/>
                </a:spcBef>
              </a:pPr>
              <a:t>8</a:t>
            </a:fld>
            <a:endParaRPr lang="en-US" sz="1200" dirty="0">
              <a:solidFill>
                <a:srgbClr val="FFFFFF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306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341" y="38100"/>
            <a:ext cx="1320213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677" y="250019"/>
            <a:ext cx="9165250" cy="6340461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518" y="636870"/>
            <a:ext cx="874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Times" pitchFamily="18" charset="0"/>
                <a:ea typeface="+mn-ea"/>
                <a:cs typeface="+mn-cs"/>
              </a:rPr>
              <a:t>Contributing Data</a:t>
            </a:r>
          </a:p>
        </p:txBody>
      </p:sp>
      <p:pic>
        <p:nvPicPr>
          <p:cNvPr id="2" name="Picture 1" descr="satellite supply_contributing_12_9_2014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1" y="1368402"/>
            <a:ext cx="8022742" cy="4912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34626" y="6275051"/>
            <a:ext cx="346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fld id="{6BF3EC25-37C9-C74A-AA3D-72D90092C487}" type="slidenum">
              <a:rPr lang="en-US" sz="1200" smtClean="0">
                <a:solidFill>
                  <a:srgbClr val="FFFFFF"/>
                </a:solidFill>
                <a:latin typeface="Times" pitchFamily="18" charset="0"/>
                <a:ea typeface="+mn-ea"/>
                <a:cs typeface="+mn-cs"/>
              </a:rPr>
              <a:pPr algn="l" eaLnBrk="0" hangingPunct="0">
                <a:spcBef>
                  <a:spcPct val="0"/>
                </a:spcBef>
              </a:pPr>
              <a:t>9</a:t>
            </a:fld>
            <a:endParaRPr lang="en-US" sz="1200" dirty="0">
              <a:solidFill>
                <a:srgbClr val="FFFFFF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852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OI_GEOX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GFOI_GEOX">
      <a:majorFont>
        <a:latin typeface="Arial Narrow"/>
        <a:ea typeface="ＭＳ Ｐゴシック"/>
        <a:cs typeface="Arial"/>
      </a:majorFont>
      <a:minorFont>
        <a:latin typeface="Arial Narrow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400" b="0" i="0" u="none" strike="noStrike" cap="none" normalizeH="0" baseline="0">
            <a:ln>
              <a:noFill/>
            </a:ln>
            <a:solidFill>
              <a:srgbClr val="999933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400" b="0" i="0" u="none" strike="noStrike" cap="none" normalizeH="0" baseline="0">
            <a:ln>
              <a:noFill/>
            </a:ln>
            <a:solidFill>
              <a:srgbClr val="999933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GFOI_GE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Forest Observations Initiative Intro</Template>
  <TotalTime>27508</TotalTime>
  <Words>1483</Words>
  <Application>Microsoft Office PowerPoint</Application>
  <PresentationFormat>A4 Paper (210x297 mm)</PresentationFormat>
  <Paragraphs>238</Paragraphs>
  <Slides>29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GFOI_GEOX</vt:lpstr>
      <vt:lpstr>The Global Forest Observation Initiative – Capacity Building  A GEO Flagship  Douglas M. Muchoney, Ph.D. Sylvia Wilson U.S. Geological Survey 31 March 2016</vt:lpstr>
      <vt:lpstr>Overview</vt:lpstr>
      <vt:lpstr>Global Forest Observation Initiative</vt:lpstr>
      <vt:lpstr>GFOI Principles</vt:lpstr>
      <vt:lpstr>GFOI Components</vt:lpstr>
      <vt:lpstr>GFOI</vt:lpstr>
      <vt:lpstr>Space Data Coordination Group (SDCG): 3 Elements:</vt:lpstr>
      <vt:lpstr>PowerPoint Presentation</vt:lpstr>
      <vt:lpstr>PowerPoint Presentation</vt:lpstr>
      <vt:lpstr>Coordination of satellite data supply</vt:lpstr>
      <vt:lpstr>GFOI R&amp;D Programme</vt:lpstr>
      <vt:lpstr>Methodological advice from GFOI </vt:lpstr>
      <vt:lpstr>MGD Additional Material and Developments</vt:lpstr>
      <vt:lpstr>PowerPoint Presentation</vt:lpstr>
      <vt:lpstr>GEO Capacity Building: Strategic Target </vt:lpstr>
      <vt:lpstr>Capacity Building</vt:lpstr>
      <vt:lpstr>PowerPoint Presentation</vt:lpstr>
      <vt:lpstr>GFOI CB objectives</vt:lpstr>
      <vt:lpstr>Not…..</vt:lpstr>
      <vt:lpstr>GFOI CB principles</vt:lpstr>
      <vt:lpstr>What approaches?</vt:lpstr>
      <vt:lpstr>Current capacity building coordination</vt:lpstr>
      <vt:lpstr>Exchange of Information</vt:lpstr>
      <vt:lpstr>Linking capacity building with other GFOI components</vt:lpstr>
      <vt:lpstr>Major Technical Areas</vt:lpstr>
      <vt:lpstr>PowerPoint Presentation</vt:lpstr>
      <vt:lpstr>Multi agency cooperation for remote sensing capacity building </vt:lpstr>
      <vt:lpstr> Lessons learned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needs from the Forest sector</dc:title>
  <dc:creator>Simon Eggleston</dc:creator>
  <cp:lastModifiedBy>Muchoney, Douglas M.</cp:lastModifiedBy>
  <cp:revision>165</cp:revision>
  <dcterms:created xsi:type="dcterms:W3CDTF">2014-04-30T08:53:01Z</dcterms:created>
  <dcterms:modified xsi:type="dcterms:W3CDTF">2016-03-31T15:15:07Z</dcterms:modified>
</cp:coreProperties>
</file>