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" y="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1676400"/>
            <a:ext cx="83058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Capacity Building </a:t>
            </a:r>
            <a:r>
              <a:rPr lang="en-US" dirty="0" smtClean="0">
                <a:solidFill>
                  <a:schemeClr val="bg1"/>
                </a:solidFill>
              </a:rPr>
              <a:t>Summit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Nancy D. </a:t>
            </a:r>
            <a:r>
              <a:rPr lang="en-US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Searby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NASA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WGCapD-5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14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Working Group 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Capacity Building &amp; Data Democracy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Hampton, Virginia, USA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April 1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2016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152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304800" y="1181629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5344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Calibri"/>
                <a:cs typeface="Calibri"/>
              </a:rPr>
              <a:t>Capacity Building Summit Objectives</a:t>
            </a:r>
            <a:endParaRPr lang="en-US" sz="3000" b="1" dirty="0" smtClean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endParaRPr lang="en-ZA" sz="1000" b="1" dirty="0" smtClean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ZA" b="1" dirty="0" smtClean="0">
                <a:latin typeface="Calibri"/>
                <a:cs typeface="Calibri"/>
              </a:rPr>
              <a:t>Each </a:t>
            </a:r>
            <a:r>
              <a:rPr lang="en-ZA" b="1" dirty="0">
                <a:latin typeface="Calibri"/>
                <a:cs typeface="Calibri"/>
              </a:rPr>
              <a:t>Agency presentation </a:t>
            </a:r>
            <a:r>
              <a:rPr lang="en-ZA" b="1" dirty="0" smtClean="0">
                <a:latin typeface="Calibri"/>
                <a:cs typeface="Calibri"/>
              </a:rPr>
              <a:t>summarize </a:t>
            </a:r>
            <a:r>
              <a:rPr lang="en-ZA" b="1" dirty="0">
                <a:latin typeface="Calibri"/>
                <a:cs typeface="Calibri"/>
              </a:rPr>
              <a:t>their activities in </a:t>
            </a:r>
            <a:r>
              <a:rPr lang="en-ZA" b="1" dirty="0" smtClean="0">
                <a:latin typeface="Calibri"/>
                <a:cs typeface="Calibri"/>
              </a:rPr>
              <a:t>Capacity </a:t>
            </a:r>
            <a:r>
              <a:rPr lang="en-ZA" b="1" dirty="0" smtClean="0">
                <a:latin typeface="Calibri"/>
                <a:cs typeface="Calibri"/>
              </a:rPr>
              <a:t>Building </a:t>
            </a:r>
            <a:r>
              <a:rPr lang="en-ZA" b="1" dirty="0">
                <a:latin typeface="Calibri"/>
                <a:cs typeface="Calibri"/>
              </a:rPr>
              <a:t>using EO. The presentations should answer the following </a:t>
            </a:r>
            <a:r>
              <a:rPr lang="en-ZA" b="1" dirty="0" smtClean="0">
                <a:latin typeface="Calibri"/>
                <a:cs typeface="Calibri"/>
              </a:rPr>
              <a:t>questions:</a:t>
            </a:r>
            <a:endParaRPr lang="en-ZA" b="1" dirty="0">
              <a:latin typeface="Calibri"/>
              <a:cs typeface="Calibri"/>
            </a:endParaRP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Who are you targeting?</a:t>
            </a: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What outcomes are you trying to achieve?</a:t>
            </a: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What best practices do you follow?</a:t>
            </a: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What evidence do you measure to show that capacity is built?</a:t>
            </a: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Who are your implementing partners?</a:t>
            </a: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What are the potential areas for collaboration and linkages?</a:t>
            </a:r>
          </a:p>
          <a:p>
            <a:pPr marL="0" lvl="1" indent="0" algn="just">
              <a:buNone/>
            </a:pPr>
            <a:endParaRPr lang="en-ZA" sz="1000" b="1" dirty="0" smtClean="0">
              <a:latin typeface="Calibri"/>
              <a:cs typeface="Calibri"/>
            </a:endParaRPr>
          </a:p>
          <a:p>
            <a:pPr marL="0" lvl="1" indent="0" algn="l">
              <a:buNone/>
            </a:pPr>
            <a:r>
              <a:rPr lang="en-ZA" b="1" dirty="0" smtClean="0">
                <a:latin typeface="Calibri"/>
                <a:cs typeface="Calibri"/>
              </a:rPr>
              <a:t>Summarize Capacity Building Activities within CEOS VC’s, WG’s, and AHT’s</a:t>
            </a:r>
            <a:endParaRPr lang="en-ZA" b="1" dirty="0">
              <a:latin typeface="Calibri"/>
              <a:cs typeface="Calibri"/>
            </a:endParaRPr>
          </a:p>
          <a:p>
            <a:pPr marL="0" lvl="1" indent="0" algn="l">
              <a:buNone/>
            </a:pPr>
            <a:r>
              <a:rPr lang="en-ZA" b="1" dirty="0" smtClean="0">
                <a:latin typeface="Calibri"/>
                <a:cs typeface="Calibri"/>
              </a:rPr>
              <a:t>Summarize GEO Capacity Building Activities</a:t>
            </a:r>
          </a:p>
          <a:p>
            <a:pPr marL="0" lvl="1" indent="0" algn="l">
              <a:buNone/>
            </a:pPr>
            <a:r>
              <a:rPr lang="en-ZA" b="1" dirty="0" smtClean="0">
                <a:latin typeface="Calibri"/>
                <a:cs typeface="Calibri"/>
              </a:rPr>
              <a:t>Case Study: The Global Forest Observations Initiative (GFOI)</a:t>
            </a:r>
          </a:p>
          <a:p>
            <a:pPr marL="0" lvl="1" indent="0" algn="l">
              <a:buNone/>
            </a:pPr>
            <a:r>
              <a:rPr lang="en-ZA" b="1" dirty="0" smtClean="0">
                <a:latin typeface="Calibri"/>
                <a:cs typeface="Calibri"/>
              </a:rPr>
              <a:t>Discussion: WGCapD’s role with other CEOS and with GEO Activities</a:t>
            </a:r>
            <a:endParaRPr lang="en-GB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WGCapD-5 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Hampton, Virginia, USA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29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April 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2016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9678</TotalTime>
  <Words>160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Capacity Building Summit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ODIN</cp:lastModifiedBy>
  <cp:revision>9</cp:revision>
  <dcterms:modified xsi:type="dcterms:W3CDTF">2016-03-31T02:09:05Z</dcterms:modified>
</cp:coreProperties>
</file>