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4"/>
  </p:notesMasterIdLst>
  <p:sldIdLst>
    <p:sldId id="260" r:id="rId2"/>
    <p:sldId id="261" r:id="rId3"/>
    <p:sldId id="293" r:id="rId4"/>
    <p:sldId id="297" r:id="rId5"/>
    <p:sldId id="296" r:id="rId6"/>
    <p:sldId id="294" r:id="rId7"/>
    <p:sldId id="295" r:id="rId8"/>
    <p:sldId id="298" r:id="rId9"/>
    <p:sldId id="302" r:id="rId10"/>
    <p:sldId id="299" r:id="rId11"/>
    <p:sldId id="300" r:id="rId12"/>
    <p:sldId id="301" r:id="rId13"/>
  </p:sldIdLst>
  <p:sldSz cx="9144000" cy="6858000" type="screen4x3"/>
  <p:notesSz cx="6881813" cy="92964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106"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106"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06"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06"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06" charset="-128"/>
        <a:cs typeface="+mn-cs"/>
      </a:defRPr>
    </a:lvl5pPr>
    <a:lvl6pPr marL="2286000" algn="l" defTabSz="914400" rtl="0" eaLnBrk="1" latinLnBrk="0" hangingPunct="1">
      <a:defRPr kern="1200">
        <a:solidFill>
          <a:schemeClr val="tx1"/>
        </a:solidFill>
        <a:latin typeface="Arial" charset="0"/>
        <a:ea typeface="ＭＳ Ｐゴシック" pitchFamily="-106" charset="-128"/>
        <a:cs typeface="+mn-cs"/>
      </a:defRPr>
    </a:lvl6pPr>
    <a:lvl7pPr marL="2743200" algn="l" defTabSz="914400" rtl="0" eaLnBrk="1" latinLnBrk="0" hangingPunct="1">
      <a:defRPr kern="1200">
        <a:solidFill>
          <a:schemeClr val="tx1"/>
        </a:solidFill>
        <a:latin typeface="Arial" charset="0"/>
        <a:ea typeface="ＭＳ Ｐゴシック" pitchFamily="-106" charset="-128"/>
        <a:cs typeface="+mn-cs"/>
      </a:defRPr>
    </a:lvl7pPr>
    <a:lvl8pPr marL="3200400" algn="l" defTabSz="914400" rtl="0" eaLnBrk="1" latinLnBrk="0" hangingPunct="1">
      <a:defRPr kern="1200">
        <a:solidFill>
          <a:schemeClr val="tx1"/>
        </a:solidFill>
        <a:latin typeface="Arial" charset="0"/>
        <a:ea typeface="ＭＳ Ｐゴシック" pitchFamily="-106" charset="-128"/>
        <a:cs typeface="+mn-cs"/>
      </a:defRPr>
    </a:lvl8pPr>
    <a:lvl9pPr marL="3657600" algn="l" defTabSz="914400" rtl="0" eaLnBrk="1" latinLnBrk="0" hangingPunct="1">
      <a:defRPr kern="1200">
        <a:solidFill>
          <a:schemeClr val="tx1"/>
        </a:solidFill>
        <a:latin typeface="Arial" charset="0"/>
        <a:ea typeface="ＭＳ Ｐゴシック" pitchFamily="-106"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19" autoAdjust="0"/>
    <p:restoredTop sz="78330" autoAdjust="0"/>
  </p:normalViewPr>
  <p:slideViewPr>
    <p:cSldViewPr snapToGrid="0" snapToObjects="1">
      <p:cViewPr>
        <p:scale>
          <a:sx n="50" d="100"/>
          <a:sy n="50" d="100"/>
        </p:scale>
        <p:origin x="-2628" y="-12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98102" y="0"/>
            <a:ext cx="2982119" cy="464820"/>
          </a:xfrm>
          <a:prstGeom prst="rect">
            <a:avLst/>
          </a:prstGeom>
        </p:spPr>
        <p:txBody>
          <a:bodyPr vert="horz" wrap="square" lIns="92446" tIns="46223" rIns="92446" bIns="46223" numCol="1" anchor="t" anchorCtr="0" compatLnSpc="1">
            <a:prstTxWarp prst="textNoShape">
              <a:avLst/>
            </a:prstTxWarp>
          </a:bodyPr>
          <a:lstStyle>
            <a:lvl1pPr algn="r">
              <a:defRPr sz="1200">
                <a:latin typeface="Calibri" pitchFamily="-106" charset="0"/>
              </a:defRPr>
            </a:lvl1pPr>
          </a:lstStyle>
          <a:p>
            <a:pPr>
              <a:defRPr/>
            </a:pPr>
            <a:fld id="{70C43DB1-6AE4-42F4-A030-67A0368BA2C1}" type="datetime1">
              <a:rPr lang="en-US"/>
              <a:pPr>
                <a:defRPr/>
              </a:pPr>
              <a:t>5/1/2014</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pPr lvl="0"/>
            <a:endParaRPr lang="en-US" noProof="0" smtClean="0"/>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wrap="square" lIns="92446" tIns="46223" rIns="92446" bIns="46223" numCol="1" anchor="b" anchorCtr="0" compatLnSpc="1">
            <a:prstTxWarp prst="textNoShape">
              <a:avLst/>
            </a:prstTxWarp>
          </a:bodyPr>
          <a:lstStyle>
            <a:lvl1pPr algn="r">
              <a:defRPr sz="1200">
                <a:latin typeface="Calibri" pitchFamily="-106" charset="0"/>
              </a:defRPr>
            </a:lvl1pPr>
          </a:lstStyle>
          <a:p>
            <a:pPr>
              <a:defRPr/>
            </a:pPr>
            <a:fld id="{3D31D474-A30B-46C7-A7CB-BF5BB52F9BBE}" type="slidenum">
              <a:rPr lang="en-US"/>
              <a:pPr>
                <a:defRPr/>
              </a:pPr>
              <a:t>‹#›</a:t>
            </a:fld>
            <a:endParaRPr lang="en-US"/>
          </a:p>
        </p:txBody>
      </p:sp>
    </p:spTree>
    <p:extLst>
      <p:ext uri="{BB962C8B-B14F-4D97-AF65-F5344CB8AC3E}">
        <p14:creationId xmlns:p14="http://schemas.microsoft.com/office/powerpoint/2010/main" val="545310681"/>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ＭＳ Ｐゴシック" pitchFamily="-106"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1C098A87-5171-4B75-93C2-5524BB9D1112}" type="slidenum">
              <a:rPr lang="de-DE" smtClean="0">
                <a:latin typeface="Times New Roman" pitchFamily="-106" charset="0"/>
              </a:rPr>
              <a:pPr/>
              <a:t>1</a:t>
            </a:fld>
            <a:endParaRPr lang="de-DE" smtClean="0">
              <a:latin typeface="Times New Roman" pitchFamily="-106"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endParaRPr lang="de-DE" dirty="0" smtClean="0">
              <a:latin typeface="Times New Roman" pitchFamily="-106"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Times New Roman" pitchFamily="-106" charset="0"/>
            </a:endParaRPr>
          </a:p>
        </p:txBody>
      </p:sp>
      <p:sp>
        <p:nvSpPr>
          <p:cNvPr id="5124" name="Slide Number Placeholder 3"/>
          <p:cNvSpPr>
            <a:spLocks noGrp="1"/>
          </p:cNvSpPr>
          <p:nvPr>
            <p:ph type="sldNum" sz="quarter" idx="5"/>
          </p:nvPr>
        </p:nvSpPr>
        <p:spPr bwMode="auto">
          <a:noFill/>
          <a:ln>
            <a:miter lim="800000"/>
            <a:headEnd/>
            <a:tailEnd/>
          </a:ln>
        </p:spPr>
        <p:txBody>
          <a:bodyPr/>
          <a:lstStyle/>
          <a:p>
            <a:fld id="{47D10890-62FC-4A72-AC60-97757228D65B}" type="slidenum">
              <a:rPr lang="en-US" smtClean="0">
                <a:solidFill>
                  <a:srgbClr val="000000"/>
                </a:solidFill>
              </a:rPr>
              <a:pPr/>
              <a:t>11</a:t>
            </a:fld>
            <a:endParaRPr lang="en-US" smtClean="0">
              <a:solidFill>
                <a:srgbClr val="000000"/>
              </a:solidFill>
            </a:endParaRPr>
          </a:p>
        </p:txBody>
      </p:sp>
      <p:sp>
        <p:nvSpPr>
          <p:cNvPr id="5125"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smtClean="0">
              <a:solidFill>
                <a:srgbClr val="000000"/>
              </a:solidFill>
              <a:latin typeface="Times New Roman" pitchFamily="-106" charset="0"/>
              <a:ea typeface="ＭＳ Ｐゴシック" pitchFamily="-106"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Times New Roman" pitchFamily="-106" charset="0"/>
            </a:endParaRPr>
          </a:p>
        </p:txBody>
      </p:sp>
      <p:sp>
        <p:nvSpPr>
          <p:cNvPr id="5124" name="Slide Number Placeholder 3"/>
          <p:cNvSpPr>
            <a:spLocks noGrp="1"/>
          </p:cNvSpPr>
          <p:nvPr>
            <p:ph type="sldNum" sz="quarter" idx="5"/>
          </p:nvPr>
        </p:nvSpPr>
        <p:spPr bwMode="auto">
          <a:noFill/>
          <a:ln>
            <a:miter lim="800000"/>
            <a:headEnd/>
            <a:tailEnd/>
          </a:ln>
        </p:spPr>
        <p:txBody>
          <a:bodyPr/>
          <a:lstStyle/>
          <a:p>
            <a:fld id="{47D10890-62FC-4A72-AC60-97757228D65B}" type="slidenum">
              <a:rPr lang="en-US" smtClean="0">
                <a:solidFill>
                  <a:srgbClr val="000000"/>
                </a:solidFill>
              </a:rPr>
              <a:pPr/>
              <a:t>12</a:t>
            </a:fld>
            <a:endParaRPr lang="en-US" smtClean="0">
              <a:solidFill>
                <a:srgbClr val="000000"/>
              </a:solidFill>
            </a:endParaRPr>
          </a:p>
        </p:txBody>
      </p:sp>
      <p:sp>
        <p:nvSpPr>
          <p:cNvPr id="5125"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smtClean="0">
              <a:solidFill>
                <a:srgbClr val="000000"/>
              </a:solidFill>
              <a:latin typeface="Times New Roman" pitchFamily="-106" charset="0"/>
              <a:ea typeface="ＭＳ Ｐゴシック" pitchFamily="-106"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Times New Roman" pitchFamily="-106" charset="0"/>
            </a:endParaRPr>
          </a:p>
        </p:txBody>
      </p:sp>
      <p:sp>
        <p:nvSpPr>
          <p:cNvPr id="5124" name="Slide Number Placeholder 3"/>
          <p:cNvSpPr>
            <a:spLocks noGrp="1"/>
          </p:cNvSpPr>
          <p:nvPr>
            <p:ph type="sldNum" sz="quarter" idx="5"/>
          </p:nvPr>
        </p:nvSpPr>
        <p:spPr bwMode="auto">
          <a:noFill/>
          <a:ln>
            <a:miter lim="800000"/>
            <a:headEnd/>
            <a:tailEnd/>
          </a:ln>
        </p:spPr>
        <p:txBody>
          <a:bodyPr/>
          <a:lstStyle/>
          <a:p>
            <a:fld id="{47D10890-62FC-4A72-AC60-97757228D65B}" type="slidenum">
              <a:rPr lang="en-US" smtClean="0">
                <a:solidFill>
                  <a:srgbClr val="000000"/>
                </a:solidFill>
              </a:rPr>
              <a:pPr/>
              <a:t>2</a:t>
            </a:fld>
            <a:endParaRPr lang="en-US" smtClean="0">
              <a:solidFill>
                <a:srgbClr val="000000"/>
              </a:solidFill>
            </a:endParaRPr>
          </a:p>
        </p:txBody>
      </p:sp>
      <p:sp>
        <p:nvSpPr>
          <p:cNvPr id="5125"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smtClean="0">
              <a:solidFill>
                <a:srgbClr val="000000"/>
              </a:solidFill>
              <a:latin typeface="Times New Roman" pitchFamily="-106" charset="0"/>
              <a:ea typeface="ＭＳ Ｐゴシック" pitchFamily="-106"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Times New Roman" pitchFamily="-106" charset="0"/>
            </a:endParaRPr>
          </a:p>
        </p:txBody>
      </p:sp>
      <p:sp>
        <p:nvSpPr>
          <p:cNvPr id="5124" name="Slide Number Placeholder 3"/>
          <p:cNvSpPr>
            <a:spLocks noGrp="1"/>
          </p:cNvSpPr>
          <p:nvPr>
            <p:ph type="sldNum" sz="quarter" idx="5"/>
          </p:nvPr>
        </p:nvSpPr>
        <p:spPr bwMode="auto">
          <a:noFill/>
          <a:ln>
            <a:miter lim="800000"/>
            <a:headEnd/>
            <a:tailEnd/>
          </a:ln>
        </p:spPr>
        <p:txBody>
          <a:bodyPr/>
          <a:lstStyle/>
          <a:p>
            <a:fld id="{47D10890-62FC-4A72-AC60-97757228D65B}" type="slidenum">
              <a:rPr lang="en-US" smtClean="0">
                <a:solidFill>
                  <a:srgbClr val="000000"/>
                </a:solidFill>
              </a:rPr>
              <a:pPr/>
              <a:t>3</a:t>
            </a:fld>
            <a:endParaRPr lang="en-US" smtClean="0">
              <a:solidFill>
                <a:srgbClr val="000000"/>
              </a:solidFill>
            </a:endParaRPr>
          </a:p>
        </p:txBody>
      </p:sp>
      <p:sp>
        <p:nvSpPr>
          <p:cNvPr id="5125"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smtClean="0">
              <a:solidFill>
                <a:srgbClr val="000000"/>
              </a:solidFill>
              <a:latin typeface="Times New Roman" pitchFamily="-106" charset="0"/>
              <a:ea typeface="ＭＳ Ｐゴシック" pitchFamily="-106"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Times New Roman" pitchFamily="-106" charset="0"/>
            </a:endParaRPr>
          </a:p>
        </p:txBody>
      </p:sp>
      <p:sp>
        <p:nvSpPr>
          <p:cNvPr id="5124" name="Slide Number Placeholder 3"/>
          <p:cNvSpPr>
            <a:spLocks noGrp="1"/>
          </p:cNvSpPr>
          <p:nvPr>
            <p:ph type="sldNum" sz="quarter" idx="5"/>
          </p:nvPr>
        </p:nvSpPr>
        <p:spPr bwMode="auto">
          <a:noFill/>
          <a:ln>
            <a:miter lim="800000"/>
            <a:headEnd/>
            <a:tailEnd/>
          </a:ln>
        </p:spPr>
        <p:txBody>
          <a:bodyPr/>
          <a:lstStyle/>
          <a:p>
            <a:fld id="{47D10890-62FC-4A72-AC60-97757228D65B}" type="slidenum">
              <a:rPr lang="en-US" smtClean="0">
                <a:solidFill>
                  <a:srgbClr val="000000"/>
                </a:solidFill>
              </a:rPr>
              <a:pPr/>
              <a:t>4</a:t>
            </a:fld>
            <a:endParaRPr lang="en-US" smtClean="0">
              <a:solidFill>
                <a:srgbClr val="000000"/>
              </a:solidFill>
            </a:endParaRPr>
          </a:p>
        </p:txBody>
      </p:sp>
      <p:sp>
        <p:nvSpPr>
          <p:cNvPr id="5125"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smtClean="0">
              <a:solidFill>
                <a:srgbClr val="000000"/>
              </a:solidFill>
              <a:latin typeface="Times New Roman" pitchFamily="-106" charset="0"/>
              <a:ea typeface="ＭＳ Ｐゴシック" pitchFamily="-106"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Times New Roman" pitchFamily="-106" charset="0"/>
            </a:endParaRPr>
          </a:p>
        </p:txBody>
      </p:sp>
      <p:sp>
        <p:nvSpPr>
          <p:cNvPr id="5124" name="Slide Number Placeholder 3"/>
          <p:cNvSpPr>
            <a:spLocks noGrp="1"/>
          </p:cNvSpPr>
          <p:nvPr>
            <p:ph type="sldNum" sz="quarter" idx="5"/>
          </p:nvPr>
        </p:nvSpPr>
        <p:spPr bwMode="auto">
          <a:noFill/>
          <a:ln>
            <a:miter lim="800000"/>
            <a:headEnd/>
            <a:tailEnd/>
          </a:ln>
        </p:spPr>
        <p:txBody>
          <a:bodyPr/>
          <a:lstStyle/>
          <a:p>
            <a:fld id="{47D10890-62FC-4A72-AC60-97757228D65B}" type="slidenum">
              <a:rPr lang="en-US" smtClean="0">
                <a:solidFill>
                  <a:srgbClr val="000000"/>
                </a:solidFill>
              </a:rPr>
              <a:pPr/>
              <a:t>6</a:t>
            </a:fld>
            <a:endParaRPr lang="en-US" smtClean="0">
              <a:solidFill>
                <a:srgbClr val="000000"/>
              </a:solidFill>
            </a:endParaRPr>
          </a:p>
        </p:txBody>
      </p:sp>
      <p:sp>
        <p:nvSpPr>
          <p:cNvPr id="5125"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smtClean="0">
              <a:solidFill>
                <a:srgbClr val="000000"/>
              </a:solidFill>
              <a:latin typeface="Times New Roman" pitchFamily="-106" charset="0"/>
              <a:ea typeface="ＭＳ Ｐゴシック" pitchFamily="-106"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Times New Roman" pitchFamily="-106" charset="0"/>
            </a:endParaRPr>
          </a:p>
        </p:txBody>
      </p:sp>
      <p:sp>
        <p:nvSpPr>
          <p:cNvPr id="5124" name="Slide Number Placeholder 3"/>
          <p:cNvSpPr>
            <a:spLocks noGrp="1"/>
          </p:cNvSpPr>
          <p:nvPr>
            <p:ph type="sldNum" sz="quarter" idx="5"/>
          </p:nvPr>
        </p:nvSpPr>
        <p:spPr bwMode="auto">
          <a:noFill/>
          <a:ln>
            <a:miter lim="800000"/>
            <a:headEnd/>
            <a:tailEnd/>
          </a:ln>
        </p:spPr>
        <p:txBody>
          <a:bodyPr/>
          <a:lstStyle/>
          <a:p>
            <a:fld id="{47D10890-62FC-4A72-AC60-97757228D65B}" type="slidenum">
              <a:rPr lang="en-US" smtClean="0">
                <a:solidFill>
                  <a:srgbClr val="000000"/>
                </a:solidFill>
              </a:rPr>
              <a:pPr/>
              <a:t>7</a:t>
            </a:fld>
            <a:endParaRPr lang="en-US" smtClean="0">
              <a:solidFill>
                <a:srgbClr val="000000"/>
              </a:solidFill>
            </a:endParaRPr>
          </a:p>
        </p:txBody>
      </p:sp>
      <p:sp>
        <p:nvSpPr>
          <p:cNvPr id="5125"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smtClean="0">
              <a:solidFill>
                <a:srgbClr val="000000"/>
              </a:solidFill>
              <a:latin typeface="Times New Roman" pitchFamily="-106" charset="0"/>
              <a:ea typeface="ＭＳ Ｐゴシック" pitchFamily="-106"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Times New Roman" pitchFamily="-106" charset="0"/>
            </a:endParaRPr>
          </a:p>
        </p:txBody>
      </p:sp>
      <p:sp>
        <p:nvSpPr>
          <p:cNvPr id="5124" name="Slide Number Placeholder 3"/>
          <p:cNvSpPr>
            <a:spLocks noGrp="1"/>
          </p:cNvSpPr>
          <p:nvPr>
            <p:ph type="sldNum" sz="quarter" idx="5"/>
          </p:nvPr>
        </p:nvSpPr>
        <p:spPr bwMode="auto">
          <a:noFill/>
          <a:ln>
            <a:miter lim="800000"/>
            <a:headEnd/>
            <a:tailEnd/>
          </a:ln>
        </p:spPr>
        <p:txBody>
          <a:bodyPr/>
          <a:lstStyle/>
          <a:p>
            <a:fld id="{47D10890-62FC-4A72-AC60-97757228D65B}" type="slidenum">
              <a:rPr lang="en-US" smtClean="0">
                <a:solidFill>
                  <a:srgbClr val="000000"/>
                </a:solidFill>
              </a:rPr>
              <a:pPr/>
              <a:t>8</a:t>
            </a:fld>
            <a:endParaRPr lang="en-US" smtClean="0">
              <a:solidFill>
                <a:srgbClr val="000000"/>
              </a:solidFill>
            </a:endParaRPr>
          </a:p>
        </p:txBody>
      </p:sp>
      <p:sp>
        <p:nvSpPr>
          <p:cNvPr id="5125"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smtClean="0">
              <a:solidFill>
                <a:srgbClr val="000000"/>
              </a:solidFill>
              <a:latin typeface="Times New Roman" pitchFamily="-106" charset="0"/>
              <a:ea typeface="ＭＳ Ｐゴシック" pitchFamily="-106"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Times New Roman" pitchFamily="-106" charset="0"/>
            </a:endParaRPr>
          </a:p>
        </p:txBody>
      </p:sp>
      <p:sp>
        <p:nvSpPr>
          <p:cNvPr id="5124" name="Slide Number Placeholder 3"/>
          <p:cNvSpPr>
            <a:spLocks noGrp="1"/>
          </p:cNvSpPr>
          <p:nvPr>
            <p:ph type="sldNum" sz="quarter" idx="5"/>
          </p:nvPr>
        </p:nvSpPr>
        <p:spPr bwMode="auto">
          <a:noFill/>
          <a:ln>
            <a:miter lim="800000"/>
            <a:headEnd/>
            <a:tailEnd/>
          </a:ln>
        </p:spPr>
        <p:txBody>
          <a:bodyPr/>
          <a:lstStyle/>
          <a:p>
            <a:fld id="{47D10890-62FC-4A72-AC60-97757228D65B}" type="slidenum">
              <a:rPr lang="en-US" smtClean="0">
                <a:solidFill>
                  <a:srgbClr val="000000"/>
                </a:solidFill>
              </a:rPr>
              <a:pPr/>
              <a:t>9</a:t>
            </a:fld>
            <a:endParaRPr lang="en-US" smtClean="0">
              <a:solidFill>
                <a:srgbClr val="000000"/>
              </a:solidFill>
            </a:endParaRPr>
          </a:p>
        </p:txBody>
      </p:sp>
      <p:sp>
        <p:nvSpPr>
          <p:cNvPr id="5125"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smtClean="0">
              <a:solidFill>
                <a:srgbClr val="000000"/>
              </a:solidFill>
              <a:latin typeface="Times New Roman" pitchFamily="-106" charset="0"/>
              <a:ea typeface="ＭＳ Ｐゴシック" pitchFamily="-106"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latin typeface="Times New Roman" pitchFamily="-106" charset="0"/>
            </a:endParaRPr>
          </a:p>
        </p:txBody>
      </p:sp>
      <p:sp>
        <p:nvSpPr>
          <p:cNvPr id="5124" name="Slide Number Placeholder 3"/>
          <p:cNvSpPr>
            <a:spLocks noGrp="1"/>
          </p:cNvSpPr>
          <p:nvPr>
            <p:ph type="sldNum" sz="quarter" idx="5"/>
          </p:nvPr>
        </p:nvSpPr>
        <p:spPr bwMode="auto">
          <a:noFill/>
          <a:ln>
            <a:miter lim="800000"/>
            <a:headEnd/>
            <a:tailEnd/>
          </a:ln>
        </p:spPr>
        <p:txBody>
          <a:bodyPr/>
          <a:lstStyle/>
          <a:p>
            <a:fld id="{47D10890-62FC-4A72-AC60-97757228D65B}" type="slidenum">
              <a:rPr lang="en-US" smtClean="0">
                <a:solidFill>
                  <a:srgbClr val="000000"/>
                </a:solidFill>
              </a:rPr>
              <a:pPr/>
              <a:t>10</a:t>
            </a:fld>
            <a:endParaRPr lang="en-US" smtClean="0">
              <a:solidFill>
                <a:srgbClr val="000000"/>
              </a:solidFill>
            </a:endParaRPr>
          </a:p>
        </p:txBody>
      </p:sp>
      <p:sp>
        <p:nvSpPr>
          <p:cNvPr id="5125"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smtClean="0">
              <a:solidFill>
                <a:srgbClr val="000000"/>
              </a:solidFill>
              <a:latin typeface="Times New Roman" pitchFamily="-106" charset="0"/>
              <a:ea typeface="ＭＳ Ｐゴシック" pitchFamily="-106"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4"/>
          <p:cNvSpPr>
            <a:spLocks noChangeArrowheads="1"/>
          </p:cNvSpPr>
          <p:nvPr/>
        </p:nvSpPr>
        <p:spPr bwMode="auto">
          <a:xfrm>
            <a:off x="8188325" y="6513023"/>
            <a:ext cx="617157" cy="184666"/>
          </a:xfrm>
          <a:prstGeom prst="rect">
            <a:avLst/>
          </a:prstGeom>
          <a:noFill/>
          <a:ln w="9525">
            <a:noFill/>
            <a:miter lim="800000"/>
            <a:headEnd/>
            <a:tailEnd/>
          </a:ln>
        </p:spPr>
        <p:txBody>
          <a:bodyPr wrap="none" lIns="0" tIns="0" rIns="0" bIns="0">
            <a:spAutoFit/>
          </a:bodyPr>
          <a:lstStyle/>
          <a:p>
            <a:pPr algn="l">
              <a:defRPr/>
            </a:pPr>
            <a:r>
              <a:rPr lang="de-DE" sz="1200" dirty="0">
                <a:solidFill>
                  <a:srgbClr val="5F758D"/>
                </a:solidFill>
                <a:latin typeface="Century Gothic" pitchFamily="34" charset="0"/>
              </a:rPr>
              <a:t>Slide: </a:t>
            </a:r>
            <a:fld id="{00674DB5-EA4F-4207-BB2F-8F03D6107A33}" type="slidenum">
              <a:rPr lang="de-DE" sz="1200">
                <a:solidFill>
                  <a:srgbClr val="5F758D"/>
                </a:solidFill>
                <a:latin typeface="Century Gothic" pitchFamily="34" charset="0"/>
              </a:rPr>
              <a:pPr algn="l">
                <a:defRPr/>
              </a:pPr>
              <a:t>‹#›</a:t>
            </a:fld>
            <a:endParaRPr lang="de-DE" sz="1200" dirty="0">
              <a:solidFill>
                <a:srgbClr val="5F758D"/>
              </a:solidFill>
              <a:latin typeface="Century Gothic" pitchFamily="34" charset="0"/>
            </a:endParaRPr>
          </a:p>
        </p:txBody>
      </p:sp>
      <p:sp>
        <p:nvSpPr>
          <p:cNvPr id="5" name="AutoShape 5"/>
          <p:cNvSpPr>
            <a:spLocks noChangeAspect="1" noChangeArrowheads="1" noTextEdit="1"/>
          </p:cNvSpPr>
          <p:nvPr/>
        </p:nvSpPr>
        <p:spPr bwMode="auto">
          <a:xfrm>
            <a:off x="0" y="3244851"/>
            <a:ext cx="9144000" cy="288925"/>
          </a:xfrm>
          <a:prstGeom prst="rect">
            <a:avLst/>
          </a:prstGeom>
          <a:noFill/>
          <a:ln w="9525">
            <a:noFill/>
            <a:miter lim="800000"/>
            <a:headEnd/>
            <a:tailEnd/>
          </a:ln>
        </p:spPr>
        <p:txBody>
          <a:bodyPr/>
          <a:lstStyle/>
          <a:p>
            <a:pPr>
              <a:defRPr/>
            </a:pPr>
            <a:endParaRPr lang="en-US">
              <a:latin typeface="Tahoma" pitchFamily="34" charset="0"/>
            </a:endParaRPr>
          </a:p>
        </p:txBody>
      </p:sp>
      <p:sp>
        <p:nvSpPr>
          <p:cNvPr id="6" name="Rectangle 36"/>
          <p:cNvSpPr>
            <a:spLocks noChangeArrowheads="1"/>
          </p:cNvSpPr>
          <p:nvPr userDrawn="1"/>
        </p:nvSpPr>
        <p:spPr bwMode="auto">
          <a:xfrm>
            <a:off x="158549" y="6494551"/>
            <a:ext cx="4627870" cy="215444"/>
          </a:xfrm>
          <a:prstGeom prst="rect">
            <a:avLst/>
          </a:prstGeom>
          <a:noFill/>
          <a:ln w="9525">
            <a:noFill/>
            <a:miter lim="800000"/>
            <a:headEnd/>
            <a:tailEnd/>
          </a:ln>
        </p:spPr>
        <p:txBody>
          <a:bodyPr wrap="none" lIns="0" tIns="0" rIns="0" bIns="0">
            <a:spAutoFit/>
          </a:bodyPr>
          <a:lstStyle/>
          <a:p>
            <a:pPr algn="l">
              <a:defRPr/>
            </a:pPr>
            <a:r>
              <a:rPr lang="en-US" sz="1400" b="0" noProof="0" dirty="0" smtClean="0">
                <a:solidFill>
                  <a:schemeClr val="tx2">
                    <a:lumMod val="50000"/>
                  </a:schemeClr>
                </a:solidFill>
                <a:latin typeface="Century Gothic" pitchFamily="34" charset="0"/>
              </a:rPr>
              <a:t>3</a:t>
            </a:r>
            <a:r>
              <a:rPr lang="en-US" sz="1400" b="0" baseline="30000" noProof="0" dirty="0" smtClean="0">
                <a:solidFill>
                  <a:schemeClr val="tx2">
                    <a:lumMod val="50000"/>
                  </a:schemeClr>
                </a:solidFill>
                <a:latin typeface="Century Gothic" pitchFamily="34" charset="0"/>
              </a:rPr>
              <a:t>rd</a:t>
            </a:r>
            <a:r>
              <a:rPr lang="en-US" sz="1400" b="0" baseline="0" noProof="0" dirty="0" smtClean="0">
                <a:solidFill>
                  <a:schemeClr val="tx2">
                    <a:lumMod val="50000"/>
                  </a:schemeClr>
                </a:solidFill>
                <a:latin typeface="Century Gothic" pitchFamily="34" charset="0"/>
              </a:rPr>
              <a:t> </a:t>
            </a:r>
            <a:r>
              <a:rPr lang="en-US" sz="1400" b="0" baseline="0" noProof="0" dirty="0" err="1" smtClean="0">
                <a:solidFill>
                  <a:schemeClr val="tx2">
                    <a:lumMod val="50000"/>
                  </a:schemeClr>
                </a:solidFill>
                <a:latin typeface="Century Gothic" pitchFamily="34" charset="0"/>
              </a:rPr>
              <a:t>WGCapD</a:t>
            </a:r>
            <a:r>
              <a:rPr lang="en-US" sz="1400" b="0" baseline="0" noProof="0" dirty="0" smtClean="0">
                <a:solidFill>
                  <a:schemeClr val="tx2">
                    <a:lumMod val="50000"/>
                  </a:schemeClr>
                </a:solidFill>
                <a:latin typeface="Century Gothic" pitchFamily="34" charset="0"/>
              </a:rPr>
              <a:t> Meeting – </a:t>
            </a:r>
            <a:r>
              <a:rPr lang="en-US" sz="1400" b="0" baseline="0" noProof="0" dirty="0" err="1" smtClean="0">
                <a:solidFill>
                  <a:schemeClr val="tx2">
                    <a:lumMod val="50000"/>
                  </a:schemeClr>
                </a:solidFill>
                <a:latin typeface="Century Gothic" pitchFamily="34" charset="0"/>
              </a:rPr>
              <a:t>Derhadum</a:t>
            </a:r>
            <a:r>
              <a:rPr lang="en-US" sz="1400" b="0" baseline="0" noProof="0" dirty="0" smtClean="0">
                <a:solidFill>
                  <a:schemeClr val="tx2">
                    <a:lumMod val="50000"/>
                  </a:schemeClr>
                </a:solidFill>
                <a:latin typeface="Century Gothic" pitchFamily="34" charset="0"/>
              </a:rPr>
              <a:t>, India – April 23-25</a:t>
            </a:r>
            <a:endParaRPr lang="en-US" sz="1400" b="0" noProof="0" dirty="0">
              <a:solidFill>
                <a:schemeClr val="tx2">
                  <a:lumMod val="50000"/>
                </a:schemeClr>
              </a:solidFill>
              <a:latin typeface="Century Gothic" pitchFamily="34" charset="0"/>
            </a:endParaRPr>
          </a:p>
        </p:txBody>
      </p:sp>
      <p:pic>
        <p:nvPicPr>
          <p:cNvPr id="7" name="Picture 2"/>
          <p:cNvPicPr>
            <a:picLocks noChangeAspect="1" noChangeArrowheads="1"/>
          </p:cNvPicPr>
          <p:nvPr userDrawn="1"/>
        </p:nvPicPr>
        <p:blipFill>
          <a:blip r:embed="rId3"/>
          <a:srcRect/>
          <a:stretch>
            <a:fillRect/>
          </a:stretch>
        </p:blipFill>
        <p:spPr bwMode="auto">
          <a:xfrm>
            <a:off x="7712320" y="4881563"/>
            <a:ext cx="1431680" cy="933450"/>
          </a:xfrm>
          <a:prstGeom prst="rect">
            <a:avLst/>
          </a:prstGeom>
          <a:noFill/>
          <a:ln w="12700">
            <a:noFill/>
            <a:miter lim="800000"/>
            <a:headEnd/>
            <a:tailEnd/>
          </a:ln>
        </p:spPr>
      </p:pic>
      <p:sp>
        <p:nvSpPr>
          <p:cNvPr id="328706" name="Rectangle 2"/>
          <p:cNvSpPr>
            <a:spLocks noGrp="1" noChangeArrowheads="1"/>
          </p:cNvSpPr>
          <p:nvPr>
            <p:ph type="ctrTitle" sz="quarter" hasCustomPrompt="1"/>
          </p:nvPr>
        </p:nvSpPr>
        <p:spPr>
          <a:xfrm>
            <a:off x="4089889" y="666750"/>
            <a:ext cx="4810857" cy="1874838"/>
          </a:xfrm>
        </p:spPr>
        <p:txBody>
          <a:bodyPr anchor="b"/>
          <a:lstStyle>
            <a:lvl1pPr>
              <a:defRPr sz="3200" baseline="0"/>
            </a:lvl1pPr>
          </a:lstStyle>
          <a:p>
            <a:r>
              <a:rPr lang="en-GB" dirty="0" smtClean="0"/>
              <a:t>Project report guidelines</a:t>
            </a:r>
            <a:endParaRPr lang="en-GB" dirty="0"/>
          </a:p>
        </p:txBody>
      </p:sp>
      <p:sp>
        <p:nvSpPr>
          <p:cNvPr id="328707" name="Rectangle 3"/>
          <p:cNvSpPr>
            <a:spLocks noGrp="1" noChangeArrowheads="1"/>
          </p:cNvSpPr>
          <p:nvPr>
            <p:ph type="subTitle" sz="quarter" idx="1"/>
          </p:nvPr>
        </p:nvSpPr>
        <p:spPr>
          <a:xfrm>
            <a:off x="4081097" y="2722564"/>
            <a:ext cx="4826977" cy="1093787"/>
          </a:xfrm>
        </p:spPr>
        <p:txBody>
          <a:bodyPr/>
          <a:lstStyle>
            <a:lvl1pPr marL="0" indent="0">
              <a:buNone/>
              <a:defRPr sz="1800">
                <a:solidFill>
                  <a:schemeClr val="bg1"/>
                </a:solidFill>
                <a:latin typeface="Century Gothic" pitchFamily="34" charset="0"/>
              </a:defRPr>
            </a:lvl1pPr>
          </a:lstStyle>
          <a:p>
            <a:r>
              <a:rPr lang="en-GB" dirty="0"/>
              <a:t>Click to edit Master subtitle style</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xfrm>
            <a:off x="7278737" y="6567055"/>
            <a:ext cx="1639186" cy="205885"/>
          </a:xfrm>
        </p:spPr>
        <p:txBody>
          <a:bodyPr/>
          <a:lstStyle>
            <a:lvl1pPr>
              <a:defRPr sz="1000">
                <a:latin typeface="Century Gothic" pitchFamily="34" charset="0"/>
              </a:defRPr>
            </a:lvl1pPr>
          </a:lstStyle>
          <a:p>
            <a:pPr>
              <a:defRPr/>
            </a:pPr>
            <a:fld id="{6BF8D2B0-EFB6-4DAA-9B0B-6F6B3A580823}" type="slidenum">
              <a:rPr lang="en-US" smtClean="0"/>
              <a:pPr>
                <a:defRPr/>
              </a:pPr>
              <a:t>‹#›</a:t>
            </a:fld>
            <a:endParaRPr lang="en-US" dirty="0"/>
          </a:p>
        </p:txBody>
      </p:sp>
      <p:sp>
        <p:nvSpPr>
          <p:cNvPr id="5" name="Content Placeholder 4"/>
          <p:cNvSpPr>
            <a:spLocks noGrp="1"/>
          </p:cNvSpPr>
          <p:nvPr>
            <p:ph sz="quarter" idx="11"/>
          </p:nvPr>
        </p:nvSpPr>
        <p:spPr>
          <a:xfrm>
            <a:off x="240142" y="1440873"/>
            <a:ext cx="8686800" cy="5126182"/>
          </a:xfrm>
        </p:spPr>
        <p:txBody>
          <a:bodyPr/>
          <a:lstStyle>
            <a:lvl1pPr>
              <a:defRPr b="1"/>
            </a:lvl1pPr>
            <a:lvl2pPr>
              <a:defRPr b="1"/>
            </a:lvl2pPr>
            <a:lvl3pPr>
              <a:defRPr b="1"/>
            </a:lvl3pPr>
            <a:lvl4pPr>
              <a:defRPr b="1"/>
            </a:lvl4pPr>
            <a:lvl5pPr>
              <a:defRPr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Rectangle 2"/>
          <p:cNvSpPr>
            <a:spLocks noGrp="1" noChangeArrowheads="1"/>
          </p:cNvSpPr>
          <p:nvPr>
            <p:ph type="title"/>
          </p:nvPr>
        </p:nvSpPr>
        <p:spPr bwMode="auto">
          <a:xfrm>
            <a:off x="2137144" y="188913"/>
            <a:ext cx="6930656" cy="5016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dirty="0" smtClean="0"/>
              <a:t>Click to edit Master title style</a:t>
            </a:r>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7220"/>
            <a:ext cx="2133600" cy="365125"/>
          </a:xfrm>
          <a:prstGeom prst="rect">
            <a:avLst/>
          </a:prstGeom>
        </p:spPr>
        <p:txBody>
          <a:bodyPr/>
          <a:lstStyle/>
          <a:p>
            <a:fld id="{0A3796CD-10F1-4C8F-B154-BE24C5258508}" type="datetime1">
              <a:rPr lang="en-US" smtClean="0"/>
              <a:pPr/>
              <a:t>5/1/2014</a:t>
            </a:fld>
            <a:endParaRPr lang="en-US"/>
          </a:p>
        </p:txBody>
      </p:sp>
      <p:sp>
        <p:nvSpPr>
          <p:cNvPr id="5" name="Footer Placeholder 4"/>
          <p:cNvSpPr>
            <a:spLocks noGrp="1"/>
          </p:cNvSpPr>
          <p:nvPr>
            <p:ph type="ftr" sz="quarter" idx="11"/>
          </p:nvPr>
        </p:nvSpPr>
        <p:spPr>
          <a:xfrm>
            <a:off x="3124200" y="635722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7AE59B96-4131-4DD5-A7F3-9C8969C240CC}" type="slidenum">
              <a:rPr lang="en-US" smtClean="0"/>
              <a:pPr/>
              <a:t>‹#›</a:t>
            </a:fld>
            <a:endParaRPr lang="en-US"/>
          </a:p>
        </p:txBody>
      </p:sp>
    </p:spTree>
    <p:extLst>
      <p:ext uri="{BB962C8B-B14F-4D97-AF65-F5344CB8AC3E}">
        <p14:creationId xmlns:p14="http://schemas.microsoft.com/office/powerpoint/2010/main" val="37841179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5"/>
          <a:srcRect/>
          <a:stretch>
            <a:fillRect/>
          </a:stretch>
        </a:blipFill>
        <a:effectLst/>
      </p:bgPr>
    </p:bg>
    <p:spTree>
      <p:nvGrpSpPr>
        <p:cNvPr id="1" name=""/>
        <p:cNvGrpSpPr/>
        <p:nvPr/>
      </p:nvGrpSpPr>
      <p:grpSpPr>
        <a:xfrm>
          <a:off x="0" y="0"/>
          <a:ext cx="0" cy="0"/>
          <a:chOff x="0" y="0"/>
          <a:chExt cx="0" cy="0"/>
        </a:xfrm>
      </p:grpSpPr>
      <p:sp>
        <p:nvSpPr>
          <p:cNvPr id="9" name="Rectangle 8"/>
          <p:cNvSpPr/>
          <p:nvPr userDrawn="1"/>
        </p:nvSpPr>
        <p:spPr bwMode="auto">
          <a:xfrm>
            <a:off x="0" y="1347788"/>
            <a:ext cx="9144000" cy="5510212"/>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wrap="none" anchor="ctr"/>
          <a:lstStyle/>
          <a:p>
            <a:pPr algn="r" defTabSz="914400" eaLnBrk="0" hangingPunct="0">
              <a:defRPr/>
            </a:pPr>
            <a:endParaRPr lang="en-US" sz="1500" dirty="0">
              <a:solidFill>
                <a:srgbClr val="000000"/>
              </a:solidFill>
              <a:latin typeface="Tahoma" pitchFamily="34" charset="0"/>
              <a:ea typeface="ＭＳ Ｐゴシック" pitchFamily="-105" charset="-128"/>
              <a:cs typeface="ＭＳ Ｐゴシック" pitchFamily="-105" charset="-128"/>
            </a:endParaRPr>
          </a:p>
        </p:txBody>
      </p:sp>
      <p:sp>
        <p:nvSpPr>
          <p:cNvPr id="1027" name="Rectangle 2"/>
          <p:cNvSpPr>
            <a:spLocks noGrp="1" noChangeArrowheads="1"/>
          </p:cNvSpPr>
          <p:nvPr>
            <p:ph type="title"/>
          </p:nvPr>
        </p:nvSpPr>
        <p:spPr bwMode="auto">
          <a:xfrm>
            <a:off x="2137144" y="188913"/>
            <a:ext cx="6930656" cy="5016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dirty="0" smtClean="0"/>
              <a:t>Click to edit Master title style</a:t>
            </a:r>
          </a:p>
        </p:txBody>
      </p:sp>
      <p:sp>
        <p:nvSpPr>
          <p:cNvPr id="1028" name="Rectangle 58"/>
          <p:cNvSpPr>
            <a:spLocks noGrp="1" noChangeArrowheads="1"/>
          </p:cNvSpPr>
          <p:nvPr>
            <p:ph type="body" idx="1"/>
          </p:nvPr>
        </p:nvSpPr>
        <p:spPr bwMode="auto">
          <a:xfrm>
            <a:off x="296863" y="1457325"/>
            <a:ext cx="8445500" cy="4864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p:txBody>
      </p:sp>
      <p:sp>
        <p:nvSpPr>
          <p:cNvPr id="8" name="Rectangle 4"/>
          <p:cNvSpPr>
            <a:spLocks noGrp="1" noChangeArrowheads="1"/>
          </p:cNvSpPr>
          <p:nvPr>
            <p:ph type="sldNum" sz="quarter" idx="4"/>
          </p:nvPr>
        </p:nvSpPr>
        <p:spPr>
          <a:xfrm>
            <a:off x="7239000" y="6600825"/>
            <a:ext cx="1905000" cy="257175"/>
          </a:xfrm>
          <a:prstGeom prst="rect">
            <a:avLst/>
          </a:prstGeom>
        </p:spPr>
        <p:txBody>
          <a:bodyPr vert="horz" wrap="square" lIns="91440" tIns="45720" rIns="91440" bIns="45720" numCol="1" anchor="t" anchorCtr="0" compatLnSpc="1">
            <a:prstTxWarp prst="textNoShape">
              <a:avLst/>
            </a:prstTxWarp>
          </a:bodyPr>
          <a:lstStyle>
            <a:lvl1pPr algn="r" eaLnBrk="0" hangingPunct="0">
              <a:spcBef>
                <a:spcPct val="50000"/>
              </a:spcBef>
              <a:defRPr sz="1000">
                <a:solidFill>
                  <a:srgbClr val="002569"/>
                </a:solidFill>
                <a:latin typeface="Calibri" pitchFamily="-106" charset="0"/>
                <a:cs typeface="Calibri" pitchFamily="-106" charset="0"/>
              </a:defRPr>
            </a:lvl1pPr>
          </a:lstStyle>
          <a:p>
            <a:pPr>
              <a:defRPr/>
            </a:pPr>
            <a:fld id="{980EA4A0-E513-42EA-B292-B21C1B51B66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Lst>
  <p:transition spd="slow"/>
  <p:hf hdr="0" ftr="0" dt="0"/>
  <p:txStyles>
    <p:title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p:titleStyle>
    <p:bodyStyle>
      <a:lvl1pPr marL="342900" indent="-342900" algn="l" rtl="0" eaLnBrk="0" fontAlgn="base" hangingPunct="0">
        <a:spcBef>
          <a:spcPct val="20000"/>
        </a:spcBef>
        <a:spcAft>
          <a:spcPct val="0"/>
        </a:spcAft>
        <a:buFont typeface="Arial" charset="0"/>
        <a:buChar char="•"/>
        <a:defRPr sz="2400" b="1">
          <a:solidFill>
            <a:schemeClr val="tx2"/>
          </a:solidFill>
          <a:latin typeface="Arial" charset="0"/>
          <a:ea typeface="ＭＳ Ｐゴシック" charset="-128"/>
          <a:cs typeface="ＭＳ Ｐゴシック" charset="-128"/>
        </a:defRPr>
      </a:lvl1pPr>
      <a:lvl2pPr marL="742950" indent="-285750" algn="l" rtl="0" eaLnBrk="0" fontAlgn="base" hangingPunct="0">
        <a:spcBef>
          <a:spcPct val="20000"/>
        </a:spcBef>
        <a:spcAft>
          <a:spcPct val="0"/>
        </a:spcAft>
        <a:buFont typeface="Arial" pitchFamily="34" charset="0"/>
        <a:buChar char="–"/>
        <a:defRPr sz="2200" b="1">
          <a:solidFill>
            <a:schemeClr val="tx2"/>
          </a:solidFill>
          <a:latin typeface="Arial" charset="0"/>
          <a:ea typeface="ＭＳ Ｐゴシック" charset="-128"/>
        </a:defRPr>
      </a:lvl2pPr>
      <a:lvl3pPr marL="1143000" indent="-228600" algn="l" rtl="0" eaLnBrk="0" fontAlgn="base" hangingPunct="0">
        <a:spcBef>
          <a:spcPct val="20000"/>
        </a:spcBef>
        <a:spcAft>
          <a:spcPct val="0"/>
        </a:spcAft>
        <a:buSzPct val="75000"/>
        <a:buFont typeface="Courier New" pitchFamily="-106" charset="0"/>
        <a:buChar char="o"/>
        <a:defRPr sz="2000" b="1">
          <a:solidFill>
            <a:schemeClr val="tx2"/>
          </a:solidFill>
          <a:latin typeface="Arial" charset="0"/>
          <a:ea typeface="ＭＳ Ｐゴシック" charset="-128"/>
        </a:defRPr>
      </a:lvl3pPr>
      <a:lvl4pPr marL="1600200" indent="-228600" algn="l" rtl="0" eaLnBrk="0" fontAlgn="base" hangingPunct="0">
        <a:spcBef>
          <a:spcPct val="20000"/>
        </a:spcBef>
        <a:spcAft>
          <a:spcPct val="0"/>
        </a:spcAft>
        <a:buFont typeface="Wingdings" pitchFamily="-106" charset="2"/>
        <a:buChar char="§"/>
        <a:defRPr b="1">
          <a:solidFill>
            <a:schemeClr val="tx2"/>
          </a:solidFill>
          <a:latin typeface="Arial" charset="0"/>
          <a:ea typeface="ＭＳ Ｐゴシック" charset="-128"/>
        </a:defRPr>
      </a:lvl4pPr>
      <a:lvl5pPr marL="2057400" indent="-228600" algn="l" rtl="0" eaLnBrk="0" fontAlgn="base" hangingPunct="0">
        <a:spcBef>
          <a:spcPct val="20000"/>
        </a:spcBef>
        <a:spcAft>
          <a:spcPct val="0"/>
        </a:spcAft>
        <a:buFont typeface="Arial" charset="0"/>
        <a:buChar char="•"/>
        <a:defRPr sz="1600" b="1">
          <a:solidFill>
            <a:schemeClr val="tx2"/>
          </a:solidFill>
          <a:latin typeface="Arial" charset="0"/>
          <a:ea typeface="ＭＳ Ｐゴシック" charset="-128"/>
        </a:defRPr>
      </a:lvl5pPr>
      <a:lvl6pPr marL="2514600" indent="-228600" algn="l" rtl="0" eaLnBrk="0" fontAlgn="base" hangingPunct="0">
        <a:spcBef>
          <a:spcPct val="20000"/>
        </a:spcBef>
        <a:spcAft>
          <a:spcPct val="0"/>
        </a:spcAft>
        <a:defRPr sz="2400">
          <a:solidFill>
            <a:schemeClr val="tx2"/>
          </a:solidFill>
          <a:latin typeface="+mn-lt"/>
        </a:defRPr>
      </a:lvl6pPr>
      <a:lvl7pPr marL="2971800" indent="-228600" algn="l" rtl="0" eaLnBrk="0" fontAlgn="base" hangingPunct="0">
        <a:spcBef>
          <a:spcPct val="20000"/>
        </a:spcBef>
        <a:spcAft>
          <a:spcPct val="0"/>
        </a:spcAft>
        <a:defRPr sz="2400">
          <a:solidFill>
            <a:schemeClr val="tx2"/>
          </a:solidFill>
          <a:latin typeface="+mn-lt"/>
        </a:defRPr>
      </a:lvl7pPr>
      <a:lvl8pPr marL="3429000" indent="-228600" algn="l" rtl="0" eaLnBrk="0" fontAlgn="base" hangingPunct="0">
        <a:spcBef>
          <a:spcPct val="20000"/>
        </a:spcBef>
        <a:spcAft>
          <a:spcPct val="0"/>
        </a:spcAft>
        <a:defRPr sz="2400">
          <a:solidFill>
            <a:schemeClr val="tx2"/>
          </a:solidFill>
          <a:latin typeface="+mn-lt"/>
        </a:defRPr>
      </a:lvl8pPr>
      <a:lvl9pPr marL="3886200" indent="-228600" algn="l" rtl="0" eaLnBrk="0" fontAlgn="base" hangingPunct="0">
        <a:spcBef>
          <a:spcPct val="20000"/>
        </a:spcBef>
        <a:spcAft>
          <a:spcPct val="0"/>
        </a:spcAft>
        <a:defRPr sz="2400">
          <a:solidFill>
            <a:schemeClr val="tx2"/>
          </a:solidFill>
          <a:latin typeface="+mn-lt"/>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6.gif"/><Relationship Id="rId7"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Layout" Target="../slideLayouts/slideLayout3.xml"/><Relationship Id="rId6" Type="http://schemas.openxmlformats.org/officeDocument/2006/relationships/image" Target="../media/image9.jpeg"/><Relationship Id="rId11" Type="http://schemas.openxmlformats.org/officeDocument/2006/relationships/image" Target="../media/image14.jpeg"/><Relationship Id="rId5" Type="http://schemas.openxmlformats.org/officeDocument/2006/relationships/image" Target="../media/image8.jpeg"/><Relationship Id="rId10" Type="http://schemas.openxmlformats.org/officeDocument/2006/relationships/image" Target="../media/image13.jpeg"/><Relationship Id="rId4" Type="http://schemas.openxmlformats.org/officeDocument/2006/relationships/image" Target="../media/image7.jpeg"/><Relationship Id="rId9" Type="http://schemas.openxmlformats.org/officeDocument/2006/relationships/image" Target="../media/image12.gif"/></Relationships>
</file>

<file path=ppt/slides/_rels/slide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wiki.obt.inpe.br/doku.php?id=e-learning" TargetMode="Externa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6.emf"/><Relationship Id="rId4" Type="http://schemas.openxmlformats.org/officeDocument/2006/relationships/package" Target="../embeddings/Microsoft_Word_Document1.docx"/></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44"/>
          <p:cNvSpPr>
            <a:spLocks noGrp="1" noChangeArrowheads="1"/>
          </p:cNvSpPr>
          <p:nvPr>
            <p:ph type="ctrTitle"/>
          </p:nvPr>
        </p:nvSpPr>
        <p:spPr>
          <a:xfrm>
            <a:off x="482600" y="1174750"/>
            <a:ext cx="8458200" cy="2055814"/>
          </a:xfrm>
        </p:spPr>
        <p:txBody>
          <a:bodyPr/>
          <a:lstStyle/>
          <a:p>
            <a:pPr algn="ctr"/>
            <a:r>
              <a:rPr lang="en-US" dirty="0" smtClean="0"/>
              <a:t>	</a:t>
            </a:r>
            <a:r>
              <a:rPr lang="en-US" dirty="0" err="1" smtClean="0"/>
              <a:t>WGCapD</a:t>
            </a:r>
            <a:r>
              <a:rPr lang="en-US" dirty="0"/>
              <a:t> </a:t>
            </a:r>
            <a:r>
              <a:rPr lang="en-US" dirty="0" smtClean="0"/>
              <a:t>e-learning Course</a:t>
            </a:r>
            <a:br>
              <a:rPr lang="en-US" dirty="0" smtClean="0"/>
            </a:br>
            <a:r>
              <a:rPr lang="en-US" dirty="0"/>
              <a:t/>
            </a:r>
            <a:br>
              <a:rPr lang="en-US" dirty="0"/>
            </a:br>
            <a:r>
              <a:rPr lang="en-US" sz="2800" dirty="0" err="1" smtClean="0"/>
              <a:t>Hilcéa</a:t>
            </a:r>
            <a:r>
              <a:rPr lang="en-US" sz="2800" dirty="0" smtClean="0"/>
              <a:t> Ferreira/INPE </a:t>
            </a:r>
            <a:br>
              <a:rPr lang="en-US" sz="2800" dirty="0" smtClean="0"/>
            </a:br>
            <a:endParaRPr lang="en-US" sz="2800"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p:txBody>
          <a:bodyPr/>
          <a:lstStyle/>
          <a:p>
            <a:fld id="{685D9731-F711-4403-8BC4-60A829C86C9C}" type="slidenum">
              <a:rPr lang="en-US" smtClean="0"/>
              <a:pPr/>
              <a:t>10</a:t>
            </a:fld>
            <a:endParaRPr lang="en-US" smtClean="0"/>
          </a:p>
        </p:txBody>
      </p:sp>
      <p:sp>
        <p:nvSpPr>
          <p:cNvPr id="3075" name="Title 1"/>
          <p:cNvSpPr>
            <a:spLocks noGrp="1"/>
          </p:cNvSpPr>
          <p:nvPr>
            <p:ph type="title"/>
          </p:nvPr>
        </p:nvSpPr>
        <p:spPr>
          <a:xfrm>
            <a:off x="1154542" y="0"/>
            <a:ext cx="7710058" cy="704850"/>
          </a:xfrm>
        </p:spPr>
        <p:txBody>
          <a:bodyPr/>
          <a:lstStyle/>
          <a:p>
            <a:r>
              <a:rPr lang="en-US" dirty="0" smtClean="0"/>
              <a:t/>
            </a:r>
            <a:br>
              <a:rPr lang="en-US" dirty="0" smtClean="0"/>
            </a:br>
            <a:r>
              <a:rPr lang="en-US" dirty="0" smtClean="0"/>
              <a:t>Plans for the Future</a:t>
            </a:r>
            <a:br>
              <a:rPr lang="en-US" dirty="0" smtClean="0"/>
            </a:br>
            <a:endParaRPr lang="en-US" dirty="0" smtClean="0"/>
          </a:p>
        </p:txBody>
      </p:sp>
      <p:sp>
        <p:nvSpPr>
          <p:cNvPr id="8" name="Content Placeholder 8"/>
          <p:cNvSpPr txBox="1">
            <a:spLocks/>
          </p:cNvSpPr>
          <p:nvPr/>
        </p:nvSpPr>
        <p:spPr bwMode="auto">
          <a:xfrm>
            <a:off x="406829" y="5558111"/>
            <a:ext cx="8390330" cy="88363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2400" b="1">
                <a:solidFill>
                  <a:schemeClr val="tx2"/>
                </a:solidFill>
                <a:latin typeface="Arial" charset="0"/>
                <a:ea typeface="ＭＳ Ｐゴシック" charset="-128"/>
                <a:cs typeface="ＭＳ Ｐゴシック" charset="-128"/>
              </a:defRPr>
            </a:lvl1pPr>
            <a:lvl2pPr marL="742950" indent="-285750" algn="l" rtl="0" eaLnBrk="0" fontAlgn="base" hangingPunct="0">
              <a:spcBef>
                <a:spcPct val="20000"/>
              </a:spcBef>
              <a:spcAft>
                <a:spcPct val="0"/>
              </a:spcAft>
              <a:buFont typeface="Arial" pitchFamily="34" charset="0"/>
              <a:buChar char="–"/>
              <a:defRPr sz="2200" b="1">
                <a:solidFill>
                  <a:schemeClr val="tx2"/>
                </a:solidFill>
                <a:latin typeface="Arial" charset="0"/>
                <a:ea typeface="ＭＳ Ｐゴシック" charset="-128"/>
              </a:defRPr>
            </a:lvl2pPr>
            <a:lvl3pPr marL="1143000" indent="-228600" algn="l" rtl="0" eaLnBrk="0" fontAlgn="base" hangingPunct="0">
              <a:spcBef>
                <a:spcPct val="20000"/>
              </a:spcBef>
              <a:spcAft>
                <a:spcPct val="0"/>
              </a:spcAft>
              <a:buSzPct val="75000"/>
              <a:buFont typeface="Courier New" pitchFamily="-106" charset="0"/>
              <a:buChar char="o"/>
              <a:defRPr sz="2000" b="1">
                <a:solidFill>
                  <a:schemeClr val="tx2"/>
                </a:solidFill>
                <a:latin typeface="Arial" charset="0"/>
                <a:ea typeface="ＭＳ Ｐゴシック" charset="-128"/>
              </a:defRPr>
            </a:lvl3pPr>
            <a:lvl4pPr marL="1600200" indent="-228600" algn="l" rtl="0" eaLnBrk="0" fontAlgn="base" hangingPunct="0">
              <a:spcBef>
                <a:spcPct val="20000"/>
              </a:spcBef>
              <a:spcAft>
                <a:spcPct val="0"/>
              </a:spcAft>
              <a:buFont typeface="Wingdings" pitchFamily="-106" charset="2"/>
              <a:buChar char="§"/>
              <a:defRPr b="1">
                <a:solidFill>
                  <a:schemeClr val="tx2"/>
                </a:solidFill>
                <a:latin typeface="Arial" charset="0"/>
                <a:ea typeface="ＭＳ Ｐゴシック" charset="-128"/>
              </a:defRPr>
            </a:lvl4pPr>
            <a:lvl5pPr marL="2057400" indent="-228600" algn="l" rtl="0" eaLnBrk="0" fontAlgn="base" hangingPunct="0">
              <a:spcBef>
                <a:spcPct val="20000"/>
              </a:spcBef>
              <a:spcAft>
                <a:spcPct val="0"/>
              </a:spcAft>
              <a:buFont typeface="Arial" charset="0"/>
              <a:buChar char="•"/>
              <a:defRPr sz="1600" b="1">
                <a:solidFill>
                  <a:schemeClr val="tx2"/>
                </a:solidFill>
                <a:latin typeface="Arial" charset="0"/>
                <a:ea typeface="ＭＳ Ｐゴシック" charset="-128"/>
              </a:defRPr>
            </a:lvl5pPr>
            <a:lvl6pPr marL="2514600" indent="-228600" algn="l" rtl="0" eaLnBrk="0" fontAlgn="base" hangingPunct="0">
              <a:spcBef>
                <a:spcPct val="20000"/>
              </a:spcBef>
              <a:spcAft>
                <a:spcPct val="0"/>
              </a:spcAft>
              <a:defRPr sz="2400">
                <a:solidFill>
                  <a:schemeClr val="tx2"/>
                </a:solidFill>
                <a:latin typeface="+mn-lt"/>
              </a:defRPr>
            </a:lvl6pPr>
            <a:lvl7pPr marL="2971800" indent="-228600" algn="l" rtl="0" eaLnBrk="0" fontAlgn="base" hangingPunct="0">
              <a:spcBef>
                <a:spcPct val="20000"/>
              </a:spcBef>
              <a:spcAft>
                <a:spcPct val="0"/>
              </a:spcAft>
              <a:defRPr sz="2400">
                <a:solidFill>
                  <a:schemeClr val="tx2"/>
                </a:solidFill>
                <a:latin typeface="+mn-lt"/>
              </a:defRPr>
            </a:lvl7pPr>
            <a:lvl8pPr marL="3429000" indent="-228600" algn="l" rtl="0" eaLnBrk="0" fontAlgn="base" hangingPunct="0">
              <a:spcBef>
                <a:spcPct val="20000"/>
              </a:spcBef>
              <a:spcAft>
                <a:spcPct val="0"/>
              </a:spcAft>
              <a:defRPr sz="2400">
                <a:solidFill>
                  <a:schemeClr val="tx2"/>
                </a:solidFill>
                <a:latin typeface="+mn-lt"/>
              </a:defRPr>
            </a:lvl8pPr>
            <a:lvl9pPr marL="3886200" indent="-228600" algn="l" rtl="0" eaLnBrk="0" fontAlgn="base" hangingPunct="0">
              <a:spcBef>
                <a:spcPct val="20000"/>
              </a:spcBef>
              <a:spcAft>
                <a:spcPct val="0"/>
              </a:spcAft>
              <a:defRPr sz="2400">
                <a:solidFill>
                  <a:schemeClr val="tx2"/>
                </a:solidFill>
                <a:latin typeface="+mn-lt"/>
              </a:defRPr>
            </a:lvl9pPr>
          </a:lstStyle>
          <a:p>
            <a:pPr marL="0" indent="0" defTabSz="914400">
              <a:buNone/>
            </a:pPr>
            <a:endParaRPr lang="en-US" sz="1800" kern="0" dirty="0"/>
          </a:p>
        </p:txBody>
      </p:sp>
      <p:sp>
        <p:nvSpPr>
          <p:cNvPr id="6" name="Content Placeholder 8"/>
          <p:cNvSpPr txBox="1">
            <a:spLocks/>
          </p:cNvSpPr>
          <p:nvPr/>
        </p:nvSpPr>
        <p:spPr bwMode="auto">
          <a:xfrm>
            <a:off x="474270" y="1428751"/>
            <a:ext cx="8390330" cy="51383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2400" b="1">
                <a:solidFill>
                  <a:schemeClr val="tx2"/>
                </a:solidFill>
                <a:latin typeface="Arial" charset="0"/>
                <a:ea typeface="ＭＳ Ｐゴシック" charset="-128"/>
                <a:cs typeface="ＭＳ Ｐゴシック" charset="-128"/>
              </a:defRPr>
            </a:lvl1pPr>
            <a:lvl2pPr marL="742950" indent="-285750" algn="l" rtl="0" eaLnBrk="0" fontAlgn="base" hangingPunct="0">
              <a:spcBef>
                <a:spcPct val="20000"/>
              </a:spcBef>
              <a:spcAft>
                <a:spcPct val="0"/>
              </a:spcAft>
              <a:buFont typeface="Arial" pitchFamily="34" charset="0"/>
              <a:buChar char="–"/>
              <a:defRPr sz="2200" b="1">
                <a:solidFill>
                  <a:schemeClr val="tx2"/>
                </a:solidFill>
                <a:latin typeface="Arial" charset="0"/>
                <a:ea typeface="ＭＳ Ｐゴシック" charset="-128"/>
              </a:defRPr>
            </a:lvl2pPr>
            <a:lvl3pPr marL="1143000" indent="-228600" algn="l" rtl="0" eaLnBrk="0" fontAlgn="base" hangingPunct="0">
              <a:spcBef>
                <a:spcPct val="20000"/>
              </a:spcBef>
              <a:spcAft>
                <a:spcPct val="0"/>
              </a:spcAft>
              <a:buSzPct val="75000"/>
              <a:buFont typeface="Courier New" pitchFamily="-106" charset="0"/>
              <a:buChar char="o"/>
              <a:defRPr sz="2000" b="1">
                <a:solidFill>
                  <a:schemeClr val="tx2"/>
                </a:solidFill>
                <a:latin typeface="Arial" charset="0"/>
                <a:ea typeface="ＭＳ Ｐゴシック" charset="-128"/>
              </a:defRPr>
            </a:lvl3pPr>
            <a:lvl4pPr marL="1600200" indent="-228600" algn="l" rtl="0" eaLnBrk="0" fontAlgn="base" hangingPunct="0">
              <a:spcBef>
                <a:spcPct val="20000"/>
              </a:spcBef>
              <a:spcAft>
                <a:spcPct val="0"/>
              </a:spcAft>
              <a:buFont typeface="Wingdings" pitchFamily="-106" charset="2"/>
              <a:buChar char="§"/>
              <a:defRPr b="1">
                <a:solidFill>
                  <a:schemeClr val="tx2"/>
                </a:solidFill>
                <a:latin typeface="Arial" charset="0"/>
                <a:ea typeface="ＭＳ Ｐゴシック" charset="-128"/>
              </a:defRPr>
            </a:lvl4pPr>
            <a:lvl5pPr marL="2057400" indent="-228600" algn="l" rtl="0" eaLnBrk="0" fontAlgn="base" hangingPunct="0">
              <a:spcBef>
                <a:spcPct val="20000"/>
              </a:spcBef>
              <a:spcAft>
                <a:spcPct val="0"/>
              </a:spcAft>
              <a:buFont typeface="Arial" charset="0"/>
              <a:buChar char="•"/>
              <a:defRPr sz="1600" b="1">
                <a:solidFill>
                  <a:schemeClr val="tx2"/>
                </a:solidFill>
                <a:latin typeface="Arial" charset="0"/>
                <a:ea typeface="ＭＳ Ｐゴシック" charset="-128"/>
              </a:defRPr>
            </a:lvl5pPr>
            <a:lvl6pPr marL="2514600" indent="-228600" algn="l" rtl="0" eaLnBrk="0" fontAlgn="base" hangingPunct="0">
              <a:spcBef>
                <a:spcPct val="20000"/>
              </a:spcBef>
              <a:spcAft>
                <a:spcPct val="0"/>
              </a:spcAft>
              <a:defRPr sz="2400">
                <a:solidFill>
                  <a:schemeClr val="tx2"/>
                </a:solidFill>
                <a:latin typeface="+mn-lt"/>
              </a:defRPr>
            </a:lvl6pPr>
            <a:lvl7pPr marL="2971800" indent="-228600" algn="l" rtl="0" eaLnBrk="0" fontAlgn="base" hangingPunct="0">
              <a:spcBef>
                <a:spcPct val="20000"/>
              </a:spcBef>
              <a:spcAft>
                <a:spcPct val="0"/>
              </a:spcAft>
              <a:defRPr sz="2400">
                <a:solidFill>
                  <a:schemeClr val="tx2"/>
                </a:solidFill>
                <a:latin typeface="+mn-lt"/>
              </a:defRPr>
            </a:lvl7pPr>
            <a:lvl8pPr marL="3429000" indent="-228600" algn="l" rtl="0" eaLnBrk="0" fontAlgn="base" hangingPunct="0">
              <a:spcBef>
                <a:spcPct val="20000"/>
              </a:spcBef>
              <a:spcAft>
                <a:spcPct val="0"/>
              </a:spcAft>
              <a:defRPr sz="2400">
                <a:solidFill>
                  <a:schemeClr val="tx2"/>
                </a:solidFill>
                <a:latin typeface="+mn-lt"/>
              </a:defRPr>
            </a:lvl8pPr>
            <a:lvl9pPr marL="3886200" indent="-228600" algn="l" rtl="0" eaLnBrk="0" fontAlgn="base" hangingPunct="0">
              <a:spcBef>
                <a:spcPct val="20000"/>
              </a:spcBef>
              <a:spcAft>
                <a:spcPct val="0"/>
              </a:spcAft>
              <a:defRPr sz="2400">
                <a:solidFill>
                  <a:schemeClr val="tx2"/>
                </a:solidFill>
                <a:latin typeface="+mn-lt"/>
              </a:defRPr>
            </a:lvl9pPr>
          </a:lstStyle>
          <a:p>
            <a:pPr marL="0" indent="0" defTabSz="914400">
              <a:buNone/>
            </a:pPr>
            <a:r>
              <a:rPr lang="en-US" sz="2000" b="0" kern="0" dirty="0" smtClean="0"/>
              <a:t>I invite the group </a:t>
            </a:r>
            <a:r>
              <a:rPr lang="en-US" sz="2000" kern="0" dirty="0" smtClean="0"/>
              <a:t>to brainstorm about the following questions</a:t>
            </a:r>
            <a:r>
              <a:rPr lang="en-US" sz="2000" b="0" kern="0" dirty="0" smtClean="0"/>
              <a:t>:</a:t>
            </a:r>
          </a:p>
          <a:p>
            <a:pPr marL="400050" lvl="1" indent="0" defTabSz="914400"/>
            <a:r>
              <a:rPr lang="en-US" sz="1800" b="0" kern="0" dirty="0" smtClean="0"/>
              <a:t> Are we going to offer another e-learning course?</a:t>
            </a:r>
          </a:p>
          <a:p>
            <a:pPr marL="400050" lvl="1" indent="0" defTabSz="914400"/>
            <a:r>
              <a:rPr lang="en-US" sz="1800" b="0" kern="0" dirty="0" smtClean="0"/>
              <a:t> For what region?  Objectives?  Contents?  For how long?</a:t>
            </a:r>
          </a:p>
          <a:p>
            <a:pPr marL="0" indent="0" defTabSz="914400">
              <a:buNone/>
            </a:pPr>
            <a:endParaRPr lang="en-US" sz="2000" b="0" kern="0" dirty="0" smtClean="0"/>
          </a:p>
          <a:p>
            <a:pPr marL="0" indent="0" defTabSz="914400">
              <a:buNone/>
            </a:pPr>
            <a:r>
              <a:rPr lang="en-US" sz="2000" kern="0" dirty="0" smtClean="0"/>
              <a:t>We should keep in mind the </a:t>
            </a:r>
            <a:r>
              <a:rPr lang="en-US" sz="2000" dirty="0" smtClean="0"/>
              <a:t>main outcomes listed in the Draft </a:t>
            </a:r>
            <a:r>
              <a:rPr lang="en-US" sz="2000" dirty="0" err="1" smtClean="0"/>
              <a:t>Workplan</a:t>
            </a:r>
            <a:r>
              <a:rPr lang="en-US" sz="2000" dirty="0" smtClean="0"/>
              <a:t> which describe the following thematic areas for the period 2014-2016:</a:t>
            </a:r>
            <a:endParaRPr lang="pt-BR" sz="2000" dirty="0" smtClean="0"/>
          </a:p>
          <a:p>
            <a:pPr marL="857250" lvl="1" indent="-457200">
              <a:buFont typeface="+mj-lt"/>
              <a:buAutoNum type="arabicPeriod"/>
            </a:pPr>
            <a:r>
              <a:rPr lang="en-US" sz="1600" dirty="0" smtClean="0"/>
              <a:t>Climate Monitoring, Research, and Services</a:t>
            </a:r>
            <a:endParaRPr lang="pt-BR" sz="1600" dirty="0" smtClean="0"/>
          </a:p>
          <a:p>
            <a:pPr marL="857250" lvl="1" indent="-457200">
              <a:buFont typeface="+mj-lt"/>
              <a:buAutoNum type="arabicPeriod"/>
            </a:pPr>
            <a:r>
              <a:rPr lang="en-US" sz="1600" dirty="0" smtClean="0"/>
              <a:t>Carbon Observations, Including Forested Regions</a:t>
            </a:r>
            <a:endParaRPr lang="pt-BR" sz="1600" dirty="0" smtClean="0"/>
          </a:p>
          <a:p>
            <a:pPr marL="857250" lvl="1" indent="-457200">
              <a:buFont typeface="+mj-lt"/>
              <a:buAutoNum type="arabicPeriod"/>
            </a:pPr>
            <a:r>
              <a:rPr lang="en-US" sz="1600" dirty="0" smtClean="0"/>
              <a:t>Observations for Agriculture</a:t>
            </a:r>
            <a:endParaRPr lang="pt-BR" sz="1600" dirty="0" smtClean="0"/>
          </a:p>
          <a:p>
            <a:pPr marL="857250" lvl="1" indent="-457200">
              <a:buFont typeface="+mj-lt"/>
              <a:buAutoNum type="arabicPeriod"/>
            </a:pPr>
            <a:r>
              <a:rPr lang="en-US" sz="1600" dirty="0" smtClean="0"/>
              <a:t>Observations for Disasters</a:t>
            </a:r>
            <a:endParaRPr lang="pt-BR" sz="1600" dirty="0" smtClean="0"/>
          </a:p>
          <a:p>
            <a:pPr marL="857250" lvl="1" indent="-457200">
              <a:buFont typeface="+mj-lt"/>
              <a:buAutoNum type="arabicPeriod"/>
            </a:pPr>
            <a:r>
              <a:rPr lang="en-US" sz="1600" b="0" dirty="0" smtClean="0"/>
              <a:t>Capacity Building, Data Access, Availability and Quality</a:t>
            </a:r>
            <a:endParaRPr lang="pt-BR" sz="1600" b="0" dirty="0" smtClean="0"/>
          </a:p>
          <a:p>
            <a:pPr marL="857250" lvl="1" indent="-457200">
              <a:buFont typeface="+mj-lt"/>
              <a:buAutoNum type="arabicPeriod"/>
            </a:pPr>
            <a:r>
              <a:rPr lang="en-US" sz="1600" b="0" dirty="0" smtClean="0"/>
              <a:t>Advancement of the CEOS Virtual Constellations</a:t>
            </a:r>
            <a:endParaRPr lang="pt-BR" sz="1600" b="0" dirty="0" smtClean="0"/>
          </a:p>
          <a:p>
            <a:pPr marL="857250" lvl="1" indent="-457200">
              <a:buFont typeface="+mj-lt"/>
              <a:buAutoNum type="arabicPeriod"/>
            </a:pPr>
            <a:r>
              <a:rPr lang="en-US" sz="1600" b="0" dirty="0" smtClean="0"/>
              <a:t>Outreach to Key Stakeholders</a:t>
            </a:r>
            <a:endParaRPr lang="pt-BR" sz="1600" b="0" dirty="0" smtClean="0"/>
          </a:p>
          <a:p>
            <a:pPr marL="857250" lvl="1" indent="-457200">
              <a:buFont typeface="+mj-lt"/>
              <a:buAutoNum type="arabicPeriod"/>
            </a:pPr>
            <a:r>
              <a:rPr lang="en-US" sz="1600" b="0" dirty="0" smtClean="0"/>
              <a:t>Support to Other Key Stakeholder Initiatives</a:t>
            </a:r>
            <a:endParaRPr lang="pt-BR" sz="1600" b="0" dirty="0" smtClean="0"/>
          </a:p>
          <a:p>
            <a:pPr marL="857250" lvl="1" indent="-457200">
              <a:buFont typeface="+mj-lt"/>
              <a:buAutoNum type="arabicPeriod"/>
            </a:pPr>
            <a:r>
              <a:rPr lang="en-US" sz="1600" b="0" dirty="0" smtClean="0"/>
              <a:t>Organizational Issues</a:t>
            </a:r>
            <a:endParaRPr lang="pt-BR" sz="1500" b="0" dirty="0" smtClean="0"/>
          </a:p>
          <a:p>
            <a:pPr marL="457200" lvl="0" indent="-457200">
              <a:spcBef>
                <a:spcPts val="600"/>
              </a:spcBef>
              <a:spcAft>
                <a:spcPts val="600"/>
              </a:spcAft>
              <a:buFont typeface="+mj-lt"/>
              <a:buAutoNum type="arabicPeriod" startAt="5"/>
            </a:pPr>
            <a:endParaRPr lang="en-US" sz="1800" dirty="0" smtClean="0"/>
          </a:p>
          <a:p>
            <a:pPr marL="457200" lvl="0" indent="-457200">
              <a:spcBef>
                <a:spcPts val="600"/>
              </a:spcBef>
              <a:spcAft>
                <a:spcPts val="600"/>
              </a:spcAft>
              <a:buNone/>
            </a:pPr>
            <a:endParaRPr lang="en-US" sz="1800" dirty="0" smtClean="0"/>
          </a:p>
          <a:p>
            <a:pPr marL="0" indent="0" defTabSz="914400">
              <a:buNone/>
            </a:pPr>
            <a:endParaRPr lang="en-US" sz="1800" kern="0" dirty="0" smtClean="0"/>
          </a:p>
          <a:p>
            <a:pPr marL="0" indent="0" defTabSz="914400">
              <a:buNone/>
            </a:pPr>
            <a:endParaRPr lang="en-US" sz="1800" kern="0" dirty="0" smtClean="0"/>
          </a:p>
          <a:p>
            <a:pPr marL="0" indent="0" defTabSz="914400">
              <a:buNone/>
            </a:pPr>
            <a:endParaRPr lang="en-US" sz="1800" kern="0" dirty="0" smtClean="0"/>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p:txBody>
          <a:bodyPr/>
          <a:lstStyle/>
          <a:p>
            <a:fld id="{685D9731-F711-4403-8BC4-60A829C86C9C}" type="slidenum">
              <a:rPr lang="en-US" smtClean="0"/>
              <a:pPr/>
              <a:t>11</a:t>
            </a:fld>
            <a:endParaRPr lang="en-US" smtClean="0"/>
          </a:p>
        </p:txBody>
      </p:sp>
      <p:sp>
        <p:nvSpPr>
          <p:cNvPr id="3075" name="Title 1"/>
          <p:cNvSpPr>
            <a:spLocks noGrp="1"/>
          </p:cNvSpPr>
          <p:nvPr>
            <p:ph type="title"/>
          </p:nvPr>
        </p:nvSpPr>
        <p:spPr>
          <a:xfrm>
            <a:off x="1154542" y="0"/>
            <a:ext cx="7710058" cy="704850"/>
          </a:xfrm>
        </p:spPr>
        <p:txBody>
          <a:bodyPr/>
          <a:lstStyle/>
          <a:p>
            <a:r>
              <a:rPr lang="en-US" dirty="0" smtClean="0"/>
              <a:t/>
            </a:r>
            <a:br>
              <a:rPr lang="en-US" dirty="0" smtClean="0"/>
            </a:br>
            <a:r>
              <a:rPr lang="en-US" dirty="0" smtClean="0"/>
              <a:t>Plans for the Future</a:t>
            </a:r>
            <a:br>
              <a:rPr lang="en-US" dirty="0" smtClean="0"/>
            </a:br>
            <a:endParaRPr lang="en-US" dirty="0" smtClean="0"/>
          </a:p>
        </p:txBody>
      </p:sp>
      <p:sp>
        <p:nvSpPr>
          <p:cNvPr id="8" name="Content Placeholder 8"/>
          <p:cNvSpPr txBox="1">
            <a:spLocks/>
          </p:cNvSpPr>
          <p:nvPr/>
        </p:nvSpPr>
        <p:spPr bwMode="auto">
          <a:xfrm>
            <a:off x="406829" y="5558111"/>
            <a:ext cx="8390330" cy="88363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2400" b="1">
                <a:solidFill>
                  <a:schemeClr val="tx2"/>
                </a:solidFill>
                <a:latin typeface="Arial" charset="0"/>
                <a:ea typeface="ＭＳ Ｐゴシック" charset="-128"/>
                <a:cs typeface="ＭＳ Ｐゴシック" charset="-128"/>
              </a:defRPr>
            </a:lvl1pPr>
            <a:lvl2pPr marL="742950" indent="-285750" algn="l" rtl="0" eaLnBrk="0" fontAlgn="base" hangingPunct="0">
              <a:spcBef>
                <a:spcPct val="20000"/>
              </a:spcBef>
              <a:spcAft>
                <a:spcPct val="0"/>
              </a:spcAft>
              <a:buFont typeface="Arial" pitchFamily="34" charset="0"/>
              <a:buChar char="–"/>
              <a:defRPr sz="2200" b="1">
                <a:solidFill>
                  <a:schemeClr val="tx2"/>
                </a:solidFill>
                <a:latin typeface="Arial" charset="0"/>
                <a:ea typeface="ＭＳ Ｐゴシック" charset="-128"/>
              </a:defRPr>
            </a:lvl2pPr>
            <a:lvl3pPr marL="1143000" indent="-228600" algn="l" rtl="0" eaLnBrk="0" fontAlgn="base" hangingPunct="0">
              <a:spcBef>
                <a:spcPct val="20000"/>
              </a:spcBef>
              <a:spcAft>
                <a:spcPct val="0"/>
              </a:spcAft>
              <a:buSzPct val="75000"/>
              <a:buFont typeface="Courier New" pitchFamily="-106" charset="0"/>
              <a:buChar char="o"/>
              <a:defRPr sz="2000" b="1">
                <a:solidFill>
                  <a:schemeClr val="tx2"/>
                </a:solidFill>
                <a:latin typeface="Arial" charset="0"/>
                <a:ea typeface="ＭＳ Ｐゴシック" charset="-128"/>
              </a:defRPr>
            </a:lvl3pPr>
            <a:lvl4pPr marL="1600200" indent="-228600" algn="l" rtl="0" eaLnBrk="0" fontAlgn="base" hangingPunct="0">
              <a:spcBef>
                <a:spcPct val="20000"/>
              </a:spcBef>
              <a:spcAft>
                <a:spcPct val="0"/>
              </a:spcAft>
              <a:buFont typeface="Wingdings" pitchFamily="-106" charset="2"/>
              <a:buChar char="§"/>
              <a:defRPr b="1">
                <a:solidFill>
                  <a:schemeClr val="tx2"/>
                </a:solidFill>
                <a:latin typeface="Arial" charset="0"/>
                <a:ea typeface="ＭＳ Ｐゴシック" charset="-128"/>
              </a:defRPr>
            </a:lvl4pPr>
            <a:lvl5pPr marL="2057400" indent="-228600" algn="l" rtl="0" eaLnBrk="0" fontAlgn="base" hangingPunct="0">
              <a:spcBef>
                <a:spcPct val="20000"/>
              </a:spcBef>
              <a:spcAft>
                <a:spcPct val="0"/>
              </a:spcAft>
              <a:buFont typeface="Arial" charset="0"/>
              <a:buChar char="•"/>
              <a:defRPr sz="1600" b="1">
                <a:solidFill>
                  <a:schemeClr val="tx2"/>
                </a:solidFill>
                <a:latin typeface="Arial" charset="0"/>
                <a:ea typeface="ＭＳ Ｐゴシック" charset="-128"/>
              </a:defRPr>
            </a:lvl5pPr>
            <a:lvl6pPr marL="2514600" indent="-228600" algn="l" rtl="0" eaLnBrk="0" fontAlgn="base" hangingPunct="0">
              <a:spcBef>
                <a:spcPct val="20000"/>
              </a:spcBef>
              <a:spcAft>
                <a:spcPct val="0"/>
              </a:spcAft>
              <a:defRPr sz="2400">
                <a:solidFill>
                  <a:schemeClr val="tx2"/>
                </a:solidFill>
                <a:latin typeface="+mn-lt"/>
              </a:defRPr>
            </a:lvl6pPr>
            <a:lvl7pPr marL="2971800" indent="-228600" algn="l" rtl="0" eaLnBrk="0" fontAlgn="base" hangingPunct="0">
              <a:spcBef>
                <a:spcPct val="20000"/>
              </a:spcBef>
              <a:spcAft>
                <a:spcPct val="0"/>
              </a:spcAft>
              <a:defRPr sz="2400">
                <a:solidFill>
                  <a:schemeClr val="tx2"/>
                </a:solidFill>
                <a:latin typeface="+mn-lt"/>
              </a:defRPr>
            </a:lvl7pPr>
            <a:lvl8pPr marL="3429000" indent="-228600" algn="l" rtl="0" eaLnBrk="0" fontAlgn="base" hangingPunct="0">
              <a:spcBef>
                <a:spcPct val="20000"/>
              </a:spcBef>
              <a:spcAft>
                <a:spcPct val="0"/>
              </a:spcAft>
              <a:defRPr sz="2400">
                <a:solidFill>
                  <a:schemeClr val="tx2"/>
                </a:solidFill>
                <a:latin typeface="+mn-lt"/>
              </a:defRPr>
            </a:lvl8pPr>
            <a:lvl9pPr marL="3886200" indent="-228600" algn="l" rtl="0" eaLnBrk="0" fontAlgn="base" hangingPunct="0">
              <a:spcBef>
                <a:spcPct val="20000"/>
              </a:spcBef>
              <a:spcAft>
                <a:spcPct val="0"/>
              </a:spcAft>
              <a:defRPr sz="2400">
                <a:solidFill>
                  <a:schemeClr val="tx2"/>
                </a:solidFill>
                <a:latin typeface="+mn-lt"/>
              </a:defRPr>
            </a:lvl9pPr>
          </a:lstStyle>
          <a:p>
            <a:pPr marL="0" indent="0" defTabSz="914400">
              <a:buNone/>
            </a:pPr>
            <a:endParaRPr lang="en-US" sz="1800" kern="0" dirty="0"/>
          </a:p>
        </p:txBody>
      </p:sp>
      <p:sp>
        <p:nvSpPr>
          <p:cNvPr id="6" name="Content Placeholder 8"/>
          <p:cNvSpPr txBox="1">
            <a:spLocks/>
          </p:cNvSpPr>
          <p:nvPr/>
        </p:nvSpPr>
        <p:spPr bwMode="auto">
          <a:xfrm>
            <a:off x="474270" y="1428751"/>
            <a:ext cx="8390330" cy="51383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2400" b="1">
                <a:solidFill>
                  <a:schemeClr val="tx2"/>
                </a:solidFill>
                <a:latin typeface="Arial" charset="0"/>
                <a:ea typeface="ＭＳ Ｐゴシック" charset="-128"/>
                <a:cs typeface="ＭＳ Ｐゴシック" charset="-128"/>
              </a:defRPr>
            </a:lvl1pPr>
            <a:lvl2pPr marL="742950" indent="-285750" algn="l" rtl="0" eaLnBrk="0" fontAlgn="base" hangingPunct="0">
              <a:spcBef>
                <a:spcPct val="20000"/>
              </a:spcBef>
              <a:spcAft>
                <a:spcPct val="0"/>
              </a:spcAft>
              <a:buFont typeface="Arial" pitchFamily="34" charset="0"/>
              <a:buChar char="–"/>
              <a:defRPr sz="2200" b="1">
                <a:solidFill>
                  <a:schemeClr val="tx2"/>
                </a:solidFill>
                <a:latin typeface="Arial" charset="0"/>
                <a:ea typeface="ＭＳ Ｐゴシック" charset="-128"/>
              </a:defRPr>
            </a:lvl2pPr>
            <a:lvl3pPr marL="1143000" indent="-228600" algn="l" rtl="0" eaLnBrk="0" fontAlgn="base" hangingPunct="0">
              <a:spcBef>
                <a:spcPct val="20000"/>
              </a:spcBef>
              <a:spcAft>
                <a:spcPct val="0"/>
              </a:spcAft>
              <a:buSzPct val="75000"/>
              <a:buFont typeface="Courier New" pitchFamily="-106" charset="0"/>
              <a:buChar char="o"/>
              <a:defRPr sz="2000" b="1">
                <a:solidFill>
                  <a:schemeClr val="tx2"/>
                </a:solidFill>
                <a:latin typeface="Arial" charset="0"/>
                <a:ea typeface="ＭＳ Ｐゴシック" charset="-128"/>
              </a:defRPr>
            </a:lvl3pPr>
            <a:lvl4pPr marL="1600200" indent="-228600" algn="l" rtl="0" eaLnBrk="0" fontAlgn="base" hangingPunct="0">
              <a:spcBef>
                <a:spcPct val="20000"/>
              </a:spcBef>
              <a:spcAft>
                <a:spcPct val="0"/>
              </a:spcAft>
              <a:buFont typeface="Wingdings" pitchFamily="-106" charset="2"/>
              <a:buChar char="§"/>
              <a:defRPr b="1">
                <a:solidFill>
                  <a:schemeClr val="tx2"/>
                </a:solidFill>
                <a:latin typeface="Arial" charset="0"/>
                <a:ea typeface="ＭＳ Ｐゴシック" charset="-128"/>
              </a:defRPr>
            </a:lvl4pPr>
            <a:lvl5pPr marL="2057400" indent="-228600" algn="l" rtl="0" eaLnBrk="0" fontAlgn="base" hangingPunct="0">
              <a:spcBef>
                <a:spcPct val="20000"/>
              </a:spcBef>
              <a:spcAft>
                <a:spcPct val="0"/>
              </a:spcAft>
              <a:buFont typeface="Arial" charset="0"/>
              <a:buChar char="•"/>
              <a:defRPr sz="1600" b="1">
                <a:solidFill>
                  <a:schemeClr val="tx2"/>
                </a:solidFill>
                <a:latin typeface="Arial" charset="0"/>
                <a:ea typeface="ＭＳ Ｐゴシック" charset="-128"/>
              </a:defRPr>
            </a:lvl5pPr>
            <a:lvl6pPr marL="2514600" indent="-228600" algn="l" rtl="0" eaLnBrk="0" fontAlgn="base" hangingPunct="0">
              <a:spcBef>
                <a:spcPct val="20000"/>
              </a:spcBef>
              <a:spcAft>
                <a:spcPct val="0"/>
              </a:spcAft>
              <a:defRPr sz="2400">
                <a:solidFill>
                  <a:schemeClr val="tx2"/>
                </a:solidFill>
                <a:latin typeface="+mn-lt"/>
              </a:defRPr>
            </a:lvl6pPr>
            <a:lvl7pPr marL="2971800" indent="-228600" algn="l" rtl="0" eaLnBrk="0" fontAlgn="base" hangingPunct="0">
              <a:spcBef>
                <a:spcPct val="20000"/>
              </a:spcBef>
              <a:spcAft>
                <a:spcPct val="0"/>
              </a:spcAft>
              <a:defRPr sz="2400">
                <a:solidFill>
                  <a:schemeClr val="tx2"/>
                </a:solidFill>
                <a:latin typeface="+mn-lt"/>
              </a:defRPr>
            </a:lvl7pPr>
            <a:lvl8pPr marL="3429000" indent="-228600" algn="l" rtl="0" eaLnBrk="0" fontAlgn="base" hangingPunct="0">
              <a:spcBef>
                <a:spcPct val="20000"/>
              </a:spcBef>
              <a:spcAft>
                <a:spcPct val="0"/>
              </a:spcAft>
              <a:defRPr sz="2400">
                <a:solidFill>
                  <a:schemeClr val="tx2"/>
                </a:solidFill>
                <a:latin typeface="+mn-lt"/>
              </a:defRPr>
            </a:lvl8pPr>
            <a:lvl9pPr marL="3886200" indent="-228600" algn="l" rtl="0" eaLnBrk="0" fontAlgn="base" hangingPunct="0">
              <a:spcBef>
                <a:spcPct val="20000"/>
              </a:spcBef>
              <a:spcAft>
                <a:spcPct val="0"/>
              </a:spcAft>
              <a:defRPr sz="2400">
                <a:solidFill>
                  <a:schemeClr val="tx2"/>
                </a:solidFill>
                <a:latin typeface="+mn-lt"/>
              </a:defRPr>
            </a:lvl9pPr>
          </a:lstStyle>
          <a:p>
            <a:pPr marL="0" indent="0" defTabSz="914400">
              <a:buNone/>
            </a:pPr>
            <a:r>
              <a:rPr lang="pt-BR" sz="2000" b="0" kern="0" dirty="0" smtClean="0">
                <a:sym typeface="Wingdings" pitchFamily="2" charset="2"/>
              </a:rPr>
              <a:t> </a:t>
            </a:r>
            <a:r>
              <a:rPr lang="pt-BR" sz="2000" kern="0" dirty="0" err="1" smtClean="0">
                <a:sym typeface="Wingdings" pitchFamily="2" charset="2"/>
              </a:rPr>
              <a:t>Engaging</a:t>
            </a:r>
            <a:r>
              <a:rPr lang="pt-BR" sz="2000" kern="0" dirty="0" smtClean="0">
                <a:sym typeface="Wingdings" pitchFamily="2" charset="2"/>
              </a:rPr>
              <a:t> </a:t>
            </a:r>
            <a:r>
              <a:rPr lang="pt-BR" sz="2000" kern="0" dirty="0" err="1" smtClean="0">
                <a:sym typeface="Wingdings" pitchFamily="2" charset="2"/>
              </a:rPr>
              <a:t>with</a:t>
            </a:r>
            <a:r>
              <a:rPr lang="pt-BR" sz="2000" kern="0" dirty="0" smtClean="0">
                <a:sym typeface="Wingdings" pitchFamily="2" charset="2"/>
              </a:rPr>
              <a:t> </a:t>
            </a:r>
            <a:r>
              <a:rPr lang="pt-BR" sz="2000" kern="0" dirty="0" err="1" smtClean="0">
                <a:sym typeface="Wingdings" pitchFamily="2" charset="2"/>
              </a:rPr>
              <a:t>other</a:t>
            </a:r>
            <a:r>
              <a:rPr lang="pt-BR" sz="2000" kern="0" dirty="0" smtClean="0">
                <a:sym typeface="Wingdings" pitchFamily="2" charset="2"/>
              </a:rPr>
              <a:t> CEOS </a:t>
            </a:r>
            <a:r>
              <a:rPr lang="pt-BR" sz="2000" kern="0" dirty="0" err="1" smtClean="0">
                <a:sym typeface="Wingdings" pitchFamily="2" charset="2"/>
              </a:rPr>
              <a:t>Working</a:t>
            </a:r>
            <a:r>
              <a:rPr lang="pt-BR" sz="2000" kern="0" dirty="0" smtClean="0">
                <a:sym typeface="Wingdings" pitchFamily="2" charset="2"/>
              </a:rPr>
              <a:t> </a:t>
            </a:r>
            <a:r>
              <a:rPr lang="pt-BR" sz="2000" kern="0" dirty="0" err="1" smtClean="0">
                <a:sym typeface="Wingdings" pitchFamily="2" charset="2"/>
              </a:rPr>
              <a:t>Groups</a:t>
            </a:r>
            <a:r>
              <a:rPr lang="pt-BR" sz="2000" kern="0" dirty="0" smtClean="0">
                <a:sym typeface="Wingdings" pitchFamily="2" charset="2"/>
              </a:rPr>
              <a:t> </a:t>
            </a:r>
            <a:r>
              <a:rPr lang="pt-BR" sz="2000" kern="0" dirty="0" err="1" smtClean="0">
                <a:sym typeface="Wingdings" pitchFamily="2" charset="2"/>
              </a:rPr>
              <a:t>and</a:t>
            </a:r>
            <a:r>
              <a:rPr lang="pt-BR" sz="2000" kern="0" dirty="0" smtClean="0">
                <a:sym typeface="Wingdings" pitchFamily="2" charset="2"/>
              </a:rPr>
              <a:t> Virtual </a:t>
            </a:r>
            <a:r>
              <a:rPr lang="pt-BR" sz="2000" kern="0" dirty="0" err="1" smtClean="0">
                <a:sym typeface="Wingdings" pitchFamily="2" charset="2"/>
              </a:rPr>
              <a:t>Constellations</a:t>
            </a:r>
            <a:endParaRPr lang="pt-BR" sz="2000" kern="0" dirty="0" smtClean="0">
              <a:sym typeface="Wingdings" pitchFamily="2" charset="2"/>
            </a:endParaRPr>
          </a:p>
          <a:p>
            <a:pPr marL="0" indent="0" defTabSz="914400">
              <a:buNone/>
            </a:pPr>
            <a:endParaRPr lang="pt-BR" sz="2000" b="0" kern="0" dirty="0" smtClean="0">
              <a:sym typeface="Wingdings" pitchFamily="2" charset="2"/>
            </a:endParaRPr>
          </a:p>
          <a:p>
            <a:pPr marL="0" indent="0" defTabSz="914400">
              <a:buFont typeface="Wingdings" pitchFamily="2" charset="2"/>
              <a:buChar char="à"/>
            </a:pPr>
            <a:r>
              <a:rPr lang="en-US" sz="2000" kern="0" dirty="0" err="1" smtClean="0">
                <a:sym typeface="Wingdings" pitchFamily="2" charset="2"/>
              </a:rPr>
              <a:t>WGCapD</a:t>
            </a:r>
            <a:r>
              <a:rPr lang="en-US" sz="2000" kern="0" dirty="0" smtClean="0">
                <a:sym typeface="Wingdings" pitchFamily="2" charset="2"/>
              </a:rPr>
              <a:t> should be supporting CEOS multilateral activities.</a:t>
            </a:r>
          </a:p>
          <a:p>
            <a:pPr marL="0" indent="0" defTabSz="914400">
              <a:buFont typeface="Wingdings" pitchFamily="2" charset="2"/>
              <a:buChar char="à"/>
            </a:pPr>
            <a:endParaRPr lang="en-US" sz="2000" kern="0" dirty="0" smtClean="0">
              <a:sym typeface="Wingdings" pitchFamily="2" charset="2"/>
            </a:endParaRPr>
          </a:p>
          <a:p>
            <a:pPr marL="0" indent="0" defTabSz="914400">
              <a:buFont typeface="Wingdings" pitchFamily="2" charset="2"/>
              <a:buChar char="à"/>
            </a:pPr>
            <a:r>
              <a:rPr lang="en-US" sz="2000" kern="0" dirty="0" smtClean="0">
                <a:sym typeface="Wingdings" pitchFamily="2" charset="2"/>
              </a:rPr>
              <a:t>There are many Capacity Building activities being carried on within the </a:t>
            </a:r>
            <a:r>
              <a:rPr lang="en-US" sz="2000" kern="0" dirty="0" err="1" smtClean="0">
                <a:sym typeface="Wingdings" pitchFamily="2" charset="2"/>
              </a:rPr>
              <a:t>the</a:t>
            </a:r>
            <a:r>
              <a:rPr lang="en-US" sz="2000" kern="0" dirty="0" smtClean="0">
                <a:sym typeface="Wingdings" pitchFamily="2" charset="2"/>
              </a:rPr>
              <a:t> WGs, VCs and CEOS main projects</a:t>
            </a:r>
            <a:endParaRPr lang="pt-BR" sz="2000" kern="0" dirty="0" smtClean="0">
              <a:sym typeface="Wingdings" pitchFamily="2" charset="2"/>
            </a:endParaRPr>
          </a:p>
          <a:p>
            <a:pPr marL="457200" lvl="0" indent="-457200">
              <a:spcBef>
                <a:spcPts val="600"/>
              </a:spcBef>
              <a:spcAft>
                <a:spcPts val="600"/>
              </a:spcAft>
              <a:buFont typeface="+mj-lt"/>
              <a:buAutoNum type="arabicPeriod" startAt="5"/>
            </a:pPr>
            <a:endParaRPr lang="en-US" sz="1800" dirty="0" smtClean="0"/>
          </a:p>
          <a:p>
            <a:pPr marL="457200" lvl="0" indent="-457200">
              <a:spcBef>
                <a:spcPts val="600"/>
              </a:spcBef>
              <a:spcAft>
                <a:spcPts val="600"/>
              </a:spcAft>
              <a:buNone/>
            </a:pPr>
            <a:endParaRPr lang="en-US" sz="1800" dirty="0" smtClean="0"/>
          </a:p>
          <a:p>
            <a:pPr marL="0" indent="0" defTabSz="914400">
              <a:buNone/>
            </a:pPr>
            <a:endParaRPr lang="en-US" sz="1800" kern="0" dirty="0" smtClean="0"/>
          </a:p>
          <a:p>
            <a:pPr marL="0" indent="0" defTabSz="914400">
              <a:buNone/>
            </a:pPr>
            <a:endParaRPr lang="en-US" sz="1800" kern="0" dirty="0" smtClean="0"/>
          </a:p>
          <a:p>
            <a:pPr marL="0" indent="0" defTabSz="914400">
              <a:buNone/>
            </a:pPr>
            <a:endParaRPr lang="en-US" sz="1800" kern="0" dirty="0" smtClean="0"/>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p:txBody>
          <a:bodyPr/>
          <a:lstStyle/>
          <a:p>
            <a:fld id="{685D9731-F711-4403-8BC4-60A829C86C9C}" type="slidenum">
              <a:rPr lang="en-US" smtClean="0"/>
              <a:pPr/>
              <a:t>12</a:t>
            </a:fld>
            <a:endParaRPr lang="en-US" smtClean="0"/>
          </a:p>
        </p:txBody>
      </p:sp>
      <p:sp>
        <p:nvSpPr>
          <p:cNvPr id="3075" name="Title 1"/>
          <p:cNvSpPr>
            <a:spLocks noGrp="1"/>
          </p:cNvSpPr>
          <p:nvPr>
            <p:ph type="title"/>
          </p:nvPr>
        </p:nvSpPr>
        <p:spPr>
          <a:xfrm>
            <a:off x="1154542" y="0"/>
            <a:ext cx="7710058" cy="704850"/>
          </a:xfrm>
        </p:spPr>
        <p:txBody>
          <a:bodyPr/>
          <a:lstStyle/>
          <a:p>
            <a:r>
              <a:rPr lang="en-US" dirty="0" smtClean="0"/>
              <a:t/>
            </a:r>
            <a:br>
              <a:rPr lang="en-US" dirty="0" smtClean="0"/>
            </a:br>
            <a:r>
              <a:rPr lang="en-US" dirty="0" smtClean="0"/>
              <a:t>Plans for the Future</a:t>
            </a:r>
            <a:br>
              <a:rPr lang="en-US" dirty="0" smtClean="0"/>
            </a:br>
            <a:endParaRPr lang="en-US" dirty="0" smtClean="0"/>
          </a:p>
        </p:txBody>
      </p:sp>
      <p:sp>
        <p:nvSpPr>
          <p:cNvPr id="8" name="Content Placeholder 8"/>
          <p:cNvSpPr txBox="1">
            <a:spLocks/>
          </p:cNvSpPr>
          <p:nvPr/>
        </p:nvSpPr>
        <p:spPr bwMode="auto">
          <a:xfrm>
            <a:off x="406829" y="5558111"/>
            <a:ext cx="8390330" cy="88363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2400" b="1">
                <a:solidFill>
                  <a:schemeClr val="tx2"/>
                </a:solidFill>
                <a:latin typeface="Arial" charset="0"/>
                <a:ea typeface="ＭＳ Ｐゴシック" charset="-128"/>
                <a:cs typeface="ＭＳ Ｐゴシック" charset="-128"/>
              </a:defRPr>
            </a:lvl1pPr>
            <a:lvl2pPr marL="742950" indent="-285750" algn="l" rtl="0" eaLnBrk="0" fontAlgn="base" hangingPunct="0">
              <a:spcBef>
                <a:spcPct val="20000"/>
              </a:spcBef>
              <a:spcAft>
                <a:spcPct val="0"/>
              </a:spcAft>
              <a:buFont typeface="Arial" pitchFamily="34" charset="0"/>
              <a:buChar char="–"/>
              <a:defRPr sz="2200" b="1">
                <a:solidFill>
                  <a:schemeClr val="tx2"/>
                </a:solidFill>
                <a:latin typeface="Arial" charset="0"/>
                <a:ea typeface="ＭＳ Ｐゴシック" charset="-128"/>
              </a:defRPr>
            </a:lvl2pPr>
            <a:lvl3pPr marL="1143000" indent="-228600" algn="l" rtl="0" eaLnBrk="0" fontAlgn="base" hangingPunct="0">
              <a:spcBef>
                <a:spcPct val="20000"/>
              </a:spcBef>
              <a:spcAft>
                <a:spcPct val="0"/>
              </a:spcAft>
              <a:buSzPct val="75000"/>
              <a:buFont typeface="Courier New" pitchFamily="-106" charset="0"/>
              <a:buChar char="o"/>
              <a:defRPr sz="2000" b="1">
                <a:solidFill>
                  <a:schemeClr val="tx2"/>
                </a:solidFill>
                <a:latin typeface="Arial" charset="0"/>
                <a:ea typeface="ＭＳ Ｐゴシック" charset="-128"/>
              </a:defRPr>
            </a:lvl3pPr>
            <a:lvl4pPr marL="1600200" indent="-228600" algn="l" rtl="0" eaLnBrk="0" fontAlgn="base" hangingPunct="0">
              <a:spcBef>
                <a:spcPct val="20000"/>
              </a:spcBef>
              <a:spcAft>
                <a:spcPct val="0"/>
              </a:spcAft>
              <a:buFont typeface="Wingdings" pitchFamily="-106" charset="2"/>
              <a:buChar char="§"/>
              <a:defRPr b="1">
                <a:solidFill>
                  <a:schemeClr val="tx2"/>
                </a:solidFill>
                <a:latin typeface="Arial" charset="0"/>
                <a:ea typeface="ＭＳ Ｐゴシック" charset="-128"/>
              </a:defRPr>
            </a:lvl4pPr>
            <a:lvl5pPr marL="2057400" indent="-228600" algn="l" rtl="0" eaLnBrk="0" fontAlgn="base" hangingPunct="0">
              <a:spcBef>
                <a:spcPct val="20000"/>
              </a:spcBef>
              <a:spcAft>
                <a:spcPct val="0"/>
              </a:spcAft>
              <a:buFont typeface="Arial" charset="0"/>
              <a:buChar char="•"/>
              <a:defRPr sz="1600" b="1">
                <a:solidFill>
                  <a:schemeClr val="tx2"/>
                </a:solidFill>
                <a:latin typeface="Arial" charset="0"/>
                <a:ea typeface="ＭＳ Ｐゴシック" charset="-128"/>
              </a:defRPr>
            </a:lvl5pPr>
            <a:lvl6pPr marL="2514600" indent="-228600" algn="l" rtl="0" eaLnBrk="0" fontAlgn="base" hangingPunct="0">
              <a:spcBef>
                <a:spcPct val="20000"/>
              </a:spcBef>
              <a:spcAft>
                <a:spcPct val="0"/>
              </a:spcAft>
              <a:defRPr sz="2400">
                <a:solidFill>
                  <a:schemeClr val="tx2"/>
                </a:solidFill>
                <a:latin typeface="+mn-lt"/>
              </a:defRPr>
            </a:lvl6pPr>
            <a:lvl7pPr marL="2971800" indent="-228600" algn="l" rtl="0" eaLnBrk="0" fontAlgn="base" hangingPunct="0">
              <a:spcBef>
                <a:spcPct val="20000"/>
              </a:spcBef>
              <a:spcAft>
                <a:spcPct val="0"/>
              </a:spcAft>
              <a:defRPr sz="2400">
                <a:solidFill>
                  <a:schemeClr val="tx2"/>
                </a:solidFill>
                <a:latin typeface="+mn-lt"/>
              </a:defRPr>
            </a:lvl7pPr>
            <a:lvl8pPr marL="3429000" indent="-228600" algn="l" rtl="0" eaLnBrk="0" fontAlgn="base" hangingPunct="0">
              <a:spcBef>
                <a:spcPct val="20000"/>
              </a:spcBef>
              <a:spcAft>
                <a:spcPct val="0"/>
              </a:spcAft>
              <a:defRPr sz="2400">
                <a:solidFill>
                  <a:schemeClr val="tx2"/>
                </a:solidFill>
                <a:latin typeface="+mn-lt"/>
              </a:defRPr>
            </a:lvl8pPr>
            <a:lvl9pPr marL="3886200" indent="-228600" algn="l" rtl="0" eaLnBrk="0" fontAlgn="base" hangingPunct="0">
              <a:spcBef>
                <a:spcPct val="20000"/>
              </a:spcBef>
              <a:spcAft>
                <a:spcPct val="0"/>
              </a:spcAft>
              <a:defRPr sz="2400">
                <a:solidFill>
                  <a:schemeClr val="tx2"/>
                </a:solidFill>
                <a:latin typeface="+mn-lt"/>
              </a:defRPr>
            </a:lvl9pPr>
          </a:lstStyle>
          <a:p>
            <a:pPr marL="0" indent="0" defTabSz="914400">
              <a:buNone/>
            </a:pPr>
            <a:endParaRPr lang="en-US" sz="1800" kern="0" dirty="0"/>
          </a:p>
        </p:txBody>
      </p:sp>
      <p:sp>
        <p:nvSpPr>
          <p:cNvPr id="6" name="Content Placeholder 8"/>
          <p:cNvSpPr txBox="1">
            <a:spLocks/>
          </p:cNvSpPr>
          <p:nvPr/>
        </p:nvSpPr>
        <p:spPr bwMode="auto">
          <a:xfrm>
            <a:off x="474270" y="1428751"/>
            <a:ext cx="8390330" cy="51383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2400" b="1">
                <a:solidFill>
                  <a:schemeClr val="tx2"/>
                </a:solidFill>
                <a:latin typeface="Arial" charset="0"/>
                <a:ea typeface="ＭＳ Ｐゴシック" charset="-128"/>
                <a:cs typeface="ＭＳ Ｐゴシック" charset="-128"/>
              </a:defRPr>
            </a:lvl1pPr>
            <a:lvl2pPr marL="742950" indent="-285750" algn="l" rtl="0" eaLnBrk="0" fontAlgn="base" hangingPunct="0">
              <a:spcBef>
                <a:spcPct val="20000"/>
              </a:spcBef>
              <a:spcAft>
                <a:spcPct val="0"/>
              </a:spcAft>
              <a:buFont typeface="Arial" pitchFamily="34" charset="0"/>
              <a:buChar char="–"/>
              <a:defRPr sz="2200" b="1">
                <a:solidFill>
                  <a:schemeClr val="tx2"/>
                </a:solidFill>
                <a:latin typeface="Arial" charset="0"/>
                <a:ea typeface="ＭＳ Ｐゴシック" charset="-128"/>
              </a:defRPr>
            </a:lvl2pPr>
            <a:lvl3pPr marL="1143000" indent="-228600" algn="l" rtl="0" eaLnBrk="0" fontAlgn="base" hangingPunct="0">
              <a:spcBef>
                <a:spcPct val="20000"/>
              </a:spcBef>
              <a:spcAft>
                <a:spcPct val="0"/>
              </a:spcAft>
              <a:buSzPct val="75000"/>
              <a:buFont typeface="Courier New" pitchFamily="-106" charset="0"/>
              <a:buChar char="o"/>
              <a:defRPr sz="2000" b="1">
                <a:solidFill>
                  <a:schemeClr val="tx2"/>
                </a:solidFill>
                <a:latin typeface="Arial" charset="0"/>
                <a:ea typeface="ＭＳ Ｐゴシック" charset="-128"/>
              </a:defRPr>
            </a:lvl3pPr>
            <a:lvl4pPr marL="1600200" indent="-228600" algn="l" rtl="0" eaLnBrk="0" fontAlgn="base" hangingPunct="0">
              <a:spcBef>
                <a:spcPct val="20000"/>
              </a:spcBef>
              <a:spcAft>
                <a:spcPct val="0"/>
              </a:spcAft>
              <a:buFont typeface="Wingdings" pitchFamily="-106" charset="2"/>
              <a:buChar char="§"/>
              <a:defRPr b="1">
                <a:solidFill>
                  <a:schemeClr val="tx2"/>
                </a:solidFill>
                <a:latin typeface="Arial" charset="0"/>
                <a:ea typeface="ＭＳ Ｐゴシック" charset="-128"/>
              </a:defRPr>
            </a:lvl4pPr>
            <a:lvl5pPr marL="2057400" indent="-228600" algn="l" rtl="0" eaLnBrk="0" fontAlgn="base" hangingPunct="0">
              <a:spcBef>
                <a:spcPct val="20000"/>
              </a:spcBef>
              <a:spcAft>
                <a:spcPct val="0"/>
              </a:spcAft>
              <a:buFont typeface="Arial" charset="0"/>
              <a:buChar char="•"/>
              <a:defRPr sz="1600" b="1">
                <a:solidFill>
                  <a:schemeClr val="tx2"/>
                </a:solidFill>
                <a:latin typeface="Arial" charset="0"/>
                <a:ea typeface="ＭＳ Ｐゴシック" charset="-128"/>
              </a:defRPr>
            </a:lvl5pPr>
            <a:lvl6pPr marL="2514600" indent="-228600" algn="l" rtl="0" eaLnBrk="0" fontAlgn="base" hangingPunct="0">
              <a:spcBef>
                <a:spcPct val="20000"/>
              </a:spcBef>
              <a:spcAft>
                <a:spcPct val="0"/>
              </a:spcAft>
              <a:defRPr sz="2400">
                <a:solidFill>
                  <a:schemeClr val="tx2"/>
                </a:solidFill>
                <a:latin typeface="+mn-lt"/>
              </a:defRPr>
            </a:lvl6pPr>
            <a:lvl7pPr marL="2971800" indent="-228600" algn="l" rtl="0" eaLnBrk="0" fontAlgn="base" hangingPunct="0">
              <a:spcBef>
                <a:spcPct val="20000"/>
              </a:spcBef>
              <a:spcAft>
                <a:spcPct val="0"/>
              </a:spcAft>
              <a:defRPr sz="2400">
                <a:solidFill>
                  <a:schemeClr val="tx2"/>
                </a:solidFill>
                <a:latin typeface="+mn-lt"/>
              </a:defRPr>
            </a:lvl7pPr>
            <a:lvl8pPr marL="3429000" indent="-228600" algn="l" rtl="0" eaLnBrk="0" fontAlgn="base" hangingPunct="0">
              <a:spcBef>
                <a:spcPct val="20000"/>
              </a:spcBef>
              <a:spcAft>
                <a:spcPct val="0"/>
              </a:spcAft>
              <a:defRPr sz="2400">
                <a:solidFill>
                  <a:schemeClr val="tx2"/>
                </a:solidFill>
                <a:latin typeface="+mn-lt"/>
              </a:defRPr>
            </a:lvl8pPr>
            <a:lvl9pPr marL="3886200" indent="-228600" algn="l" rtl="0" eaLnBrk="0" fontAlgn="base" hangingPunct="0">
              <a:spcBef>
                <a:spcPct val="20000"/>
              </a:spcBef>
              <a:spcAft>
                <a:spcPct val="0"/>
              </a:spcAft>
              <a:defRPr sz="2400">
                <a:solidFill>
                  <a:schemeClr val="tx2"/>
                </a:solidFill>
                <a:latin typeface="+mn-lt"/>
              </a:defRPr>
            </a:lvl9pPr>
          </a:lstStyle>
          <a:p>
            <a:pPr marL="0" indent="0" defTabSz="914400">
              <a:buNone/>
            </a:pPr>
            <a:endParaRPr lang="pt-BR" sz="2000" kern="0" dirty="0" smtClean="0">
              <a:sym typeface="Wingdings" pitchFamily="2" charset="2"/>
            </a:endParaRPr>
          </a:p>
          <a:p>
            <a:pPr marL="0" indent="0" defTabSz="914400">
              <a:buNone/>
            </a:pPr>
            <a:endParaRPr lang="pt-BR" sz="2000" kern="0" dirty="0" smtClean="0">
              <a:sym typeface="Wingdings" pitchFamily="2" charset="2"/>
            </a:endParaRPr>
          </a:p>
          <a:p>
            <a:pPr marL="0" indent="0" defTabSz="914400">
              <a:buNone/>
            </a:pPr>
            <a:endParaRPr lang="pt-BR" sz="2000" kern="0" dirty="0" smtClean="0">
              <a:sym typeface="Wingdings" pitchFamily="2" charset="2"/>
            </a:endParaRPr>
          </a:p>
          <a:p>
            <a:pPr marL="0" indent="0" defTabSz="914400">
              <a:buNone/>
            </a:pPr>
            <a:r>
              <a:rPr lang="pt-BR" sz="2000" kern="0" dirty="0" smtClean="0">
                <a:sym typeface="Wingdings" pitchFamily="2" charset="2"/>
              </a:rPr>
              <a:t>ANY THOUGHTS?</a:t>
            </a:r>
          </a:p>
          <a:p>
            <a:pPr marL="0" indent="0" defTabSz="914400">
              <a:buNone/>
            </a:pPr>
            <a:endParaRPr lang="pt-BR" sz="2000" kern="0" dirty="0" smtClean="0">
              <a:sym typeface="Wingdings" pitchFamily="2" charset="2"/>
            </a:endParaRPr>
          </a:p>
          <a:p>
            <a:pPr marL="0" indent="0" defTabSz="914400">
              <a:buNone/>
            </a:pPr>
            <a:r>
              <a:rPr lang="pt-BR" sz="2000" kern="0" dirty="0" smtClean="0">
                <a:sym typeface="Wingdings" pitchFamily="2" charset="2"/>
              </a:rPr>
              <a:t>QUESTIONS?</a:t>
            </a:r>
          </a:p>
          <a:p>
            <a:pPr marL="0" indent="0" defTabSz="914400">
              <a:buNone/>
            </a:pPr>
            <a:endParaRPr lang="pt-BR" sz="2000" kern="0" dirty="0" smtClean="0">
              <a:sym typeface="Wingdings" pitchFamily="2" charset="2"/>
            </a:endParaRPr>
          </a:p>
          <a:p>
            <a:pPr marL="0" indent="0" defTabSz="914400">
              <a:buNone/>
            </a:pPr>
            <a:r>
              <a:rPr lang="pt-BR" sz="2000" kern="0" dirty="0" smtClean="0">
                <a:sym typeface="Wingdings" pitchFamily="2" charset="2"/>
              </a:rPr>
              <a:t>WAY FORWARD...</a:t>
            </a:r>
          </a:p>
          <a:p>
            <a:pPr marL="0" indent="0" defTabSz="914400">
              <a:buNone/>
            </a:pPr>
            <a:endParaRPr lang="pt-BR" sz="2000" kern="0" dirty="0" smtClean="0">
              <a:sym typeface="Wingdings" pitchFamily="2" charset="2"/>
            </a:endParaRPr>
          </a:p>
          <a:p>
            <a:pPr marL="0" indent="0" defTabSz="914400">
              <a:buNone/>
            </a:pPr>
            <a:endParaRPr lang="pt-BR" sz="2000" kern="0" dirty="0" smtClean="0">
              <a:sym typeface="Wingdings" pitchFamily="2" charset="2"/>
            </a:endParaRPr>
          </a:p>
          <a:p>
            <a:pPr marL="0" indent="0" algn="ctr" defTabSz="914400">
              <a:buNone/>
            </a:pPr>
            <a:r>
              <a:rPr lang="pt-BR" sz="2000" kern="0" dirty="0" err="1" smtClean="0">
                <a:sym typeface="Wingdings" pitchFamily="2" charset="2"/>
              </a:rPr>
              <a:t>Thanks</a:t>
            </a:r>
            <a:r>
              <a:rPr lang="pt-BR" sz="2000" kern="0" dirty="0" smtClean="0">
                <a:sym typeface="Wingdings" pitchFamily="2" charset="2"/>
              </a:rPr>
              <a:t>! </a:t>
            </a:r>
          </a:p>
          <a:p>
            <a:pPr marL="0" indent="0" defTabSz="914400">
              <a:buNone/>
            </a:pPr>
            <a:endParaRPr lang="pt-BR" sz="2000" kern="0" dirty="0" smtClean="0">
              <a:sym typeface="Wingdings" pitchFamily="2" charset="2"/>
            </a:endParaRPr>
          </a:p>
          <a:p>
            <a:pPr marL="0" indent="0" algn="ctr" defTabSz="914400">
              <a:buNone/>
            </a:pPr>
            <a:r>
              <a:rPr lang="pt-BR" kern="0" dirty="0" smtClean="0">
                <a:sym typeface="Wingdings" pitchFamily="2" charset="2"/>
              </a:rPr>
              <a:t>hilcea@dpi.inpe.br</a:t>
            </a:r>
          </a:p>
          <a:p>
            <a:pPr marL="0" indent="0" defTabSz="914400">
              <a:buNone/>
            </a:pPr>
            <a:endParaRPr lang="pt-BR" sz="2000" b="0" kern="0" dirty="0" smtClean="0">
              <a:sym typeface="Wingdings" pitchFamily="2" charset="2"/>
            </a:endParaRPr>
          </a:p>
          <a:p>
            <a:pPr marL="0" indent="0" defTabSz="914400">
              <a:buNone/>
            </a:pPr>
            <a:endParaRPr lang="pt-BR" sz="2000" b="0" kern="0" dirty="0" smtClean="0">
              <a:sym typeface="Wingdings" pitchFamily="2" charset="2"/>
            </a:endParaRPr>
          </a:p>
          <a:p>
            <a:pPr marL="0" indent="0" defTabSz="914400">
              <a:buNone/>
            </a:pPr>
            <a:endParaRPr lang="pt-BR" sz="2000" kern="0" dirty="0" smtClean="0">
              <a:sym typeface="Wingdings" pitchFamily="2" charset="2"/>
            </a:endParaRPr>
          </a:p>
          <a:p>
            <a:pPr marL="457200" lvl="0" indent="-457200">
              <a:spcBef>
                <a:spcPts val="600"/>
              </a:spcBef>
              <a:spcAft>
                <a:spcPts val="600"/>
              </a:spcAft>
              <a:buFont typeface="+mj-lt"/>
              <a:buAutoNum type="arabicPeriod" startAt="5"/>
            </a:pPr>
            <a:endParaRPr lang="en-US" sz="1800" dirty="0" smtClean="0"/>
          </a:p>
          <a:p>
            <a:pPr marL="457200" lvl="0" indent="-457200">
              <a:spcBef>
                <a:spcPts val="600"/>
              </a:spcBef>
              <a:spcAft>
                <a:spcPts val="600"/>
              </a:spcAft>
              <a:buNone/>
            </a:pPr>
            <a:endParaRPr lang="en-US" sz="1800" dirty="0" smtClean="0"/>
          </a:p>
          <a:p>
            <a:pPr marL="0" indent="0" defTabSz="914400">
              <a:buNone/>
            </a:pPr>
            <a:endParaRPr lang="en-US" sz="1800" kern="0" dirty="0" smtClean="0"/>
          </a:p>
          <a:p>
            <a:pPr marL="0" indent="0" defTabSz="914400">
              <a:buNone/>
            </a:pPr>
            <a:endParaRPr lang="en-US" sz="1800" kern="0" dirty="0" smtClean="0"/>
          </a:p>
          <a:p>
            <a:pPr marL="0" indent="0" defTabSz="914400">
              <a:buNone/>
            </a:pPr>
            <a:endParaRPr lang="en-US" sz="1800" kern="0" dirty="0" smtClean="0"/>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p:txBody>
          <a:bodyPr/>
          <a:lstStyle/>
          <a:p>
            <a:fld id="{685D9731-F711-4403-8BC4-60A829C86C9C}" type="slidenum">
              <a:rPr lang="en-US" smtClean="0"/>
              <a:pPr/>
              <a:t>2</a:t>
            </a:fld>
            <a:endParaRPr lang="en-US" smtClean="0"/>
          </a:p>
        </p:txBody>
      </p:sp>
      <p:sp>
        <p:nvSpPr>
          <p:cNvPr id="3075" name="Title 1"/>
          <p:cNvSpPr>
            <a:spLocks noGrp="1"/>
          </p:cNvSpPr>
          <p:nvPr>
            <p:ph type="title"/>
          </p:nvPr>
        </p:nvSpPr>
        <p:spPr>
          <a:xfrm>
            <a:off x="1154542" y="279400"/>
            <a:ext cx="7710058" cy="685800"/>
          </a:xfrm>
        </p:spPr>
        <p:txBody>
          <a:bodyPr/>
          <a:lstStyle/>
          <a:p>
            <a:r>
              <a:rPr lang="en-US" dirty="0" smtClean="0"/>
              <a:t>Presentation Outline</a:t>
            </a:r>
            <a:br>
              <a:rPr lang="en-US" dirty="0" smtClean="0"/>
            </a:br>
            <a:endParaRPr lang="en-US" dirty="0" smtClean="0"/>
          </a:p>
        </p:txBody>
      </p:sp>
      <p:sp>
        <p:nvSpPr>
          <p:cNvPr id="2" name="TextBox 1"/>
          <p:cNvSpPr txBox="1"/>
          <p:nvPr/>
        </p:nvSpPr>
        <p:spPr>
          <a:xfrm>
            <a:off x="400050" y="1885950"/>
            <a:ext cx="6200544" cy="4585871"/>
          </a:xfrm>
          <a:prstGeom prst="rect">
            <a:avLst/>
          </a:prstGeom>
          <a:noFill/>
        </p:spPr>
        <p:txBody>
          <a:bodyPr wrap="none" rtlCol="0">
            <a:spAutoFit/>
          </a:bodyPr>
          <a:lstStyle/>
          <a:p>
            <a:pPr marL="285750" indent="-285750">
              <a:buFont typeface="Wingdings" panose="05000000000000000000" pitchFamily="2" charset="2"/>
              <a:buChar char="q"/>
            </a:pPr>
            <a:r>
              <a:rPr lang="en-ZA" sz="3200" dirty="0" smtClean="0"/>
              <a:t>  Background </a:t>
            </a:r>
          </a:p>
          <a:p>
            <a:pPr marL="285750" indent="-285750">
              <a:buFont typeface="Wingdings" panose="05000000000000000000" pitchFamily="2" charset="2"/>
              <a:buChar char="q"/>
            </a:pPr>
            <a:r>
              <a:rPr lang="en-US" sz="3200" dirty="0" smtClean="0"/>
              <a:t>  e-learning Course Rationale</a:t>
            </a:r>
            <a:endParaRPr lang="en-ZA" sz="3200" dirty="0" smtClean="0"/>
          </a:p>
          <a:p>
            <a:pPr marL="285750" indent="-285750">
              <a:buFont typeface="Wingdings" panose="05000000000000000000" pitchFamily="2" charset="2"/>
              <a:buChar char="q"/>
            </a:pPr>
            <a:r>
              <a:rPr lang="en-ZA" sz="3200" dirty="0" smtClean="0"/>
              <a:t>  Support from CEOS Agencies</a:t>
            </a:r>
          </a:p>
          <a:p>
            <a:pPr marL="285750" indent="-285750">
              <a:buFont typeface="Wingdings" panose="05000000000000000000" pitchFamily="2" charset="2"/>
              <a:buChar char="q"/>
            </a:pPr>
            <a:r>
              <a:rPr lang="en-ZA" sz="3200" dirty="0" smtClean="0"/>
              <a:t>  Results</a:t>
            </a:r>
          </a:p>
          <a:p>
            <a:pPr marL="285750" indent="-285750">
              <a:buFont typeface="Wingdings" panose="05000000000000000000" pitchFamily="2" charset="2"/>
              <a:buChar char="q"/>
            </a:pPr>
            <a:r>
              <a:rPr lang="en-ZA" sz="3200" dirty="0" smtClean="0"/>
              <a:t>  Lessons Learned</a:t>
            </a:r>
          </a:p>
          <a:p>
            <a:pPr marL="285750" indent="-285750">
              <a:buFont typeface="Wingdings" panose="05000000000000000000" pitchFamily="2" charset="2"/>
              <a:buChar char="q"/>
            </a:pPr>
            <a:r>
              <a:rPr lang="en-ZA" sz="3200" i="1" dirty="0" smtClean="0"/>
              <a:t>  </a:t>
            </a:r>
            <a:r>
              <a:rPr lang="en-ZA" sz="3200" dirty="0" smtClean="0"/>
              <a:t>Challenges</a:t>
            </a:r>
          </a:p>
          <a:p>
            <a:pPr marL="285750" indent="-285750">
              <a:buFont typeface="Wingdings" panose="05000000000000000000" pitchFamily="2" charset="2"/>
              <a:buChar char="q"/>
            </a:pPr>
            <a:r>
              <a:rPr lang="en-ZA" sz="3200" dirty="0" smtClean="0"/>
              <a:t>  Plans for the Future</a:t>
            </a:r>
          </a:p>
          <a:p>
            <a:pPr marL="285750" indent="-285750">
              <a:buFont typeface="Wingdings" panose="05000000000000000000" pitchFamily="2" charset="2"/>
              <a:buChar char="q"/>
            </a:pPr>
            <a:r>
              <a:rPr lang="en-ZA" sz="3200" dirty="0" smtClean="0"/>
              <a:t>  Way Forward…</a:t>
            </a:r>
            <a:endParaRPr lang="en-ZA" dirty="0" smtClean="0"/>
          </a:p>
          <a:p>
            <a:endParaRPr lang="en-ZA" dirty="0" smtClean="0"/>
          </a:p>
          <a:p>
            <a:pPr marL="285750" indent="-285750">
              <a:buFont typeface="Arial" panose="020B0604020202020204" pitchFamily="34" charset="0"/>
              <a:buChar char="•"/>
            </a:pPr>
            <a:endParaRPr lang="en-ZA" dirty="0"/>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p:txBody>
          <a:bodyPr/>
          <a:lstStyle/>
          <a:p>
            <a:fld id="{685D9731-F711-4403-8BC4-60A829C86C9C}" type="slidenum">
              <a:rPr lang="en-US" smtClean="0"/>
              <a:pPr/>
              <a:t>3</a:t>
            </a:fld>
            <a:endParaRPr lang="en-US" smtClean="0"/>
          </a:p>
        </p:txBody>
      </p:sp>
      <p:sp>
        <p:nvSpPr>
          <p:cNvPr id="3075" name="Title 1"/>
          <p:cNvSpPr>
            <a:spLocks noGrp="1"/>
          </p:cNvSpPr>
          <p:nvPr>
            <p:ph type="title"/>
          </p:nvPr>
        </p:nvSpPr>
        <p:spPr>
          <a:xfrm>
            <a:off x="1154542" y="0"/>
            <a:ext cx="7710058" cy="704850"/>
          </a:xfrm>
        </p:spPr>
        <p:txBody>
          <a:bodyPr/>
          <a:lstStyle/>
          <a:p>
            <a:r>
              <a:rPr lang="en-US" dirty="0" smtClean="0"/>
              <a:t/>
            </a:r>
            <a:br>
              <a:rPr lang="en-US" dirty="0" smtClean="0"/>
            </a:br>
            <a:r>
              <a:rPr lang="en-US" dirty="0" smtClean="0"/>
              <a:t>Background</a:t>
            </a:r>
            <a:br>
              <a:rPr lang="en-US" dirty="0" smtClean="0"/>
            </a:br>
            <a:endParaRPr lang="en-US" dirty="0" smtClean="0"/>
          </a:p>
        </p:txBody>
      </p:sp>
      <p:sp>
        <p:nvSpPr>
          <p:cNvPr id="2" name="TextBox 1"/>
          <p:cNvSpPr txBox="1"/>
          <p:nvPr/>
        </p:nvSpPr>
        <p:spPr>
          <a:xfrm>
            <a:off x="590550" y="1678429"/>
            <a:ext cx="7905750" cy="4832092"/>
          </a:xfrm>
          <a:prstGeom prst="rect">
            <a:avLst/>
          </a:prstGeom>
          <a:noFill/>
        </p:spPr>
        <p:txBody>
          <a:bodyPr wrap="square" rtlCol="0">
            <a:spAutoFit/>
          </a:bodyPr>
          <a:lstStyle/>
          <a:p>
            <a:pPr algn="ctr"/>
            <a:r>
              <a:rPr lang="en-ZA" sz="2400" dirty="0" err="1" smtClean="0"/>
              <a:t>WGEdu</a:t>
            </a:r>
            <a:r>
              <a:rPr lang="en-ZA" sz="2400" dirty="0" smtClean="0"/>
              <a:t> </a:t>
            </a:r>
            <a:r>
              <a:rPr lang="en-ZA" sz="2400" dirty="0" smtClean="0">
                <a:sym typeface="Wingdings" pitchFamily="2" charset="2"/>
              </a:rPr>
              <a:t> </a:t>
            </a:r>
            <a:r>
              <a:rPr lang="en-ZA" sz="2400" dirty="0" err="1" smtClean="0">
                <a:sym typeface="Wingdings" pitchFamily="2" charset="2"/>
              </a:rPr>
              <a:t>WGCapD</a:t>
            </a:r>
            <a:r>
              <a:rPr lang="en-ZA" sz="2400" dirty="0" smtClean="0">
                <a:sym typeface="Wingdings" pitchFamily="2" charset="2"/>
              </a:rPr>
              <a:t> (2011)</a:t>
            </a:r>
          </a:p>
          <a:p>
            <a:endParaRPr lang="en-ZA" sz="2400" dirty="0" smtClean="0">
              <a:sym typeface="Wingdings" pitchFamily="2" charset="2"/>
            </a:endParaRPr>
          </a:p>
          <a:p>
            <a:r>
              <a:rPr lang="en-ZA" sz="2000" b="1" dirty="0" err="1" smtClean="0">
                <a:sym typeface="Wingdings" pitchFamily="2" charset="2"/>
              </a:rPr>
              <a:t>WGCapD</a:t>
            </a:r>
            <a:r>
              <a:rPr lang="en-ZA" sz="2000" b="1" dirty="0" smtClean="0">
                <a:sym typeface="Wingdings" pitchFamily="2" charset="2"/>
              </a:rPr>
              <a:t> Mission: </a:t>
            </a:r>
          </a:p>
          <a:p>
            <a:endParaRPr lang="en-ZA" sz="2000" dirty="0" smtClean="0">
              <a:sym typeface="Wingdings" pitchFamily="2" charset="2"/>
            </a:endParaRPr>
          </a:p>
          <a:p>
            <a:pPr algn="just"/>
            <a:r>
              <a:rPr lang="en-US" sz="2000" dirty="0" smtClean="0"/>
              <a:t>The </a:t>
            </a:r>
            <a:r>
              <a:rPr lang="en-US" sz="2000" dirty="0" err="1" smtClean="0"/>
              <a:t>WGCapD</a:t>
            </a:r>
            <a:r>
              <a:rPr lang="en-US" sz="2000" dirty="0" smtClean="0"/>
              <a:t> will build upon the </a:t>
            </a:r>
            <a:r>
              <a:rPr lang="en-US" sz="2000" b="1" dirty="0" smtClean="0"/>
              <a:t>CEOS Data Democracy Initiative </a:t>
            </a:r>
            <a:r>
              <a:rPr lang="en-US" sz="2000" dirty="0" smtClean="0"/>
              <a:t>in an effort to increase the capacity of institutions in less developed countries for effective use of Earth Observation data for the benefit of society and to achieve sustainable development. </a:t>
            </a:r>
          </a:p>
          <a:p>
            <a:pPr algn="just"/>
            <a:endParaRPr lang="en-US" sz="2000" dirty="0" smtClean="0"/>
          </a:p>
          <a:p>
            <a:pPr algn="just"/>
            <a:r>
              <a:rPr lang="en-US" sz="2000" dirty="0" smtClean="0"/>
              <a:t>The </a:t>
            </a:r>
            <a:r>
              <a:rPr lang="en-US" sz="2000" dirty="0" err="1" smtClean="0"/>
              <a:t>WGCapD</a:t>
            </a:r>
            <a:r>
              <a:rPr lang="en-US" sz="2000" dirty="0" smtClean="0"/>
              <a:t> will focus and unify CEOS efforts toward providing wider and easier access to Earth Observation data, increasing the sharing of software tools such as the use of open source software and open systems interface, increasing data dissemination capabilities, transferring relevant technologies to end users, and providing intensive capacity building, education, and training.</a:t>
            </a:r>
            <a:endParaRPr lang="en-ZA" sz="1200" dirty="0"/>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p:txBody>
          <a:bodyPr/>
          <a:lstStyle/>
          <a:p>
            <a:fld id="{685D9731-F711-4403-8BC4-60A829C86C9C}" type="slidenum">
              <a:rPr lang="en-US" smtClean="0"/>
              <a:pPr/>
              <a:t>4</a:t>
            </a:fld>
            <a:endParaRPr lang="en-US" smtClean="0"/>
          </a:p>
        </p:txBody>
      </p:sp>
      <p:sp>
        <p:nvSpPr>
          <p:cNvPr id="3075" name="Title 1"/>
          <p:cNvSpPr>
            <a:spLocks noGrp="1"/>
          </p:cNvSpPr>
          <p:nvPr>
            <p:ph type="title"/>
          </p:nvPr>
        </p:nvSpPr>
        <p:spPr>
          <a:xfrm>
            <a:off x="1154542" y="0"/>
            <a:ext cx="7710058" cy="704850"/>
          </a:xfrm>
        </p:spPr>
        <p:txBody>
          <a:bodyPr/>
          <a:lstStyle/>
          <a:p>
            <a:r>
              <a:rPr lang="en-US" dirty="0" smtClean="0"/>
              <a:t/>
            </a:r>
            <a:br>
              <a:rPr lang="en-US" dirty="0" smtClean="0"/>
            </a:br>
            <a:r>
              <a:rPr lang="en-US" dirty="0" smtClean="0"/>
              <a:t>e-learning Course Rationale</a:t>
            </a:r>
            <a:br>
              <a:rPr lang="en-US" dirty="0" smtClean="0"/>
            </a:br>
            <a:endParaRPr lang="en-US" dirty="0" smtClean="0"/>
          </a:p>
        </p:txBody>
      </p:sp>
      <p:sp>
        <p:nvSpPr>
          <p:cNvPr id="2" name="TextBox 1"/>
          <p:cNvSpPr txBox="1"/>
          <p:nvPr/>
        </p:nvSpPr>
        <p:spPr>
          <a:xfrm>
            <a:off x="590550" y="1678429"/>
            <a:ext cx="8274050" cy="4708981"/>
          </a:xfrm>
          <a:prstGeom prst="rect">
            <a:avLst/>
          </a:prstGeom>
          <a:noFill/>
        </p:spPr>
        <p:txBody>
          <a:bodyPr wrap="square" rtlCol="0">
            <a:spAutoFit/>
          </a:bodyPr>
          <a:lstStyle/>
          <a:p>
            <a:r>
              <a:rPr lang="en-US" sz="2000" dirty="0" smtClean="0"/>
              <a:t>Education is a tool for wider outreach to the world community capacity building and the effective management of natural resources for sustainable development.</a:t>
            </a:r>
          </a:p>
          <a:p>
            <a:endParaRPr lang="en-US" sz="2400" dirty="0" smtClean="0"/>
          </a:p>
          <a:p>
            <a:r>
              <a:rPr lang="en-US" dirty="0" smtClean="0"/>
              <a:t>The International e-learning course on Introduction to Remote Sensing Technology is an effort by CEOS Agencies toward: Providing wider and easier access to Earth Observation data; </a:t>
            </a:r>
          </a:p>
          <a:p>
            <a:pPr lvl="1">
              <a:buFont typeface="Arial" pitchFamily="34" charset="0"/>
              <a:buChar char="•"/>
            </a:pPr>
            <a:r>
              <a:rPr lang="en-US" dirty="0" smtClean="0"/>
              <a:t>Increasing the sharing of software tools such as the use of open source software and open systems interface; </a:t>
            </a:r>
          </a:p>
          <a:p>
            <a:pPr lvl="1">
              <a:buFont typeface="Arial" pitchFamily="34" charset="0"/>
              <a:buChar char="•"/>
            </a:pPr>
            <a:r>
              <a:rPr lang="en-US" dirty="0" smtClean="0"/>
              <a:t>Increasing data dissemination capabilities, transferring relevant technologies to end users. </a:t>
            </a:r>
          </a:p>
          <a:p>
            <a:r>
              <a:rPr lang="en-US" dirty="0" smtClean="0"/>
              <a:t>The main goal of this course was to disseminate the remote sensing technology among University Lecturers , encouraging them to use remote sensing in Earth sciences applications.</a:t>
            </a:r>
          </a:p>
          <a:p>
            <a:endParaRPr lang="en-US" dirty="0" smtClean="0"/>
          </a:p>
          <a:p>
            <a:r>
              <a:rPr lang="en-ZA" b="1" dirty="0" smtClean="0"/>
              <a:t>www.dpi.inpe.br/ceos/e_learning/</a:t>
            </a:r>
            <a:endParaRPr lang="en-ZA" b="1" dirty="0"/>
          </a:p>
        </p:txBody>
      </p:sp>
      <p:pic>
        <p:nvPicPr>
          <p:cNvPr id="5" name="Imagem 4" descr="logo_final.jpg"/>
          <p:cNvPicPr>
            <a:picLocks noChangeAspect="1"/>
          </p:cNvPicPr>
          <p:nvPr/>
        </p:nvPicPr>
        <p:blipFill>
          <a:blip r:embed="rId3"/>
          <a:stretch>
            <a:fillRect/>
          </a:stretch>
        </p:blipFill>
        <p:spPr>
          <a:xfrm>
            <a:off x="4889979" y="5715356"/>
            <a:ext cx="3493658" cy="1047394"/>
          </a:xfrm>
          <a:prstGeom prst="rect">
            <a:avLst/>
          </a:prstGeom>
        </p:spPr>
      </p:pic>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7AE59B96-4131-4DD5-A7F3-9C8969C240CC}" type="slidenum">
              <a:rPr lang="en-US" smtClean="0"/>
              <a:pPr/>
              <a:t>5</a:t>
            </a:fld>
            <a:endParaRPr lang="en-US"/>
          </a:p>
        </p:txBody>
      </p:sp>
      <p:sp>
        <p:nvSpPr>
          <p:cNvPr id="7" name="Title 2"/>
          <p:cNvSpPr txBox="1">
            <a:spLocks/>
          </p:cNvSpPr>
          <p:nvPr/>
        </p:nvSpPr>
        <p:spPr>
          <a:xfrm>
            <a:off x="2590800" y="105039"/>
            <a:ext cx="6324600" cy="7921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defRPr/>
            </a:pPr>
            <a:r>
              <a:rPr lang="en-US" sz="3200" b="1" dirty="0" smtClean="0">
                <a:solidFill>
                  <a:schemeClr val="bg1"/>
                </a:solidFill>
                <a:latin typeface="Arial" charset="0"/>
                <a:ea typeface="ＭＳ Ｐゴシック" charset="-128"/>
                <a:cs typeface="ＭＳ Ｐゴシック" charset="-128"/>
              </a:rPr>
              <a:t>Support from CEOS Agencies</a:t>
            </a:r>
            <a:endParaRPr lang="en-US" sz="3200" b="1" dirty="0">
              <a:solidFill>
                <a:schemeClr val="bg1"/>
              </a:solidFill>
              <a:latin typeface="Arial" charset="0"/>
              <a:ea typeface="ＭＳ Ｐゴシック" charset="-128"/>
              <a:cs typeface="ＭＳ Ｐゴシック" charset="-128"/>
            </a:endParaRPr>
          </a:p>
        </p:txBody>
      </p:sp>
      <p:pic>
        <p:nvPicPr>
          <p:cNvPr id="2050" name="Picture 2" descr="http://www.dpi.inpe.br/ceos/e_learning/img/logotipo_ceos.jpg"/>
          <p:cNvPicPr>
            <a:picLocks noChangeAspect="1" noChangeArrowheads="1"/>
          </p:cNvPicPr>
          <p:nvPr/>
        </p:nvPicPr>
        <p:blipFill>
          <a:blip r:embed="rId2"/>
          <a:srcRect/>
          <a:stretch>
            <a:fillRect/>
          </a:stretch>
        </p:blipFill>
        <p:spPr bwMode="auto">
          <a:xfrm>
            <a:off x="2105025" y="2134923"/>
            <a:ext cx="1638300" cy="657226"/>
          </a:xfrm>
          <a:prstGeom prst="rect">
            <a:avLst/>
          </a:prstGeom>
          <a:noFill/>
        </p:spPr>
      </p:pic>
      <p:pic>
        <p:nvPicPr>
          <p:cNvPr id="2052" name="Picture 4" descr="http://www.dpi.inpe.br/ceos/e_learning/img/inpe.gif"/>
          <p:cNvPicPr>
            <a:picLocks noChangeAspect="1" noChangeArrowheads="1"/>
          </p:cNvPicPr>
          <p:nvPr/>
        </p:nvPicPr>
        <p:blipFill>
          <a:blip r:embed="rId3"/>
          <a:srcRect/>
          <a:stretch>
            <a:fillRect/>
          </a:stretch>
        </p:blipFill>
        <p:spPr bwMode="auto">
          <a:xfrm>
            <a:off x="5343525" y="2134923"/>
            <a:ext cx="895350" cy="704851"/>
          </a:xfrm>
          <a:prstGeom prst="rect">
            <a:avLst/>
          </a:prstGeom>
          <a:noFill/>
        </p:spPr>
      </p:pic>
      <p:sp>
        <p:nvSpPr>
          <p:cNvPr id="20" name="CaixaDeTexto 19"/>
          <p:cNvSpPr txBox="1"/>
          <p:nvPr/>
        </p:nvSpPr>
        <p:spPr>
          <a:xfrm>
            <a:off x="3400425" y="1524000"/>
            <a:ext cx="2305050" cy="461665"/>
          </a:xfrm>
          <a:prstGeom prst="rect">
            <a:avLst/>
          </a:prstGeom>
          <a:noFill/>
        </p:spPr>
        <p:txBody>
          <a:bodyPr wrap="square" rtlCol="0">
            <a:spAutoFit/>
          </a:bodyPr>
          <a:lstStyle/>
          <a:p>
            <a:r>
              <a:rPr lang="pt-BR" sz="2400" dirty="0" err="1" smtClean="0"/>
              <a:t>Organized</a:t>
            </a:r>
            <a:r>
              <a:rPr lang="pt-BR" sz="2400" dirty="0" smtClean="0"/>
              <a:t> </a:t>
            </a:r>
            <a:r>
              <a:rPr lang="pt-BR" sz="2400" dirty="0" err="1" smtClean="0"/>
              <a:t>by</a:t>
            </a:r>
            <a:r>
              <a:rPr lang="pt-BR" sz="2400" dirty="0" smtClean="0"/>
              <a:t>:</a:t>
            </a:r>
          </a:p>
        </p:txBody>
      </p:sp>
      <p:sp>
        <p:nvSpPr>
          <p:cNvPr id="21" name="CaixaDeTexto 20"/>
          <p:cNvSpPr txBox="1"/>
          <p:nvPr/>
        </p:nvSpPr>
        <p:spPr>
          <a:xfrm>
            <a:off x="3400425" y="3219450"/>
            <a:ext cx="2305050" cy="461665"/>
          </a:xfrm>
          <a:prstGeom prst="rect">
            <a:avLst/>
          </a:prstGeom>
          <a:noFill/>
        </p:spPr>
        <p:txBody>
          <a:bodyPr wrap="square" rtlCol="0">
            <a:spAutoFit/>
          </a:bodyPr>
          <a:lstStyle/>
          <a:p>
            <a:r>
              <a:rPr lang="pt-BR" sz="2400" dirty="0" err="1" smtClean="0"/>
              <a:t>Supported</a:t>
            </a:r>
            <a:r>
              <a:rPr lang="pt-BR" sz="2400" dirty="0" smtClean="0"/>
              <a:t> </a:t>
            </a:r>
            <a:r>
              <a:rPr lang="pt-BR" sz="2400" dirty="0" err="1" smtClean="0"/>
              <a:t>by</a:t>
            </a:r>
            <a:r>
              <a:rPr lang="pt-BR" sz="2400" dirty="0" smtClean="0"/>
              <a:t>:</a:t>
            </a:r>
          </a:p>
        </p:txBody>
      </p:sp>
      <p:pic>
        <p:nvPicPr>
          <p:cNvPr id="2054" name="Picture 6" descr="http://www.dpi.inpe.br/ceos/e_learning/img/conae.jpg"/>
          <p:cNvPicPr>
            <a:picLocks noChangeAspect="1" noChangeArrowheads="1"/>
          </p:cNvPicPr>
          <p:nvPr/>
        </p:nvPicPr>
        <p:blipFill>
          <a:blip r:embed="rId4"/>
          <a:srcRect/>
          <a:stretch>
            <a:fillRect/>
          </a:stretch>
        </p:blipFill>
        <p:spPr bwMode="auto">
          <a:xfrm>
            <a:off x="6810375" y="5424487"/>
            <a:ext cx="933450" cy="638175"/>
          </a:xfrm>
          <a:prstGeom prst="rect">
            <a:avLst/>
          </a:prstGeom>
          <a:noFill/>
        </p:spPr>
      </p:pic>
      <p:pic>
        <p:nvPicPr>
          <p:cNvPr id="2056" name="Picture 8" descr="http://www.dpi.inpe.br/ceos/e_learning/img/ird.jpg"/>
          <p:cNvPicPr>
            <a:picLocks noChangeAspect="1" noChangeArrowheads="1"/>
          </p:cNvPicPr>
          <p:nvPr/>
        </p:nvPicPr>
        <p:blipFill>
          <a:blip r:embed="rId5"/>
          <a:srcRect/>
          <a:stretch>
            <a:fillRect/>
          </a:stretch>
        </p:blipFill>
        <p:spPr bwMode="auto">
          <a:xfrm>
            <a:off x="1098549" y="5424487"/>
            <a:ext cx="942975" cy="514351"/>
          </a:xfrm>
          <a:prstGeom prst="rect">
            <a:avLst/>
          </a:prstGeom>
          <a:noFill/>
        </p:spPr>
      </p:pic>
      <p:pic>
        <p:nvPicPr>
          <p:cNvPr id="2058" name="Picture 10" descr="http://www.dpi.inpe.br/ceos/e_learning/img/isro.jpg"/>
          <p:cNvPicPr>
            <a:picLocks noChangeAspect="1" noChangeArrowheads="1"/>
          </p:cNvPicPr>
          <p:nvPr/>
        </p:nvPicPr>
        <p:blipFill>
          <a:blip r:embed="rId6"/>
          <a:srcRect/>
          <a:stretch>
            <a:fillRect/>
          </a:stretch>
        </p:blipFill>
        <p:spPr bwMode="auto">
          <a:xfrm>
            <a:off x="2790825" y="4028777"/>
            <a:ext cx="952500" cy="752476"/>
          </a:xfrm>
          <a:prstGeom prst="rect">
            <a:avLst/>
          </a:prstGeom>
          <a:noFill/>
        </p:spPr>
      </p:pic>
      <p:pic>
        <p:nvPicPr>
          <p:cNvPr id="2060" name="Picture 12" descr="http://www.dpi.inpe.br/ceos/e_learning/img/nasa.jpg"/>
          <p:cNvPicPr>
            <a:picLocks noChangeAspect="1" noChangeArrowheads="1"/>
          </p:cNvPicPr>
          <p:nvPr/>
        </p:nvPicPr>
        <p:blipFill>
          <a:blip r:embed="rId7"/>
          <a:srcRect/>
          <a:stretch>
            <a:fillRect/>
          </a:stretch>
        </p:blipFill>
        <p:spPr bwMode="auto">
          <a:xfrm>
            <a:off x="4676775" y="3976389"/>
            <a:ext cx="1028700" cy="857251"/>
          </a:xfrm>
          <a:prstGeom prst="rect">
            <a:avLst/>
          </a:prstGeom>
          <a:noFill/>
        </p:spPr>
      </p:pic>
      <p:pic>
        <p:nvPicPr>
          <p:cNvPr id="2062" name="Picture 14" descr="http://www.dpi.inpe.br/ceos/e_learning/img/noaa.jpg"/>
          <p:cNvPicPr>
            <a:picLocks noChangeAspect="1" noChangeArrowheads="1"/>
          </p:cNvPicPr>
          <p:nvPr/>
        </p:nvPicPr>
        <p:blipFill>
          <a:blip r:embed="rId8"/>
          <a:srcRect/>
          <a:stretch>
            <a:fillRect/>
          </a:stretch>
        </p:blipFill>
        <p:spPr bwMode="auto">
          <a:xfrm>
            <a:off x="6886575" y="4100247"/>
            <a:ext cx="857250" cy="857251"/>
          </a:xfrm>
          <a:prstGeom prst="rect">
            <a:avLst/>
          </a:prstGeom>
          <a:noFill/>
        </p:spPr>
      </p:pic>
      <p:pic>
        <p:nvPicPr>
          <p:cNvPr id="2064" name="Picture 16" descr="http://www.dpi.inpe.br/ceos/e_learning/img/sansa_logo.gif"/>
          <p:cNvPicPr>
            <a:picLocks noChangeAspect="1" noChangeArrowheads="1"/>
          </p:cNvPicPr>
          <p:nvPr/>
        </p:nvPicPr>
        <p:blipFill>
          <a:blip r:embed="rId9"/>
          <a:srcRect/>
          <a:stretch>
            <a:fillRect/>
          </a:stretch>
        </p:blipFill>
        <p:spPr bwMode="auto">
          <a:xfrm>
            <a:off x="2565218" y="5229224"/>
            <a:ext cx="1670414" cy="786077"/>
          </a:xfrm>
          <a:prstGeom prst="rect">
            <a:avLst/>
          </a:prstGeom>
          <a:noFill/>
        </p:spPr>
      </p:pic>
      <p:pic>
        <p:nvPicPr>
          <p:cNvPr id="2066" name="Picture 18" descr="http://www.dpi.inpe.br/ceos/e_learning/img/usgs.jpg"/>
          <p:cNvPicPr>
            <a:picLocks noChangeAspect="1" noChangeArrowheads="1"/>
          </p:cNvPicPr>
          <p:nvPr/>
        </p:nvPicPr>
        <p:blipFill>
          <a:blip r:embed="rId10"/>
          <a:srcRect/>
          <a:stretch>
            <a:fillRect/>
          </a:stretch>
        </p:blipFill>
        <p:spPr bwMode="auto">
          <a:xfrm>
            <a:off x="1162050" y="4214514"/>
            <a:ext cx="942975" cy="381001"/>
          </a:xfrm>
          <a:prstGeom prst="rect">
            <a:avLst/>
          </a:prstGeom>
          <a:noFill/>
        </p:spPr>
      </p:pic>
      <p:pic>
        <p:nvPicPr>
          <p:cNvPr id="2068" name="Picture 20" descr="http://www.dpi.inpe.br/ceos/e_learning/img/unoosa.jpg"/>
          <p:cNvPicPr>
            <a:picLocks noChangeAspect="1" noChangeArrowheads="1"/>
          </p:cNvPicPr>
          <p:nvPr/>
        </p:nvPicPr>
        <p:blipFill>
          <a:blip r:embed="rId11"/>
          <a:srcRect/>
          <a:stretch>
            <a:fillRect/>
          </a:stretch>
        </p:blipFill>
        <p:spPr bwMode="auto">
          <a:xfrm>
            <a:off x="4676775" y="5229224"/>
            <a:ext cx="952500" cy="952500"/>
          </a:xfrm>
          <a:prstGeom prst="rect">
            <a:avLst/>
          </a:prstGeom>
          <a:noFill/>
        </p:spPr>
      </p:pic>
    </p:spTree>
    <p:extLst>
      <p:ext uri="{BB962C8B-B14F-4D97-AF65-F5344CB8AC3E}">
        <p14:creationId xmlns:p14="http://schemas.microsoft.com/office/powerpoint/2010/main" val="209878704"/>
      </p:ext>
    </p:extLst>
  </p:cSld>
  <p:clrMapOvr>
    <a:masterClrMapping/>
  </p:clrMapOvr>
  <p:transition advTm="20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p:txBody>
          <a:bodyPr/>
          <a:lstStyle/>
          <a:p>
            <a:fld id="{685D9731-F711-4403-8BC4-60A829C86C9C}" type="slidenum">
              <a:rPr lang="en-US" smtClean="0"/>
              <a:pPr/>
              <a:t>6</a:t>
            </a:fld>
            <a:endParaRPr lang="en-US" smtClean="0"/>
          </a:p>
        </p:txBody>
      </p:sp>
      <p:sp>
        <p:nvSpPr>
          <p:cNvPr id="3075" name="Title 1"/>
          <p:cNvSpPr>
            <a:spLocks noGrp="1"/>
          </p:cNvSpPr>
          <p:nvPr>
            <p:ph type="title"/>
          </p:nvPr>
        </p:nvSpPr>
        <p:spPr>
          <a:xfrm>
            <a:off x="1154542" y="0"/>
            <a:ext cx="7710058" cy="704850"/>
          </a:xfrm>
        </p:spPr>
        <p:txBody>
          <a:bodyPr/>
          <a:lstStyle/>
          <a:p>
            <a:r>
              <a:rPr lang="en-US" dirty="0" smtClean="0"/>
              <a:t/>
            </a:r>
            <a:br>
              <a:rPr lang="en-US" dirty="0" smtClean="0"/>
            </a:br>
            <a:r>
              <a:rPr lang="en-US" dirty="0" smtClean="0"/>
              <a:t>Results</a:t>
            </a:r>
            <a:br>
              <a:rPr lang="en-US" dirty="0" smtClean="0"/>
            </a:br>
            <a:endParaRPr lang="en-US" dirty="0" smtClean="0"/>
          </a:p>
        </p:txBody>
      </p:sp>
      <p:pic>
        <p:nvPicPr>
          <p:cNvPr id="6" name="Picture 2" descr="C:\Users\Public\Documents\Documents\_ CEOS\___WGCapD\E_LEARNING\RS_Cert_Class_2013_Fina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10188" y="2511188"/>
            <a:ext cx="3637845" cy="3125129"/>
          </a:xfrm>
          <a:prstGeom prst="rect">
            <a:avLst/>
          </a:prstGeom>
          <a:noFill/>
          <a:extLst>
            <a:ext uri="{909E8E84-426E-40DD-AFC4-6F175D3DCCD1}">
              <a14:hiddenFill xmlns:a14="http://schemas.microsoft.com/office/drawing/2010/main">
                <a:solidFill>
                  <a:srgbClr val="FFFFFF"/>
                </a:solidFill>
              </a14:hiddenFill>
            </a:ext>
          </a:extLst>
        </p:spPr>
      </p:pic>
      <p:sp>
        <p:nvSpPr>
          <p:cNvPr id="7" name="Content Placeholder 8"/>
          <p:cNvSpPr txBox="1">
            <a:spLocks/>
          </p:cNvSpPr>
          <p:nvPr/>
        </p:nvSpPr>
        <p:spPr bwMode="auto">
          <a:xfrm>
            <a:off x="406828" y="1733550"/>
            <a:ext cx="4660471" cy="503939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2400" b="1">
                <a:solidFill>
                  <a:schemeClr val="tx2"/>
                </a:solidFill>
                <a:latin typeface="Arial" charset="0"/>
                <a:ea typeface="ＭＳ Ｐゴシック" charset="-128"/>
                <a:cs typeface="ＭＳ Ｐゴシック" charset="-128"/>
              </a:defRPr>
            </a:lvl1pPr>
            <a:lvl2pPr marL="742950" indent="-285750" algn="l" rtl="0" eaLnBrk="0" fontAlgn="base" hangingPunct="0">
              <a:spcBef>
                <a:spcPct val="20000"/>
              </a:spcBef>
              <a:spcAft>
                <a:spcPct val="0"/>
              </a:spcAft>
              <a:buFont typeface="Arial" pitchFamily="34" charset="0"/>
              <a:buChar char="–"/>
              <a:defRPr sz="2200" b="1">
                <a:solidFill>
                  <a:schemeClr val="tx2"/>
                </a:solidFill>
                <a:latin typeface="Arial" charset="0"/>
                <a:ea typeface="ＭＳ Ｐゴシック" charset="-128"/>
              </a:defRPr>
            </a:lvl2pPr>
            <a:lvl3pPr marL="1143000" indent="-228600" algn="l" rtl="0" eaLnBrk="0" fontAlgn="base" hangingPunct="0">
              <a:spcBef>
                <a:spcPct val="20000"/>
              </a:spcBef>
              <a:spcAft>
                <a:spcPct val="0"/>
              </a:spcAft>
              <a:buSzPct val="75000"/>
              <a:buFont typeface="Courier New" pitchFamily="-106" charset="0"/>
              <a:buChar char="o"/>
              <a:defRPr sz="2000" b="1">
                <a:solidFill>
                  <a:schemeClr val="tx2"/>
                </a:solidFill>
                <a:latin typeface="Arial" charset="0"/>
                <a:ea typeface="ＭＳ Ｐゴシック" charset="-128"/>
              </a:defRPr>
            </a:lvl3pPr>
            <a:lvl4pPr marL="1600200" indent="-228600" algn="l" rtl="0" eaLnBrk="0" fontAlgn="base" hangingPunct="0">
              <a:spcBef>
                <a:spcPct val="20000"/>
              </a:spcBef>
              <a:spcAft>
                <a:spcPct val="0"/>
              </a:spcAft>
              <a:buFont typeface="Wingdings" pitchFamily="-106" charset="2"/>
              <a:buChar char="§"/>
              <a:defRPr b="1">
                <a:solidFill>
                  <a:schemeClr val="tx2"/>
                </a:solidFill>
                <a:latin typeface="Arial" charset="0"/>
                <a:ea typeface="ＭＳ Ｐゴシック" charset="-128"/>
              </a:defRPr>
            </a:lvl4pPr>
            <a:lvl5pPr marL="2057400" indent="-228600" algn="l" rtl="0" eaLnBrk="0" fontAlgn="base" hangingPunct="0">
              <a:spcBef>
                <a:spcPct val="20000"/>
              </a:spcBef>
              <a:spcAft>
                <a:spcPct val="0"/>
              </a:spcAft>
              <a:buFont typeface="Arial" charset="0"/>
              <a:buChar char="•"/>
              <a:defRPr sz="1600" b="1">
                <a:solidFill>
                  <a:schemeClr val="tx2"/>
                </a:solidFill>
                <a:latin typeface="Arial" charset="0"/>
                <a:ea typeface="ＭＳ Ｐゴシック" charset="-128"/>
              </a:defRPr>
            </a:lvl5pPr>
            <a:lvl6pPr marL="2514600" indent="-228600" algn="l" rtl="0" eaLnBrk="0" fontAlgn="base" hangingPunct="0">
              <a:spcBef>
                <a:spcPct val="20000"/>
              </a:spcBef>
              <a:spcAft>
                <a:spcPct val="0"/>
              </a:spcAft>
              <a:defRPr sz="2400">
                <a:solidFill>
                  <a:schemeClr val="tx2"/>
                </a:solidFill>
                <a:latin typeface="+mn-lt"/>
              </a:defRPr>
            </a:lvl6pPr>
            <a:lvl7pPr marL="2971800" indent="-228600" algn="l" rtl="0" eaLnBrk="0" fontAlgn="base" hangingPunct="0">
              <a:spcBef>
                <a:spcPct val="20000"/>
              </a:spcBef>
              <a:spcAft>
                <a:spcPct val="0"/>
              </a:spcAft>
              <a:defRPr sz="2400">
                <a:solidFill>
                  <a:schemeClr val="tx2"/>
                </a:solidFill>
                <a:latin typeface="+mn-lt"/>
              </a:defRPr>
            </a:lvl7pPr>
            <a:lvl8pPr marL="3429000" indent="-228600" algn="l" rtl="0" eaLnBrk="0" fontAlgn="base" hangingPunct="0">
              <a:spcBef>
                <a:spcPct val="20000"/>
              </a:spcBef>
              <a:spcAft>
                <a:spcPct val="0"/>
              </a:spcAft>
              <a:defRPr sz="2400">
                <a:solidFill>
                  <a:schemeClr val="tx2"/>
                </a:solidFill>
                <a:latin typeface="+mn-lt"/>
              </a:defRPr>
            </a:lvl8pPr>
            <a:lvl9pPr marL="3886200" indent="-228600" algn="l" rtl="0" eaLnBrk="0" fontAlgn="base" hangingPunct="0">
              <a:spcBef>
                <a:spcPct val="20000"/>
              </a:spcBef>
              <a:spcAft>
                <a:spcPct val="0"/>
              </a:spcAft>
              <a:defRPr sz="2400">
                <a:solidFill>
                  <a:schemeClr val="tx2"/>
                </a:solidFill>
                <a:latin typeface="+mn-lt"/>
              </a:defRPr>
            </a:lvl9pPr>
          </a:lstStyle>
          <a:p>
            <a:pPr defTabSz="914400"/>
            <a:r>
              <a:rPr lang="en-US" sz="1600" dirty="0" smtClean="0"/>
              <a:t>Pilot Course: February 18 to June 10, 2013.</a:t>
            </a:r>
            <a:endParaRPr lang="en-US" sz="1600" kern="0" dirty="0" smtClean="0"/>
          </a:p>
          <a:p>
            <a:pPr defTabSz="914400"/>
            <a:r>
              <a:rPr lang="en-US" sz="1600" kern="0" dirty="0" smtClean="0"/>
              <a:t>July, 2013</a:t>
            </a:r>
            <a:r>
              <a:rPr lang="en-US" sz="1600" b="0" kern="0" dirty="0" smtClean="0"/>
              <a:t>: e-learning course was finished and the final grades were compiled: from 30 students enrolled, 16 have successfully completed the course (55%). </a:t>
            </a:r>
          </a:p>
          <a:p>
            <a:pPr defTabSz="914400"/>
            <a:r>
              <a:rPr lang="en-US" sz="1600" b="0" kern="0" dirty="0" smtClean="0"/>
              <a:t>From the </a:t>
            </a:r>
            <a:r>
              <a:rPr lang="en-US" sz="1600" kern="0" dirty="0" smtClean="0"/>
              <a:t>13 that have failed, 5 of them have not really participated but 8 of them, although not really handing in assignments, have checked </a:t>
            </a:r>
            <a:r>
              <a:rPr lang="en-US" sz="1600" kern="0" dirty="0" err="1" smtClean="0"/>
              <a:t>TelEduc</a:t>
            </a:r>
            <a:r>
              <a:rPr lang="en-US" sz="1600" kern="0" dirty="0" smtClean="0"/>
              <a:t> almost every week, mainly the Readings Tool, and participated in the web-sessions. </a:t>
            </a:r>
          </a:p>
          <a:p>
            <a:pPr defTabSz="914400"/>
            <a:r>
              <a:rPr lang="en-US" sz="1600" kern="0" dirty="0" smtClean="0"/>
              <a:t>Certificates </a:t>
            </a:r>
            <a:r>
              <a:rPr lang="en-US" sz="1600" b="0" kern="0" dirty="0" smtClean="0"/>
              <a:t>issued by INPE and sent to students by FEDEX.</a:t>
            </a:r>
          </a:p>
          <a:p>
            <a:pPr defTabSz="914400"/>
            <a:r>
              <a:rPr lang="en-US" sz="1600" b="0" kern="0" dirty="0" smtClean="0"/>
              <a:t>Course Materials organized into a </a:t>
            </a:r>
            <a:r>
              <a:rPr lang="en-US" sz="1600" kern="0" dirty="0" smtClean="0"/>
              <a:t>WIKI: </a:t>
            </a:r>
            <a:r>
              <a:rPr lang="en-US" sz="1600" kern="0" dirty="0" smtClean="0">
                <a:hlinkClick r:id="rId4"/>
              </a:rPr>
              <a:t>http://wiki.obt.inpe.br/doku.php?id=e-learning</a:t>
            </a:r>
            <a:endParaRPr lang="en-US" sz="1600" kern="0" dirty="0" smtClean="0"/>
          </a:p>
          <a:p>
            <a:pPr defTabSz="914400"/>
            <a:r>
              <a:rPr lang="en-US" sz="1600" kern="0" dirty="0" smtClean="0"/>
              <a:t>Evaluation report available!</a:t>
            </a:r>
            <a:endParaRPr lang="en-US" sz="1600" kern="0" dirty="0"/>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p:txBody>
          <a:bodyPr/>
          <a:lstStyle/>
          <a:p>
            <a:fld id="{685D9731-F711-4403-8BC4-60A829C86C9C}" type="slidenum">
              <a:rPr lang="en-US" smtClean="0"/>
              <a:pPr/>
              <a:t>7</a:t>
            </a:fld>
            <a:endParaRPr lang="en-US" smtClean="0"/>
          </a:p>
        </p:txBody>
      </p:sp>
      <p:sp>
        <p:nvSpPr>
          <p:cNvPr id="3075" name="Title 1"/>
          <p:cNvSpPr>
            <a:spLocks noGrp="1"/>
          </p:cNvSpPr>
          <p:nvPr>
            <p:ph type="title"/>
          </p:nvPr>
        </p:nvSpPr>
        <p:spPr>
          <a:xfrm>
            <a:off x="1154542" y="0"/>
            <a:ext cx="7710058" cy="704850"/>
          </a:xfrm>
        </p:spPr>
        <p:txBody>
          <a:bodyPr/>
          <a:lstStyle/>
          <a:p>
            <a:r>
              <a:rPr lang="en-US" dirty="0" smtClean="0"/>
              <a:t/>
            </a:r>
            <a:br>
              <a:rPr lang="en-US" dirty="0" smtClean="0"/>
            </a:br>
            <a:r>
              <a:rPr lang="en-US" dirty="0" smtClean="0"/>
              <a:t>E-learning course: Students feedback</a:t>
            </a:r>
          </a:p>
        </p:txBody>
      </p:sp>
      <p:graphicFrame>
        <p:nvGraphicFramePr>
          <p:cNvPr id="1026" name="Object 2"/>
          <p:cNvGraphicFramePr>
            <a:graphicFrameLocks noChangeAspect="1"/>
          </p:cNvGraphicFramePr>
          <p:nvPr/>
        </p:nvGraphicFramePr>
        <p:xfrm>
          <a:off x="266700" y="1771649"/>
          <a:ext cx="8696753" cy="4928755"/>
        </p:xfrm>
        <a:graphic>
          <a:graphicData uri="http://schemas.openxmlformats.org/presentationml/2006/ole">
            <mc:AlternateContent xmlns:mc="http://schemas.openxmlformats.org/markup-compatibility/2006">
              <mc:Choice xmlns:v="urn:schemas-microsoft-com:vml" Requires="v">
                <p:oleObj spid="_x0000_s1028" name="Documento" r:id="rId4" imgW="5564412" imgH="3154644" progId="Word.Document.12">
                  <p:embed/>
                </p:oleObj>
              </mc:Choice>
              <mc:Fallback>
                <p:oleObj name="Documento" r:id="rId4" imgW="5564412" imgH="3154644" progId="Word.Document.12">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6700" y="1771649"/>
                        <a:ext cx="8696753" cy="492875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p:txBody>
          <a:bodyPr/>
          <a:lstStyle/>
          <a:p>
            <a:fld id="{685D9731-F711-4403-8BC4-60A829C86C9C}" type="slidenum">
              <a:rPr lang="en-US" smtClean="0"/>
              <a:pPr/>
              <a:t>8</a:t>
            </a:fld>
            <a:endParaRPr lang="en-US" smtClean="0"/>
          </a:p>
        </p:txBody>
      </p:sp>
      <p:sp>
        <p:nvSpPr>
          <p:cNvPr id="3075" name="Title 1"/>
          <p:cNvSpPr>
            <a:spLocks noGrp="1"/>
          </p:cNvSpPr>
          <p:nvPr>
            <p:ph type="title"/>
          </p:nvPr>
        </p:nvSpPr>
        <p:spPr>
          <a:xfrm>
            <a:off x="1154542" y="0"/>
            <a:ext cx="7710058" cy="704850"/>
          </a:xfrm>
        </p:spPr>
        <p:txBody>
          <a:bodyPr/>
          <a:lstStyle/>
          <a:p>
            <a:r>
              <a:rPr lang="en-US" dirty="0" smtClean="0"/>
              <a:t/>
            </a:r>
            <a:br>
              <a:rPr lang="en-US" dirty="0" smtClean="0"/>
            </a:br>
            <a:r>
              <a:rPr lang="en-US" dirty="0" smtClean="0"/>
              <a:t>Follow-up Survey</a:t>
            </a:r>
            <a:br>
              <a:rPr lang="en-US" dirty="0" smtClean="0"/>
            </a:br>
            <a:endParaRPr lang="en-US" dirty="0" smtClean="0"/>
          </a:p>
        </p:txBody>
      </p:sp>
      <p:sp>
        <p:nvSpPr>
          <p:cNvPr id="8" name="Content Placeholder 8"/>
          <p:cNvSpPr txBox="1">
            <a:spLocks/>
          </p:cNvSpPr>
          <p:nvPr/>
        </p:nvSpPr>
        <p:spPr bwMode="auto">
          <a:xfrm>
            <a:off x="474270" y="1676399"/>
            <a:ext cx="8390330" cy="509654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2400" b="1">
                <a:solidFill>
                  <a:schemeClr val="tx2"/>
                </a:solidFill>
                <a:latin typeface="Arial" charset="0"/>
                <a:ea typeface="ＭＳ Ｐゴシック" charset="-128"/>
                <a:cs typeface="ＭＳ Ｐゴシック" charset="-128"/>
              </a:defRPr>
            </a:lvl1pPr>
            <a:lvl2pPr marL="742950" indent="-285750" algn="l" rtl="0" eaLnBrk="0" fontAlgn="base" hangingPunct="0">
              <a:spcBef>
                <a:spcPct val="20000"/>
              </a:spcBef>
              <a:spcAft>
                <a:spcPct val="0"/>
              </a:spcAft>
              <a:buFont typeface="Arial" pitchFamily="34" charset="0"/>
              <a:buChar char="–"/>
              <a:defRPr sz="2200" b="1">
                <a:solidFill>
                  <a:schemeClr val="tx2"/>
                </a:solidFill>
                <a:latin typeface="Arial" charset="0"/>
                <a:ea typeface="ＭＳ Ｐゴシック" charset="-128"/>
              </a:defRPr>
            </a:lvl2pPr>
            <a:lvl3pPr marL="1143000" indent="-228600" algn="l" rtl="0" eaLnBrk="0" fontAlgn="base" hangingPunct="0">
              <a:spcBef>
                <a:spcPct val="20000"/>
              </a:spcBef>
              <a:spcAft>
                <a:spcPct val="0"/>
              </a:spcAft>
              <a:buSzPct val="75000"/>
              <a:buFont typeface="Courier New" pitchFamily="-106" charset="0"/>
              <a:buChar char="o"/>
              <a:defRPr sz="2000" b="1">
                <a:solidFill>
                  <a:schemeClr val="tx2"/>
                </a:solidFill>
                <a:latin typeface="Arial" charset="0"/>
                <a:ea typeface="ＭＳ Ｐゴシック" charset="-128"/>
              </a:defRPr>
            </a:lvl3pPr>
            <a:lvl4pPr marL="1600200" indent="-228600" algn="l" rtl="0" eaLnBrk="0" fontAlgn="base" hangingPunct="0">
              <a:spcBef>
                <a:spcPct val="20000"/>
              </a:spcBef>
              <a:spcAft>
                <a:spcPct val="0"/>
              </a:spcAft>
              <a:buFont typeface="Wingdings" pitchFamily="-106" charset="2"/>
              <a:buChar char="§"/>
              <a:defRPr b="1">
                <a:solidFill>
                  <a:schemeClr val="tx2"/>
                </a:solidFill>
                <a:latin typeface="Arial" charset="0"/>
                <a:ea typeface="ＭＳ Ｐゴシック" charset="-128"/>
              </a:defRPr>
            </a:lvl4pPr>
            <a:lvl5pPr marL="2057400" indent="-228600" algn="l" rtl="0" eaLnBrk="0" fontAlgn="base" hangingPunct="0">
              <a:spcBef>
                <a:spcPct val="20000"/>
              </a:spcBef>
              <a:spcAft>
                <a:spcPct val="0"/>
              </a:spcAft>
              <a:buFont typeface="Arial" charset="0"/>
              <a:buChar char="•"/>
              <a:defRPr sz="1600" b="1">
                <a:solidFill>
                  <a:schemeClr val="tx2"/>
                </a:solidFill>
                <a:latin typeface="Arial" charset="0"/>
                <a:ea typeface="ＭＳ Ｐゴシック" charset="-128"/>
              </a:defRPr>
            </a:lvl5pPr>
            <a:lvl6pPr marL="2514600" indent="-228600" algn="l" rtl="0" eaLnBrk="0" fontAlgn="base" hangingPunct="0">
              <a:spcBef>
                <a:spcPct val="20000"/>
              </a:spcBef>
              <a:spcAft>
                <a:spcPct val="0"/>
              </a:spcAft>
              <a:defRPr sz="2400">
                <a:solidFill>
                  <a:schemeClr val="tx2"/>
                </a:solidFill>
                <a:latin typeface="+mn-lt"/>
              </a:defRPr>
            </a:lvl6pPr>
            <a:lvl7pPr marL="2971800" indent="-228600" algn="l" rtl="0" eaLnBrk="0" fontAlgn="base" hangingPunct="0">
              <a:spcBef>
                <a:spcPct val="20000"/>
              </a:spcBef>
              <a:spcAft>
                <a:spcPct val="0"/>
              </a:spcAft>
              <a:defRPr sz="2400">
                <a:solidFill>
                  <a:schemeClr val="tx2"/>
                </a:solidFill>
                <a:latin typeface="+mn-lt"/>
              </a:defRPr>
            </a:lvl7pPr>
            <a:lvl8pPr marL="3429000" indent="-228600" algn="l" rtl="0" eaLnBrk="0" fontAlgn="base" hangingPunct="0">
              <a:spcBef>
                <a:spcPct val="20000"/>
              </a:spcBef>
              <a:spcAft>
                <a:spcPct val="0"/>
              </a:spcAft>
              <a:defRPr sz="2400">
                <a:solidFill>
                  <a:schemeClr val="tx2"/>
                </a:solidFill>
                <a:latin typeface="+mn-lt"/>
              </a:defRPr>
            </a:lvl8pPr>
            <a:lvl9pPr marL="3886200" indent="-228600" algn="l" rtl="0" eaLnBrk="0" fontAlgn="base" hangingPunct="0">
              <a:spcBef>
                <a:spcPct val="20000"/>
              </a:spcBef>
              <a:spcAft>
                <a:spcPct val="0"/>
              </a:spcAft>
              <a:defRPr sz="2400">
                <a:solidFill>
                  <a:schemeClr val="tx2"/>
                </a:solidFill>
                <a:latin typeface="+mn-lt"/>
              </a:defRPr>
            </a:lvl9pPr>
          </a:lstStyle>
          <a:p>
            <a:pPr marL="0" indent="0" defTabSz="914400">
              <a:buNone/>
            </a:pPr>
            <a:endParaRPr lang="en-US" sz="1800" kern="0" dirty="0" smtClean="0"/>
          </a:p>
          <a:p>
            <a:r>
              <a:rPr lang="en-US" sz="1800" u="sng" kern="0" dirty="0" smtClean="0"/>
              <a:t>Follow-up Survey</a:t>
            </a:r>
            <a:r>
              <a:rPr lang="en-US" sz="1800" kern="0" dirty="0" smtClean="0"/>
              <a:t>: </a:t>
            </a:r>
            <a:r>
              <a:rPr lang="en-US" sz="1800" b="0" kern="0" dirty="0" smtClean="0"/>
              <a:t>sent to all students (3 times: December 8, 2013; February 08, 2014 and March 2, 2014). Two different set of questions for students who successful completed the course and the ones that somehow </a:t>
            </a:r>
            <a:r>
              <a:rPr lang="en-US" sz="1800" dirty="0" smtClean="0"/>
              <a:t>FAILED (dropped) or FAILED but kept online in </a:t>
            </a:r>
            <a:r>
              <a:rPr lang="en-US" sz="1800" dirty="0" err="1" smtClean="0"/>
              <a:t>TelEduc</a:t>
            </a:r>
            <a:r>
              <a:rPr lang="en-US" sz="1800" dirty="0" smtClean="0"/>
              <a:t>.</a:t>
            </a:r>
            <a:endParaRPr lang="pt-BR" sz="1800" dirty="0" smtClean="0"/>
          </a:p>
          <a:p>
            <a:pPr marL="400050" lvl="1" indent="0" defTabSz="914400">
              <a:buNone/>
            </a:pPr>
            <a:r>
              <a:rPr lang="en-US" sz="1600" dirty="0" smtClean="0"/>
              <a:t/>
            </a:r>
            <a:br>
              <a:rPr lang="en-US" sz="1600" dirty="0" smtClean="0"/>
            </a:br>
            <a:r>
              <a:rPr lang="en-US" sz="1600" dirty="0" smtClean="0"/>
              <a:t>1- The training experience has been useful in your work. How?</a:t>
            </a:r>
            <a:br>
              <a:rPr lang="en-US" sz="1600" dirty="0" smtClean="0"/>
            </a:br>
            <a:r>
              <a:rPr lang="en-US" sz="1600" dirty="0" smtClean="0"/>
              <a:t>2- Multiplier effect: were you able to use the knowledge acquired in a new course or project? </a:t>
            </a:r>
            <a:br>
              <a:rPr lang="en-US" sz="1600" dirty="0" smtClean="0"/>
            </a:br>
            <a:r>
              <a:rPr lang="en-US" sz="1600" dirty="0" smtClean="0"/>
              <a:t>3- Data Democracy Principles: the course has helped you</a:t>
            </a:r>
            <a:br>
              <a:rPr lang="en-US" sz="1600" dirty="0" smtClean="0"/>
            </a:br>
            <a:r>
              <a:rPr lang="en-US" sz="1600" dirty="0" smtClean="0"/>
              <a:t>   a- With easier access to Earth Observation data?</a:t>
            </a:r>
            <a:br>
              <a:rPr lang="en-US" sz="1600" dirty="0" smtClean="0"/>
            </a:br>
            <a:r>
              <a:rPr lang="en-US" sz="1600" dirty="0" smtClean="0"/>
              <a:t>   b- Use of open source software and open systems interface?</a:t>
            </a:r>
            <a:br>
              <a:rPr lang="en-US" sz="1600" dirty="0" smtClean="0"/>
            </a:br>
            <a:r>
              <a:rPr lang="en-US" sz="1600" dirty="0" smtClean="0"/>
              <a:t>4- The course has helped you to make connections with other colleagues for exchanging ideas and materials.</a:t>
            </a:r>
            <a:br>
              <a:rPr lang="en-US" sz="1600" dirty="0" smtClean="0"/>
            </a:br>
            <a:endParaRPr lang="en-US" sz="1600" kern="0" dirty="0" smtClean="0"/>
          </a:p>
          <a:p>
            <a:pPr marL="0" indent="0" defTabSz="914400">
              <a:buNone/>
            </a:pPr>
            <a:r>
              <a:rPr lang="en-US" sz="1800" kern="0" dirty="0" smtClean="0"/>
              <a:t>Out of 30 students, there were 15 responses.</a:t>
            </a:r>
          </a:p>
          <a:p>
            <a:pPr marL="0" indent="0" defTabSz="914400">
              <a:buNone/>
            </a:pPr>
            <a:endParaRPr lang="en-US" sz="1800" kern="0" dirty="0" smtClean="0"/>
          </a:p>
          <a:p>
            <a:pPr marL="0" indent="0" defTabSz="914400">
              <a:buNone/>
            </a:pPr>
            <a:r>
              <a:rPr lang="en-US" sz="1800" kern="0" dirty="0" smtClean="0"/>
              <a:t>Report still to be compiled…</a:t>
            </a:r>
          </a:p>
          <a:p>
            <a:pPr marL="0" indent="0" defTabSz="914400">
              <a:buNone/>
            </a:pPr>
            <a:endParaRPr lang="en-US" sz="1800" kern="0" dirty="0" smtClean="0"/>
          </a:p>
          <a:p>
            <a:pPr marL="0" indent="0" defTabSz="914400">
              <a:buNone/>
            </a:pPr>
            <a:endParaRPr lang="en-US" sz="1800" kern="0" dirty="0" smtClean="0"/>
          </a:p>
          <a:p>
            <a:pPr marL="0" indent="0" defTabSz="914400">
              <a:buNone/>
            </a:pPr>
            <a:endParaRPr lang="en-US" sz="1800" kern="0" dirty="0" smtClean="0"/>
          </a:p>
          <a:p>
            <a:pPr marL="0" indent="0" defTabSz="914400">
              <a:buNone/>
            </a:pPr>
            <a:endParaRPr lang="en-US" sz="1800" kern="0" dirty="0" smtClean="0"/>
          </a:p>
          <a:p>
            <a:pPr marL="0" indent="0" defTabSz="914400">
              <a:buNone/>
            </a:pPr>
            <a:endParaRPr lang="en-US" sz="1800" kern="0" dirty="0" smtClean="0"/>
          </a:p>
          <a:p>
            <a:pPr marL="0" indent="0" defTabSz="914400">
              <a:buNone/>
            </a:pPr>
            <a:endParaRPr lang="en-US" sz="1800" kern="0" dirty="0" smtClean="0"/>
          </a:p>
          <a:p>
            <a:pPr marL="0" indent="0" defTabSz="914400">
              <a:buNone/>
            </a:pPr>
            <a:endParaRPr lang="en-US" sz="1800" kern="0" dirty="0" smtClean="0"/>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p:txBody>
          <a:bodyPr/>
          <a:lstStyle/>
          <a:p>
            <a:fld id="{685D9731-F711-4403-8BC4-60A829C86C9C}" type="slidenum">
              <a:rPr lang="en-US" smtClean="0"/>
              <a:pPr/>
              <a:t>9</a:t>
            </a:fld>
            <a:endParaRPr lang="en-US" smtClean="0"/>
          </a:p>
        </p:txBody>
      </p:sp>
      <p:sp>
        <p:nvSpPr>
          <p:cNvPr id="3075" name="Title 1"/>
          <p:cNvSpPr>
            <a:spLocks noGrp="1"/>
          </p:cNvSpPr>
          <p:nvPr>
            <p:ph type="title"/>
          </p:nvPr>
        </p:nvSpPr>
        <p:spPr>
          <a:xfrm>
            <a:off x="1154542" y="0"/>
            <a:ext cx="7710058" cy="704850"/>
          </a:xfrm>
        </p:spPr>
        <p:txBody>
          <a:bodyPr/>
          <a:lstStyle/>
          <a:p>
            <a:r>
              <a:rPr lang="en-US" dirty="0" smtClean="0"/>
              <a:t/>
            </a:r>
            <a:br>
              <a:rPr lang="en-US" dirty="0" smtClean="0"/>
            </a:br>
            <a:r>
              <a:rPr lang="en-US" dirty="0" smtClean="0"/>
              <a:t>Challenges</a:t>
            </a:r>
            <a:br>
              <a:rPr lang="en-US" dirty="0" smtClean="0"/>
            </a:br>
            <a:endParaRPr lang="en-US" dirty="0" smtClean="0"/>
          </a:p>
        </p:txBody>
      </p:sp>
      <p:sp>
        <p:nvSpPr>
          <p:cNvPr id="8" name="Content Placeholder 8"/>
          <p:cNvSpPr txBox="1">
            <a:spLocks/>
          </p:cNvSpPr>
          <p:nvPr/>
        </p:nvSpPr>
        <p:spPr bwMode="auto">
          <a:xfrm>
            <a:off x="474270" y="1676399"/>
            <a:ext cx="8390330" cy="48906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2400" b="1">
                <a:solidFill>
                  <a:schemeClr val="tx2"/>
                </a:solidFill>
                <a:latin typeface="Arial" charset="0"/>
                <a:ea typeface="ＭＳ Ｐゴシック" charset="-128"/>
                <a:cs typeface="ＭＳ Ｐゴシック" charset="-128"/>
              </a:defRPr>
            </a:lvl1pPr>
            <a:lvl2pPr marL="742950" indent="-285750" algn="l" rtl="0" eaLnBrk="0" fontAlgn="base" hangingPunct="0">
              <a:spcBef>
                <a:spcPct val="20000"/>
              </a:spcBef>
              <a:spcAft>
                <a:spcPct val="0"/>
              </a:spcAft>
              <a:buFont typeface="Arial" pitchFamily="34" charset="0"/>
              <a:buChar char="–"/>
              <a:defRPr sz="2200" b="1">
                <a:solidFill>
                  <a:schemeClr val="tx2"/>
                </a:solidFill>
                <a:latin typeface="Arial" charset="0"/>
                <a:ea typeface="ＭＳ Ｐゴシック" charset="-128"/>
              </a:defRPr>
            </a:lvl2pPr>
            <a:lvl3pPr marL="1143000" indent="-228600" algn="l" rtl="0" eaLnBrk="0" fontAlgn="base" hangingPunct="0">
              <a:spcBef>
                <a:spcPct val="20000"/>
              </a:spcBef>
              <a:spcAft>
                <a:spcPct val="0"/>
              </a:spcAft>
              <a:buSzPct val="75000"/>
              <a:buFont typeface="Courier New" pitchFamily="-106" charset="0"/>
              <a:buChar char="o"/>
              <a:defRPr sz="2000" b="1">
                <a:solidFill>
                  <a:schemeClr val="tx2"/>
                </a:solidFill>
                <a:latin typeface="Arial" charset="0"/>
                <a:ea typeface="ＭＳ Ｐゴシック" charset="-128"/>
              </a:defRPr>
            </a:lvl3pPr>
            <a:lvl4pPr marL="1600200" indent="-228600" algn="l" rtl="0" eaLnBrk="0" fontAlgn="base" hangingPunct="0">
              <a:spcBef>
                <a:spcPct val="20000"/>
              </a:spcBef>
              <a:spcAft>
                <a:spcPct val="0"/>
              </a:spcAft>
              <a:buFont typeface="Wingdings" pitchFamily="-106" charset="2"/>
              <a:buChar char="§"/>
              <a:defRPr b="1">
                <a:solidFill>
                  <a:schemeClr val="tx2"/>
                </a:solidFill>
                <a:latin typeface="Arial" charset="0"/>
                <a:ea typeface="ＭＳ Ｐゴシック" charset="-128"/>
              </a:defRPr>
            </a:lvl4pPr>
            <a:lvl5pPr marL="2057400" indent="-228600" algn="l" rtl="0" eaLnBrk="0" fontAlgn="base" hangingPunct="0">
              <a:spcBef>
                <a:spcPct val="20000"/>
              </a:spcBef>
              <a:spcAft>
                <a:spcPct val="0"/>
              </a:spcAft>
              <a:buFont typeface="Arial" charset="0"/>
              <a:buChar char="•"/>
              <a:defRPr sz="1600" b="1">
                <a:solidFill>
                  <a:schemeClr val="tx2"/>
                </a:solidFill>
                <a:latin typeface="Arial" charset="0"/>
                <a:ea typeface="ＭＳ Ｐゴシック" charset="-128"/>
              </a:defRPr>
            </a:lvl5pPr>
            <a:lvl6pPr marL="2514600" indent="-228600" algn="l" rtl="0" eaLnBrk="0" fontAlgn="base" hangingPunct="0">
              <a:spcBef>
                <a:spcPct val="20000"/>
              </a:spcBef>
              <a:spcAft>
                <a:spcPct val="0"/>
              </a:spcAft>
              <a:defRPr sz="2400">
                <a:solidFill>
                  <a:schemeClr val="tx2"/>
                </a:solidFill>
                <a:latin typeface="+mn-lt"/>
              </a:defRPr>
            </a:lvl6pPr>
            <a:lvl7pPr marL="2971800" indent="-228600" algn="l" rtl="0" eaLnBrk="0" fontAlgn="base" hangingPunct="0">
              <a:spcBef>
                <a:spcPct val="20000"/>
              </a:spcBef>
              <a:spcAft>
                <a:spcPct val="0"/>
              </a:spcAft>
              <a:defRPr sz="2400">
                <a:solidFill>
                  <a:schemeClr val="tx2"/>
                </a:solidFill>
                <a:latin typeface="+mn-lt"/>
              </a:defRPr>
            </a:lvl7pPr>
            <a:lvl8pPr marL="3429000" indent="-228600" algn="l" rtl="0" eaLnBrk="0" fontAlgn="base" hangingPunct="0">
              <a:spcBef>
                <a:spcPct val="20000"/>
              </a:spcBef>
              <a:spcAft>
                <a:spcPct val="0"/>
              </a:spcAft>
              <a:defRPr sz="2400">
                <a:solidFill>
                  <a:schemeClr val="tx2"/>
                </a:solidFill>
                <a:latin typeface="+mn-lt"/>
              </a:defRPr>
            </a:lvl8pPr>
            <a:lvl9pPr marL="3886200" indent="-228600" algn="l" rtl="0" eaLnBrk="0" fontAlgn="base" hangingPunct="0">
              <a:spcBef>
                <a:spcPct val="20000"/>
              </a:spcBef>
              <a:spcAft>
                <a:spcPct val="0"/>
              </a:spcAft>
              <a:defRPr sz="2400">
                <a:solidFill>
                  <a:schemeClr val="tx2"/>
                </a:solidFill>
                <a:latin typeface="+mn-lt"/>
              </a:defRPr>
            </a:lvl9pPr>
          </a:lstStyle>
          <a:p>
            <a:pPr marL="0" indent="0" defTabSz="914400">
              <a:buNone/>
            </a:pPr>
            <a:endParaRPr lang="en-US" sz="1800" kern="0" dirty="0" smtClean="0"/>
          </a:p>
          <a:p>
            <a:pPr marL="0" indent="0" defTabSz="914400">
              <a:buNone/>
            </a:pPr>
            <a:r>
              <a:rPr lang="en-US" sz="1800" dirty="0" smtClean="0"/>
              <a:t>A lot of work to organize and coordinate all instructors and students</a:t>
            </a:r>
          </a:p>
          <a:p>
            <a:pPr marL="0" indent="0" defTabSz="914400">
              <a:buNone/>
            </a:pPr>
            <a:endParaRPr lang="en-US" sz="1800" dirty="0" smtClean="0"/>
          </a:p>
          <a:p>
            <a:pPr marL="0" indent="0" defTabSz="914400">
              <a:buNone/>
            </a:pPr>
            <a:r>
              <a:rPr lang="en-US" sz="1800" dirty="0" smtClean="0"/>
              <a:t>It was essential to have a person dedicated to organize and interact with instructors and students at all times during the course. </a:t>
            </a:r>
          </a:p>
          <a:p>
            <a:pPr marL="0" indent="0" defTabSz="914400">
              <a:buNone/>
            </a:pPr>
            <a:endParaRPr lang="en-US" sz="1800" kern="0" dirty="0" smtClean="0"/>
          </a:p>
          <a:p>
            <a:pPr marL="0" indent="0" defTabSz="914400">
              <a:buNone/>
            </a:pPr>
            <a:r>
              <a:rPr lang="en-US" sz="1800" kern="0" dirty="0" smtClean="0"/>
              <a:t>Long-term commitment for Coordinator and Instructors</a:t>
            </a:r>
          </a:p>
          <a:p>
            <a:pPr marL="0" indent="0" defTabSz="914400">
              <a:buNone/>
            </a:pPr>
            <a:endParaRPr lang="en-US" sz="1800" kern="0" dirty="0" smtClean="0"/>
          </a:p>
          <a:p>
            <a:pPr marL="0" indent="0" defTabSz="914400">
              <a:buNone/>
            </a:pPr>
            <a:endParaRPr lang="en-US" sz="1800" kern="0" dirty="0" smtClean="0"/>
          </a:p>
          <a:p>
            <a:pPr marL="0" indent="0" defTabSz="914400">
              <a:buNone/>
            </a:pPr>
            <a:endParaRPr lang="en-US" sz="1800" kern="0" dirty="0" smtClean="0"/>
          </a:p>
          <a:p>
            <a:pPr marL="0" indent="0" defTabSz="914400">
              <a:buNone/>
            </a:pPr>
            <a:endParaRPr lang="en-US" sz="1800" kern="0" dirty="0" smtClean="0"/>
          </a:p>
          <a:p>
            <a:pPr marL="0" indent="0" defTabSz="914400">
              <a:buNone/>
            </a:pPr>
            <a:endParaRPr lang="en-US" sz="1800" kern="0" dirty="0" smtClean="0"/>
          </a:p>
          <a:p>
            <a:pPr marL="0" indent="0" defTabSz="914400">
              <a:buNone/>
            </a:pPr>
            <a:endParaRPr lang="en-US" sz="1800" kern="0" dirty="0" smtClean="0"/>
          </a:p>
          <a:p>
            <a:pPr marL="0" indent="0" defTabSz="914400">
              <a:buNone/>
            </a:pPr>
            <a:endParaRPr lang="en-US" sz="1800" kern="0" dirty="0" smtClean="0"/>
          </a:p>
          <a:p>
            <a:pPr marL="0" indent="0" defTabSz="914400">
              <a:buNone/>
            </a:pPr>
            <a:endParaRPr lang="en-US" sz="1800" kern="0" dirty="0" smtClean="0"/>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4_EUM_template_v03">
  <a:themeElements>
    <a:clrScheme name="1_EUM_template_v03 1">
      <a:dk1>
        <a:srgbClr val="002569"/>
      </a:dk1>
      <a:lt1>
        <a:srgbClr val="FFFFFF"/>
      </a:lt1>
      <a:dk2>
        <a:srgbClr val="002569"/>
      </a:dk2>
      <a:lt2>
        <a:srgbClr val="5F758D"/>
      </a:lt2>
      <a:accent1>
        <a:srgbClr val="FF9A00"/>
      </a:accent1>
      <a:accent2>
        <a:srgbClr val="9F2D20"/>
      </a:accent2>
      <a:accent3>
        <a:srgbClr val="FFFFFF"/>
      </a:accent3>
      <a:accent4>
        <a:srgbClr val="001E59"/>
      </a:accent4>
      <a:accent5>
        <a:srgbClr val="FFCAAA"/>
      </a:accent5>
      <a:accent6>
        <a:srgbClr val="90281C"/>
      </a:accent6>
      <a:hlink>
        <a:srgbClr val="7498C0"/>
      </a:hlink>
      <a:folHlink>
        <a:srgbClr val="929497"/>
      </a:folHlink>
    </a:clrScheme>
    <a:fontScheme name="4_EUM_template_v03">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500" b="0" i="0" u="none" strike="noStrike" cap="none" normalizeH="0" baseline="0" smtClean="0">
            <a:ln>
              <a:noFill/>
            </a:ln>
            <a:solidFill>
              <a:srgbClr val="000000"/>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500" b="0" i="0" u="none" strike="noStrike" cap="none" normalizeH="0" baseline="0" smtClean="0">
            <a:ln>
              <a:noFill/>
            </a:ln>
            <a:solidFill>
              <a:srgbClr val="000000"/>
            </a:solidFill>
            <a:effectLst/>
            <a:latin typeface="Tahoma" pitchFamily="34" charset="0"/>
          </a:defRPr>
        </a:defPPr>
      </a:lstStyle>
    </a:lnDef>
  </a:objectDefaults>
  <a:extraClrSchemeLst>
    <a:extraClrScheme>
      <a:clrScheme name="1_EUM_template_v03 1">
        <a:dk1>
          <a:srgbClr val="002569"/>
        </a:dk1>
        <a:lt1>
          <a:srgbClr val="FFFFFF"/>
        </a:lt1>
        <a:dk2>
          <a:srgbClr val="002569"/>
        </a:dk2>
        <a:lt2>
          <a:srgbClr val="5F758D"/>
        </a:lt2>
        <a:accent1>
          <a:srgbClr val="FF9A00"/>
        </a:accent1>
        <a:accent2>
          <a:srgbClr val="9F2D20"/>
        </a:accent2>
        <a:accent3>
          <a:srgbClr val="FFFFFF"/>
        </a:accent3>
        <a:accent4>
          <a:srgbClr val="001E59"/>
        </a:accent4>
        <a:accent5>
          <a:srgbClr val="FFCAAA"/>
        </a:accent5>
        <a:accent6>
          <a:srgbClr val="90281C"/>
        </a:accent6>
        <a:hlink>
          <a:srgbClr val="7498C0"/>
        </a:hlink>
        <a:folHlink>
          <a:srgbClr val="929497"/>
        </a:folHlink>
      </a:clrScheme>
      <a:clrMap bg1="lt1" tx1="dk1" bg2="lt2" tx2="dk2" accent1="accent1" accent2="accent2" accent3="accent3" accent4="accent4" accent5="accent5" accent6="accent6" hlink="hlink" folHlink="folHlink"/>
    </a:extraClrScheme>
    <a:extraClrScheme>
      <a:clrScheme name="1_EUM_template_v03 2">
        <a:dk1>
          <a:srgbClr val="002569"/>
        </a:dk1>
        <a:lt1>
          <a:srgbClr val="FFFFFF"/>
        </a:lt1>
        <a:dk2>
          <a:srgbClr val="002569"/>
        </a:dk2>
        <a:lt2>
          <a:srgbClr val="5F758D"/>
        </a:lt2>
        <a:accent1>
          <a:srgbClr val="F6D0A9"/>
        </a:accent1>
        <a:accent2>
          <a:srgbClr val="EBCAE3"/>
        </a:accent2>
        <a:accent3>
          <a:srgbClr val="FFFFFF"/>
        </a:accent3>
        <a:accent4>
          <a:srgbClr val="001E59"/>
        </a:accent4>
        <a:accent5>
          <a:srgbClr val="FAE4D1"/>
        </a:accent5>
        <a:accent6>
          <a:srgbClr val="D5B7CE"/>
        </a:accent6>
        <a:hlink>
          <a:srgbClr val="4E2029"/>
        </a:hlink>
        <a:folHlink>
          <a:srgbClr val="423B69"/>
        </a:folHlink>
      </a:clrScheme>
      <a:clrMap bg1="lt1" tx1="dk1" bg2="lt2" tx2="dk2" accent1="accent1" accent2="accent2" accent3="accent3" accent4="accent4" accent5="accent5" accent6="accent6" hlink="hlink" folHlink="folHlink"/>
    </a:extraClrScheme>
    <a:extraClrScheme>
      <a:clrScheme name="1_EUM_template_v03 3">
        <a:dk1>
          <a:srgbClr val="002569"/>
        </a:dk1>
        <a:lt1>
          <a:srgbClr val="FFFFFF"/>
        </a:lt1>
        <a:dk2>
          <a:srgbClr val="002569"/>
        </a:dk2>
        <a:lt2>
          <a:srgbClr val="5F758D"/>
        </a:lt2>
        <a:accent1>
          <a:srgbClr val="5B97B1"/>
        </a:accent1>
        <a:accent2>
          <a:srgbClr val="F39600"/>
        </a:accent2>
        <a:accent3>
          <a:srgbClr val="FFFFFF"/>
        </a:accent3>
        <a:accent4>
          <a:srgbClr val="001E59"/>
        </a:accent4>
        <a:accent5>
          <a:srgbClr val="B5C9D5"/>
        </a:accent5>
        <a:accent6>
          <a:srgbClr val="DC8700"/>
        </a:accent6>
        <a:hlink>
          <a:srgbClr val="FFE4AE"/>
        </a:hlink>
        <a:folHlink>
          <a:srgbClr val="002A3D"/>
        </a:folHlink>
      </a:clrScheme>
      <a:clrMap bg1="lt1" tx1="dk1" bg2="lt2" tx2="dk2" accent1="accent1" accent2="accent2" accent3="accent3" accent4="accent4" accent5="accent5" accent6="accent6" hlink="hlink" folHlink="folHlink"/>
    </a:extraClrScheme>
    <a:extraClrScheme>
      <a:clrScheme name="1_EUM_template_v03 4">
        <a:dk1>
          <a:srgbClr val="002569"/>
        </a:dk1>
        <a:lt1>
          <a:srgbClr val="FFFFFF"/>
        </a:lt1>
        <a:dk2>
          <a:srgbClr val="002569"/>
        </a:dk2>
        <a:lt2>
          <a:srgbClr val="5F758D"/>
        </a:lt2>
        <a:accent1>
          <a:srgbClr val="003F80"/>
        </a:accent1>
        <a:accent2>
          <a:srgbClr val="BDD7EE"/>
        </a:accent2>
        <a:accent3>
          <a:srgbClr val="FFFFFF"/>
        </a:accent3>
        <a:accent4>
          <a:srgbClr val="001E59"/>
        </a:accent4>
        <a:accent5>
          <a:srgbClr val="AAAFC0"/>
        </a:accent5>
        <a:accent6>
          <a:srgbClr val="ABC3D8"/>
        </a:accent6>
        <a:hlink>
          <a:srgbClr val="FFD350"/>
        </a:hlink>
        <a:folHlink>
          <a:srgbClr val="EB6F3F"/>
        </a:folHlink>
      </a:clrScheme>
      <a:clrMap bg1="lt1" tx1="dk1" bg2="lt2" tx2="dk2" accent1="accent1" accent2="accent2" accent3="accent3" accent4="accent4" accent5="accent5" accent6="accent6" hlink="hlink" folHlink="folHlink"/>
    </a:extraClrScheme>
    <a:extraClrScheme>
      <a:clrScheme name="1_EUM_template_v03 5">
        <a:dk1>
          <a:srgbClr val="002569"/>
        </a:dk1>
        <a:lt1>
          <a:srgbClr val="FFFFFF"/>
        </a:lt1>
        <a:dk2>
          <a:srgbClr val="002569"/>
        </a:dk2>
        <a:lt2>
          <a:srgbClr val="5F758D"/>
        </a:lt2>
        <a:accent1>
          <a:srgbClr val="C75B12"/>
        </a:accent1>
        <a:accent2>
          <a:srgbClr val="003359"/>
        </a:accent2>
        <a:accent3>
          <a:srgbClr val="FFFFFF"/>
        </a:accent3>
        <a:accent4>
          <a:srgbClr val="001E59"/>
        </a:accent4>
        <a:accent5>
          <a:srgbClr val="E0B5AA"/>
        </a:accent5>
        <a:accent6>
          <a:srgbClr val="002D50"/>
        </a:accent6>
        <a:hlink>
          <a:srgbClr val="92A2BD"/>
        </a:hlink>
        <a:folHlink>
          <a:srgbClr val="C7B37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3618</TotalTime>
  <Words>642</Words>
  <Application>Microsoft Office PowerPoint</Application>
  <PresentationFormat>On-screen Show (4:3)</PresentationFormat>
  <Paragraphs>132</Paragraphs>
  <Slides>12</Slides>
  <Notes>11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4_EUM_template_v03</vt:lpstr>
      <vt:lpstr>Documento</vt:lpstr>
      <vt:lpstr> WGCapD e-learning Course  Hilcéa Ferreira/INPE  </vt:lpstr>
      <vt:lpstr>Presentation Outline </vt:lpstr>
      <vt:lpstr> Background </vt:lpstr>
      <vt:lpstr> e-learning Course Rationale </vt:lpstr>
      <vt:lpstr>PowerPoint Presentation</vt:lpstr>
      <vt:lpstr> Results </vt:lpstr>
      <vt:lpstr> E-learning course: Students feedback</vt:lpstr>
      <vt:lpstr> Follow-up Survey </vt:lpstr>
      <vt:lpstr> Challenges </vt:lpstr>
      <vt:lpstr> Plans for the Future </vt:lpstr>
      <vt:lpstr> Plans for the Future </vt:lpstr>
      <vt:lpstr> Plans for the Future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Brian Killough</dc:creator>
  <cp:lastModifiedBy>Patrick OBrien</cp:lastModifiedBy>
  <cp:revision>161</cp:revision>
  <cp:lastPrinted>2013-07-23T19:08:48Z</cp:lastPrinted>
  <dcterms:created xsi:type="dcterms:W3CDTF">2011-11-16T09:23:13Z</dcterms:created>
  <dcterms:modified xsi:type="dcterms:W3CDTF">2014-05-02T00:07:30Z</dcterms:modified>
</cp:coreProperties>
</file>