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9" r:id="rId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FF66"/>
    <a:srgbClr val="32928D"/>
    <a:srgbClr val="261416"/>
    <a:srgbClr val="050715"/>
    <a:srgbClr val="333399"/>
    <a:srgbClr val="339966"/>
    <a:srgbClr val="2E868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88924" autoAdjust="0"/>
  </p:normalViewPr>
  <p:slideViewPr>
    <p:cSldViewPr>
      <p:cViewPr varScale="1">
        <p:scale>
          <a:sx n="93" d="100"/>
          <a:sy n="93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666" y="-82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B7D0C9C3-9C34-4707-BB37-AD785BB16E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A29223-CF21-400D-813A-8B52F62C31F9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1" tIns="46150" rIns="92301" bIns="46150" anchor="b"/>
          <a:lstStyle/>
          <a:p>
            <a:pPr algn="r" defTabSz="920750"/>
            <a:fld id="{85DECFAE-D33D-4372-BDBF-09A98E67BF3A}" type="slidenum">
              <a:rPr lang="ja-JP" altLang="en-US" sz="1200"/>
              <a:pPr algn="r" defTabSz="920750"/>
              <a:t>1</a:t>
            </a:fld>
            <a:endParaRPr lang="en-US" altLang="ja-JP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47700"/>
            <a:ext cx="4573588" cy="34305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900" y="4229100"/>
            <a:ext cx="4876800" cy="4343400"/>
          </a:xfrm>
        </p:spPr>
        <p:txBody>
          <a:bodyPr lIns="92301" tIns="46150" rIns="92301" bIns="46150"/>
          <a:lstStyle/>
          <a:p>
            <a:endParaRPr lang="ja-JP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3BB5E1-E975-4D2A-B3E2-3361CDADB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45814D-89CE-4F29-A46F-EF6DEA74CC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D05E17-EC29-4803-B6C2-F9A3C7CB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0" y="1143000"/>
            <a:ext cx="9144000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48768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56380-59B3-45B0-BED8-7BA067D9D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110E6C-A75E-440E-9D6B-E9A662EE32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E05DF9-0574-481A-97A8-D4789E158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E29E69-AD07-48C3-A02E-6710B3EE3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46E32B-F463-42EC-9ED1-468A0A634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517F23-C24F-4816-B9DD-4554AE9B80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E60497-76B8-4F6C-A496-0298444318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2DE182-47E8-4515-ACE6-AC700965D3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 t="44029" b="9735"/>
          <a:stretch>
            <a:fillRect/>
          </a:stretch>
        </p:blipFill>
        <p:spPr bwMode="auto">
          <a:xfrm>
            <a:off x="0" y="5486400"/>
            <a:ext cx="9144000" cy="143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28575">
            <a:pattFill prst="lgCheck">
              <a:fgClr>
                <a:schemeClr val="folHlink"/>
              </a:fgClr>
              <a:bgClr>
                <a:schemeClr val="tx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999FF"/>
                </a:solidFill>
              </a:defRPr>
            </a:lvl1pPr>
          </a:lstStyle>
          <a:p>
            <a:fld id="{18612786-496F-4C37-95C5-19CDDA48EF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rgbClr val="CCFF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CCFF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CCFF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CCFF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EC9DF-8AFA-4CF4-BE8A-7061D6B51C4F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>
            <a:normAutofit fontScale="82500"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uLnTx/>
                <a:uFillTx/>
                <a:latin typeface="+mj-lt"/>
                <a:ea typeface="+mj-ea"/>
                <a:cs typeface="+mj-cs"/>
              </a:rPr>
              <a:t>Acronym Choice - Working Group on Capacity Building and Data Democracy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CFF66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Acronym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suggestions are as follows: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WGCBDD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WGDD(Changing name to WG Data democracy)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CFF66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WGCaBD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CFF66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WGCapD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CFF66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WGCB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CFF66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31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NESDIS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Event VI</dc:title>
  <dc:creator>Noaa</dc:creator>
  <cp:lastModifiedBy>Jacob Sutherlun</cp:lastModifiedBy>
  <cp:revision>115</cp:revision>
  <dcterms:created xsi:type="dcterms:W3CDTF">2008-09-23T12:18:13Z</dcterms:created>
  <dcterms:modified xsi:type="dcterms:W3CDTF">2012-02-24T19:02:11Z</dcterms:modified>
</cp:coreProperties>
</file>