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embeddedFontLst>
    <p:embeddedFont>
      <p:font typeface="Helvetica Neue" panose="020B060402020202020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j/3TSeewltU/H+OXZbeAF/M87k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81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ba35f9562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ba35f9562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bba35f9562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5"/>
          <p:cNvPicPr preferRelativeResize="0"/>
          <p:nvPr/>
        </p:nvPicPr>
        <p:blipFill rotWithShape="1">
          <a:blip r:embed="rId2">
            <a:alphaModFix/>
          </a:blip>
          <a:srcRect r="70665"/>
          <a:stretch/>
        </p:blipFill>
        <p:spPr>
          <a:xfrm>
            <a:off x="579057" y="1649"/>
            <a:ext cx="20117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5"/>
          <p:cNvPicPr preferRelativeResize="0"/>
          <p:nvPr/>
        </p:nvPicPr>
        <p:blipFill rotWithShape="1">
          <a:blip r:embed="rId2">
            <a:alphaModFix/>
          </a:blip>
          <a:srcRect r="70665"/>
          <a:stretch/>
        </p:blipFill>
        <p:spPr>
          <a:xfrm>
            <a:off x="0" y="0"/>
            <a:ext cx="201174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9716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009" y="23478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5"/>
          <p:cNvSpPr txBox="1"/>
          <p:nvPr/>
        </p:nvSpPr>
        <p:spPr>
          <a:xfrm>
            <a:off x="407281" y="4388917"/>
            <a:ext cx="3784869" cy="723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CEOS WGCapD-10 Annual Meeting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Building a Vision for the Next Decade</a:t>
            </a: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1-4 March 2021 (virtual)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>
            <a:spLocks noGrp="1"/>
          </p:cNvSpPr>
          <p:nvPr>
            <p:ph type="title"/>
          </p:nvPr>
        </p:nvSpPr>
        <p:spPr>
          <a:xfrm>
            <a:off x="119575" y="3600450"/>
            <a:ext cx="8911883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sz="2000" b="1">
                <a:solidFill>
                  <a:srgbClr val="A5A5A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>
            <a:spLocks noGrp="1"/>
          </p:cNvSpPr>
          <p:nvPr>
            <p:ph type="pic" idx="2"/>
          </p:nvPr>
        </p:nvSpPr>
        <p:spPr>
          <a:xfrm>
            <a:off x="119575" y="970671"/>
            <a:ext cx="8911883" cy="257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0256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0256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>
            <a:off x="119575" y="4025503"/>
            <a:ext cx="8911883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>
            <a:spLocks noGrp="1"/>
          </p:cNvSpPr>
          <p:nvPr>
            <p:ph type="title"/>
          </p:nvPr>
        </p:nvSpPr>
        <p:spPr>
          <a:xfrm rot="5400000">
            <a:off x="6012656" y="1721098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body" idx="1"/>
          </p:nvPr>
        </p:nvSpPr>
        <p:spPr>
          <a:xfrm rot="5400000">
            <a:off x="1821656" y="-260102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>
            <a:spLocks noGrp="1"/>
          </p:cNvSpPr>
          <p:nvPr>
            <p:ph type="sldNum" idx="12"/>
          </p:nvPr>
        </p:nvSpPr>
        <p:spPr>
          <a:xfrm>
            <a:off x="8763000" y="4972053"/>
            <a:ext cx="304800" cy="140464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spcBef>
                <a:spcPts val="0"/>
              </a:spcBef>
              <a:buClr>
                <a:srgbClr val="1F497D"/>
              </a:buClr>
              <a:buSzPts val="825"/>
              <a:buFont typeface="Helvetica Neue"/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spcBef>
                <a:spcPts val="0"/>
              </a:spcBef>
              <a:buClr>
                <a:srgbClr val="1F497D"/>
              </a:buClr>
              <a:buSzPts val="825"/>
              <a:buFont typeface="Helvetica Neue"/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spcBef>
                <a:spcPts val="0"/>
              </a:spcBef>
              <a:buClr>
                <a:srgbClr val="1F497D"/>
              </a:buClr>
              <a:buSzPts val="825"/>
              <a:buFont typeface="Helvetica Neue"/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spcBef>
                <a:spcPts val="0"/>
              </a:spcBef>
              <a:buClr>
                <a:srgbClr val="1F497D"/>
              </a:buClr>
              <a:buSzPts val="825"/>
              <a:buFont typeface="Helvetica Neue"/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spcBef>
                <a:spcPts val="0"/>
              </a:spcBef>
              <a:buClr>
                <a:srgbClr val="1F497D"/>
              </a:buClr>
              <a:buSzPts val="825"/>
              <a:buFont typeface="Helvetica Neue"/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spcBef>
                <a:spcPts val="0"/>
              </a:spcBef>
              <a:buClr>
                <a:srgbClr val="1F497D"/>
              </a:buClr>
              <a:buSzPts val="825"/>
              <a:buFont typeface="Helvetica Neue"/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spcBef>
                <a:spcPts val="0"/>
              </a:spcBef>
              <a:buClr>
                <a:srgbClr val="1F497D"/>
              </a:buClr>
              <a:buSzPts val="825"/>
              <a:buFont typeface="Helvetica Neue"/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spcBef>
                <a:spcPts val="0"/>
              </a:spcBef>
              <a:buClr>
                <a:srgbClr val="1F497D"/>
              </a:buClr>
              <a:buSzPts val="825"/>
              <a:buFont typeface="Helvetica Neue"/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spcBef>
                <a:spcPts val="0"/>
              </a:spcBef>
              <a:buClr>
                <a:srgbClr val="1F497D"/>
              </a:buClr>
              <a:buSzPts val="825"/>
              <a:buFont typeface="Helvetica Neue"/>
              <a:buNone/>
              <a:defRPr sz="825" b="0" i="1" u="none" strike="noStrike" cap="none">
                <a:solidFill>
                  <a:srgbClr val="1F497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124691" y="1052080"/>
            <a:ext cx="8884227" cy="382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2"/>
          </p:nvPr>
        </p:nvSpPr>
        <p:spPr>
          <a:xfrm>
            <a:off x="1665515" y="265415"/>
            <a:ext cx="4953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1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spcBef>
                <a:spcPts val="375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600"/>
              <a:buFont typeface="Arial"/>
              <a:buNone/>
              <a:defRPr sz="3600" b="1" cap="none">
                <a:solidFill>
                  <a:srgbClr val="A5A5A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457200" y="1047827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4648200" y="1047827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1526345" y="142673"/>
            <a:ext cx="6330462" cy="616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»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–"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Char char="»"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457201" y="93630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sz="2000" b="1">
                <a:solidFill>
                  <a:srgbClr val="A5A5A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3575050" y="936307"/>
            <a:ext cx="5111750" cy="3658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Char char="»"/>
              <a:defRPr sz="16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457201" y="1878037"/>
            <a:ext cx="3008313" cy="271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002569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002569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002569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" y="1"/>
            <a:ext cx="5122141" cy="91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178471" y="40398"/>
            <a:ext cx="1200163" cy="9049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4"/>
          <p:cNvPicPr preferRelativeResize="0"/>
          <p:nvPr/>
        </p:nvPicPr>
        <p:blipFill rotWithShape="1">
          <a:blip r:embed="rId15">
            <a:alphaModFix/>
          </a:blip>
          <a:srcRect l="5385"/>
          <a:stretch/>
        </p:blipFill>
        <p:spPr>
          <a:xfrm>
            <a:off x="4297679" y="2"/>
            <a:ext cx="4846319" cy="9129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4"/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13" cy="651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0256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02569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89891" y="146302"/>
            <a:ext cx="941799" cy="37295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4"/>
          <p:cNvSpPr/>
          <p:nvPr/>
        </p:nvSpPr>
        <p:spPr>
          <a:xfrm>
            <a:off x="289891" y="4904185"/>
            <a:ext cx="31496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Helvetica Neue"/>
              <a:buNone/>
            </a:pPr>
            <a:r>
              <a:rPr lang="en-US"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WGCapD-10 Annual Meeting March 1-4, 2021</a:t>
            </a:r>
            <a:endParaRPr sz="1100" b="0" i="1" u="none" strike="noStrike" cap="none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Google Shape;19;p14"/>
          <p:cNvPicPr preferRelativeResize="0"/>
          <p:nvPr/>
        </p:nvPicPr>
        <p:blipFill rotWithShape="1">
          <a:blip r:embed="rId17">
            <a:alphaModFix/>
          </a:blip>
          <a:srcRect l="50471" t="11916" r="2077" b="8486"/>
          <a:stretch/>
        </p:blipFill>
        <p:spPr>
          <a:xfrm>
            <a:off x="299251" y="487118"/>
            <a:ext cx="958602" cy="35091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/>
        </p:nvSpPr>
        <p:spPr>
          <a:xfrm>
            <a:off x="3120829" y="549870"/>
            <a:ext cx="308355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WGCapD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3075235" y="362786"/>
            <a:ext cx="251062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rgbClr val="5ECEE8"/>
                </a:solidFill>
                <a:latin typeface="Arial"/>
                <a:ea typeface="Arial"/>
                <a:cs typeface="Arial"/>
                <a:sym typeface="Arial"/>
              </a:rPr>
              <a:t>Celebrating 10 years of…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448574" y="1656272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Title Here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574" y="244702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Name, Agency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ba35f9562_0_9"/>
          <p:cNvSpPr txBox="1">
            <a:spLocks noGrp="1"/>
          </p:cNvSpPr>
          <p:nvPr>
            <p:ph type="title"/>
          </p:nvPr>
        </p:nvSpPr>
        <p:spPr>
          <a:xfrm>
            <a:off x="1610751" y="122549"/>
            <a:ext cx="6133500" cy="651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bba35f9562_0_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13</Words>
  <Application>Microsoft Office PowerPoint</Application>
  <PresentationFormat>On-screen Show (16:9)</PresentationFormat>
  <Paragraphs>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Courier New</vt:lpstr>
      <vt:lpstr>Helvetica Neue</vt:lpstr>
      <vt:lpstr>Arial</vt:lpstr>
      <vt:lpstr>Noto Sans Symbols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Pascal Lecomte</dc:creator>
  <cp:lastModifiedBy>Childs, Lauren M. (LARC-E3)[DEVELOP]</cp:lastModifiedBy>
  <cp:revision>2</cp:revision>
  <dcterms:created xsi:type="dcterms:W3CDTF">2016-11-10T19:18:14Z</dcterms:created>
  <dcterms:modified xsi:type="dcterms:W3CDTF">2021-02-24T19:57:51Z</dcterms:modified>
</cp:coreProperties>
</file>