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35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868" autoAdjust="0"/>
    <p:restoredTop sz="94660"/>
  </p:normalViewPr>
  <p:slideViewPr>
    <p:cSldViewPr snapToGrid="0" showGuides="1">
      <p:cViewPr varScale="1">
        <p:scale>
          <a:sx n="72" d="100"/>
          <a:sy n="72" d="100"/>
        </p:scale>
        <p:origin x="2874" y="6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ceos_logo.png"/>
          <p:cNvPicPr/>
          <p:nvPr userDrawn="1"/>
        </p:nvPicPr>
        <p:blipFill>
          <a:blip r:embed="rId2">
            <a:extLst>
              <a:ext uri="{28A0092B-C50C-407E-A947-70E740481C1C}">
                <a14:useLocalDpi xmlns:a14="http://schemas.microsoft.com/office/drawing/2010/main" val="0"/>
              </a:ext>
            </a:extLst>
          </a:blip>
          <a:stretch>
            <a:fillRect/>
          </a:stretch>
        </p:blipFill>
        <p:spPr>
          <a:xfrm>
            <a:off x="2732890" y="87682"/>
            <a:ext cx="2309090" cy="914400"/>
          </a:xfrm>
          <a:prstGeom prst="rect">
            <a:avLst/>
          </a:prstGeom>
          <a:ln w="12700">
            <a:miter lim="400000"/>
          </a:ln>
        </p:spPr>
      </p:pic>
      <p:sp>
        <p:nvSpPr>
          <p:cNvPr id="9" name="Shape 10"/>
          <p:cNvSpPr txBox="1">
            <a:spLocks/>
          </p:cNvSpPr>
          <p:nvPr userDrawn="1"/>
        </p:nvSpPr>
        <p:spPr>
          <a:xfrm>
            <a:off x="2484330" y="1054281"/>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ctr" defTabSz="914400">
              <a:defRPr sz="1800" b="0">
                <a:solidFill>
                  <a:srgbClr val="000000"/>
                </a:solidFill>
              </a:defRPr>
            </a:pPr>
            <a:r>
              <a:rPr lang="en-US" sz="900" dirty="0">
                <a:solidFill>
                  <a:schemeClr val="tx1">
                    <a:lumMod val="65000"/>
                    <a:lumOff val="35000"/>
                  </a:schemeClr>
                </a:solidFill>
              </a:rPr>
              <a:t>Committee on Earth Observation Satellites</a:t>
            </a:r>
          </a:p>
        </p:txBody>
      </p:sp>
      <p:pic>
        <p:nvPicPr>
          <p:cNvPr id="7" name="Picture 6"/>
          <p:cNvPicPr>
            <a:picLocks noChangeAspect="1"/>
          </p:cNvPicPr>
          <p:nvPr userDrawn="1"/>
        </p:nvPicPr>
        <p:blipFill rotWithShape="1">
          <a:blip r:embed="rId3"/>
          <a:srcRect l="59869" t="18394" r="12281" b="7998"/>
          <a:stretch/>
        </p:blipFill>
        <p:spPr>
          <a:xfrm>
            <a:off x="-7138" y="4275814"/>
            <a:ext cx="7779538" cy="5782586"/>
          </a:xfrm>
          <a:prstGeom prst="rect">
            <a:avLst/>
          </a:prstGeom>
        </p:spPr>
      </p:pic>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C76E6EE-E184-4B8C-BBA1-37A734E7BF68}"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DAC14-A388-4F06-831F-38AF9001522D}" type="slidenum">
              <a:rPr lang="en-US" smtClean="0"/>
              <a:t>‹#›</a:t>
            </a:fld>
            <a:endParaRPr lang="en-US"/>
          </a:p>
        </p:txBody>
      </p:sp>
    </p:spTree>
    <p:extLst>
      <p:ext uri="{BB962C8B-B14F-4D97-AF65-F5344CB8AC3E}">
        <p14:creationId xmlns:p14="http://schemas.microsoft.com/office/powerpoint/2010/main" val="2468834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76E6EE-E184-4B8C-BBA1-37A734E7BF68}"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DAC14-A388-4F06-831F-38AF9001522D}" type="slidenum">
              <a:rPr lang="en-US" smtClean="0"/>
              <a:t>‹#›</a:t>
            </a:fld>
            <a:endParaRPr lang="en-US"/>
          </a:p>
        </p:txBody>
      </p:sp>
    </p:spTree>
    <p:extLst>
      <p:ext uri="{BB962C8B-B14F-4D97-AF65-F5344CB8AC3E}">
        <p14:creationId xmlns:p14="http://schemas.microsoft.com/office/powerpoint/2010/main" val="3512711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76E6EE-E184-4B8C-BBA1-37A734E7BF68}"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DAC14-A388-4F06-831F-38AF9001522D}" type="slidenum">
              <a:rPr lang="en-US" smtClean="0"/>
              <a:t>‹#›</a:t>
            </a:fld>
            <a:endParaRPr lang="en-US"/>
          </a:p>
        </p:txBody>
      </p:sp>
    </p:spTree>
    <p:extLst>
      <p:ext uri="{BB962C8B-B14F-4D97-AF65-F5344CB8AC3E}">
        <p14:creationId xmlns:p14="http://schemas.microsoft.com/office/powerpoint/2010/main" val="1265583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76E6EE-E184-4B8C-BBA1-37A734E7BF68}"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DAC14-A388-4F06-831F-38AF9001522D}" type="slidenum">
              <a:rPr lang="en-US" smtClean="0"/>
              <a:t>‹#›</a:t>
            </a:fld>
            <a:endParaRPr lang="en-US"/>
          </a:p>
        </p:txBody>
      </p:sp>
    </p:spTree>
    <p:extLst>
      <p:ext uri="{BB962C8B-B14F-4D97-AF65-F5344CB8AC3E}">
        <p14:creationId xmlns:p14="http://schemas.microsoft.com/office/powerpoint/2010/main" val="976168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76E6EE-E184-4B8C-BBA1-37A734E7BF68}"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DAC14-A388-4F06-831F-38AF9001522D}" type="slidenum">
              <a:rPr lang="en-US" smtClean="0"/>
              <a:t>‹#›</a:t>
            </a:fld>
            <a:endParaRPr lang="en-US"/>
          </a:p>
        </p:txBody>
      </p:sp>
    </p:spTree>
    <p:extLst>
      <p:ext uri="{BB962C8B-B14F-4D97-AF65-F5344CB8AC3E}">
        <p14:creationId xmlns:p14="http://schemas.microsoft.com/office/powerpoint/2010/main" val="2066804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76E6EE-E184-4B8C-BBA1-37A734E7BF68}"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DAC14-A388-4F06-831F-38AF9001522D}" type="slidenum">
              <a:rPr lang="en-US" smtClean="0"/>
              <a:t>‹#›</a:t>
            </a:fld>
            <a:endParaRPr lang="en-US"/>
          </a:p>
        </p:txBody>
      </p:sp>
    </p:spTree>
    <p:extLst>
      <p:ext uri="{BB962C8B-B14F-4D97-AF65-F5344CB8AC3E}">
        <p14:creationId xmlns:p14="http://schemas.microsoft.com/office/powerpoint/2010/main" val="431770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76E6EE-E184-4B8C-BBA1-37A734E7BF68}" type="datetimeFigureOut">
              <a:rPr lang="en-US" smtClean="0"/>
              <a:t>2/22/2021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FDAC14-A388-4F06-831F-38AF9001522D}" type="slidenum">
              <a:rPr lang="en-US" smtClean="0"/>
              <a:t>‹#›</a:t>
            </a:fld>
            <a:endParaRPr lang="en-US"/>
          </a:p>
        </p:txBody>
      </p:sp>
    </p:spTree>
    <p:extLst>
      <p:ext uri="{BB962C8B-B14F-4D97-AF65-F5344CB8AC3E}">
        <p14:creationId xmlns:p14="http://schemas.microsoft.com/office/powerpoint/2010/main" val="3535623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76E6EE-E184-4B8C-BBA1-37A734E7BF68}" type="datetimeFigureOut">
              <a:rPr lang="en-US" smtClean="0"/>
              <a:t>2/22/2021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FDAC14-A388-4F06-831F-38AF9001522D}" type="slidenum">
              <a:rPr lang="en-US" smtClean="0"/>
              <a:t>‹#›</a:t>
            </a:fld>
            <a:endParaRPr lang="en-US"/>
          </a:p>
        </p:txBody>
      </p:sp>
    </p:spTree>
    <p:extLst>
      <p:ext uri="{BB962C8B-B14F-4D97-AF65-F5344CB8AC3E}">
        <p14:creationId xmlns:p14="http://schemas.microsoft.com/office/powerpoint/2010/main" val="555039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6E6EE-E184-4B8C-BBA1-37A734E7BF68}" type="datetimeFigureOut">
              <a:rPr lang="en-US" smtClean="0"/>
              <a:t>2/22/2021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FDAC14-A388-4F06-831F-38AF9001522D}" type="slidenum">
              <a:rPr lang="en-US" smtClean="0"/>
              <a:t>‹#›</a:t>
            </a:fld>
            <a:endParaRPr lang="en-US"/>
          </a:p>
        </p:txBody>
      </p:sp>
    </p:spTree>
    <p:extLst>
      <p:ext uri="{BB962C8B-B14F-4D97-AF65-F5344CB8AC3E}">
        <p14:creationId xmlns:p14="http://schemas.microsoft.com/office/powerpoint/2010/main" val="1934577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Edit Master text styles</a:t>
            </a:r>
          </a:p>
        </p:txBody>
      </p:sp>
      <p:sp>
        <p:nvSpPr>
          <p:cNvPr id="5" name="Date Placeholder 4"/>
          <p:cNvSpPr>
            <a:spLocks noGrp="1"/>
          </p:cNvSpPr>
          <p:nvPr>
            <p:ph type="dt" sz="half" idx="10"/>
          </p:nvPr>
        </p:nvSpPr>
        <p:spPr/>
        <p:txBody>
          <a:bodyPr/>
          <a:lstStyle/>
          <a:p>
            <a:fld id="{BC76E6EE-E184-4B8C-BBA1-37A734E7BF68}"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DAC14-A388-4F06-831F-38AF9001522D}" type="slidenum">
              <a:rPr lang="en-US" smtClean="0"/>
              <a:t>‹#›</a:t>
            </a:fld>
            <a:endParaRPr lang="en-US"/>
          </a:p>
        </p:txBody>
      </p:sp>
    </p:spTree>
    <p:extLst>
      <p:ext uri="{BB962C8B-B14F-4D97-AF65-F5344CB8AC3E}">
        <p14:creationId xmlns:p14="http://schemas.microsoft.com/office/powerpoint/2010/main" val="585827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smtClean="0"/>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Edit Master text styles</a:t>
            </a:r>
          </a:p>
        </p:txBody>
      </p:sp>
      <p:sp>
        <p:nvSpPr>
          <p:cNvPr id="5" name="Date Placeholder 4"/>
          <p:cNvSpPr>
            <a:spLocks noGrp="1"/>
          </p:cNvSpPr>
          <p:nvPr>
            <p:ph type="dt" sz="half" idx="10"/>
          </p:nvPr>
        </p:nvSpPr>
        <p:spPr/>
        <p:txBody>
          <a:bodyPr/>
          <a:lstStyle/>
          <a:p>
            <a:fld id="{BC76E6EE-E184-4B8C-BBA1-37A734E7BF68}"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DAC14-A388-4F06-831F-38AF9001522D}" type="slidenum">
              <a:rPr lang="en-US" smtClean="0"/>
              <a:t>‹#›</a:t>
            </a:fld>
            <a:endParaRPr lang="en-US"/>
          </a:p>
        </p:txBody>
      </p:sp>
    </p:spTree>
    <p:extLst>
      <p:ext uri="{BB962C8B-B14F-4D97-AF65-F5344CB8AC3E}">
        <p14:creationId xmlns:p14="http://schemas.microsoft.com/office/powerpoint/2010/main" val="655998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C76E6EE-E184-4B8C-BBA1-37A734E7BF68}" type="datetimeFigureOut">
              <a:rPr lang="en-US" smtClean="0"/>
              <a:t>2/22/2021</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F1FDAC14-A388-4F06-831F-38AF9001522D}" type="slidenum">
              <a:rPr lang="en-US" smtClean="0"/>
              <a:t>‹#›</a:t>
            </a:fld>
            <a:endParaRPr lang="en-US"/>
          </a:p>
        </p:txBody>
      </p:sp>
    </p:spTree>
    <p:extLst>
      <p:ext uri="{BB962C8B-B14F-4D97-AF65-F5344CB8AC3E}">
        <p14:creationId xmlns:p14="http://schemas.microsoft.com/office/powerpoint/2010/main" val="11308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5677" y="4695811"/>
            <a:ext cx="7114783" cy="1971628"/>
          </a:xfrm>
        </p:spPr>
        <p:txBody>
          <a:bodyPr anchor="t">
            <a:noAutofit/>
          </a:bodyPr>
          <a:lstStyle/>
          <a:p>
            <a:pPr algn="l">
              <a:lnSpc>
                <a:spcPct val="100000"/>
              </a:lnSpc>
              <a:spcBef>
                <a:spcPts val="600"/>
              </a:spcBef>
              <a:spcAft>
                <a:spcPts val="1200"/>
              </a:spcAft>
            </a:pPr>
            <a:r>
              <a:rPr lang="en-US" sz="1200" dirty="0" smtClean="0">
                <a:solidFill>
                  <a:schemeClr val="bg1"/>
                </a:solidFill>
                <a:latin typeface="Arial" panose="020B0604020202020204" pitchFamily="34" charset="0"/>
                <a:cs typeface="Arial" panose="020B0604020202020204" pitchFamily="34" charset="0"/>
              </a:rPr>
              <a:t>Insert description here – consider including learning objectives here as well</a:t>
            </a:r>
            <a:endParaRPr lang="en-US" sz="1200" dirty="0">
              <a:solidFill>
                <a:schemeClr val="bg1"/>
              </a:solidFill>
              <a:latin typeface="Arial" panose="020B0604020202020204" pitchFamily="34" charset="0"/>
              <a:cs typeface="Arial" panose="020B0604020202020204" pitchFamily="34" charset="0"/>
            </a:endParaRPr>
          </a:p>
        </p:txBody>
      </p:sp>
      <p:sp>
        <p:nvSpPr>
          <p:cNvPr id="7" name="Title 1"/>
          <p:cNvSpPr txBox="1">
            <a:spLocks/>
          </p:cNvSpPr>
          <p:nvPr/>
        </p:nvSpPr>
        <p:spPr>
          <a:xfrm>
            <a:off x="325678" y="4365239"/>
            <a:ext cx="7114782" cy="330572"/>
          </a:xfrm>
          <a:prstGeom prst="rect">
            <a:avLst/>
          </a:prstGeom>
        </p:spPr>
        <p:txBody>
          <a:bodyPr vert="horz" lIns="91440" tIns="45720" rIns="91440" bIns="45720" rtlCol="0" anchor="t">
            <a:noAutofit/>
          </a:bodyPr>
          <a:lstStyle>
            <a:lvl1pPr algn="ctr" defTabSz="777240" rtl="0" eaLnBrk="1" latinLnBrk="0" hangingPunct="1">
              <a:lnSpc>
                <a:spcPct val="90000"/>
              </a:lnSpc>
              <a:spcBef>
                <a:spcPct val="0"/>
              </a:spcBef>
              <a:buNone/>
              <a:defRPr sz="5100" kern="1200">
                <a:solidFill>
                  <a:schemeClr val="tx1"/>
                </a:solidFill>
                <a:latin typeface="+mj-lt"/>
                <a:ea typeface="+mj-ea"/>
                <a:cs typeface="+mj-cs"/>
              </a:defRPr>
            </a:lvl1pPr>
          </a:lstStyle>
          <a:p>
            <a:pPr algn="l">
              <a:lnSpc>
                <a:spcPct val="100000"/>
              </a:lnSpc>
              <a:spcBef>
                <a:spcPts val="600"/>
              </a:spcBef>
              <a:spcAft>
                <a:spcPts val="1200"/>
              </a:spcAft>
            </a:pPr>
            <a:r>
              <a:rPr lang="en-US" sz="1600" b="1" dirty="0" smtClean="0">
                <a:solidFill>
                  <a:srgbClr val="92D050"/>
                </a:solidFill>
                <a:latin typeface="Arial" panose="020B0604020202020204" pitchFamily="34" charset="0"/>
                <a:cs typeface="Arial" panose="020B0604020202020204" pitchFamily="34" charset="0"/>
              </a:rPr>
              <a:t>Webinar Overview</a:t>
            </a:r>
            <a:endParaRPr lang="en-US" sz="1600" dirty="0">
              <a:solidFill>
                <a:schemeClr val="bg1"/>
              </a:solidFill>
              <a:latin typeface="Arial" panose="020B0604020202020204" pitchFamily="34" charset="0"/>
              <a:cs typeface="Arial" panose="020B0604020202020204" pitchFamily="34" charset="0"/>
            </a:endParaRPr>
          </a:p>
        </p:txBody>
      </p:sp>
      <p:sp>
        <p:nvSpPr>
          <p:cNvPr id="8" name="Title 1"/>
          <p:cNvSpPr txBox="1">
            <a:spLocks/>
          </p:cNvSpPr>
          <p:nvPr/>
        </p:nvSpPr>
        <p:spPr>
          <a:xfrm>
            <a:off x="338203" y="1356585"/>
            <a:ext cx="7114783" cy="327876"/>
          </a:xfrm>
          <a:prstGeom prst="rect">
            <a:avLst/>
          </a:prstGeom>
        </p:spPr>
        <p:txBody>
          <a:bodyPr vert="horz" lIns="91440" tIns="45720" rIns="91440" bIns="45720" rtlCol="0" anchor="t">
            <a:noAutofit/>
          </a:bodyPr>
          <a:lstStyle>
            <a:lvl1pPr algn="ctr" defTabSz="777240" rtl="0" eaLnBrk="1" latinLnBrk="0" hangingPunct="1">
              <a:lnSpc>
                <a:spcPct val="90000"/>
              </a:lnSpc>
              <a:spcBef>
                <a:spcPct val="0"/>
              </a:spcBef>
              <a:buNone/>
              <a:defRPr sz="5100" kern="1200">
                <a:solidFill>
                  <a:schemeClr val="tx1"/>
                </a:solidFill>
                <a:latin typeface="+mj-lt"/>
                <a:ea typeface="+mj-ea"/>
                <a:cs typeface="+mj-cs"/>
              </a:defRPr>
            </a:lvl1pPr>
          </a:lstStyle>
          <a:p>
            <a:pPr>
              <a:lnSpc>
                <a:spcPct val="100000"/>
              </a:lnSpc>
              <a:spcBef>
                <a:spcPts val="0"/>
              </a:spcBef>
            </a:pPr>
            <a:r>
              <a:rPr lang="en-US" sz="1600" b="1" i="1" dirty="0" smtClean="0">
                <a:solidFill>
                  <a:schemeClr val="accent1">
                    <a:lumMod val="75000"/>
                  </a:schemeClr>
                </a:solidFill>
                <a:latin typeface="Arial" panose="020B0604020202020204" pitchFamily="34" charset="0"/>
                <a:cs typeface="Arial" panose="020B0604020202020204" pitchFamily="34" charset="0"/>
              </a:rPr>
              <a:t>Please join us for a CEOS webinar</a:t>
            </a:r>
            <a:endParaRPr lang="en-US" sz="1200" dirty="0" smtClean="0">
              <a:solidFill>
                <a:schemeClr val="accent1">
                  <a:lumMod val="75000"/>
                </a:schemeClr>
              </a:solidFill>
              <a:latin typeface="Arial" panose="020B0604020202020204" pitchFamily="34" charset="0"/>
              <a:cs typeface="Arial" panose="020B0604020202020204" pitchFamily="34" charset="0"/>
            </a:endParaRPr>
          </a:p>
        </p:txBody>
      </p:sp>
      <p:sp>
        <p:nvSpPr>
          <p:cNvPr id="9" name="Title 1"/>
          <p:cNvSpPr txBox="1">
            <a:spLocks/>
          </p:cNvSpPr>
          <p:nvPr/>
        </p:nvSpPr>
        <p:spPr>
          <a:xfrm>
            <a:off x="314804" y="6685004"/>
            <a:ext cx="4156988" cy="2519182"/>
          </a:xfrm>
          <a:prstGeom prst="rect">
            <a:avLst/>
          </a:prstGeom>
        </p:spPr>
        <p:txBody>
          <a:bodyPr vert="horz" lIns="91440" tIns="45720" rIns="91440" bIns="45720" rtlCol="0" anchor="t">
            <a:noAutofit/>
          </a:bodyPr>
          <a:lstStyle>
            <a:lvl1pPr algn="ctr" defTabSz="777240" rtl="0" eaLnBrk="1" latinLnBrk="0" hangingPunct="1">
              <a:lnSpc>
                <a:spcPct val="90000"/>
              </a:lnSpc>
              <a:spcBef>
                <a:spcPct val="0"/>
              </a:spcBef>
              <a:buNone/>
              <a:defRPr sz="5100" kern="1200">
                <a:solidFill>
                  <a:schemeClr val="tx1"/>
                </a:solidFill>
                <a:latin typeface="+mj-lt"/>
                <a:ea typeface="+mj-ea"/>
                <a:cs typeface="+mj-cs"/>
              </a:defRPr>
            </a:lvl1pPr>
          </a:lstStyle>
          <a:p>
            <a:pPr algn="l">
              <a:lnSpc>
                <a:spcPct val="100000"/>
              </a:lnSpc>
              <a:spcBef>
                <a:spcPts val="0"/>
              </a:spcBef>
              <a:spcAft>
                <a:spcPts val="400"/>
              </a:spcAft>
            </a:pPr>
            <a:r>
              <a:rPr lang="en-US" sz="1600" b="1" dirty="0" smtClean="0">
                <a:solidFill>
                  <a:srgbClr val="92D050"/>
                </a:solidFill>
                <a:latin typeface="Arial" panose="020B0604020202020204" pitchFamily="34" charset="0"/>
                <a:cs typeface="Arial" panose="020B0604020202020204" pitchFamily="34" charset="0"/>
              </a:rPr>
              <a:t>Agenda</a:t>
            </a:r>
            <a:endParaRPr lang="en-US" sz="1300" b="1" dirty="0" smtClean="0">
              <a:solidFill>
                <a:srgbClr val="92D050"/>
              </a:solidFill>
              <a:latin typeface="Arial" panose="020B0604020202020204" pitchFamily="34" charset="0"/>
              <a:cs typeface="Arial" panose="020B0604020202020204" pitchFamily="34" charset="0"/>
            </a:endParaRPr>
          </a:p>
          <a:p>
            <a:pPr marL="285750" indent="-173038" algn="l">
              <a:lnSpc>
                <a:spcPct val="100000"/>
              </a:lnSpc>
              <a:spcBef>
                <a:spcPts val="0"/>
              </a:spcBef>
              <a:spcAft>
                <a:spcPts val="300"/>
              </a:spcAft>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Insert</a:t>
            </a:r>
          </a:p>
          <a:p>
            <a:pPr marL="285750" indent="-173038" algn="l">
              <a:lnSpc>
                <a:spcPct val="100000"/>
              </a:lnSpc>
              <a:spcBef>
                <a:spcPts val="0"/>
              </a:spcBef>
              <a:spcAft>
                <a:spcPts val="300"/>
              </a:spcAft>
              <a:buFont typeface="Arial" panose="020B0604020202020204" pitchFamily="34" charset="0"/>
              <a:buChar char="•"/>
            </a:pPr>
            <a:r>
              <a:rPr lang="en-US" sz="1200" smtClean="0">
                <a:solidFill>
                  <a:schemeClr val="bg1"/>
                </a:solidFill>
                <a:latin typeface="Arial" panose="020B0604020202020204" pitchFamily="34" charset="0"/>
                <a:cs typeface="Arial" panose="020B0604020202020204" pitchFamily="34" charset="0"/>
              </a:rPr>
              <a:t>Agenda</a:t>
            </a:r>
            <a:r>
              <a:rPr lang="en-US" sz="1200" smtClean="0">
                <a:solidFill>
                  <a:schemeClr val="bg1"/>
                </a:solidFill>
                <a:latin typeface="Arial" panose="020B0604020202020204" pitchFamily="34" charset="0"/>
                <a:cs typeface="Arial" panose="020B0604020202020204" pitchFamily="34" charset="0"/>
              </a:rPr>
              <a:t> </a:t>
            </a:r>
            <a:endParaRPr lang="en-US" sz="1200" dirty="0" smtClean="0">
              <a:solidFill>
                <a:schemeClr val="bg1"/>
              </a:solidFill>
              <a:latin typeface="Arial" panose="020B0604020202020204" pitchFamily="34" charset="0"/>
              <a:cs typeface="Arial" panose="020B0604020202020204" pitchFamily="34" charset="0"/>
            </a:endParaRPr>
          </a:p>
          <a:p>
            <a:pPr marL="285750" indent="-173038" algn="l">
              <a:lnSpc>
                <a:spcPct val="100000"/>
              </a:lnSpc>
              <a:spcBef>
                <a:spcPts val="0"/>
              </a:spcBef>
              <a:spcAft>
                <a:spcPts val="300"/>
              </a:spcAft>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Items</a:t>
            </a:r>
          </a:p>
          <a:p>
            <a:pPr marL="285750" indent="-173038" algn="l">
              <a:lnSpc>
                <a:spcPct val="100000"/>
              </a:lnSpc>
              <a:spcBef>
                <a:spcPts val="0"/>
              </a:spcBef>
              <a:spcAft>
                <a:spcPts val="300"/>
              </a:spcAft>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Here</a:t>
            </a:r>
          </a:p>
          <a:p>
            <a:pPr marL="285750" indent="-173038" algn="l">
              <a:lnSpc>
                <a:spcPct val="100000"/>
              </a:lnSpc>
              <a:spcBef>
                <a:spcPts val="0"/>
              </a:spcBef>
              <a:spcAft>
                <a:spcPts val="300"/>
              </a:spcAft>
              <a:buFont typeface="Arial" panose="020B0604020202020204" pitchFamily="34" charset="0"/>
              <a:buChar char="•"/>
            </a:pPr>
            <a:endParaRPr lang="en-US" sz="1200" dirty="0">
              <a:solidFill>
                <a:schemeClr val="bg1"/>
              </a:solidFill>
              <a:latin typeface="Arial" panose="020B0604020202020204" pitchFamily="34" charset="0"/>
              <a:cs typeface="Arial" panose="020B0604020202020204" pitchFamily="34" charset="0"/>
            </a:endParaRPr>
          </a:p>
        </p:txBody>
      </p:sp>
      <p:sp>
        <p:nvSpPr>
          <p:cNvPr id="10" name="Title 1"/>
          <p:cNvSpPr txBox="1">
            <a:spLocks/>
          </p:cNvSpPr>
          <p:nvPr/>
        </p:nvSpPr>
        <p:spPr>
          <a:xfrm>
            <a:off x="338204" y="9184172"/>
            <a:ext cx="7114782" cy="330572"/>
          </a:xfrm>
          <a:prstGeom prst="rect">
            <a:avLst/>
          </a:prstGeom>
        </p:spPr>
        <p:txBody>
          <a:bodyPr vert="horz" lIns="91440" tIns="45720" rIns="91440" bIns="45720" rtlCol="0" anchor="t">
            <a:noAutofit/>
          </a:bodyPr>
          <a:lstStyle>
            <a:lvl1pPr algn="ctr" defTabSz="777240" rtl="0" eaLnBrk="1" latinLnBrk="0" hangingPunct="1">
              <a:lnSpc>
                <a:spcPct val="90000"/>
              </a:lnSpc>
              <a:spcBef>
                <a:spcPct val="0"/>
              </a:spcBef>
              <a:buNone/>
              <a:defRPr sz="5100" kern="1200">
                <a:solidFill>
                  <a:schemeClr val="tx1"/>
                </a:solidFill>
                <a:latin typeface="+mj-lt"/>
                <a:ea typeface="+mj-ea"/>
                <a:cs typeface="+mj-cs"/>
              </a:defRPr>
            </a:lvl1pPr>
          </a:lstStyle>
          <a:p>
            <a:pPr algn="l">
              <a:lnSpc>
                <a:spcPct val="100000"/>
              </a:lnSpc>
              <a:spcBef>
                <a:spcPts val="600"/>
              </a:spcBef>
              <a:spcAft>
                <a:spcPts val="1200"/>
              </a:spcAft>
            </a:pPr>
            <a:r>
              <a:rPr lang="en-US" sz="1600" b="1" dirty="0" smtClean="0">
                <a:solidFill>
                  <a:srgbClr val="92D050"/>
                </a:solidFill>
                <a:latin typeface="Arial" panose="020B0604020202020204" pitchFamily="34" charset="0"/>
                <a:cs typeface="Arial" panose="020B0604020202020204" pitchFamily="34" charset="0"/>
              </a:rPr>
              <a:t>Speakers: </a:t>
            </a:r>
            <a:r>
              <a:rPr lang="en-US" sz="1200" dirty="0" smtClean="0">
                <a:solidFill>
                  <a:schemeClr val="bg1"/>
                </a:solidFill>
                <a:latin typeface="Arial" panose="020B0604020202020204" pitchFamily="34" charset="0"/>
                <a:cs typeface="Arial" panose="020B0604020202020204" pitchFamily="34" charset="0"/>
              </a:rPr>
              <a:t>Name (Agency) &amp; Name (Agency)</a:t>
            </a:r>
            <a:endParaRPr lang="en-US" sz="1200" dirty="0">
              <a:solidFill>
                <a:schemeClr val="bg1"/>
              </a:solidFill>
              <a:latin typeface="Arial" panose="020B0604020202020204" pitchFamily="34" charset="0"/>
              <a:cs typeface="Arial" panose="020B0604020202020204" pitchFamily="34" charset="0"/>
            </a:endParaRPr>
          </a:p>
        </p:txBody>
      </p:sp>
      <p:sp>
        <p:nvSpPr>
          <p:cNvPr id="11" name="Title 1"/>
          <p:cNvSpPr txBox="1">
            <a:spLocks/>
          </p:cNvSpPr>
          <p:nvPr/>
        </p:nvSpPr>
        <p:spPr>
          <a:xfrm>
            <a:off x="338203" y="9592562"/>
            <a:ext cx="5098093" cy="330572"/>
          </a:xfrm>
          <a:prstGeom prst="rect">
            <a:avLst/>
          </a:prstGeom>
        </p:spPr>
        <p:txBody>
          <a:bodyPr vert="horz" lIns="91440" tIns="45720" rIns="91440" bIns="45720" rtlCol="0" anchor="t">
            <a:noAutofit/>
          </a:bodyPr>
          <a:lstStyle>
            <a:lvl1pPr algn="ctr" defTabSz="777240" rtl="0" eaLnBrk="1" latinLnBrk="0" hangingPunct="1">
              <a:lnSpc>
                <a:spcPct val="90000"/>
              </a:lnSpc>
              <a:spcBef>
                <a:spcPct val="0"/>
              </a:spcBef>
              <a:buNone/>
              <a:defRPr sz="5100" kern="1200">
                <a:solidFill>
                  <a:schemeClr val="tx1"/>
                </a:solidFill>
                <a:latin typeface="+mj-lt"/>
                <a:ea typeface="+mj-ea"/>
                <a:cs typeface="+mj-cs"/>
              </a:defRPr>
            </a:lvl1pPr>
          </a:lstStyle>
          <a:p>
            <a:pPr algn="l">
              <a:lnSpc>
                <a:spcPct val="100000"/>
              </a:lnSpc>
              <a:spcBef>
                <a:spcPts val="600"/>
              </a:spcBef>
              <a:spcAft>
                <a:spcPts val="1200"/>
              </a:spcAft>
            </a:pPr>
            <a:r>
              <a:rPr lang="en-US" sz="1000" dirty="0" smtClean="0">
                <a:solidFill>
                  <a:schemeClr val="bg1">
                    <a:lumMod val="75000"/>
                  </a:schemeClr>
                </a:solidFill>
                <a:latin typeface="Arial Narrow" panose="020B0606020202030204" pitchFamily="34" charset="0"/>
                <a:cs typeface="Arial" panose="020B0604020202020204" pitchFamily="34" charset="0"/>
              </a:rPr>
              <a:t>This webinar is brought to you by the CEOS Working Group on INSERT HERE [ex. CEOS Working Groups on Information Systems &amp; Services (WGISS) &amp; Capacity Building &amp; Data Democracy (WGCapD)]</a:t>
            </a:r>
            <a:endParaRPr lang="en-US" sz="1000" dirty="0">
              <a:solidFill>
                <a:schemeClr val="bg1">
                  <a:lumMod val="75000"/>
                </a:schemeClr>
              </a:solidFill>
              <a:latin typeface="Arial Narrow" panose="020B0606020202030204" pitchFamily="34" charset="0"/>
              <a:cs typeface="Arial" panose="020B0604020202020204" pitchFamily="34" charset="0"/>
            </a:endParaRPr>
          </a:p>
        </p:txBody>
      </p:sp>
      <p:sp>
        <p:nvSpPr>
          <p:cNvPr id="12" name="Title 1"/>
          <p:cNvSpPr txBox="1">
            <a:spLocks/>
          </p:cNvSpPr>
          <p:nvPr/>
        </p:nvSpPr>
        <p:spPr>
          <a:xfrm>
            <a:off x="352138" y="3253657"/>
            <a:ext cx="7114783" cy="976316"/>
          </a:xfrm>
          <a:prstGeom prst="rect">
            <a:avLst/>
          </a:prstGeom>
        </p:spPr>
        <p:txBody>
          <a:bodyPr vert="horz" lIns="91440" tIns="45720" rIns="91440" bIns="45720" rtlCol="0" anchor="t">
            <a:noAutofit/>
          </a:bodyPr>
          <a:lstStyle>
            <a:lvl1pPr algn="ctr" defTabSz="777240" rtl="0" eaLnBrk="1" latinLnBrk="0" hangingPunct="1">
              <a:lnSpc>
                <a:spcPct val="90000"/>
              </a:lnSpc>
              <a:spcBef>
                <a:spcPct val="0"/>
              </a:spcBef>
              <a:buNone/>
              <a:defRPr sz="5100" kern="1200">
                <a:solidFill>
                  <a:schemeClr val="tx1"/>
                </a:solidFill>
                <a:latin typeface="+mj-lt"/>
                <a:ea typeface="+mj-ea"/>
                <a:cs typeface="+mj-cs"/>
              </a:defRPr>
            </a:lvl1pPr>
          </a:lstStyle>
          <a:p>
            <a:pPr>
              <a:lnSpc>
                <a:spcPct val="100000"/>
              </a:lnSpc>
              <a:spcBef>
                <a:spcPts val="0"/>
              </a:spcBef>
            </a:pPr>
            <a:r>
              <a:rPr lang="en-US" sz="1600" b="1" dirty="0" smtClean="0">
                <a:solidFill>
                  <a:srgbClr val="1D355B"/>
                </a:solidFill>
                <a:latin typeface="Arial" panose="020B0604020202020204" pitchFamily="34" charset="0"/>
                <a:cs typeface="Arial" panose="020B0604020202020204" pitchFamily="34" charset="0"/>
              </a:rPr>
              <a:t>Date Time (include Time Zone)</a:t>
            </a:r>
          </a:p>
          <a:p>
            <a:pPr>
              <a:lnSpc>
                <a:spcPct val="100000"/>
              </a:lnSpc>
              <a:spcBef>
                <a:spcPts val="1200"/>
              </a:spcBef>
            </a:pPr>
            <a:r>
              <a:rPr lang="en-US" sz="1400" i="1" dirty="0" smtClean="0">
                <a:solidFill>
                  <a:schemeClr val="accent1">
                    <a:lumMod val="75000"/>
                  </a:schemeClr>
                </a:solidFill>
                <a:latin typeface="Arial" panose="020B0604020202020204" pitchFamily="34" charset="0"/>
                <a:cs typeface="Arial" panose="020B0604020202020204" pitchFamily="34" charset="0"/>
              </a:rPr>
              <a:t>To Register &amp; Join, visit</a:t>
            </a:r>
            <a:r>
              <a:rPr lang="en-US" sz="1600" dirty="0" smtClean="0">
                <a:solidFill>
                  <a:schemeClr val="accent1">
                    <a:lumMod val="75000"/>
                  </a:schemeClr>
                </a:solidFill>
                <a:latin typeface="Arial" panose="020B0604020202020204" pitchFamily="34" charset="0"/>
                <a:cs typeface="Arial" panose="020B0604020202020204" pitchFamily="34" charset="0"/>
              </a:rPr>
              <a:t>: </a:t>
            </a:r>
            <a:r>
              <a:rPr lang="en-US" sz="1200" dirty="0" smtClean="0">
                <a:solidFill>
                  <a:schemeClr val="accent1">
                    <a:lumMod val="75000"/>
                  </a:schemeClr>
                </a:solidFill>
                <a:latin typeface="Arial" panose="020B0604020202020204" pitchFamily="34" charset="0"/>
                <a:cs typeface="Arial" panose="020B0604020202020204" pitchFamily="34" charset="0"/>
              </a:rPr>
              <a:t>INSERT REGISTRATION LINK HERE</a:t>
            </a:r>
          </a:p>
        </p:txBody>
      </p:sp>
      <p:sp>
        <p:nvSpPr>
          <p:cNvPr id="14" name="Title 1"/>
          <p:cNvSpPr txBox="1">
            <a:spLocks/>
          </p:cNvSpPr>
          <p:nvPr/>
        </p:nvSpPr>
        <p:spPr>
          <a:xfrm>
            <a:off x="165971" y="1706052"/>
            <a:ext cx="7114783" cy="1285223"/>
          </a:xfrm>
          <a:prstGeom prst="rect">
            <a:avLst/>
          </a:prstGeom>
        </p:spPr>
        <p:txBody>
          <a:bodyPr vert="horz" lIns="91440" tIns="45720" rIns="91440" bIns="45720" rtlCol="0" anchor="t">
            <a:noAutofit/>
          </a:bodyPr>
          <a:lstStyle>
            <a:lvl1pPr algn="ctr" defTabSz="777240" rtl="0" eaLnBrk="1" latinLnBrk="0" hangingPunct="1">
              <a:lnSpc>
                <a:spcPct val="90000"/>
              </a:lnSpc>
              <a:spcBef>
                <a:spcPct val="0"/>
              </a:spcBef>
              <a:buNone/>
              <a:defRPr sz="5100" kern="1200">
                <a:solidFill>
                  <a:schemeClr val="tx1"/>
                </a:solidFill>
                <a:latin typeface="+mj-lt"/>
                <a:ea typeface="+mj-ea"/>
                <a:cs typeface="+mj-cs"/>
              </a:defRPr>
            </a:lvl1pPr>
          </a:lstStyle>
          <a:p>
            <a:pPr>
              <a:spcBef>
                <a:spcPts val="0"/>
              </a:spcBef>
            </a:pPr>
            <a:r>
              <a:rPr lang="en-US" sz="2800" b="1" dirty="0" smtClean="0">
                <a:solidFill>
                  <a:srgbClr val="1D355B"/>
                </a:solidFill>
                <a:latin typeface="Arial" panose="020B0604020202020204" pitchFamily="34" charset="0"/>
                <a:cs typeface="Arial" panose="020B0604020202020204" pitchFamily="34" charset="0"/>
              </a:rPr>
              <a:t>[Insert Training Title Here]</a:t>
            </a:r>
          </a:p>
          <a:p>
            <a:pPr>
              <a:lnSpc>
                <a:spcPct val="100000"/>
              </a:lnSpc>
              <a:spcBef>
                <a:spcPts val="0"/>
              </a:spcBef>
            </a:pPr>
            <a:endParaRPr lang="en-US" sz="1000" b="1" dirty="0" smtClean="0">
              <a:solidFill>
                <a:srgbClr val="1D355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90085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TotalTime>
  <Words>97</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Narrow</vt:lpstr>
      <vt:lpstr>Calibri</vt:lpstr>
      <vt:lpstr>Calibri Light</vt:lpstr>
      <vt:lpstr>Droid Serif</vt:lpstr>
      <vt:lpstr>Office Theme</vt:lpstr>
      <vt:lpstr>Insert description here – consider including learning objectives here as well</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CEOS Future Data Access and Analysis Architecture (FDA) initiative has resulted in a range of new approaches for EO data access and analysis being deployed globally by CEOS Agencies. Many of the pilot activities are now practical implementations with new standards for Analysis Ready Data, advanced user-programmable Exploitation Platforms and vast amounts of data readily available on Cloud platforms with open source analytics tools like the CEOS Open Data Cube. Many of these components allow user algorithms to be brought to the data, rather than having to download and run locally thus opening new opportunities for researchers, industry and government use. The FDA ecosystem is still evolving and a challenge to navigate and the CEOS Working Groups are collaborating closely to make is simpler to not only discover EO data but to also exploit it using the various elements of FDA.</dc:title>
  <dc:creator>Childs, Lauren M. (LARC-E3)[DEVELOP]</dc:creator>
  <cp:lastModifiedBy>Childs, Lauren M. (LARC-E3)[DEVELOP]</cp:lastModifiedBy>
  <cp:revision>20</cp:revision>
  <dcterms:created xsi:type="dcterms:W3CDTF">2019-08-16T21:11:19Z</dcterms:created>
  <dcterms:modified xsi:type="dcterms:W3CDTF">2021-02-22T23:31:07Z</dcterms:modified>
</cp:coreProperties>
</file>