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Helvetica Neue"/>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6" roundtripDataSignature="AMtx7mgdB06dpInIcUMQffxpgPLpVqvn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HelveticaNeue-regular.fntdata"/><Relationship Id="rId21" Type="http://schemas.openxmlformats.org/officeDocument/2006/relationships/slide" Target="slides/slide16.xml"/><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c0b9a3638c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c0b9a3638c_0_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c0b9a3638c_0_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bf367f924a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bf367f924a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gbf367f924a_0_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c0b9a3638c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c0b9a3638c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c0b9a3638c_0_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c113b80d0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c113b80d04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gc113b80d04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c113b80d04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c113b80d04_0_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gc113b80d04_0_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ba35f9562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bba35f9562_0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gbba35f9562_0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c0b9a3638c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c0b9a3638c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c0b9a3638c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c0b9a3638c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c0b9a3638c_0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c0b9a3638c_0_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0" name="Shape 20"/>
        <p:cNvGrpSpPr/>
        <p:nvPr/>
      </p:nvGrpSpPr>
      <p:grpSpPr>
        <a:xfrm>
          <a:off x="0" y="0"/>
          <a:ext cx="0" cy="0"/>
          <a:chOff x="0" y="0"/>
          <a:chExt cx="0" cy="0"/>
        </a:xfrm>
      </p:grpSpPr>
      <p:pic>
        <p:nvPicPr>
          <p:cNvPr id="21" name="Google Shape;21;p15"/>
          <p:cNvPicPr preferRelativeResize="0"/>
          <p:nvPr/>
        </p:nvPicPr>
        <p:blipFill rotWithShape="1">
          <a:blip r:embed="rId2">
            <a:alphaModFix/>
          </a:blip>
          <a:srcRect b="0" l="0" r="70665" t="0"/>
          <a:stretch/>
        </p:blipFill>
        <p:spPr>
          <a:xfrm>
            <a:off x="579057" y="1649"/>
            <a:ext cx="2011743" cy="5143500"/>
          </a:xfrm>
          <a:prstGeom prst="rect">
            <a:avLst/>
          </a:prstGeom>
          <a:noFill/>
          <a:ln>
            <a:noFill/>
          </a:ln>
        </p:spPr>
      </p:pic>
      <p:pic>
        <p:nvPicPr>
          <p:cNvPr id="22" name="Google Shape;22;p15"/>
          <p:cNvPicPr preferRelativeResize="0"/>
          <p:nvPr/>
        </p:nvPicPr>
        <p:blipFill rotWithShape="1">
          <a:blip r:embed="rId2">
            <a:alphaModFix/>
          </a:blip>
          <a:srcRect b="0" l="0" r="70665" t="0"/>
          <a:stretch/>
        </p:blipFill>
        <p:spPr>
          <a:xfrm>
            <a:off x="0" y="0"/>
            <a:ext cx="2011743" cy="5143500"/>
          </a:xfrm>
          <a:prstGeom prst="rect">
            <a:avLst/>
          </a:prstGeom>
          <a:noFill/>
          <a:ln>
            <a:noFill/>
          </a:ln>
        </p:spPr>
      </p:pic>
      <p:pic>
        <p:nvPicPr>
          <p:cNvPr id="23" name="Google Shape;23;p15"/>
          <p:cNvPicPr preferRelativeResize="0"/>
          <p:nvPr/>
        </p:nvPicPr>
        <p:blipFill rotWithShape="1">
          <a:blip r:embed="rId2">
            <a:alphaModFix/>
          </a:blip>
          <a:srcRect b="0" l="0" r="0" t="0"/>
          <a:stretch/>
        </p:blipFill>
        <p:spPr>
          <a:xfrm>
            <a:off x="2299716" y="0"/>
            <a:ext cx="6858000" cy="5143500"/>
          </a:xfrm>
          <a:prstGeom prst="rect">
            <a:avLst/>
          </a:prstGeom>
          <a:noFill/>
          <a:ln>
            <a:noFill/>
          </a:ln>
        </p:spPr>
      </p:pic>
      <p:pic>
        <p:nvPicPr>
          <p:cNvPr id="24" name="Google Shape;24;p15"/>
          <p:cNvPicPr preferRelativeResize="0"/>
          <p:nvPr/>
        </p:nvPicPr>
        <p:blipFill rotWithShape="1">
          <a:blip r:embed="rId3">
            <a:alphaModFix/>
          </a:blip>
          <a:srcRect b="0" l="0" r="0" t="0"/>
          <a:stretch/>
        </p:blipFill>
        <p:spPr>
          <a:xfrm>
            <a:off x="493009" y="234785"/>
            <a:ext cx="2507906" cy="993132"/>
          </a:xfrm>
          <a:prstGeom prst="rect">
            <a:avLst/>
          </a:prstGeom>
          <a:noFill/>
          <a:ln>
            <a:noFill/>
          </a:ln>
        </p:spPr>
      </p:pic>
      <p:sp>
        <p:nvSpPr>
          <p:cNvPr id="25" name="Google Shape;25;p15"/>
          <p:cNvSpPr txBox="1"/>
          <p:nvPr/>
        </p:nvSpPr>
        <p:spPr>
          <a:xfrm>
            <a:off x="407281" y="4388917"/>
            <a:ext cx="3784869" cy="723342"/>
          </a:xfrm>
          <a:prstGeom prst="rect">
            <a:avLst/>
          </a:prstGeom>
          <a:noFill/>
          <a:ln>
            <a:noFill/>
          </a:ln>
        </p:spPr>
        <p:txBody>
          <a:bodyPr anchorCtr="0" anchor="t" bIns="34275" lIns="68550" spcFirstLastPara="1" rIns="68550" wrap="square" tIns="34275">
            <a:noAutofit/>
          </a:bodyPr>
          <a:lstStyle/>
          <a:p>
            <a:pPr indent="0" lvl="0" marL="0" marR="0" rtl="0" algn="l">
              <a:lnSpc>
                <a:spcPct val="107000"/>
              </a:lnSpc>
              <a:spcBef>
                <a:spcPts val="0"/>
              </a:spcBef>
              <a:spcAft>
                <a:spcPts val="0"/>
              </a:spcAft>
              <a:buClr>
                <a:schemeClr val="lt1"/>
              </a:buClr>
              <a:buSzPts val="2000"/>
              <a:buFont typeface="Arial"/>
              <a:buNone/>
            </a:pPr>
            <a:r>
              <a:rPr b="1" i="0" lang="en-US" sz="1200" u="none" cap="none" strike="noStrike">
                <a:solidFill>
                  <a:schemeClr val="lt1"/>
                </a:solidFill>
                <a:latin typeface="Arial"/>
                <a:ea typeface="Arial"/>
                <a:cs typeface="Arial"/>
                <a:sym typeface="Arial"/>
              </a:rPr>
              <a:t>CEOS WGCapD-10 Annual Meeting</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chemeClr val="lt1"/>
              </a:buClr>
              <a:buSzPts val="2000"/>
              <a:buFont typeface="Arial"/>
              <a:buNone/>
            </a:pPr>
            <a:r>
              <a:rPr b="1" i="1" lang="en-US" sz="1200" u="none" cap="none" strike="noStrike">
                <a:solidFill>
                  <a:schemeClr val="lt1"/>
                </a:solidFill>
                <a:latin typeface="Arial"/>
                <a:ea typeface="Arial"/>
                <a:cs typeface="Arial"/>
                <a:sym typeface="Arial"/>
              </a:rPr>
              <a:t>Building a Vision for the Next Decade</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1" i="0" lang="en-US" sz="1200" u="none" cap="none" strike="noStrike">
                <a:solidFill>
                  <a:schemeClr val="lt1"/>
                </a:solidFill>
                <a:latin typeface="Arial"/>
                <a:ea typeface="Arial"/>
                <a:cs typeface="Arial"/>
                <a:sym typeface="Arial"/>
              </a:rPr>
              <a:t>1-4 March 2021 (virtual)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t/>
            </a:r>
            <a:endParaRPr b="0" i="0" sz="135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FFFFFF"/>
              </a:buClr>
              <a:buSzPts val="18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24"/>
          <p:cNvSpPr txBox="1"/>
          <p:nvPr>
            <p:ph type="title"/>
          </p:nvPr>
        </p:nvSpPr>
        <p:spPr>
          <a:xfrm>
            <a:off x="119575" y="3600450"/>
            <a:ext cx="8911883" cy="425054"/>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A5A5A5"/>
              </a:buClr>
              <a:buSzPts val="2000"/>
              <a:buFont typeface="Arial"/>
              <a:buNone/>
              <a:defRPr b="1" sz="20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4"/>
          <p:cNvSpPr/>
          <p:nvPr>
            <p:ph idx="2" type="pic"/>
          </p:nvPr>
        </p:nvSpPr>
        <p:spPr>
          <a:xfrm>
            <a:off x="119575" y="970671"/>
            <a:ext cx="8911883" cy="257501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rgbClr val="002569"/>
              </a:buClr>
              <a:buSzPts val="3200"/>
              <a:buFont typeface="Arial"/>
              <a:buNone/>
              <a:defRPr b="0" i="0" sz="3200" u="none" cap="none" strike="noStrike">
                <a:solidFill>
                  <a:srgbClr val="002569"/>
                </a:solidFill>
                <a:latin typeface="Arial"/>
                <a:ea typeface="Arial"/>
                <a:cs typeface="Arial"/>
                <a:sym typeface="Arial"/>
              </a:defRPr>
            </a:lvl1pPr>
            <a:lvl2pPr lvl="1" marR="0" rtl="0" algn="l">
              <a:lnSpc>
                <a:spcPct val="100000"/>
              </a:lnSpc>
              <a:spcBef>
                <a:spcPts val="560"/>
              </a:spcBef>
              <a:spcAft>
                <a:spcPts val="0"/>
              </a:spcAft>
              <a:buClr>
                <a:srgbClr val="002569"/>
              </a:buClr>
              <a:buSzPts val="2800"/>
              <a:buFont typeface="Arial"/>
              <a:buNone/>
              <a:defRPr b="0" i="0" sz="2800" u="none" cap="none" strike="noStrike">
                <a:solidFill>
                  <a:srgbClr val="002569"/>
                </a:solidFill>
                <a:latin typeface="Arial"/>
                <a:ea typeface="Arial"/>
                <a:cs typeface="Arial"/>
                <a:sym typeface="Arial"/>
              </a:defRPr>
            </a:lvl2pPr>
            <a:lvl3pPr lvl="2" marR="0" rtl="0" algn="l">
              <a:lnSpc>
                <a:spcPct val="100000"/>
              </a:lnSpc>
              <a:spcBef>
                <a:spcPts val="480"/>
              </a:spcBef>
              <a:spcAft>
                <a:spcPts val="0"/>
              </a:spcAft>
              <a:buClr>
                <a:srgbClr val="002569"/>
              </a:buClr>
              <a:buSzPts val="2400"/>
              <a:buFont typeface="Arial"/>
              <a:buNone/>
              <a:defRPr b="0" i="0" sz="2400" u="none" cap="none" strike="noStrike">
                <a:solidFill>
                  <a:srgbClr val="002569"/>
                </a:solidFill>
                <a:latin typeface="Arial"/>
                <a:ea typeface="Arial"/>
                <a:cs typeface="Arial"/>
                <a:sym typeface="Arial"/>
              </a:defRPr>
            </a:lvl3pPr>
            <a:lvl4pPr lvl="3" marR="0" rtl="0" algn="l">
              <a:lnSpc>
                <a:spcPct val="100000"/>
              </a:lnSpc>
              <a:spcBef>
                <a:spcPts val="400"/>
              </a:spcBef>
              <a:spcAft>
                <a:spcPts val="0"/>
              </a:spcAft>
              <a:buClr>
                <a:srgbClr val="002569"/>
              </a:buClr>
              <a:buSzPts val="2000"/>
              <a:buFont typeface="Arial"/>
              <a:buNone/>
              <a:defRPr b="0" i="0" sz="2000" u="none" cap="none" strike="noStrike">
                <a:solidFill>
                  <a:srgbClr val="002569"/>
                </a:solidFill>
                <a:latin typeface="Arial"/>
                <a:ea typeface="Arial"/>
                <a:cs typeface="Arial"/>
                <a:sym typeface="Arial"/>
              </a:defRPr>
            </a:lvl4pPr>
            <a:lvl5pPr lvl="4" marR="0" rtl="0" algn="l">
              <a:lnSpc>
                <a:spcPct val="100000"/>
              </a:lnSpc>
              <a:spcBef>
                <a:spcPts val="400"/>
              </a:spcBef>
              <a:spcAft>
                <a:spcPts val="0"/>
              </a:spcAft>
              <a:buClr>
                <a:srgbClr val="002569"/>
              </a:buClr>
              <a:buSzPts val="2000"/>
              <a:buFont typeface="Arial"/>
              <a:buNone/>
              <a:defRPr b="0" i="0" sz="2000" u="none" cap="none" strike="noStrike">
                <a:solidFill>
                  <a:srgbClr val="002569"/>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6" name="Google Shape;76;p24"/>
          <p:cNvSpPr txBox="1"/>
          <p:nvPr>
            <p:ph idx="1" type="body"/>
          </p:nvPr>
        </p:nvSpPr>
        <p:spPr>
          <a:xfrm>
            <a:off x="119575" y="4025503"/>
            <a:ext cx="8911883" cy="60364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002569"/>
              </a:buClr>
              <a:buSzPts val="1400"/>
              <a:buNone/>
              <a:defRPr sz="1400"/>
            </a:lvl1pPr>
            <a:lvl2pPr indent="-228600" lvl="1" marL="914400" algn="l">
              <a:lnSpc>
                <a:spcPct val="100000"/>
              </a:lnSpc>
              <a:spcBef>
                <a:spcPts val="240"/>
              </a:spcBef>
              <a:spcAft>
                <a:spcPts val="0"/>
              </a:spcAft>
              <a:buClr>
                <a:srgbClr val="002569"/>
              </a:buClr>
              <a:buSzPts val="1200"/>
              <a:buNone/>
              <a:defRPr sz="1200"/>
            </a:lvl2pPr>
            <a:lvl3pPr indent="-228600" lvl="2" marL="1371600" algn="l">
              <a:lnSpc>
                <a:spcPct val="100000"/>
              </a:lnSpc>
              <a:spcBef>
                <a:spcPts val="200"/>
              </a:spcBef>
              <a:spcAft>
                <a:spcPts val="0"/>
              </a:spcAft>
              <a:buClr>
                <a:srgbClr val="002569"/>
              </a:buClr>
              <a:buSzPts val="1000"/>
              <a:buNone/>
              <a:defRPr sz="1000"/>
            </a:lvl3pPr>
            <a:lvl4pPr indent="-228600" lvl="3" marL="1828800" algn="l">
              <a:lnSpc>
                <a:spcPct val="100000"/>
              </a:lnSpc>
              <a:spcBef>
                <a:spcPts val="180"/>
              </a:spcBef>
              <a:spcAft>
                <a:spcPts val="0"/>
              </a:spcAft>
              <a:buClr>
                <a:srgbClr val="002569"/>
              </a:buClr>
              <a:buSzPts val="900"/>
              <a:buNone/>
              <a:defRPr sz="900"/>
            </a:lvl4pPr>
            <a:lvl5pPr indent="-228600" lvl="4" marL="2286000" algn="l">
              <a:lnSpc>
                <a:spcPct val="100000"/>
              </a:lnSpc>
              <a:spcBef>
                <a:spcPts val="180"/>
              </a:spcBef>
              <a:spcAft>
                <a:spcPts val="0"/>
              </a:spcAft>
              <a:buClr>
                <a:srgbClr val="002569"/>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7" name="Google Shape;77;p24"/>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8" name="Google Shape;78;p2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25"/>
          <p:cNvSpPr txBox="1"/>
          <p:nvPr>
            <p:ph type="title"/>
          </p:nvPr>
        </p:nvSpPr>
        <p:spPr>
          <a:xfrm>
            <a:off x="1610751" y="122549"/>
            <a:ext cx="6133513" cy="651174"/>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5"/>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002569"/>
              </a:buClr>
              <a:buSzPts val="1800"/>
              <a:buChar char="•"/>
              <a:defRPr/>
            </a:lvl1pPr>
            <a:lvl2pPr indent="-342900" lvl="1" marL="914400" algn="l">
              <a:lnSpc>
                <a:spcPct val="100000"/>
              </a:lnSpc>
              <a:spcBef>
                <a:spcPts val="360"/>
              </a:spcBef>
              <a:spcAft>
                <a:spcPts val="0"/>
              </a:spcAft>
              <a:buClr>
                <a:srgbClr val="002569"/>
              </a:buClr>
              <a:buSzPts val="1800"/>
              <a:buChar char="–"/>
              <a:defRPr/>
            </a:lvl2pPr>
            <a:lvl3pPr indent="-342900" lvl="2" marL="1371600" algn="l">
              <a:lnSpc>
                <a:spcPct val="100000"/>
              </a:lnSpc>
              <a:spcBef>
                <a:spcPts val="360"/>
              </a:spcBef>
              <a:spcAft>
                <a:spcPts val="0"/>
              </a:spcAft>
              <a:buClr>
                <a:srgbClr val="002569"/>
              </a:buClr>
              <a:buSzPts val="1800"/>
              <a:buChar char="•"/>
              <a:defRPr/>
            </a:lvl3pPr>
            <a:lvl4pPr indent="-342900" lvl="3" marL="1828800" algn="l">
              <a:lnSpc>
                <a:spcPct val="100000"/>
              </a:lnSpc>
              <a:spcBef>
                <a:spcPts val="360"/>
              </a:spcBef>
              <a:spcAft>
                <a:spcPts val="0"/>
              </a:spcAft>
              <a:buClr>
                <a:srgbClr val="002569"/>
              </a:buClr>
              <a:buSzPts val="1800"/>
              <a:buChar char="–"/>
              <a:defRPr/>
            </a:lvl4pPr>
            <a:lvl5pPr indent="-342900" lvl="4" marL="2286000" algn="l">
              <a:lnSpc>
                <a:spcPct val="100000"/>
              </a:lnSpc>
              <a:spcBef>
                <a:spcPts val="360"/>
              </a:spcBef>
              <a:spcAft>
                <a:spcPts val="0"/>
              </a:spcAft>
              <a:buClr>
                <a:srgbClr val="002569"/>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3" name="Google Shape;83;p25"/>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4" name="Google Shape;84;p2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26"/>
          <p:cNvSpPr txBox="1"/>
          <p:nvPr>
            <p:ph type="title"/>
          </p:nvPr>
        </p:nvSpPr>
        <p:spPr>
          <a:xfrm rot="5400000">
            <a:off x="6012656" y="1721098"/>
            <a:ext cx="3290888"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6"/>
          <p:cNvSpPr txBox="1"/>
          <p:nvPr>
            <p:ph idx="1" type="body"/>
          </p:nvPr>
        </p:nvSpPr>
        <p:spPr>
          <a:xfrm rot="5400000">
            <a:off x="1821656" y="-260102"/>
            <a:ext cx="3290888"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002569"/>
              </a:buClr>
              <a:buSzPts val="1800"/>
              <a:buChar char="•"/>
              <a:defRPr/>
            </a:lvl1pPr>
            <a:lvl2pPr indent="-342900" lvl="1" marL="914400" algn="l">
              <a:lnSpc>
                <a:spcPct val="100000"/>
              </a:lnSpc>
              <a:spcBef>
                <a:spcPts val="360"/>
              </a:spcBef>
              <a:spcAft>
                <a:spcPts val="0"/>
              </a:spcAft>
              <a:buClr>
                <a:srgbClr val="002569"/>
              </a:buClr>
              <a:buSzPts val="1800"/>
              <a:buChar char="–"/>
              <a:defRPr/>
            </a:lvl2pPr>
            <a:lvl3pPr indent="-342900" lvl="2" marL="1371600" algn="l">
              <a:lnSpc>
                <a:spcPct val="100000"/>
              </a:lnSpc>
              <a:spcBef>
                <a:spcPts val="360"/>
              </a:spcBef>
              <a:spcAft>
                <a:spcPts val="0"/>
              </a:spcAft>
              <a:buClr>
                <a:srgbClr val="002569"/>
              </a:buClr>
              <a:buSzPts val="1800"/>
              <a:buChar char="•"/>
              <a:defRPr/>
            </a:lvl3pPr>
            <a:lvl4pPr indent="-342900" lvl="3" marL="1828800" algn="l">
              <a:lnSpc>
                <a:spcPct val="100000"/>
              </a:lnSpc>
              <a:spcBef>
                <a:spcPts val="360"/>
              </a:spcBef>
              <a:spcAft>
                <a:spcPts val="0"/>
              </a:spcAft>
              <a:buClr>
                <a:srgbClr val="002569"/>
              </a:buClr>
              <a:buSzPts val="1800"/>
              <a:buChar char="–"/>
              <a:defRPr/>
            </a:lvl4pPr>
            <a:lvl5pPr indent="-342900" lvl="4" marL="2286000" algn="l">
              <a:lnSpc>
                <a:spcPct val="100000"/>
              </a:lnSpc>
              <a:spcBef>
                <a:spcPts val="360"/>
              </a:spcBef>
              <a:spcAft>
                <a:spcPts val="0"/>
              </a:spcAft>
              <a:buClr>
                <a:srgbClr val="002569"/>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9" name="Google Shape;89;p26"/>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0" name="Google Shape;90;p2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17"/>
          <p:cNvSpPr txBox="1"/>
          <p:nvPr>
            <p:ph type="title"/>
          </p:nvPr>
        </p:nvSpPr>
        <p:spPr>
          <a:xfrm>
            <a:off x="1610751" y="122549"/>
            <a:ext cx="6133513" cy="651174"/>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FFFFFF"/>
              </a:buClr>
              <a:buSzPts val="2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rgbClr val="002569"/>
              </a:buClr>
              <a:buSzPts val="2400"/>
              <a:buChar char="•"/>
              <a:defRPr sz="2400">
                <a:latin typeface="Arial"/>
                <a:ea typeface="Arial"/>
                <a:cs typeface="Arial"/>
                <a:sym typeface="Arial"/>
              </a:defRPr>
            </a:lvl1pPr>
            <a:lvl2pPr indent="-355600" lvl="1" marL="914400" algn="l">
              <a:lnSpc>
                <a:spcPct val="100000"/>
              </a:lnSpc>
              <a:spcBef>
                <a:spcPts val="400"/>
              </a:spcBef>
              <a:spcAft>
                <a:spcPts val="0"/>
              </a:spcAft>
              <a:buClr>
                <a:srgbClr val="002569"/>
              </a:buClr>
              <a:buSzPts val="2000"/>
              <a:buChar char="–"/>
              <a:defRPr sz="2000">
                <a:latin typeface="Arial"/>
                <a:ea typeface="Arial"/>
                <a:cs typeface="Arial"/>
                <a:sym typeface="Arial"/>
              </a:defRPr>
            </a:lvl2pPr>
            <a:lvl3pPr indent="-342900" lvl="2" marL="1371600" algn="l">
              <a:lnSpc>
                <a:spcPct val="100000"/>
              </a:lnSpc>
              <a:spcBef>
                <a:spcPts val="360"/>
              </a:spcBef>
              <a:spcAft>
                <a:spcPts val="0"/>
              </a:spcAft>
              <a:buClr>
                <a:srgbClr val="002569"/>
              </a:buClr>
              <a:buSzPts val="1800"/>
              <a:buChar char="•"/>
              <a:defRPr sz="1800">
                <a:latin typeface="Arial"/>
                <a:ea typeface="Arial"/>
                <a:cs typeface="Arial"/>
                <a:sym typeface="Arial"/>
              </a:defRPr>
            </a:lvl3pPr>
            <a:lvl4pPr indent="-330200" lvl="3" marL="1828800" algn="l">
              <a:lnSpc>
                <a:spcPct val="100000"/>
              </a:lnSpc>
              <a:spcBef>
                <a:spcPts val="320"/>
              </a:spcBef>
              <a:spcAft>
                <a:spcPts val="0"/>
              </a:spcAft>
              <a:buClr>
                <a:srgbClr val="002569"/>
              </a:buClr>
              <a:buSzPts val="1600"/>
              <a:buChar char="–"/>
              <a:defRPr sz="1600">
                <a:latin typeface="Arial"/>
                <a:ea typeface="Arial"/>
                <a:cs typeface="Arial"/>
                <a:sym typeface="Arial"/>
              </a:defRPr>
            </a:lvl4pPr>
            <a:lvl5pPr indent="-330200" lvl="4" marL="2286000" algn="l">
              <a:lnSpc>
                <a:spcPct val="100000"/>
              </a:lnSpc>
              <a:spcBef>
                <a:spcPts val="320"/>
              </a:spcBef>
              <a:spcAft>
                <a:spcPts val="0"/>
              </a:spcAft>
              <a:buClr>
                <a:srgbClr val="002569"/>
              </a:buClr>
              <a:buSzPts val="1600"/>
              <a:buChar char="»"/>
              <a:defRPr sz="1600">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 name="Google Shape;29;p1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31" name="Shape 31"/>
        <p:cNvGrpSpPr/>
        <p:nvPr/>
      </p:nvGrpSpPr>
      <p:grpSpPr>
        <a:xfrm>
          <a:off x="0" y="0"/>
          <a:ext cx="0" cy="0"/>
          <a:chOff x="0" y="0"/>
          <a:chExt cx="0" cy="0"/>
        </a:xfrm>
      </p:grpSpPr>
      <p:sp>
        <p:nvSpPr>
          <p:cNvPr id="32" name="Google Shape;32;p16"/>
          <p:cNvSpPr/>
          <p:nvPr>
            <p:ph idx="12" type="sldNum"/>
          </p:nvPr>
        </p:nvSpPr>
        <p:spPr>
          <a:xfrm>
            <a:off x="8763000" y="4972053"/>
            <a:ext cx="304800" cy="140464"/>
          </a:xfrm>
          <a:prstGeom prst="roundRect">
            <a:avLst>
              <a:gd fmla="val 16667" name="adj"/>
            </a:avLst>
          </a:prstGeom>
          <a:solidFill>
            <a:schemeClr val="lt1">
              <a:alpha val="47058"/>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lvl1pPr indent="0" lvl="0" marL="0" marR="0" algn="ctr">
              <a:lnSpc>
                <a:spcPct val="100000"/>
              </a:lnSpc>
              <a:spcBef>
                <a:spcPts val="0"/>
              </a:spcBef>
              <a:spcAft>
                <a:spcPts val="0"/>
              </a:spcAft>
              <a:buClr>
                <a:srgbClr val="1F497D"/>
              </a:buClr>
              <a:buSzPts val="825"/>
              <a:buFont typeface="Helvetica Neue"/>
              <a:buNone/>
              <a:defRPr b="0" i="1" sz="825" u="none" cap="none" strike="noStrike">
                <a:solidFill>
                  <a:srgbClr val="1F497D"/>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1F497D"/>
              </a:buClr>
              <a:buSzPts val="825"/>
              <a:buFont typeface="Helvetica Neue"/>
              <a:buNone/>
              <a:defRPr b="0" i="1" sz="825" u="none" cap="none" strike="noStrike">
                <a:solidFill>
                  <a:srgbClr val="1F497D"/>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1F497D"/>
              </a:buClr>
              <a:buSzPts val="825"/>
              <a:buFont typeface="Helvetica Neue"/>
              <a:buNone/>
              <a:defRPr b="0" i="1" sz="825" u="none" cap="none" strike="noStrike">
                <a:solidFill>
                  <a:srgbClr val="1F497D"/>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1F497D"/>
              </a:buClr>
              <a:buSzPts val="825"/>
              <a:buFont typeface="Helvetica Neue"/>
              <a:buNone/>
              <a:defRPr b="0" i="1" sz="825" u="none" cap="none" strike="noStrike">
                <a:solidFill>
                  <a:srgbClr val="1F497D"/>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1F497D"/>
              </a:buClr>
              <a:buSzPts val="825"/>
              <a:buFont typeface="Helvetica Neue"/>
              <a:buNone/>
              <a:defRPr b="0" i="1" sz="825" u="none" cap="none" strike="noStrike">
                <a:solidFill>
                  <a:srgbClr val="1F497D"/>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1F497D"/>
              </a:buClr>
              <a:buSzPts val="825"/>
              <a:buFont typeface="Helvetica Neue"/>
              <a:buNone/>
              <a:defRPr b="0" i="1" sz="825" u="none" cap="none" strike="noStrike">
                <a:solidFill>
                  <a:srgbClr val="1F497D"/>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1F497D"/>
              </a:buClr>
              <a:buSzPts val="825"/>
              <a:buFont typeface="Helvetica Neue"/>
              <a:buNone/>
              <a:defRPr b="0" i="1" sz="825" u="none" cap="none" strike="noStrike">
                <a:solidFill>
                  <a:srgbClr val="1F497D"/>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1F497D"/>
              </a:buClr>
              <a:buSzPts val="825"/>
              <a:buFont typeface="Helvetica Neue"/>
              <a:buNone/>
              <a:defRPr b="0" i="1" sz="825" u="none" cap="none" strike="noStrike">
                <a:solidFill>
                  <a:srgbClr val="1F497D"/>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1F497D"/>
              </a:buClr>
              <a:buSzPts val="825"/>
              <a:buFont typeface="Helvetica Neue"/>
              <a:buNone/>
              <a:defRPr b="0" i="1" sz="825" u="none" cap="none" strike="noStrike">
                <a:solidFill>
                  <a:srgbClr val="1F497D"/>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33" name="Google Shape;33;p16"/>
          <p:cNvSpPr txBox="1"/>
          <p:nvPr>
            <p:ph idx="1" type="body"/>
          </p:nvPr>
        </p:nvSpPr>
        <p:spPr>
          <a:xfrm>
            <a:off x="124691" y="1052080"/>
            <a:ext cx="8884227" cy="3826451"/>
          </a:xfrm>
          <a:prstGeom prst="rect">
            <a:avLst/>
          </a:prstGeom>
          <a:noFill/>
          <a:ln>
            <a:noFill/>
          </a:ln>
        </p:spPr>
        <p:txBody>
          <a:bodyPr anchorCtr="0" anchor="t" bIns="45700" lIns="91425" spcFirstLastPara="1" rIns="91425" wrap="square" tIns="45700">
            <a:noAutofit/>
          </a:bodyPr>
          <a:lstStyle>
            <a:lvl1pPr indent="-355600" lvl="0" marL="457200" marR="0" algn="l">
              <a:lnSpc>
                <a:spcPct val="100000"/>
              </a:lnSpc>
              <a:spcBef>
                <a:spcPts val="375"/>
              </a:spcBef>
              <a:spcAft>
                <a:spcPts val="0"/>
              </a:spcAft>
              <a:buClr>
                <a:srgbClr val="002569"/>
              </a:buClr>
              <a:buSzPts val="2000"/>
              <a:buFont typeface="Arial"/>
              <a:buChar char="•"/>
              <a:defRPr b="0" i="0" sz="1500" u="none" cap="none" strike="noStrike">
                <a:solidFill>
                  <a:srgbClr val="002569"/>
                </a:solidFill>
                <a:latin typeface="Helvetica Neue"/>
                <a:ea typeface="Helvetica Neue"/>
                <a:cs typeface="Helvetica Neue"/>
                <a:sym typeface="Helvetica Neue"/>
              </a:defRPr>
            </a:lvl1pPr>
            <a:lvl2pPr indent="-355600" lvl="1" marL="914400" marR="0" algn="l">
              <a:lnSpc>
                <a:spcPct val="100000"/>
              </a:lnSpc>
              <a:spcBef>
                <a:spcPts val="375"/>
              </a:spcBef>
              <a:spcAft>
                <a:spcPts val="0"/>
              </a:spcAft>
              <a:buClr>
                <a:srgbClr val="002569"/>
              </a:buClr>
              <a:buSzPts val="2000"/>
              <a:buFont typeface="Courier New"/>
              <a:buChar char="o"/>
              <a:defRPr b="0" i="0" sz="1500" u="none" cap="none" strike="noStrike">
                <a:solidFill>
                  <a:srgbClr val="002569"/>
                </a:solidFill>
                <a:latin typeface="Helvetica Neue"/>
                <a:ea typeface="Helvetica Neue"/>
                <a:cs typeface="Helvetica Neue"/>
                <a:sym typeface="Helvetica Neue"/>
              </a:defRPr>
            </a:lvl2pPr>
            <a:lvl3pPr indent="-355600" lvl="2" marL="1371600" marR="0" algn="l">
              <a:lnSpc>
                <a:spcPct val="100000"/>
              </a:lnSpc>
              <a:spcBef>
                <a:spcPts val="375"/>
              </a:spcBef>
              <a:spcAft>
                <a:spcPts val="0"/>
              </a:spcAft>
              <a:buClr>
                <a:srgbClr val="002569"/>
              </a:buClr>
              <a:buSzPts val="2000"/>
              <a:buFont typeface="Noto Sans Symbols"/>
              <a:buChar char="▪"/>
              <a:defRPr b="0" i="0" sz="1500" u="none" cap="none" strike="noStrike">
                <a:solidFill>
                  <a:srgbClr val="002569"/>
                </a:solidFill>
                <a:latin typeface="Helvetica Neue"/>
                <a:ea typeface="Helvetica Neue"/>
                <a:cs typeface="Helvetica Neue"/>
                <a:sym typeface="Helvetica Neue"/>
              </a:defRPr>
            </a:lvl3pPr>
            <a:lvl4pPr indent="-355600" lvl="3" marL="1828800" marR="0" algn="l">
              <a:lnSpc>
                <a:spcPct val="100000"/>
              </a:lnSpc>
              <a:spcBef>
                <a:spcPts val="375"/>
              </a:spcBef>
              <a:spcAft>
                <a:spcPts val="0"/>
              </a:spcAft>
              <a:buClr>
                <a:srgbClr val="002569"/>
              </a:buClr>
              <a:buSzPts val="2000"/>
              <a:buFont typeface="Arial"/>
              <a:buChar char="▪"/>
              <a:defRPr b="0" i="0" sz="1500" u="none" cap="none" strike="noStrike">
                <a:solidFill>
                  <a:srgbClr val="002569"/>
                </a:solidFill>
                <a:latin typeface="Helvetica Neue"/>
                <a:ea typeface="Helvetica Neue"/>
                <a:cs typeface="Helvetica Neue"/>
                <a:sym typeface="Helvetica Neue"/>
              </a:defRPr>
            </a:lvl4pPr>
            <a:lvl5pPr indent="-355600" lvl="4" marL="2286000" marR="0" algn="l">
              <a:lnSpc>
                <a:spcPct val="100000"/>
              </a:lnSpc>
              <a:spcBef>
                <a:spcPts val="375"/>
              </a:spcBef>
              <a:spcAft>
                <a:spcPts val="0"/>
              </a:spcAft>
              <a:buClr>
                <a:srgbClr val="002569"/>
              </a:buClr>
              <a:buSzPts val="2000"/>
              <a:buFont typeface="Arial"/>
              <a:buChar char="•"/>
              <a:defRPr b="0" i="0" sz="1500" u="none" cap="none" strike="noStrike">
                <a:solidFill>
                  <a:srgbClr val="002569"/>
                </a:solidFill>
                <a:latin typeface="Helvetica Neue"/>
                <a:ea typeface="Helvetica Neue"/>
                <a:cs typeface="Helvetica Neue"/>
                <a:sym typeface="Helvetica Neue"/>
              </a:defRPr>
            </a:lvl5pPr>
            <a:lvl6pPr indent="-228600" lvl="5" marL="2743200" marR="0" algn="l">
              <a:lnSpc>
                <a:spcPct val="100000"/>
              </a:lnSpc>
              <a:spcBef>
                <a:spcPts val="375"/>
              </a:spcBef>
              <a:spcAft>
                <a:spcPts val="0"/>
              </a:spcAft>
              <a:buClr>
                <a:srgbClr val="002569"/>
              </a:buClr>
              <a:buSzPts val="1400"/>
              <a:buNone/>
              <a:defRPr b="0" i="0" sz="1800" u="none" cap="none" strike="noStrike">
                <a:solidFill>
                  <a:srgbClr val="002569"/>
                </a:solidFill>
                <a:latin typeface="Arial"/>
                <a:ea typeface="Arial"/>
                <a:cs typeface="Arial"/>
                <a:sym typeface="Arial"/>
              </a:defRPr>
            </a:lvl6pPr>
            <a:lvl7pPr indent="-228600" lvl="6" marL="3200400" marR="0" algn="l">
              <a:lnSpc>
                <a:spcPct val="100000"/>
              </a:lnSpc>
              <a:spcBef>
                <a:spcPts val="375"/>
              </a:spcBef>
              <a:spcAft>
                <a:spcPts val="0"/>
              </a:spcAft>
              <a:buClr>
                <a:srgbClr val="002569"/>
              </a:buClr>
              <a:buSzPts val="1400"/>
              <a:buNone/>
              <a:defRPr b="0" i="0" sz="1800" u="none" cap="none" strike="noStrike">
                <a:solidFill>
                  <a:srgbClr val="002569"/>
                </a:solidFill>
                <a:latin typeface="Arial"/>
                <a:ea typeface="Arial"/>
                <a:cs typeface="Arial"/>
                <a:sym typeface="Arial"/>
              </a:defRPr>
            </a:lvl7pPr>
            <a:lvl8pPr indent="-228600" lvl="7" marL="3657600" marR="0" algn="l">
              <a:lnSpc>
                <a:spcPct val="100000"/>
              </a:lnSpc>
              <a:spcBef>
                <a:spcPts val="375"/>
              </a:spcBef>
              <a:spcAft>
                <a:spcPts val="0"/>
              </a:spcAft>
              <a:buClr>
                <a:srgbClr val="002569"/>
              </a:buClr>
              <a:buSzPts val="1400"/>
              <a:buNone/>
              <a:defRPr b="0" i="0" sz="1800" u="none" cap="none" strike="noStrike">
                <a:solidFill>
                  <a:srgbClr val="002569"/>
                </a:solidFill>
                <a:latin typeface="Arial"/>
                <a:ea typeface="Arial"/>
                <a:cs typeface="Arial"/>
                <a:sym typeface="Arial"/>
              </a:defRPr>
            </a:lvl8pPr>
            <a:lvl9pPr indent="-228600" lvl="8" marL="4114800" marR="0" algn="l">
              <a:lnSpc>
                <a:spcPct val="100000"/>
              </a:lnSpc>
              <a:spcBef>
                <a:spcPts val="375"/>
              </a:spcBef>
              <a:spcAft>
                <a:spcPts val="0"/>
              </a:spcAft>
              <a:buClr>
                <a:srgbClr val="002569"/>
              </a:buClr>
              <a:buSzPts val="1400"/>
              <a:buNone/>
              <a:defRPr b="0" i="0" sz="1800" u="none" cap="none" strike="noStrike">
                <a:solidFill>
                  <a:srgbClr val="002569"/>
                </a:solidFill>
                <a:latin typeface="Arial"/>
                <a:ea typeface="Arial"/>
                <a:cs typeface="Arial"/>
                <a:sym typeface="Arial"/>
              </a:defRPr>
            </a:lvl9pPr>
          </a:lstStyle>
          <a:p/>
        </p:txBody>
      </p:sp>
      <p:sp>
        <p:nvSpPr>
          <p:cNvPr id="34" name="Google Shape;34;p16"/>
          <p:cNvSpPr txBox="1"/>
          <p:nvPr>
            <p:ph idx="2" type="body"/>
          </p:nvPr>
        </p:nvSpPr>
        <p:spPr>
          <a:xfrm>
            <a:off x="1665515" y="265415"/>
            <a:ext cx="4953000" cy="40005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375"/>
              </a:spcBef>
              <a:spcAft>
                <a:spcPts val="0"/>
              </a:spcAft>
              <a:buClr>
                <a:schemeClr val="lt1"/>
              </a:buClr>
              <a:buSzPts val="2800"/>
              <a:buFont typeface="Arial"/>
              <a:buNone/>
              <a:defRPr b="1" i="0" sz="2100" u="none" cap="none" strike="noStrike">
                <a:solidFill>
                  <a:schemeClr val="lt1"/>
                </a:solidFill>
                <a:latin typeface="Helvetica Neue"/>
                <a:ea typeface="Helvetica Neue"/>
                <a:cs typeface="Helvetica Neue"/>
                <a:sym typeface="Helvetica Neue"/>
              </a:defRPr>
            </a:lvl1pPr>
            <a:lvl2pPr indent="-381000" lvl="1" marL="914400" marR="0" algn="l">
              <a:lnSpc>
                <a:spcPct val="100000"/>
              </a:lnSpc>
              <a:spcBef>
                <a:spcPts val="375"/>
              </a:spcBef>
              <a:spcAft>
                <a:spcPts val="0"/>
              </a:spcAft>
              <a:buClr>
                <a:srgbClr val="002569"/>
              </a:buClr>
              <a:buSzPts val="2400"/>
              <a:buFont typeface="Arial"/>
              <a:buChar char="•"/>
              <a:defRPr b="0" i="0" sz="1800" u="none" cap="none" strike="noStrike">
                <a:solidFill>
                  <a:srgbClr val="002569"/>
                </a:solidFill>
                <a:latin typeface="Arial"/>
                <a:ea typeface="Arial"/>
                <a:cs typeface="Arial"/>
                <a:sym typeface="Arial"/>
              </a:defRPr>
            </a:lvl2pPr>
            <a:lvl3pPr indent="-381000" lvl="2" marL="1371600" marR="0" algn="l">
              <a:lnSpc>
                <a:spcPct val="100000"/>
              </a:lnSpc>
              <a:spcBef>
                <a:spcPts val="375"/>
              </a:spcBef>
              <a:spcAft>
                <a:spcPts val="0"/>
              </a:spcAft>
              <a:buClr>
                <a:srgbClr val="002569"/>
              </a:buClr>
              <a:buSzPts val="2400"/>
              <a:buFont typeface="Arial"/>
              <a:buChar char="o"/>
              <a:defRPr b="0" i="0" sz="1800" u="none" cap="none" strike="noStrike">
                <a:solidFill>
                  <a:srgbClr val="002569"/>
                </a:solidFill>
                <a:latin typeface="Arial"/>
                <a:ea typeface="Arial"/>
                <a:cs typeface="Arial"/>
                <a:sym typeface="Arial"/>
              </a:defRPr>
            </a:lvl3pPr>
            <a:lvl4pPr indent="-381000" lvl="3" marL="1828800" marR="0" algn="l">
              <a:lnSpc>
                <a:spcPct val="100000"/>
              </a:lnSpc>
              <a:spcBef>
                <a:spcPts val="375"/>
              </a:spcBef>
              <a:spcAft>
                <a:spcPts val="0"/>
              </a:spcAft>
              <a:buClr>
                <a:srgbClr val="002569"/>
              </a:buClr>
              <a:buSzPts val="2400"/>
              <a:buFont typeface="Arial"/>
              <a:buChar char="▪"/>
              <a:defRPr b="0" i="0" sz="1800" u="none" cap="none" strike="noStrike">
                <a:solidFill>
                  <a:srgbClr val="002569"/>
                </a:solidFill>
                <a:latin typeface="Arial"/>
                <a:ea typeface="Arial"/>
                <a:cs typeface="Arial"/>
                <a:sym typeface="Arial"/>
              </a:defRPr>
            </a:lvl4pPr>
            <a:lvl5pPr indent="-381000" lvl="4" marL="2286000" marR="0" algn="l">
              <a:lnSpc>
                <a:spcPct val="100000"/>
              </a:lnSpc>
              <a:spcBef>
                <a:spcPts val="375"/>
              </a:spcBef>
              <a:spcAft>
                <a:spcPts val="0"/>
              </a:spcAft>
              <a:buClr>
                <a:srgbClr val="002569"/>
              </a:buClr>
              <a:buSzPts val="2400"/>
              <a:buFont typeface="Arial"/>
              <a:buChar char="•"/>
              <a:defRPr b="0" i="0" sz="1800" u="none" cap="none" strike="noStrike">
                <a:solidFill>
                  <a:srgbClr val="002569"/>
                </a:solidFill>
                <a:latin typeface="Arial"/>
                <a:ea typeface="Arial"/>
                <a:cs typeface="Arial"/>
                <a:sym typeface="Arial"/>
              </a:defRPr>
            </a:lvl5pPr>
            <a:lvl6pPr indent="-228600" lvl="5" marL="2743200" marR="0" algn="l">
              <a:lnSpc>
                <a:spcPct val="100000"/>
              </a:lnSpc>
              <a:spcBef>
                <a:spcPts val="375"/>
              </a:spcBef>
              <a:spcAft>
                <a:spcPts val="0"/>
              </a:spcAft>
              <a:buClr>
                <a:srgbClr val="002569"/>
              </a:buClr>
              <a:buSzPts val="1400"/>
              <a:buNone/>
              <a:defRPr b="0" i="0" sz="1800" u="none" cap="none" strike="noStrike">
                <a:solidFill>
                  <a:srgbClr val="002569"/>
                </a:solidFill>
                <a:latin typeface="Arial"/>
                <a:ea typeface="Arial"/>
                <a:cs typeface="Arial"/>
                <a:sym typeface="Arial"/>
              </a:defRPr>
            </a:lvl6pPr>
            <a:lvl7pPr indent="-228600" lvl="6" marL="3200400" marR="0" algn="l">
              <a:lnSpc>
                <a:spcPct val="100000"/>
              </a:lnSpc>
              <a:spcBef>
                <a:spcPts val="375"/>
              </a:spcBef>
              <a:spcAft>
                <a:spcPts val="0"/>
              </a:spcAft>
              <a:buClr>
                <a:srgbClr val="002569"/>
              </a:buClr>
              <a:buSzPts val="1400"/>
              <a:buNone/>
              <a:defRPr b="0" i="0" sz="1800" u="none" cap="none" strike="noStrike">
                <a:solidFill>
                  <a:srgbClr val="002569"/>
                </a:solidFill>
                <a:latin typeface="Arial"/>
                <a:ea typeface="Arial"/>
                <a:cs typeface="Arial"/>
                <a:sym typeface="Arial"/>
              </a:defRPr>
            </a:lvl7pPr>
            <a:lvl8pPr indent="-228600" lvl="7" marL="3657600" marR="0" algn="l">
              <a:lnSpc>
                <a:spcPct val="100000"/>
              </a:lnSpc>
              <a:spcBef>
                <a:spcPts val="375"/>
              </a:spcBef>
              <a:spcAft>
                <a:spcPts val="0"/>
              </a:spcAft>
              <a:buClr>
                <a:srgbClr val="002569"/>
              </a:buClr>
              <a:buSzPts val="1400"/>
              <a:buNone/>
              <a:defRPr b="0" i="0" sz="1800" u="none" cap="none" strike="noStrike">
                <a:solidFill>
                  <a:srgbClr val="002569"/>
                </a:solidFill>
                <a:latin typeface="Arial"/>
                <a:ea typeface="Arial"/>
                <a:cs typeface="Arial"/>
                <a:sym typeface="Arial"/>
              </a:defRPr>
            </a:lvl8pPr>
            <a:lvl9pPr indent="-228600" lvl="8" marL="4114800" marR="0" algn="l">
              <a:lnSpc>
                <a:spcPct val="100000"/>
              </a:lnSpc>
              <a:spcBef>
                <a:spcPts val="375"/>
              </a:spcBef>
              <a:spcAft>
                <a:spcPts val="0"/>
              </a:spcAft>
              <a:buClr>
                <a:srgbClr val="002569"/>
              </a:buClr>
              <a:buSzPts val="1400"/>
              <a:buNone/>
              <a:defRPr b="0" i="0" sz="1800" u="none" cap="none" strike="noStrike">
                <a:solidFill>
                  <a:srgbClr val="002569"/>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18"/>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A5A5A5"/>
              </a:buClr>
              <a:buSzPts val="3600"/>
              <a:buFont typeface="Arial"/>
              <a:buNone/>
              <a:defRPr b="1" sz="3600" cap="none">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560"/>
              </a:spcBef>
              <a:spcAft>
                <a:spcPts val="0"/>
              </a:spcAft>
              <a:buClr>
                <a:srgbClr val="888888"/>
              </a:buClr>
              <a:buSzPts val="2800"/>
              <a:buNone/>
              <a:defRPr sz="28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8" name="Google Shape;38;p18"/>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9" name="Google Shape;39;p1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19"/>
          <p:cNvSpPr txBox="1"/>
          <p:nvPr>
            <p:ph type="title"/>
          </p:nvPr>
        </p:nvSpPr>
        <p:spPr>
          <a:xfrm>
            <a:off x="1610751" y="122549"/>
            <a:ext cx="6133513" cy="651174"/>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FFFFFF"/>
              </a:buClr>
              <a:buSzPts val="2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 type="body"/>
          </p:nvPr>
        </p:nvSpPr>
        <p:spPr>
          <a:xfrm>
            <a:off x="457200" y="1047827"/>
            <a:ext cx="4038600" cy="2545556"/>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rgbClr val="002569"/>
              </a:buClr>
              <a:buSzPts val="2400"/>
              <a:buChar char="•"/>
              <a:defRPr sz="2400">
                <a:latin typeface="Arial"/>
                <a:ea typeface="Arial"/>
                <a:cs typeface="Arial"/>
                <a:sym typeface="Arial"/>
              </a:defRPr>
            </a:lvl1pPr>
            <a:lvl2pPr indent="-355600" lvl="1" marL="914400" algn="l">
              <a:lnSpc>
                <a:spcPct val="100000"/>
              </a:lnSpc>
              <a:spcBef>
                <a:spcPts val="400"/>
              </a:spcBef>
              <a:spcAft>
                <a:spcPts val="0"/>
              </a:spcAft>
              <a:buClr>
                <a:srgbClr val="002569"/>
              </a:buClr>
              <a:buSzPts val="2000"/>
              <a:buChar char="–"/>
              <a:defRPr sz="2000">
                <a:latin typeface="Arial"/>
                <a:ea typeface="Arial"/>
                <a:cs typeface="Arial"/>
                <a:sym typeface="Arial"/>
              </a:defRPr>
            </a:lvl2pPr>
            <a:lvl3pPr indent="-342900" lvl="2" marL="1371600" algn="l">
              <a:lnSpc>
                <a:spcPct val="100000"/>
              </a:lnSpc>
              <a:spcBef>
                <a:spcPts val="360"/>
              </a:spcBef>
              <a:spcAft>
                <a:spcPts val="0"/>
              </a:spcAft>
              <a:buClr>
                <a:srgbClr val="002569"/>
              </a:buClr>
              <a:buSzPts val="1800"/>
              <a:buChar char="•"/>
              <a:defRPr sz="1800">
                <a:latin typeface="Arial"/>
                <a:ea typeface="Arial"/>
                <a:cs typeface="Arial"/>
                <a:sym typeface="Arial"/>
              </a:defRPr>
            </a:lvl3pPr>
            <a:lvl4pPr indent="-330200" lvl="3" marL="1828800" algn="l">
              <a:lnSpc>
                <a:spcPct val="100000"/>
              </a:lnSpc>
              <a:spcBef>
                <a:spcPts val="320"/>
              </a:spcBef>
              <a:spcAft>
                <a:spcPts val="0"/>
              </a:spcAft>
              <a:buClr>
                <a:srgbClr val="002569"/>
              </a:buClr>
              <a:buSzPts val="1600"/>
              <a:buChar char="–"/>
              <a:defRPr sz="1600">
                <a:latin typeface="Arial"/>
                <a:ea typeface="Arial"/>
                <a:cs typeface="Arial"/>
                <a:sym typeface="Arial"/>
              </a:defRPr>
            </a:lvl4pPr>
            <a:lvl5pPr indent="-330200" lvl="4" marL="2286000" algn="l">
              <a:lnSpc>
                <a:spcPct val="100000"/>
              </a:lnSpc>
              <a:spcBef>
                <a:spcPts val="320"/>
              </a:spcBef>
              <a:spcAft>
                <a:spcPts val="0"/>
              </a:spcAft>
              <a:buClr>
                <a:srgbClr val="002569"/>
              </a:buClr>
              <a:buSzPts val="1600"/>
              <a:buChar char="»"/>
              <a:defRPr sz="1600">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4" name="Google Shape;44;p19"/>
          <p:cNvSpPr txBox="1"/>
          <p:nvPr>
            <p:ph idx="2" type="body"/>
          </p:nvPr>
        </p:nvSpPr>
        <p:spPr>
          <a:xfrm>
            <a:off x="4648200" y="1047827"/>
            <a:ext cx="4038600" cy="2545556"/>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rgbClr val="002569"/>
              </a:buClr>
              <a:buSzPts val="2400"/>
              <a:buChar char="•"/>
              <a:defRPr sz="2400">
                <a:latin typeface="Arial"/>
                <a:ea typeface="Arial"/>
                <a:cs typeface="Arial"/>
                <a:sym typeface="Arial"/>
              </a:defRPr>
            </a:lvl1pPr>
            <a:lvl2pPr indent="-355600" lvl="1" marL="914400" algn="l">
              <a:lnSpc>
                <a:spcPct val="100000"/>
              </a:lnSpc>
              <a:spcBef>
                <a:spcPts val="400"/>
              </a:spcBef>
              <a:spcAft>
                <a:spcPts val="0"/>
              </a:spcAft>
              <a:buClr>
                <a:srgbClr val="002569"/>
              </a:buClr>
              <a:buSzPts val="2000"/>
              <a:buChar char="–"/>
              <a:defRPr sz="2000">
                <a:latin typeface="Arial"/>
                <a:ea typeface="Arial"/>
                <a:cs typeface="Arial"/>
                <a:sym typeface="Arial"/>
              </a:defRPr>
            </a:lvl2pPr>
            <a:lvl3pPr indent="-342900" lvl="2" marL="1371600" algn="l">
              <a:lnSpc>
                <a:spcPct val="100000"/>
              </a:lnSpc>
              <a:spcBef>
                <a:spcPts val="360"/>
              </a:spcBef>
              <a:spcAft>
                <a:spcPts val="0"/>
              </a:spcAft>
              <a:buClr>
                <a:srgbClr val="002569"/>
              </a:buClr>
              <a:buSzPts val="1800"/>
              <a:buChar char="•"/>
              <a:defRPr sz="1800">
                <a:latin typeface="Arial"/>
                <a:ea typeface="Arial"/>
                <a:cs typeface="Arial"/>
                <a:sym typeface="Arial"/>
              </a:defRPr>
            </a:lvl3pPr>
            <a:lvl4pPr indent="-330200" lvl="3" marL="1828800" algn="l">
              <a:lnSpc>
                <a:spcPct val="100000"/>
              </a:lnSpc>
              <a:spcBef>
                <a:spcPts val="320"/>
              </a:spcBef>
              <a:spcAft>
                <a:spcPts val="0"/>
              </a:spcAft>
              <a:buClr>
                <a:srgbClr val="002569"/>
              </a:buClr>
              <a:buSzPts val="1600"/>
              <a:buChar char="–"/>
              <a:defRPr sz="1600">
                <a:latin typeface="Arial"/>
                <a:ea typeface="Arial"/>
                <a:cs typeface="Arial"/>
                <a:sym typeface="Arial"/>
              </a:defRPr>
            </a:lvl4pPr>
            <a:lvl5pPr indent="-330200" lvl="4" marL="2286000" algn="l">
              <a:lnSpc>
                <a:spcPct val="100000"/>
              </a:lnSpc>
              <a:spcBef>
                <a:spcPts val="320"/>
              </a:spcBef>
              <a:spcAft>
                <a:spcPts val="0"/>
              </a:spcAft>
              <a:buClr>
                <a:srgbClr val="002569"/>
              </a:buClr>
              <a:buSzPts val="1600"/>
              <a:buChar char="»"/>
              <a:defRPr sz="1600">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 name="Google Shape;45;p19"/>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6" name="Google Shape;46;p1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20"/>
          <p:cNvSpPr txBox="1"/>
          <p:nvPr>
            <p:ph type="title"/>
          </p:nvPr>
        </p:nvSpPr>
        <p:spPr>
          <a:xfrm>
            <a:off x="1526345" y="142673"/>
            <a:ext cx="6330462" cy="616981"/>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FFFFFF"/>
              </a:buClr>
              <a:buSzPts val="2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0"/>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002569"/>
              </a:buClr>
              <a:buSzPts val="2000"/>
              <a:buNone/>
              <a:defRPr b="1" sz="2000">
                <a:latin typeface="Arial"/>
                <a:ea typeface="Arial"/>
                <a:cs typeface="Arial"/>
                <a:sym typeface="Arial"/>
              </a:defRPr>
            </a:lvl1pPr>
            <a:lvl2pPr indent="-228600" lvl="1" marL="914400" algn="l">
              <a:lnSpc>
                <a:spcPct val="100000"/>
              </a:lnSpc>
              <a:spcBef>
                <a:spcPts val="400"/>
              </a:spcBef>
              <a:spcAft>
                <a:spcPts val="0"/>
              </a:spcAft>
              <a:buClr>
                <a:srgbClr val="002569"/>
              </a:buClr>
              <a:buSzPts val="2000"/>
              <a:buNone/>
              <a:defRPr b="1" sz="2000"/>
            </a:lvl2pPr>
            <a:lvl3pPr indent="-228600" lvl="2" marL="1371600" algn="l">
              <a:lnSpc>
                <a:spcPct val="100000"/>
              </a:lnSpc>
              <a:spcBef>
                <a:spcPts val="360"/>
              </a:spcBef>
              <a:spcAft>
                <a:spcPts val="0"/>
              </a:spcAft>
              <a:buClr>
                <a:srgbClr val="002569"/>
              </a:buClr>
              <a:buSzPts val="1800"/>
              <a:buNone/>
              <a:defRPr b="1" sz="1800"/>
            </a:lvl3pPr>
            <a:lvl4pPr indent="-228600" lvl="3" marL="1828800" algn="l">
              <a:lnSpc>
                <a:spcPct val="100000"/>
              </a:lnSpc>
              <a:spcBef>
                <a:spcPts val="320"/>
              </a:spcBef>
              <a:spcAft>
                <a:spcPts val="0"/>
              </a:spcAft>
              <a:buClr>
                <a:srgbClr val="002569"/>
              </a:buClr>
              <a:buSzPts val="1600"/>
              <a:buNone/>
              <a:defRPr b="1" sz="1600"/>
            </a:lvl4pPr>
            <a:lvl5pPr indent="-228600" lvl="4" marL="2286000" algn="l">
              <a:lnSpc>
                <a:spcPct val="100000"/>
              </a:lnSpc>
              <a:spcBef>
                <a:spcPts val="320"/>
              </a:spcBef>
              <a:spcAft>
                <a:spcPts val="0"/>
              </a:spcAft>
              <a:buClr>
                <a:srgbClr val="002569"/>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1" name="Google Shape;51;p20"/>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400"/>
              </a:spcBef>
              <a:spcAft>
                <a:spcPts val="0"/>
              </a:spcAft>
              <a:buClr>
                <a:srgbClr val="002569"/>
              </a:buClr>
              <a:buSzPts val="2000"/>
              <a:buChar char="•"/>
              <a:defRPr sz="2000">
                <a:latin typeface="Arial"/>
                <a:ea typeface="Arial"/>
                <a:cs typeface="Arial"/>
                <a:sym typeface="Arial"/>
              </a:defRPr>
            </a:lvl1pPr>
            <a:lvl2pPr indent="-342900" lvl="1" marL="914400" algn="l">
              <a:lnSpc>
                <a:spcPct val="100000"/>
              </a:lnSpc>
              <a:spcBef>
                <a:spcPts val="360"/>
              </a:spcBef>
              <a:spcAft>
                <a:spcPts val="0"/>
              </a:spcAft>
              <a:buClr>
                <a:srgbClr val="002569"/>
              </a:buClr>
              <a:buSzPts val="1800"/>
              <a:buChar char="–"/>
              <a:defRPr sz="1800">
                <a:latin typeface="Arial"/>
                <a:ea typeface="Arial"/>
                <a:cs typeface="Arial"/>
                <a:sym typeface="Arial"/>
              </a:defRPr>
            </a:lvl2pPr>
            <a:lvl3pPr indent="-330200" lvl="2" marL="1371600" algn="l">
              <a:lnSpc>
                <a:spcPct val="100000"/>
              </a:lnSpc>
              <a:spcBef>
                <a:spcPts val="320"/>
              </a:spcBef>
              <a:spcAft>
                <a:spcPts val="0"/>
              </a:spcAft>
              <a:buClr>
                <a:srgbClr val="002569"/>
              </a:buClr>
              <a:buSzPts val="1600"/>
              <a:buChar char="•"/>
              <a:defRPr sz="1600">
                <a:latin typeface="Arial"/>
                <a:ea typeface="Arial"/>
                <a:cs typeface="Arial"/>
                <a:sym typeface="Arial"/>
              </a:defRPr>
            </a:lvl3pPr>
            <a:lvl4pPr indent="-317500" lvl="3" marL="1828800" algn="l">
              <a:lnSpc>
                <a:spcPct val="100000"/>
              </a:lnSpc>
              <a:spcBef>
                <a:spcPts val="280"/>
              </a:spcBef>
              <a:spcAft>
                <a:spcPts val="0"/>
              </a:spcAft>
              <a:buClr>
                <a:srgbClr val="002569"/>
              </a:buClr>
              <a:buSzPts val="1400"/>
              <a:buChar char="–"/>
              <a:defRPr sz="1400">
                <a:latin typeface="Arial"/>
                <a:ea typeface="Arial"/>
                <a:cs typeface="Arial"/>
                <a:sym typeface="Arial"/>
              </a:defRPr>
            </a:lvl4pPr>
            <a:lvl5pPr indent="-317500" lvl="4" marL="2286000" algn="l">
              <a:lnSpc>
                <a:spcPct val="100000"/>
              </a:lnSpc>
              <a:spcBef>
                <a:spcPts val="280"/>
              </a:spcBef>
              <a:spcAft>
                <a:spcPts val="0"/>
              </a:spcAft>
              <a:buClr>
                <a:srgbClr val="002569"/>
              </a:buClr>
              <a:buSzPts val="1400"/>
              <a:buChar char="»"/>
              <a:defRPr sz="1400">
                <a:latin typeface="Arial"/>
                <a:ea typeface="Arial"/>
                <a:cs typeface="Arial"/>
                <a:sym typeface="Aria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2" name="Google Shape;52;p20"/>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002569"/>
              </a:buClr>
              <a:buSzPts val="2000"/>
              <a:buNone/>
              <a:defRPr b="1" sz="2000">
                <a:latin typeface="Arial"/>
                <a:ea typeface="Arial"/>
                <a:cs typeface="Arial"/>
                <a:sym typeface="Arial"/>
              </a:defRPr>
            </a:lvl1pPr>
            <a:lvl2pPr indent="-228600" lvl="1" marL="914400" algn="l">
              <a:lnSpc>
                <a:spcPct val="100000"/>
              </a:lnSpc>
              <a:spcBef>
                <a:spcPts val="400"/>
              </a:spcBef>
              <a:spcAft>
                <a:spcPts val="0"/>
              </a:spcAft>
              <a:buClr>
                <a:srgbClr val="002569"/>
              </a:buClr>
              <a:buSzPts val="2000"/>
              <a:buNone/>
              <a:defRPr b="1" sz="2000"/>
            </a:lvl2pPr>
            <a:lvl3pPr indent="-228600" lvl="2" marL="1371600" algn="l">
              <a:lnSpc>
                <a:spcPct val="100000"/>
              </a:lnSpc>
              <a:spcBef>
                <a:spcPts val="360"/>
              </a:spcBef>
              <a:spcAft>
                <a:spcPts val="0"/>
              </a:spcAft>
              <a:buClr>
                <a:srgbClr val="002569"/>
              </a:buClr>
              <a:buSzPts val="1800"/>
              <a:buNone/>
              <a:defRPr b="1" sz="1800"/>
            </a:lvl3pPr>
            <a:lvl4pPr indent="-228600" lvl="3" marL="1828800" algn="l">
              <a:lnSpc>
                <a:spcPct val="100000"/>
              </a:lnSpc>
              <a:spcBef>
                <a:spcPts val="320"/>
              </a:spcBef>
              <a:spcAft>
                <a:spcPts val="0"/>
              </a:spcAft>
              <a:buClr>
                <a:srgbClr val="002569"/>
              </a:buClr>
              <a:buSzPts val="1600"/>
              <a:buNone/>
              <a:defRPr b="1" sz="1600"/>
            </a:lvl4pPr>
            <a:lvl5pPr indent="-228600" lvl="4" marL="2286000" algn="l">
              <a:lnSpc>
                <a:spcPct val="100000"/>
              </a:lnSpc>
              <a:spcBef>
                <a:spcPts val="320"/>
              </a:spcBef>
              <a:spcAft>
                <a:spcPts val="0"/>
              </a:spcAft>
              <a:buClr>
                <a:srgbClr val="002569"/>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3" name="Google Shape;53;p20"/>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400"/>
              </a:spcBef>
              <a:spcAft>
                <a:spcPts val="0"/>
              </a:spcAft>
              <a:buClr>
                <a:srgbClr val="002569"/>
              </a:buClr>
              <a:buSzPts val="2000"/>
              <a:buChar char="•"/>
              <a:defRPr sz="2000">
                <a:latin typeface="Arial"/>
                <a:ea typeface="Arial"/>
                <a:cs typeface="Arial"/>
                <a:sym typeface="Arial"/>
              </a:defRPr>
            </a:lvl1pPr>
            <a:lvl2pPr indent="-342900" lvl="1" marL="914400" algn="l">
              <a:lnSpc>
                <a:spcPct val="100000"/>
              </a:lnSpc>
              <a:spcBef>
                <a:spcPts val="360"/>
              </a:spcBef>
              <a:spcAft>
                <a:spcPts val="0"/>
              </a:spcAft>
              <a:buClr>
                <a:srgbClr val="002569"/>
              </a:buClr>
              <a:buSzPts val="1800"/>
              <a:buChar char="–"/>
              <a:defRPr sz="1800">
                <a:latin typeface="Arial"/>
                <a:ea typeface="Arial"/>
                <a:cs typeface="Arial"/>
                <a:sym typeface="Arial"/>
              </a:defRPr>
            </a:lvl2pPr>
            <a:lvl3pPr indent="-330200" lvl="2" marL="1371600" algn="l">
              <a:lnSpc>
                <a:spcPct val="100000"/>
              </a:lnSpc>
              <a:spcBef>
                <a:spcPts val="320"/>
              </a:spcBef>
              <a:spcAft>
                <a:spcPts val="0"/>
              </a:spcAft>
              <a:buClr>
                <a:srgbClr val="002569"/>
              </a:buClr>
              <a:buSzPts val="1600"/>
              <a:buChar char="•"/>
              <a:defRPr sz="1600">
                <a:latin typeface="Arial"/>
                <a:ea typeface="Arial"/>
                <a:cs typeface="Arial"/>
                <a:sym typeface="Arial"/>
              </a:defRPr>
            </a:lvl3pPr>
            <a:lvl4pPr indent="-317500" lvl="3" marL="1828800" algn="l">
              <a:lnSpc>
                <a:spcPct val="100000"/>
              </a:lnSpc>
              <a:spcBef>
                <a:spcPts val="280"/>
              </a:spcBef>
              <a:spcAft>
                <a:spcPts val="0"/>
              </a:spcAft>
              <a:buClr>
                <a:srgbClr val="002569"/>
              </a:buClr>
              <a:buSzPts val="1400"/>
              <a:buChar char="–"/>
              <a:defRPr sz="1400">
                <a:latin typeface="Arial"/>
                <a:ea typeface="Arial"/>
                <a:cs typeface="Arial"/>
                <a:sym typeface="Arial"/>
              </a:defRPr>
            </a:lvl4pPr>
            <a:lvl5pPr indent="-317500" lvl="4" marL="2286000" algn="l">
              <a:lnSpc>
                <a:spcPct val="100000"/>
              </a:lnSpc>
              <a:spcBef>
                <a:spcPts val="280"/>
              </a:spcBef>
              <a:spcAft>
                <a:spcPts val="0"/>
              </a:spcAft>
              <a:buClr>
                <a:srgbClr val="002569"/>
              </a:buClr>
              <a:buSzPts val="1400"/>
              <a:buChar char="»"/>
              <a:defRPr sz="1400">
                <a:latin typeface="Arial"/>
                <a:ea typeface="Arial"/>
                <a:cs typeface="Arial"/>
                <a:sym typeface="Aria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4" name="Google Shape;54;p20"/>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5" name="Google Shape;55;p2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21"/>
          <p:cNvSpPr txBox="1"/>
          <p:nvPr>
            <p:ph type="title"/>
          </p:nvPr>
        </p:nvSpPr>
        <p:spPr>
          <a:xfrm>
            <a:off x="1610751" y="122549"/>
            <a:ext cx="6133513" cy="651174"/>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0" name="Google Shape;60;p2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22"/>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4" name="Google Shape;64;p2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23"/>
          <p:cNvSpPr txBox="1"/>
          <p:nvPr>
            <p:ph type="title"/>
          </p:nvPr>
        </p:nvSpPr>
        <p:spPr>
          <a:xfrm>
            <a:off x="457201" y="936307"/>
            <a:ext cx="3008313"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A5A5A5"/>
              </a:buClr>
              <a:buSzPts val="2000"/>
              <a:buFont typeface="Arial"/>
              <a:buNone/>
              <a:defRPr b="1" sz="20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3"/>
          <p:cNvSpPr txBox="1"/>
          <p:nvPr>
            <p:ph idx="1" type="body"/>
          </p:nvPr>
        </p:nvSpPr>
        <p:spPr>
          <a:xfrm>
            <a:off x="3575050" y="936307"/>
            <a:ext cx="5111750" cy="3658316"/>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rgbClr val="002569"/>
              </a:buClr>
              <a:buSzPts val="2400"/>
              <a:buChar char="•"/>
              <a:defRPr sz="2400"/>
            </a:lvl1pPr>
            <a:lvl2pPr indent="-355600" lvl="1" marL="914400" algn="l">
              <a:lnSpc>
                <a:spcPct val="100000"/>
              </a:lnSpc>
              <a:spcBef>
                <a:spcPts val="400"/>
              </a:spcBef>
              <a:spcAft>
                <a:spcPts val="0"/>
              </a:spcAft>
              <a:buClr>
                <a:srgbClr val="002569"/>
              </a:buClr>
              <a:buSzPts val="2000"/>
              <a:buChar char="–"/>
              <a:defRPr sz="2000"/>
            </a:lvl2pPr>
            <a:lvl3pPr indent="-342900" lvl="2" marL="1371600" algn="l">
              <a:lnSpc>
                <a:spcPct val="100000"/>
              </a:lnSpc>
              <a:spcBef>
                <a:spcPts val="360"/>
              </a:spcBef>
              <a:spcAft>
                <a:spcPts val="0"/>
              </a:spcAft>
              <a:buClr>
                <a:srgbClr val="002569"/>
              </a:buClr>
              <a:buSzPts val="1800"/>
              <a:buChar char="•"/>
              <a:defRPr sz="1800"/>
            </a:lvl3pPr>
            <a:lvl4pPr indent="-330200" lvl="3" marL="1828800" algn="l">
              <a:lnSpc>
                <a:spcPct val="100000"/>
              </a:lnSpc>
              <a:spcBef>
                <a:spcPts val="320"/>
              </a:spcBef>
              <a:spcAft>
                <a:spcPts val="0"/>
              </a:spcAft>
              <a:buClr>
                <a:srgbClr val="002569"/>
              </a:buClr>
              <a:buSzPts val="1600"/>
              <a:buChar char="–"/>
              <a:defRPr sz="1600"/>
            </a:lvl4pPr>
            <a:lvl5pPr indent="-330200" lvl="4" marL="2286000" algn="l">
              <a:lnSpc>
                <a:spcPct val="100000"/>
              </a:lnSpc>
              <a:spcBef>
                <a:spcPts val="320"/>
              </a:spcBef>
              <a:spcAft>
                <a:spcPts val="0"/>
              </a:spcAft>
              <a:buClr>
                <a:srgbClr val="002569"/>
              </a:buClr>
              <a:buSzPts val="1600"/>
              <a:buChar char="»"/>
              <a:defRPr sz="16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9" name="Google Shape;69;p23"/>
          <p:cNvSpPr txBox="1"/>
          <p:nvPr>
            <p:ph idx="2" type="body"/>
          </p:nvPr>
        </p:nvSpPr>
        <p:spPr>
          <a:xfrm>
            <a:off x="457201" y="1878037"/>
            <a:ext cx="3008313" cy="271658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002569"/>
              </a:buClr>
              <a:buSzPts val="1400"/>
              <a:buNone/>
              <a:defRPr sz="1400"/>
            </a:lvl1pPr>
            <a:lvl2pPr indent="-228600" lvl="1" marL="914400" algn="l">
              <a:lnSpc>
                <a:spcPct val="100000"/>
              </a:lnSpc>
              <a:spcBef>
                <a:spcPts val="240"/>
              </a:spcBef>
              <a:spcAft>
                <a:spcPts val="0"/>
              </a:spcAft>
              <a:buClr>
                <a:srgbClr val="002569"/>
              </a:buClr>
              <a:buSzPts val="1200"/>
              <a:buNone/>
              <a:defRPr sz="1200"/>
            </a:lvl2pPr>
            <a:lvl3pPr indent="-228600" lvl="2" marL="1371600" algn="l">
              <a:lnSpc>
                <a:spcPct val="100000"/>
              </a:lnSpc>
              <a:spcBef>
                <a:spcPts val="200"/>
              </a:spcBef>
              <a:spcAft>
                <a:spcPts val="0"/>
              </a:spcAft>
              <a:buClr>
                <a:srgbClr val="002569"/>
              </a:buClr>
              <a:buSzPts val="1000"/>
              <a:buNone/>
              <a:defRPr sz="1000"/>
            </a:lvl3pPr>
            <a:lvl4pPr indent="-228600" lvl="3" marL="1828800" algn="l">
              <a:lnSpc>
                <a:spcPct val="100000"/>
              </a:lnSpc>
              <a:spcBef>
                <a:spcPts val="180"/>
              </a:spcBef>
              <a:spcAft>
                <a:spcPts val="0"/>
              </a:spcAft>
              <a:buClr>
                <a:srgbClr val="002569"/>
              </a:buClr>
              <a:buSzPts val="900"/>
              <a:buNone/>
              <a:defRPr sz="900"/>
            </a:lvl4pPr>
            <a:lvl5pPr indent="-228600" lvl="4" marL="2286000" algn="l">
              <a:lnSpc>
                <a:spcPct val="100000"/>
              </a:lnSpc>
              <a:spcBef>
                <a:spcPts val="180"/>
              </a:spcBef>
              <a:spcAft>
                <a:spcPts val="0"/>
              </a:spcAft>
              <a:buClr>
                <a:srgbClr val="002569"/>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0" name="Google Shape;70;p23"/>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1" name="Google Shape;71;p2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theme" Target="../theme/theme1.xml"/><Relationship Id="rId16" Type="http://schemas.openxmlformats.org/officeDocument/2006/relationships/slideLayout" Target="../slideLayouts/slideLayout1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4"/>
          <p:cNvPicPr preferRelativeResize="0"/>
          <p:nvPr/>
        </p:nvPicPr>
        <p:blipFill rotWithShape="1">
          <a:blip r:embed="rId1">
            <a:alphaModFix/>
          </a:blip>
          <a:srcRect b="0" l="0" r="0" t="0"/>
          <a:stretch/>
        </p:blipFill>
        <p:spPr>
          <a:xfrm>
            <a:off x="1" y="1"/>
            <a:ext cx="5122141" cy="912917"/>
          </a:xfrm>
          <a:prstGeom prst="rect">
            <a:avLst/>
          </a:prstGeom>
          <a:noFill/>
          <a:ln>
            <a:noFill/>
          </a:ln>
        </p:spPr>
      </p:pic>
      <p:sp>
        <p:nvSpPr>
          <p:cNvPr id="11" name="Google Shape;11;p14"/>
          <p:cNvSpPr/>
          <p:nvPr/>
        </p:nvSpPr>
        <p:spPr>
          <a:xfrm>
            <a:off x="178471" y="40398"/>
            <a:ext cx="1200163" cy="90496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2" name="Google Shape;12;p14"/>
          <p:cNvPicPr preferRelativeResize="0"/>
          <p:nvPr/>
        </p:nvPicPr>
        <p:blipFill rotWithShape="1">
          <a:blip r:embed="rId2">
            <a:alphaModFix/>
          </a:blip>
          <a:srcRect b="0" l="5385" r="0" t="0"/>
          <a:stretch/>
        </p:blipFill>
        <p:spPr>
          <a:xfrm>
            <a:off x="4297679" y="2"/>
            <a:ext cx="4846319" cy="912916"/>
          </a:xfrm>
          <a:prstGeom prst="rect">
            <a:avLst/>
          </a:prstGeom>
          <a:noFill/>
          <a:ln>
            <a:noFill/>
          </a:ln>
        </p:spPr>
      </p:pic>
      <p:sp>
        <p:nvSpPr>
          <p:cNvPr id="13" name="Google Shape;13;p14"/>
          <p:cNvSpPr txBox="1"/>
          <p:nvPr>
            <p:ph type="title"/>
          </p:nvPr>
        </p:nvSpPr>
        <p:spPr>
          <a:xfrm>
            <a:off x="1610751" y="122549"/>
            <a:ext cx="6133513" cy="651174"/>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14"/>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48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1pPr>
            <a:lvl2pPr indent="-355600" lvl="1" marL="914400" marR="0" rtl="0" algn="l">
              <a:lnSpc>
                <a:spcPct val="100000"/>
              </a:lnSpc>
              <a:spcBef>
                <a:spcPts val="400"/>
              </a:spcBef>
              <a:spcAft>
                <a:spcPts val="0"/>
              </a:spcAft>
              <a:buClr>
                <a:srgbClr val="002569"/>
              </a:buClr>
              <a:buSzPts val="2000"/>
              <a:buFont typeface="Arial"/>
              <a:buChar char="–"/>
              <a:defRPr b="0" i="0" sz="2000" u="none" cap="none" strike="noStrike">
                <a:solidFill>
                  <a:srgbClr val="002569"/>
                </a:solidFill>
                <a:latin typeface="Arial"/>
                <a:ea typeface="Arial"/>
                <a:cs typeface="Arial"/>
                <a:sym typeface="Arial"/>
              </a:defRPr>
            </a:lvl2pPr>
            <a:lvl3pPr indent="-342900" lvl="2" marL="1371600" marR="0" rtl="0" algn="l">
              <a:lnSpc>
                <a:spcPct val="100000"/>
              </a:lnSpc>
              <a:spcBef>
                <a:spcPts val="360"/>
              </a:spcBef>
              <a:spcAft>
                <a:spcPts val="0"/>
              </a:spcAft>
              <a:buClr>
                <a:srgbClr val="002569"/>
              </a:buClr>
              <a:buSzPts val="1800"/>
              <a:buFont typeface="Arial"/>
              <a:buChar char="•"/>
              <a:defRPr b="0" i="0" sz="1800" u="none" cap="none" strike="noStrike">
                <a:solidFill>
                  <a:srgbClr val="002569"/>
                </a:solidFill>
                <a:latin typeface="Arial"/>
                <a:ea typeface="Arial"/>
                <a:cs typeface="Arial"/>
                <a:sym typeface="Arial"/>
              </a:defRPr>
            </a:lvl3pPr>
            <a:lvl4pPr indent="-330200" lvl="3" marL="1828800" marR="0" rtl="0" algn="l">
              <a:lnSpc>
                <a:spcPct val="100000"/>
              </a:lnSpc>
              <a:spcBef>
                <a:spcPts val="320"/>
              </a:spcBef>
              <a:spcAft>
                <a:spcPts val="0"/>
              </a:spcAft>
              <a:buClr>
                <a:srgbClr val="002569"/>
              </a:buClr>
              <a:buSzPts val="1600"/>
              <a:buFont typeface="Arial"/>
              <a:buChar char="–"/>
              <a:defRPr b="0" i="0" sz="1600" u="none" cap="none" strike="noStrike">
                <a:solidFill>
                  <a:srgbClr val="002569"/>
                </a:solidFill>
                <a:latin typeface="Arial"/>
                <a:ea typeface="Arial"/>
                <a:cs typeface="Arial"/>
                <a:sym typeface="Arial"/>
              </a:defRPr>
            </a:lvl4pPr>
            <a:lvl5pPr indent="-330200" lvl="4" marL="2286000" marR="0" rtl="0" algn="l">
              <a:lnSpc>
                <a:spcPct val="100000"/>
              </a:lnSpc>
              <a:spcBef>
                <a:spcPts val="320"/>
              </a:spcBef>
              <a:spcAft>
                <a:spcPts val="0"/>
              </a:spcAft>
              <a:buClr>
                <a:srgbClr val="002569"/>
              </a:buClr>
              <a:buSzPts val="1600"/>
              <a:buFont typeface="Arial"/>
              <a:buChar char="»"/>
              <a:defRPr b="0" i="0" sz="1600" u="none" cap="none" strike="noStrike">
                <a:solidFill>
                  <a:srgbClr val="002569"/>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 name="Google Shape;15;p1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1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14"/>
          <p:cNvPicPr preferRelativeResize="0"/>
          <p:nvPr/>
        </p:nvPicPr>
        <p:blipFill rotWithShape="1">
          <a:blip r:embed="rId3">
            <a:alphaModFix/>
          </a:blip>
          <a:srcRect b="0" l="0" r="0" t="0"/>
          <a:stretch/>
        </p:blipFill>
        <p:spPr>
          <a:xfrm>
            <a:off x="289891" y="146302"/>
            <a:ext cx="941799" cy="372953"/>
          </a:xfrm>
          <a:prstGeom prst="rect">
            <a:avLst/>
          </a:prstGeom>
          <a:noFill/>
          <a:ln>
            <a:noFill/>
          </a:ln>
        </p:spPr>
      </p:pic>
      <p:sp>
        <p:nvSpPr>
          <p:cNvPr id="18" name="Google Shape;18;p14"/>
          <p:cNvSpPr/>
          <p:nvPr/>
        </p:nvSpPr>
        <p:spPr>
          <a:xfrm>
            <a:off x="289891" y="4904185"/>
            <a:ext cx="3149600" cy="187285"/>
          </a:xfrm>
          <a:prstGeom prst="roundRect">
            <a:avLst>
              <a:gd fmla="val 16667" name="adj"/>
            </a:avLst>
          </a:prstGeom>
          <a:solidFill>
            <a:schemeClr val="lt1">
              <a:alpha val="47058"/>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2"/>
              </a:buClr>
              <a:buSzPts val="1100"/>
              <a:buFont typeface="Helvetica Neue"/>
              <a:buNone/>
            </a:pPr>
            <a:r>
              <a:rPr b="0" i="1" lang="en-US" sz="1100" u="none" cap="none" strike="noStrike">
                <a:solidFill>
                  <a:schemeClr val="dk2"/>
                </a:solidFill>
                <a:latin typeface="Helvetica Neue"/>
                <a:ea typeface="Helvetica Neue"/>
                <a:cs typeface="Helvetica Neue"/>
                <a:sym typeface="Helvetica Neue"/>
              </a:rPr>
              <a:t>WGCapD-10 Annual Meeting March 1-4, 2021</a:t>
            </a:r>
            <a:endParaRPr b="0" i="1" sz="1100" u="none" cap="none" strike="noStrike">
              <a:solidFill>
                <a:schemeClr val="dk2"/>
              </a:solidFill>
              <a:latin typeface="Helvetica Neue"/>
              <a:ea typeface="Helvetica Neue"/>
              <a:cs typeface="Helvetica Neue"/>
              <a:sym typeface="Helvetica Neue"/>
            </a:endParaRPr>
          </a:p>
        </p:txBody>
      </p:sp>
      <p:pic>
        <p:nvPicPr>
          <p:cNvPr id="19" name="Google Shape;19;p14"/>
          <p:cNvPicPr preferRelativeResize="0"/>
          <p:nvPr/>
        </p:nvPicPr>
        <p:blipFill rotWithShape="1">
          <a:blip r:embed="rId4">
            <a:alphaModFix/>
          </a:blip>
          <a:srcRect b="8485" l="50471" r="2076" t="11915"/>
          <a:stretch/>
        </p:blipFill>
        <p:spPr>
          <a:xfrm>
            <a:off x="299251" y="487118"/>
            <a:ext cx="958602" cy="35091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 Id="rId4" Type="http://schemas.openxmlformats.org/officeDocument/2006/relationships/image" Target="../media/image8.jpg"/><Relationship Id="rId9" Type="http://schemas.openxmlformats.org/officeDocument/2006/relationships/image" Target="../media/image19.png"/><Relationship Id="rId5" Type="http://schemas.openxmlformats.org/officeDocument/2006/relationships/image" Target="../media/image18.jpg"/><Relationship Id="rId6" Type="http://schemas.openxmlformats.org/officeDocument/2006/relationships/image" Target="../media/image10.jpg"/><Relationship Id="rId7" Type="http://schemas.openxmlformats.org/officeDocument/2006/relationships/image" Target="../media/image17.jpg"/><Relationship Id="rId8"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
          <p:cNvSpPr txBox="1"/>
          <p:nvPr/>
        </p:nvSpPr>
        <p:spPr>
          <a:xfrm>
            <a:off x="3120829" y="549870"/>
            <a:ext cx="308355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WGCapD</a:t>
            </a:r>
            <a:endParaRPr b="0" i="0" sz="1400" u="none" cap="none" strike="noStrike">
              <a:solidFill>
                <a:srgbClr val="000000"/>
              </a:solidFill>
              <a:latin typeface="Arial"/>
              <a:ea typeface="Arial"/>
              <a:cs typeface="Arial"/>
              <a:sym typeface="Arial"/>
            </a:endParaRPr>
          </a:p>
        </p:txBody>
      </p:sp>
      <p:sp>
        <p:nvSpPr>
          <p:cNvPr id="98" name="Google Shape;98;p1"/>
          <p:cNvSpPr txBox="1"/>
          <p:nvPr/>
        </p:nvSpPr>
        <p:spPr>
          <a:xfrm>
            <a:off x="3075235" y="362786"/>
            <a:ext cx="251062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rgbClr val="5ECEE8"/>
                </a:solidFill>
                <a:latin typeface="Arial"/>
                <a:ea typeface="Arial"/>
                <a:cs typeface="Arial"/>
                <a:sym typeface="Arial"/>
              </a:rPr>
              <a:t>Celebrating 10 years of…</a:t>
            </a:r>
            <a:endParaRPr b="0" i="0" sz="1400" u="none" cap="none" strike="noStrike">
              <a:solidFill>
                <a:srgbClr val="000000"/>
              </a:solidFill>
              <a:latin typeface="Arial"/>
              <a:ea typeface="Arial"/>
              <a:cs typeface="Arial"/>
              <a:sym typeface="Arial"/>
            </a:endParaRPr>
          </a:p>
        </p:txBody>
      </p:sp>
      <p:sp>
        <p:nvSpPr>
          <p:cNvPr id="99" name="Google Shape;99;p1"/>
          <p:cNvSpPr txBox="1"/>
          <p:nvPr/>
        </p:nvSpPr>
        <p:spPr>
          <a:xfrm>
            <a:off x="462325" y="1992400"/>
            <a:ext cx="4840800" cy="1400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US" sz="2400" u="none" cap="none" strike="noStrike">
                <a:solidFill>
                  <a:srgbClr val="FFFFFF"/>
                </a:solidFill>
                <a:latin typeface="Arial"/>
                <a:ea typeface="Arial"/>
                <a:cs typeface="Arial"/>
                <a:sym typeface="Arial"/>
              </a:rPr>
              <a:t>Scene-setter and Discussion</a:t>
            </a:r>
            <a:endParaRPr b="0" i="0" sz="2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600" u="none" cap="none" strike="noStrike">
                <a:solidFill>
                  <a:srgbClr val="FFFFFF"/>
                </a:solidFill>
                <a:latin typeface="Helvetica Neue"/>
                <a:ea typeface="Helvetica Neue"/>
                <a:cs typeface="Helvetica Neue"/>
                <a:sym typeface="Helvetica Neue"/>
              </a:rPr>
              <a:t>Nancy D. Searby, WGCapD Chair</a:t>
            </a:r>
            <a:endParaRPr b="0" i="0" sz="16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600" u="none" cap="none" strike="noStrike">
                <a:solidFill>
                  <a:srgbClr val="FFFFFF"/>
                </a:solidFill>
                <a:latin typeface="Helvetica Neue"/>
                <a:ea typeface="Helvetica Neue"/>
                <a:cs typeface="Helvetica Neue"/>
                <a:sym typeface="Helvetica Neue"/>
              </a:rPr>
              <a:t>Pham Thi Mai Thy, WGCapD </a:t>
            </a:r>
            <a:r>
              <a:rPr lang="en-US" sz="1600">
                <a:solidFill>
                  <a:srgbClr val="FFFFFF"/>
                </a:solidFill>
                <a:latin typeface="Helvetica Neue"/>
                <a:ea typeface="Helvetica Neue"/>
                <a:cs typeface="Helvetica Neue"/>
                <a:sym typeface="Helvetica Neue"/>
              </a:rPr>
              <a:t>V</a:t>
            </a:r>
            <a:r>
              <a:rPr b="0" i="0" lang="en-US" sz="1600" u="none" cap="none" strike="noStrike">
                <a:solidFill>
                  <a:srgbClr val="FFFFFF"/>
                </a:solidFill>
                <a:latin typeface="Helvetica Neue"/>
                <a:ea typeface="Helvetica Neue"/>
                <a:cs typeface="Helvetica Neue"/>
                <a:sym typeface="Helvetica Neue"/>
              </a:rPr>
              <a:t>ice-chair</a:t>
            </a:r>
            <a:endParaRPr b="0" i="0" sz="1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c0b9a3638c_0_28"/>
          <p:cNvSpPr txBox="1"/>
          <p:nvPr>
            <p:ph type="title"/>
          </p:nvPr>
        </p:nvSpPr>
        <p:spPr>
          <a:xfrm>
            <a:off x="1610751" y="122549"/>
            <a:ext cx="6133500" cy="651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00000"/>
              <a:buNone/>
            </a:pPr>
            <a:r>
              <a:rPr lang="en-US">
                <a:solidFill>
                  <a:schemeClr val="lt1"/>
                </a:solidFill>
              </a:rPr>
              <a:t>WGCapD </a:t>
            </a:r>
            <a:r>
              <a:rPr lang="en-US"/>
              <a:t>Work Plan Summary:</a:t>
            </a:r>
            <a:br>
              <a:rPr lang="en-US"/>
            </a:br>
            <a:r>
              <a:rPr lang="en-US"/>
              <a:t>Recently Closed Deliverables</a:t>
            </a:r>
            <a:endParaRPr/>
          </a:p>
        </p:txBody>
      </p:sp>
      <p:pic>
        <p:nvPicPr>
          <p:cNvPr id="239" name="Google Shape;239;gc0b9a3638c_0_28"/>
          <p:cNvPicPr preferRelativeResize="0"/>
          <p:nvPr/>
        </p:nvPicPr>
        <p:blipFill rotWithShape="1">
          <a:blip r:embed="rId3">
            <a:alphaModFix/>
          </a:blip>
          <a:srcRect b="0" l="0" r="0" t="0"/>
          <a:stretch/>
        </p:blipFill>
        <p:spPr>
          <a:xfrm>
            <a:off x="152400" y="926249"/>
            <a:ext cx="8839199" cy="37762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bf367f924a_0_16"/>
          <p:cNvSpPr txBox="1"/>
          <p:nvPr>
            <p:ph type="title"/>
          </p:nvPr>
        </p:nvSpPr>
        <p:spPr>
          <a:xfrm>
            <a:off x="1610751" y="122549"/>
            <a:ext cx="6133500" cy="651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400"/>
              <a:buNone/>
            </a:pPr>
            <a:r>
              <a:rPr lang="en-US"/>
              <a:t>Upcoming WGCapD Efforts to Highlight</a:t>
            </a:r>
            <a:endParaRPr/>
          </a:p>
        </p:txBody>
      </p:sp>
      <p:sp>
        <p:nvSpPr>
          <p:cNvPr id="246" name="Google Shape;246;gbf367f924a_0_16"/>
          <p:cNvSpPr txBox="1"/>
          <p:nvPr>
            <p:ph idx="1" type="body"/>
          </p:nvPr>
        </p:nvSpPr>
        <p:spPr>
          <a:xfrm>
            <a:off x="387400" y="1140326"/>
            <a:ext cx="8229600" cy="3394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80"/>
              </a:spcBef>
              <a:spcAft>
                <a:spcPts val="0"/>
              </a:spcAft>
              <a:buSzPts val="2400"/>
              <a:buNone/>
            </a:pPr>
            <a:r>
              <a:t/>
            </a:r>
            <a:endParaRPr/>
          </a:p>
          <a:p>
            <a:pPr indent="-381000" lvl="0" marL="457200" rtl="0" algn="l">
              <a:lnSpc>
                <a:spcPct val="100000"/>
              </a:lnSpc>
              <a:spcBef>
                <a:spcPts val="480"/>
              </a:spcBef>
              <a:spcAft>
                <a:spcPts val="0"/>
              </a:spcAft>
              <a:buSzPts val="2400"/>
              <a:buChar char="•"/>
            </a:pPr>
            <a:r>
              <a:rPr lang="en-US"/>
              <a:t>EOTEC DevNet</a:t>
            </a:r>
            <a:endParaRPr/>
          </a:p>
          <a:p>
            <a:pPr indent="-381000" lvl="0" marL="457200" rtl="0" algn="l">
              <a:lnSpc>
                <a:spcPct val="100000"/>
              </a:lnSpc>
              <a:spcBef>
                <a:spcPts val="0"/>
              </a:spcBef>
              <a:spcAft>
                <a:spcPts val="0"/>
              </a:spcAft>
              <a:buSzPts val="2400"/>
              <a:buChar char="•"/>
            </a:pPr>
            <a:r>
              <a:rPr lang="en-US"/>
              <a:t>Branded webinar toolkit</a:t>
            </a:r>
            <a:endParaRPr/>
          </a:p>
          <a:p>
            <a:pPr indent="-381000" lvl="0" marL="457200" rtl="0" algn="l">
              <a:lnSpc>
                <a:spcPct val="100000"/>
              </a:lnSpc>
              <a:spcBef>
                <a:spcPts val="0"/>
              </a:spcBef>
              <a:spcAft>
                <a:spcPts val="0"/>
              </a:spcAft>
              <a:buSzPts val="2400"/>
              <a:buChar char="•"/>
            </a:pPr>
            <a:r>
              <a:rPr lang="en-US"/>
              <a:t>Continued assessment of capacity building needs and barriers</a:t>
            </a:r>
            <a:endParaRPr/>
          </a:p>
          <a:p>
            <a:pPr indent="-381000" lvl="0" marL="457200" rtl="0" algn="l">
              <a:lnSpc>
                <a:spcPct val="100000"/>
              </a:lnSpc>
              <a:spcBef>
                <a:spcPts val="0"/>
              </a:spcBef>
              <a:spcAft>
                <a:spcPts val="0"/>
              </a:spcAft>
              <a:buSzPts val="2400"/>
              <a:buChar char="•"/>
            </a:pPr>
            <a:r>
              <a:rPr lang="en-US"/>
              <a:t>Incorporating lessons learned from operating at a time of global pandemic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c0b9a3638c_0_19"/>
          <p:cNvSpPr txBox="1"/>
          <p:nvPr>
            <p:ph type="title"/>
          </p:nvPr>
        </p:nvSpPr>
        <p:spPr>
          <a:xfrm>
            <a:off x="1610751" y="122549"/>
            <a:ext cx="6133500" cy="651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15000"/>
              </a:lnSpc>
              <a:spcBef>
                <a:spcPts val="0"/>
              </a:spcBef>
              <a:spcAft>
                <a:spcPts val="0"/>
              </a:spcAft>
              <a:buSzPct val="45833"/>
              <a:buNone/>
            </a:pPr>
            <a:r>
              <a:rPr lang="en-US" cap="small">
                <a:solidFill>
                  <a:schemeClr val="lt1"/>
                </a:solidFill>
              </a:rPr>
              <a:t>Earth Observation Training, Education, and Capacity Development Network</a:t>
            </a:r>
            <a:endParaRPr>
              <a:solidFill>
                <a:schemeClr val="lt1"/>
              </a:solidFill>
            </a:endParaRPr>
          </a:p>
        </p:txBody>
      </p:sp>
      <p:pic>
        <p:nvPicPr>
          <p:cNvPr id="253" name="Google Shape;253;gc0b9a3638c_0_19"/>
          <p:cNvPicPr preferRelativeResize="0"/>
          <p:nvPr/>
        </p:nvPicPr>
        <p:blipFill rotWithShape="1">
          <a:blip r:embed="rId3">
            <a:alphaModFix/>
          </a:blip>
          <a:srcRect b="0" l="0" r="0" t="0"/>
          <a:stretch/>
        </p:blipFill>
        <p:spPr>
          <a:xfrm>
            <a:off x="1083175" y="923375"/>
            <a:ext cx="6661076" cy="3093450"/>
          </a:xfrm>
          <a:prstGeom prst="rect">
            <a:avLst/>
          </a:prstGeom>
          <a:noFill/>
          <a:ln>
            <a:noFill/>
          </a:ln>
        </p:spPr>
      </p:pic>
      <p:pic>
        <p:nvPicPr>
          <p:cNvPr id="254" name="Google Shape;254;gc0b9a3638c_0_19"/>
          <p:cNvPicPr preferRelativeResize="0"/>
          <p:nvPr/>
        </p:nvPicPr>
        <p:blipFill rotWithShape="1">
          <a:blip r:embed="rId4">
            <a:alphaModFix/>
          </a:blip>
          <a:srcRect b="0" l="0" r="0" t="0"/>
          <a:stretch/>
        </p:blipFill>
        <p:spPr>
          <a:xfrm>
            <a:off x="152400" y="3951900"/>
            <a:ext cx="3547893" cy="963000"/>
          </a:xfrm>
          <a:prstGeom prst="rect">
            <a:avLst/>
          </a:prstGeom>
          <a:noFill/>
          <a:ln>
            <a:noFill/>
          </a:ln>
        </p:spPr>
      </p:pic>
      <p:pic>
        <p:nvPicPr>
          <p:cNvPr id="255" name="Google Shape;255;gc0b9a3638c_0_19"/>
          <p:cNvPicPr preferRelativeResize="0"/>
          <p:nvPr/>
        </p:nvPicPr>
        <p:blipFill rotWithShape="1">
          <a:blip r:embed="rId5">
            <a:alphaModFix/>
          </a:blip>
          <a:srcRect b="0" l="0" r="0" t="0"/>
          <a:stretch/>
        </p:blipFill>
        <p:spPr>
          <a:xfrm>
            <a:off x="5030693" y="3959000"/>
            <a:ext cx="3715574" cy="963000"/>
          </a:xfrm>
          <a:prstGeom prst="rect">
            <a:avLst/>
          </a:prstGeom>
          <a:noFill/>
          <a:ln>
            <a:noFill/>
          </a:ln>
        </p:spPr>
      </p:pic>
      <p:pic>
        <p:nvPicPr>
          <p:cNvPr id="256" name="Google Shape;256;gc0b9a3638c_0_19"/>
          <p:cNvPicPr preferRelativeResize="0"/>
          <p:nvPr/>
        </p:nvPicPr>
        <p:blipFill rotWithShape="1">
          <a:blip r:embed="rId6">
            <a:alphaModFix/>
          </a:blip>
          <a:srcRect b="0" l="0" r="0" t="0"/>
          <a:stretch/>
        </p:blipFill>
        <p:spPr>
          <a:xfrm>
            <a:off x="8106051" y="3645650"/>
            <a:ext cx="857250" cy="1352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gc113b80d04_0_0"/>
          <p:cNvPicPr preferRelativeResize="0"/>
          <p:nvPr/>
        </p:nvPicPr>
        <p:blipFill>
          <a:blip r:embed="rId3">
            <a:alphaModFix/>
          </a:blip>
          <a:stretch>
            <a:fillRect/>
          </a:stretch>
        </p:blipFill>
        <p:spPr>
          <a:xfrm>
            <a:off x="1845649" y="1576325"/>
            <a:ext cx="5848176" cy="3222326"/>
          </a:xfrm>
          <a:prstGeom prst="rect">
            <a:avLst/>
          </a:prstGeom>
          <a:noFill/>
          <a:ln>
            <a:noFill/>
          </a:ln>
        </p:spPr>
      </p:pic>
      <p:sp>
        <p:nvSpPr>
          <p:cNvPr id="263" name="Google Shape;263;gc113b80d04_0_0"/>
          <p:cNvSpPr txBox="1"/>
          <p:nvPr>
            <p:ph type="title"/>
          </p:nvPr>
        </p:nvSpPr>
        <p:spPr>
          <a:xfrm>
            <a:off x="1610751" y="122549"/>
            <a:ext cx="6133500" cy="651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00000"/>
              <a:buNone/>
            </a:pPr>
            <a:r>
              <a:rPr lang="en-US"/>
              <a:t>Capacity Building Assessment Survey Results</a:t>
            </a:r>
            <a:endParaRPr/>
          </a:p>
        </p:txBody>
      </p:sp>
      <p:sp>
        <p:nvSpPr>
          <p:cNvPr id="264" name="Google Shape;264;gc113b80d04_0_0"/>
          <p:cNvSpPr txBox="1"/>
          <p:nvPr/>
        </p:nvSpPr>
        <p:spPr>
          <a:xfrm>
            <a:off x="458850" y="1169325"/>
            <a:ext cx="595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Respondents reflect the diversity of the EO capacity </a:t>
            </a:r>
            <a:r>
              <a:rPr lang="en-US"/>
              <a:t>building</a:t>
            </a:r>
            <a:r>
              <a:rPr lang="en-US"/>
              <a:t> community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c113b80d04_0_42"/>
          <p:cNvSpPr txBox="1"/>
          <p:nvPr>
            <p:ph type="title"/>
          </p:nvPr>
        </p:nvSpPr>
        <p:spPr>
          <a:xfrm>
            <a:off x="1610751" y="122549"/>
            <a:ext cx="6133500" cy="651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400"/>
              <a:buNone/>
            </a:pPr>
            <a:r>
              <a:rPr lang="en-US"/>
              <a:t>Upcoming WGCapD Efforts to Highlight</a:t>
            </a:r>
            <a:endParaRPr/>
          </a:p>
        </p:txBody>
      </p:sp>
      <p:sp>
        <p:nvSpPr>
          <p:cNvPr id="271" name="Google Shape;271;gc113b80d04_0_42"/>
          <p:cNvSpPr txBox="1"/>
          <p:nvPr>
            <p:ph idx="1" type="body"/>
          </p:nvPr>
        </p:nvSpPr>
        <p:spPr>
          <a:xfrm>
            <a:off x="387400" y="1140326"/>
            <a:ext cx="8229600" cy="3394500"/>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480"/>
              </a:spcBef>
              <a:spcAft>
                <a:spcPts val="0"/>
              </a:spcAft>
              <a:buSzPts val="2400"/>
              <a:buChar char="•"/>
            </a:pPr>
            <a:r>
              <a:rPr lang="en-US"/>
              <a:t>Uneven impact of the pandemic: </a:t>
            </a:r>
            <a:endParaRPr/>
          </a:p>
          <a:p>
            <a:pPr indent="-381000" lvl="1" marL="914400" rtl="0" algn="l">
              <a:lnSpc>
                <a:spcPct val="100000"/>
              </a:lnSpc>
              <a:spcBef>
                <a:spcPts val="480"/>
              </a:spcBef>
              <a:spcAft>
                <a:spcPts val="0"/>
              </a:spcAft>
              <a:buSzPts val="2400"/>
              <a:buChar char="–"/>
            </a:pPr>
            <a:r>
              <a:rPr lang="en-US"/>
              <a:t>44% saw reduced ability to facilitate trainings</a:t>
            </a:r>
            <a:endParaRPr/>
          </a:p>
          <a:p>
            <a:pPr indent="-381000" lvl="1" marL="914400" rtl="0" algn="l">
              <a:lnSpc>
                <a:spcPct val="100000"/>
              </a:lnSpc>
              <a:spcBef>
                <a:spcPts val="480"/>
              </a:spcBef>
              <a:spcAft>
                <a:spcPts val="0"/>
              </a:spcAft>
              <a:buSzPts val="2400"/>
              <a:buChar char="–"/>
            </a:pPr>
            <a:r>
              <a:rPr lang="en-US"/>
              <a:t>55% saw minimal effect</a:t>
            </a:r>
            <a:endParaRPr/>
          </a:p>
          <a:p>
            <a:pPr indent="-381000" lvl="1" marL="914400" rtl="0" algn="l">
              <a:lnSpc>
                <a:spcPct val="100000"/>
              </a:lnSpc>
              <a:spcBef>
                <a:spcPts val="480"/>
              </a:spcBef>
              <a:spcAft>
                <a:spcPts val="0"/>
              </a:spcAft>
              <a:buSzPts val="2400"/>
              <a:buChar char="–"/>
            </a:pPr>
            <a:r>
              <a:rPr lang="en-US"/>
              <a:t>36% saw expanded reach</a:t>
            </a:r>
            <a:endParaRPr/>
          </a:p>
          <a:p>
            <a:pPr indent="-381000" lvl="0" marL="457200" rtl="0" algn="l">
              <a:lnSpc>
                <a:spcPct val="100000"/>
              </a:lnSpc>
              <a:spcBef>
                <a:spcPts val="480"/>
              </a:spcBef>
              <a:spcAft>
                <a:spcPts val="0"/>
              </a:spcAft>
              <a:buSzPts val="2400"/>
              <a:buChar char="•"/>
            </a:pPr>
            <a:r>
              <a:rPr lang="en-US"/>
              <a:t>Models for blended virtual/in-person programs remains a key priority </a:t>
            </a:r>
            <a:endParaRPr/>
          </a:p>
          <a:p>
            <a:pPr indent="-381000" lvl="0" marL="457200" rtl="0" algn="l">
              <a:lnSpc>
                <a:spcPct val="100000"/>
              </a:lnSpc>
              <a:spcBef>
                <a:spcPts val="480"/>
              </a:spcBef>
              <a:spcAft>
                <a:spcPts val="0"/>
              </a:spcAft>
              <a:buSzPts val="2400"/>
              <a:buChar char="•"/>
            </a:pPr>
            <a:r>
              <a:rPr lang="en-US"/>
              <a:t>Learned a lot about unique and common barriers to active use of EO data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cxnSp>
        <p:nvCxnSpPr>
          <p:cNvPr id="277" name="Google Shape;277;p8"/>
          <p:cNvCxnSpPr/>
          <p:nvPr/>
        </p:nvCxnSpPr>
        <p:spPr>
          <a:xfrm>
            <a:off x="4051792" y="2854865"/>
            <a:ext cx="0" cy="548640"/>
          </a:xfrm>
          <a:prstGeom prst="straightConnector1">
            <a:avLst/>
          </a:prstGeom>
          <a:noFill/>
          <a:ln cap="flat" cmpd="sng" w="9525">
            <a:solidFill>
              <a:srgbClr val="1B2F5D"/>
            </a:solidFill>
            <a:prstDash val="solid"/>
            <a:round/>
            <a:headEnd len="sm" w="sm" type="none"/>
            <a:tailEnd len="med" w="med" type="triangle"/>
          </a:ln>
        </p:spPr>
      </p:cxnSp>
      <p:sp>
        <p:nvSpPr>
          <p:cNvPr id="278" name="Google Shape;278;p8"/>
          <p:cNvSpPr txBox="1"/>
          <p:nvPr>
            <p:ph type="title"/>
          </p:nvPr>
        </p:nvSpPr>
        <p:spPr>
          <a:xfrm>
            <a:off x="1610751" y="122549"/>
            <a:ext cx="6133500" cy="651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400"/>
              <a:buNone/>
            </a:pPr>
            <a:r>
              <a:rPr lang="en-US"/>
              <a:t>WGEdu &amp; WGCapD History</a:t>
            </a:r>
            <a:endParaRPr/>
          </a:p>
        </p:txBody>
      </p:sp>
      <p:cxnSp>
        <p:nvCxnSpPr>
          <p:cNvPr id="279" name="Google Shape;279;p8"/>
          <p:cNvCxnSpPr/>
          <p:nvPr/>
        </p:nvCxnSpPr>
        <p:spPr>
          <a:xfrm flipH="1" rot="10800000">
            <a:off x="181159" y="2808758"/>
            <a:ext cx="8778240" cy="17253"/>
          </a:xfrm>
          <a:prstGeom prst="straightConnector1">
            <a:avLst/>
          </a:prstGeom>
          <a:noFill/>
          <a:ln cap="flat" cmpd="sng" w="57150">
            <a:solidFill>
              <a:srgbClr val="1B2F5D"/>
            </a:solidFill>
            <a:prstDash val="solid"/>
            <a:round/>
            <a:headEnd len="sm" w="sm" type="none"/>
            <a:tailEnd len="sm" w="sm" type="none"/>
          </a:ln>
        </p:spPr>
      </p:cxnSp>
      <p:sp>
        <p:nvSpPr>
          <p:cNvPr id="280" name="Google Shape;280;p8"/>
          <p:cNvSpPr/>
          <p:nvPr/>
        </p:nvSpPr>
        <p:spPr>
          <a:xfrm>
            <a:off x="124223" y="2788916"/>
            <a:ext cx="91440" cy="91440"/>
          </a:xfrm>
          <a:prstGeom prst="ellipse">
            <a:avLst/>
          </a:prstGeom>
          <a:solidFill>
            <a:srgbClr val="A6CE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1" name="Google Shape;281;p8"/>
          <p:cNvSpPr/>
          <p:nvPr/>
        </p:nvSpPr>
        <p:spPr>
          <a:xfrm>
            <a:off x="619709" y="2788916"/>
            <a:ext cx="91440" cy="91440"/>
          </a:xfrm>
          <a:prstGeom prst="ellipse">
            <a:avLst/>
          </a:prstGeom>
          <a:solidFill>
            <a:srgbClr val="A6CE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2" name="Google Shape;282;p8"/>
          <p:cNvSpPr txBox="1"/>
          <p:nvPr/>
        </p:nvSpPr>
        <p:spPr>
          <a:xfrm>
            <a:off x="-46589" y="2880356"/>
            <a:ext cx="52450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1999</a:t>
            </a:r>
            <a:endParaRPr/>
          </a:p>
        </p:txBody>
      </p:sp>
      <p:sp>
        <p:nvSpPr>
          <p:cNvPr id="283" name="Google Shape;283;p8"/>
          <p:cNvSpPr txBox="1"/>
          <p:nvPr/>
        </p:nvSpPr>
        <p:spPr>
          <a:xfrm>
            <a:off x="422796" y="2549098"/>
            <a:ext cx="52450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2003</a:t>
            </a:r>
            <a:endParaRPr/>
          </a:p>
        </p:txBody>
      </p:sp>
      <p:grpSp>
        <p:nvGrpSpPr>
          <p:cNvPr id="284" name="Google Shape;284;p8"/>
          <p:cNvGrpSpPr/>
          <p:nvPr/>
        </p:nvGrpSpPr>
        <p:grpSpPr>
          <a:xfrm>
            <a:off x="1352765" y="2788916"/>
            <a:ext cx="524503" cy="368439"/>
            <a:chOff x="3482277" y="2788916"/>
            <a:chExt cx="524503" cy="368439"/>
          </a:xfrm>
        </p:grpSpPr>
        <p:sp>
          <p:nvSpPr>
            <p:cNvPr id="285" name="Google Shape;285;p8"/>
            <p:cNvSpPr/>
            <p:nvPr/>
          </p:nvSpPr>
          <p:spPr>
            <a:xfrm>
              <a:off x="3706853" y="2788916"/>
              <a:ext cx="91440" cy="91440"/>
            </a:xfrm>
            <a:prstGeom prst="ellipse">
              <a:avLst/>
            </a:prstGeom>
            <a:solidFill>
              <a:srgbClr val="A6CE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6" name="Google Shape;286;p8"/>
            <p:cNvSpPr txBox="1"/>
            <p:nvPr/>
          </p:nvSpPr>
          <p:spPr>
            <a:xfrm>
              <a:off x="3482277" y="2880356"/>
              <a:ext cx="52450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2012</a:t>
              </a:r>
              <a:endParaRPr/>
            </a:p>
          </p:txBody>
        </p:sp>
      </p:grpSp>
      <p:grpSp>
        <p:nvGrpSpPr>
          <p:cNvPr id="287" name="Google Shape;287;p8"/>
          <p:cNvGrpSpPr/>
          <p:nvPr/>
        </p:nvGrpSpPr>
        <p:grpSpPr>
          <a:xfrm>
            <a:off x="2166533" y="2513212"/>
            <a:ext cx="524503" cy="367144"/>
            <a:chOff x="4068166" y="2513212"/>
            <a:chExt cx="524503" cy="367144"/>
          </a:xfrm>
        </p:grpSpPr>
        <p:sp>
          <p:nvSpPr>
            <p:cNvPr id="288" name="Google Shape;288;p8"/>
            <p:cNvSpPr/>
            <p:nvPr/>
          </p:nvSpPr>
          <p:spPr>
            <a:xfrm>
              <a:off x="4303958" y="2788916"/>
              <a:ext cx="91440" cy="91440"/>
            </a:xfrm>
            <a:prstGeom prst="ellipse">
              <a:avLst/>
            </a:prstGeom>
            <a:solidFill>
              <a:srgbClr val="A6CE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9" name="Google Shape;289;p8"/>
            <p:cNvSpPr txBox="1"/>
            <p:nvPr/>
          </p:nvSpPr>
          <p:spPr>
            <a:xfrm>
              <a:off x="4068166" y="2513212"/>
              <a:ext cx="52450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2013</a:t>
              </a:r>
              <a:endParaRPr/>
            </a:p>
          </p:txBody>
        </p:sp>
      </p:grpSp>
      <p:grpSp>
        <p:nvGrpSpPr>
          <p:cNvPr id="290" name="Google Shape;290;p8"/>
          <p:cNvGrpSpPr/>
          <p:nvPr/>
        </p:nvGrpSpPr>
        <p:grpSpPr>
          <a:xfrm>
            <a:off x="2980301" y="2788916"/>
            <a:ext cx="524503" cy="368439"/>
            <a:chOff x="4692576" y="2788916"/>
            <a:chExt cx="524503" cy="368439"/>
          </a:xfrm>
        </p:grpSpPr>
        <p:sp>
          <p:nvSpPr>
            <p:cNvPr id="291" name="Google Shape;291;p8"/>
            <p:cNvSpPr/>
            <p:nvPr/>
          </p:nvSpPr>
          <p:spPr>
            <a:xfrm>
              <a:off x="4901063" y="2788916"/>
              <a:ext cx="91440" cy="91440"/>
            </a:xfrm>
            <a:prstGeom prst="ellipse">
              <a:avLst/>
            </a:prstGeom>
            <a:solidFill>
              <a:srgbClr val="A6CE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2" name="Google Shape;292;p8"/>
            <p:cNvSpPr txBox="1"/>
            <p:nvPr/>
          </p:nvSpPr>
          <p:spPr>
            <a:xfrm>
              <a:off x="4692576" y="2880356"/>
              <a:ext cx="52450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2014</a:t>
              </a:r>
              <a:endParaRPr/>
            </a:p>
          </p:txBody>
        </p:sp>
      </p:grpSp>
      <p:grpSp>
        <p:nvGrpSpPr>
          <p:cNvPr id="293" name="Google Shape;293;p8"/>
          <p:cNvGrpSpPr/>
          <p:nvPr/>
        </p:nvGrpSpPr>
        <p:grpSpPr>
          <a:xfrm>
            <a:off x="3794069" y="2513212"/>
            <a:ext cx="524503" cy="358518"/>
            <a:chOff x="5278465" y="2513212"/>
            <a:chExt cx="524503" cy="358518"/>
          </a:xfrm>
        </p:grpSpPr>
        <p:sp>
          <p:nvSpPr>
            <p:cNvPr id="294" name="Google Shape;294;p8"/>
            <p:cNvSpPr/>
            <p:nvPr/>
          </p:nvSpPr>
          <p:spPr>
            <a:xfrm>
              <a:off x="5498168" y="2780290"/>
              <a:ext cx="91440" cy="91440"/>
            </a:xfrm>
            <a:prstGeom prst="ellipse">
              <a:avLst/>
            </a:prstGeom>
            <a:solidFill>
              <a:srgbClr val="A6CE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5" name="Google Shape;295;p8"/>
            <p:cNvSpPr txBox="1"/>
            <p:nvPr/>
          </p:nvSpPr>
          <p:spPr>
            <a:xfrm>
              <a:off x="5278465" y="2513212"/>
              <a:ext cx="52450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2015</a:t>
              </a:r>
              <a:endParaRPr/>
            </a:p>
          </p:txBody>
        </p:sp>
      </p:grpSp>
      <p:grpSp>
        <p:nvGrpSpPr>
          <p:cNvPr id="296" name="Google Shape;296;p8"/>
          <p:cNvGrpSpPr/>
          <p:nvPr/>
        </p:nvGrpSpPr>
        <p:grpSpPr>
          <a:xfrm>
            <a:off x="4607837" y="2780290"/>
            <a:ext cx="524503" cy="377065"/>
            <a:chOff x="5859904" y="2780290"/>
            <a:chExt cx="524503" cy="377065"/>
          </a:xfrm>
        </p:grpSpPr>
        <p:sp>
          <p:nvSpPr>
            <p:cNvPr id="297" name="Google Shape;297;p8"/>
            <p:cNvSpPr/>
            <p:nvPr/>
          </p:nvSpPr>
          <p:spPr>
            <a:xfrm>
              <a:off x="6095273" y="2780290"/>
              <a:ext cx="91440" cy="91440"/>
            </a:xfrm>
            <a:prstGeom prst="ellipse">
              <a:avLst/>
            </a:prstGeom>
            <a:solidFill>
              <a:srgbClr val="A6CE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8" name="Google Shape;298;p8"/>
            <p:cNvSpPr txBox="1"/>
            <p:nvPr/>
          </p:nvSpPr>
          <p:spPr>
            <a:xfrm>
              <a:off x="5859904" y="2880356"/>
              <a:ext cx="52450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2016</a:t>
              </a:r>
              <a:endParaRPr/>
            </a:p>
          </p:txBody>
        </p:sp>
      </p:grpSp>
      <p:grpSp>
        <p:nvGrpSpPr>
          <p:cNvPr id="299" name="Google Shape;299;p8"/>
          <p:cNvGrpSpPr/>
          <p:nvPr/>
        </p:nvGrpSpPr>
        <p:grpSpPr>
          <a:xfrm>
            <a:off x="5421605" y="2513212"/>
            <a:ext cx="524503" cy="358518"/>
            <a:chOff x="6445793" y="2513212"/>
            <a:chExt cx="524503" cy="358518"/>
          </a:xfrm>
        </p:grpSpPr>
        <p:sp>
          <p:nvSpPr>
            <p:cNvPr id="300" name="Google Shape;300;p8"/>
            <p:cNvSpPr/>
            <p:nvPr/>
          </p:nvSpPr>
          <p:spPr>
            <a:xfrm>
              <a:off x="6692378" y="2780290"/>
              <a:ext cx="91440" cy="91440"/>
            </a:xfrm>
            <a:prstGeom prst="ellipse">
              <a:avLst/>
            </a:prstGeom>
            <a:solidFill>
              <a:srgbClr val="A6CE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1" name="Google Shape;301;p8"/>
            <p:cNvSpPr txBox="1"/>
            <p:nvPr/>
          </p:nvSpPr>
          <p:spPr>
            <a:xfrm>
              <a:off x="6445793" y="2513212"/>
              <a:ext cx="52450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2017</a:t>
              </a:r>
              <a:endParaRPr/>
            </a:p>
          </p:txBody>
        </p:sp>
      </p:grpSp>
      <p:grpSp>
        <p:nvGrpSpPr>
          <p:cNvPr id="302" name="Google Shape;302;p8"/>
          <p:cNvGrpSpPr/>
          <p:nvPr/>
        </p:nvGrpSpPr>
        <p:grpSpPr>
          <a:xfrm>
            <a:off x="6235373" y="2780290"/>
            <a:ext cx="524503" cy="377065"/>
            <a:chOff x="7088618" y="2780290"/>
            <a:chExt cx="524503" cy="377065"/>
          </a:xfrm>
        </p:grpSpPr>
        <p:sp>
          <p:nvSpPr>
            <p:cNvPr id="303" name="Google Shape;303;p8"/>
            <p:cNvSpPr/>
            <p:nvPr/>
          </p:nvSpPr>
          <p:spPr>
            <a:xfrm>
              <a:off x="7289483" y="2780290"/>
              <a:ext cx="91440" cy="91440"/>
            </a:xfrm>
            <a:prstGeom prst="ellipse">
              <a:avLst/>
            </a:prstGeom>
            <a:solidFill>
              <a:srgbClr val="A6CE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4" name="Google Shape;304;p8"/>
            <p:cNvSpPr txBox="1"/>
            <p:nvPr/>
          </p:nvSpPr>
          <p:spPr>
            <a:xfrm>
              <a:off x="7088618" y="2880356"/>
              <a:ext cx="52450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2018</a:t>
              </a:r>
              <a:endParaRPr/>
            </a:p>
          </p:txBody>
        </p:sp>
      </p:grpSp>
      <p:grpSp>
        <p:nvGrpSpPr>
          <p:cNvPr id="305" name="Google Shape;305;p8"/>
          <p:cNvGrpSpPr/>
          <p:nvPr/>
        </p:nvGrpSpPr>
        <p:grpSpPr>
          <a:xfrm>
            <a:off x="7049141" y="2513212"/>
            <a:ext cx="524503" cy="349892"/>
            <a:chOff x="7674507" y="2513212"/>
            <a:chExt cx="524503" cy="349892"/>
          </a:xfrm>
        </p:grpSpPr>
        <p:sp>
          <p:nvSpPr>
            <p:cNvPr id="306" name="Google Shape;306;p8"/>
            <p:cNvSpPr/>
            <p:nvPr/>
          </p:nvSpPr>
          <p:spPr>
            <a:xfrm>
              <a:off x="7886588" y="2771664"/>
              <a:ext cx="91440" cy="91440"/>
            </a:xfrm>
            <a:prstGeom prst="ellipse">
              <a:avLst/>
            </a:prstGeom>
            <a:solidFill>
              <a:srgbClr val="A6CE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7" name="Google Shape;307;p8"/>
            <p:cNvSpPr txBox="1"/>
            <p:nvPr/>
          </p:nvSpPr>
          <p:spPr>
            <a:xfrm>
              <a:off x="7674507" y="2513212"/>
              <a:ext cx="52450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2019</a:t>
              </a:r>
              <a:endParaRPr/>
            </a:p>
          </p:txBody>
        </p:sp>
      </p:grpSp>
      <p:grpSp>
        <p:nvGrpSpPr>
          <p:cNvPr id="308" name="Google Shape;308;p8"/>
          <p:cNvGrpSpPr/>
          <p:nvPr/>
        </p:nvGrpSpPr>
        <p:grpSpPr>
          <a:xfrm>
            <a:off x="7862909" y="2771664"/>
            <a:ext cx="524503" cy="385691"/>
            <a:chOff x="8255946" y="2771664"/>
            <a:chExt cx="524503" cy="385691"/>
          </a:xfrm>
        </p:grpSpPr>
        <p:sp>
          <p:nvSpPr>
            <p:cNvPr id="309" name="Google Shape;309;p8"/>
            <p:cNvSpPr/>
            <p:nvPr/>
          </p:nvSpPr>
          <p:spPr>
            <a:xfrm>
              <a:off x="8483695" y="2771664"/>
              <a:ext cx="91440" cy="91440"/>
            </a:xfrm>
            <a:prstGeom prst="ellipse">
              <a:avLst/>
            </a:prstGeom>
            <a:solidFill>
              <a:srgbClr val="A6CE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0" name="Google Shape;310;p8"/>
            <p:cNvSpPr txBox="1"/>
            <p:nvPr/>
          </p:nvSpPr>
          <p:spPr>
            <a:xfrm>
              <a:off x="8255946" y="2880356"/>
              <a:ext cx="52450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2020</a:t>
              </a:r>
              <a:endParaRPr/>
            </a:p>
          </p:txBody>
        </p:sp>
      </p:grpSp>
      <p:grpSp>
        <p:nvGrpSpPr>
          <p:cNvPr id="311" name="Google Shape;311;p8"/>
          <p:cNvGrpSpPr/>
          <p:nvPr/>
        </p:nvGrpSpPr>
        <p:grpSpPr>
          <a:xfrm>
            <a:off x="8676675" y="2521310"/>
            <a:ext cx="524503" cy="339970"/>
            <a:chOff x="8676675" y="2521310"/>
            <a:chExt cx="524503" cy="339970"/>
          </a:xfrm>
        </p:grpSpPr>
        <p:sp>
          <p:nvSpPr>
            <p:cNvPr id="312" name="Google Shape;312;p8"/>
            <p:cNvSpPr txBox="1"/>
            <p:nvPr/>
          </p:nvSpPr>
          <p:spPr>
            <a:xfrm>
              <a:off x="8676675" y="2521310"/>
              <a:ext cx="52450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2021</a:t>
              </a:r>
              <a:endParaRPr/>
            </a:p>
          </p:txBody>
        </p:sp>
        <p:sp>
          <p:nvSpPr>
            <p:cNvPr id="313" name="Google Shape;313;p8"/>
            <p:cNvSpPr/>
            <p:nvPr/>
          </p:nvSpPr>
          <p:spPr>
            <a:xfrm>
              <a:off x="8938926" y="2769840"/>
              <a:ext cx="91440" cy="91440"/>
            </a:xfrm>
            <a:prstGeom prst="ellipse">
              <a:avLst/>
            </a:prstGeom>
            <a:solidFill>
              <a:srgbClr val="A6CE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314" name="Google Shape;314;p8"/>
          <p:cNvSpPr txBox="1"/>
          <p:nvPr/>
        </p:nvSpPr>
        <p:spPr>
          <a:xfrm>
            <a:off x="41538" y="1393874"/>
            <a:ext cx="865759" cy="523220"/>
          </a:xfrm>
          <a:prstGeom prst="rect">
            <a:avLst/>
          </a:prstGeom>
          <a:solidFill>
            <a:srgbClr val="48598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WGEdu Formed</a:t>
            </a:r>
            <a:endParaRPr/>
          </a:p>
        </p:txBody>
      </p:sp>
      <p:cxnSp>
        <p:nvCxnSpPr>
          <p:cNvPr id="315" name="Google Shape;315;p8"/>
          <p:cNvCxnSpPr>
            <a:stCxn id="280" idx="0"/>
          </p:cNvCxnSpPr>
          <p:nvPr/>
        </p:nvCxnSpPr>
        <p:spPr>
          <a:xfrm rot="10800000">
            <a:off x="169943" y="1906016"/>
            <a:ext cx="0" cy="882900"/>
          </a:xfrm>
          <a:prstGeom prst="straightConnector1">
            <a:avLst/>
          </a:prstGeom>
          <a:noFill/>
          <a:ln cap="flat" cmpd="sng" w="9525">
            <a:solidFill>
              <a:srgbClr val="1B2F5D"/>
            </a:solidFill>
            <a:prstDash val="solid"/>
            <a:round/>
            <a:headEnd len="sm" w="sm" type="none"/>
            <a:tailEnd len="med" w="med" type="triangle"/>
          </a:ln>
        </p:spPr>
      </p:cxnSp>
      <p:cxnSp>
        <p:nvCxnSpPr>
          <p:cNvPr id="316" name="Google Shape;316;p8"/>
          <p:cNvCxnSpPr/>
          <p:nvPr/>
        </p:nvCxnSpPr>
        <p:spPr>
          <a:xfrm>
            <a:off x="651444" y="2871730"/>
            <a:ext cx="0" cy="409051"/>
          </a:xfrm>
          <a:prstGeom prst="straightConnector1">
            <a:avLst/>
          </a:prstGeom>
          <a:noFill/>
          <a:ln cap="flat" cmpd="sng" w="9525">
            <a:solidFill>
              <a:srgbClr val="1B2F5D"/>
            </a:solidFill>
            <a:prstDash val="solid"/>
            <a:round/>
            <a:headEnd len="sm" w="sm" type="none"/>
            <a:tailEnd len="med" w="med" type="triangle"/>
          </a:ln>
        </p:spPr>
      </p:cxnSp>
      <p:sp>
        <p:nvSpPr>
          <p:cNvPr id="317" name="Google Shape;317;p8"/>
          <p:cNvSpPr txBox="1"/>
          <p:nvPr/>
        </p:nvSpPr>
        <p:spPr>
          <a:xfrm>
            <a:off x="181159" y="3265688"/>
            <a:ext cx="1098492" cy="1384995"/>
          </a:xfrm>
          <a:prstGeom prst="rect">
            <a:avLst/>
          </a:prstGeom>
          <a:solidFill>
            <a:srgbClr val="48598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WGEdu formally adds capacity building to mandate</a:t>
            </a:r>
            <a:endParaRPr/>
          </a:p>
        </p:txBody>
      </p:sp>
      <p:cxnSp>
        <p:nvCxnSpPr>
          <p:cNvPr id="318" name="Google Shape;318;p8"/>
          <p:cNvCxnSpPr/>
          <p:nvPr/>
        </p:nvCxnSpPr>
        <p:spPr>
          <a:xfrm rot="10800000">
            <a:off x="1619377" y="1686699"/>
            <a:ext cx="0" cy="1094358"/>
          </a:xfrm>
          <a:prstGeom prst="straightConnector1">
            <a:avLst/>
          </a:prstGeom>
          <a:noFill/>
          <a:ln cap="flat" cmpd="sng" w="9525">
            <a:solidFill>
              <a:srgbClr val="1B2F5D"/>
            </a:solidFill>
            <a:prstDash val="solid"/>
            <a:round/>
            <a:headEnd len="sm" w="sm" type="none"/>
            <a:tailEnd len="med" w="med" type="triangle"/>
          </a:ln>
        </p:spPr>
      </p:cxnSp>
      <p:cxnSp>
        <p:nvCxnSpPr>
          <p:cNvPr id="319" name="Google Shape;319;p8"/>
          <p:cNvCxnSpPr/>
          <p:nvPr/>
        </p:nvCxnSpPr>
        <p:spPr>
          <a:xfrm>
            <a:off x="2439419" y="2880356"/>
            <a:ext cx="0" cy="397682"/>
          </a:xfrm>
          <a:prstGeom prst="straightConnector1">
            <a:avLst/>
          </a:prstGeom>
          <a:noFill/>
          <a:ln cap="flat" cmpd="sng" w="9525">
            <a:solidFill>
              <a:srgbClr val="1B2F5D"/>
            </a:solidFill>
            <a:prstDash val="solid"/>
            <a:round/>
            <a:headEnd len="sm" w="sm" type="none"/>
            <a:tailEnd len="med" w="med" type="triangle"/>
          </a:ln>
        </p:spPr>
      </p:cxnSp>
      <p:sp>
        <p:nvSpPr>
          <p:cNvPr id="320" name="Google Shape;320;p8"/>
          <p:cNvSpPr txBox="1"/>
          <p:nvPr/>
        </p:nvSpPr>
        <p:spPr>
          <a:xfrm>
            <a:off x="1025705" y="1379911"/>
            <a:ext cx="2014974" cy="307777"/>
          </a:xfrm>
          <a:prstGeom prst="rect">
            <a:avLst/>
          </a:prstGeom>
          <a:solidFill>
            <a:srgbClr val="32466D"/>
          </a:solidFill>
          <a:ln cap="flat" cmpd="sng" w="9525">
            <a:solidFill>
              <a:srgbClr val="1B2F5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WGEdu 🡪 WGCapD</a:t>
            </a:r>
            <a:endParaRPr/>
          </a:p>
        </p:txBody>
      </p:sp>
      <p:cxnSp>
        <p:nvCxnSpPr>
          <p:cNvPr id="321" name="Google Shape;321;p8"/>
          <p:cNvCxnSpPr/>
          <p:nvPr/>
        </p:nvCxnSpPr>
        <p:spPr>
          <a:xfrm rot="10800000">
            <a:off x="3233926" y="2513237"/>
            <a:ext cx="0" cy="274320"/>
          </a:xfrm>
          <a:prstGeom prst="straightConnector1">
            <a:avLst/>
          </a:prstGeom>
          <a:noFill/>
          <a:ln cap="flat" cmpd="sng" w="9525">
            <a:solidFill>
              <a:srgbClr val="1B2F5D"/>
            </a:solidFill>
            <a:prstDash val="solid"/>
            <a:round/>
            <a:headEnd len="sm" w="sm" type="none"/>
            <a:tailEnd len="med" w="med" type="triangle"/>
          </a:ln>
        </p:spPr>
      </p:cxnSp>
      <p:pic>
        <p:nvPicPr>
          <p:cNvPr id="322" name="Google Shape;322;p8"/>
          <p:cNvPicPr preferRelativeResize="0"/>
          <p:nvPr/>
        </p:nvPicPr>
        <p:blipFill rotWithShape="1">
          <a:blip r:embed="rId3">
            <a:alphaModFix/>
          </a:blip>
          <a:srcRect b="0" l="0" r="0" t="0"/>
          <a:stretch/>
        </p:blipFill>
        <p:spPr>
          <a:xfrm>
            <a:off x="1775061" y="1676923"/>
            <a:ext cx="1202521" cy="781943"/>
          </a:xfrm>
          <a:prstGeom prst="rect">
            <a:avLst/>
          </a:prstGeom>
          <a:noFill/>
          <a:ln>
            <a:noFill/>
          </a:ln>
        </p:spPr>
      </p:pic>
      <p:sp>
        <p:nvSpPr>
          <p:cNvPr id="323" name="Google Shape;323;p8"/>
          <p:cNvSpPr txBox="1"/>
          <p:nvPr/>
        </p:nvSpPr>
        <p:spPr>
          <a:xfrm>
            <a:off x="1592405" y="3276902"/>
            <a:ext cx="1095458" cy="461665"/>
          </a:xfrm>
          <a:prstGeom prst="rect">
            <a:avLst/>
          </a:prstGeom>
          <a:solidFill>
            <a:srgbClr val="32466D"/>
          </a:solidFill>
          <a:ln cap="flat" cmpd="sng" w="9525">
            <a:solidFill>
              <a:srgbClr val="1B2F5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200" u="none" cap="none" strike="noStrike">
                <a:solidFill>
                  <a:schemeClr val="lt1"/>
                </a:solidFill>
                <a:latin typeface="Arial"/>
                <a:ea typeface="Arial"/>
                <a:cs typeface="Arial"/>
                <a:sym typeface="Arial"/>
              </a:rPr>
              <a:t>Focus</a:t>
            </a:r>
            <a:r>
              <a:rPr b="0" i="0" lang="en-US" sz="1200" u="none" cap="none" strike="noStrike">
                <a:solidFill>
                  <a:schemeClr val="lt1"/>
                </a:solidFill>
                <a:latin typeface="Arial"/>
                <a:ea typeface="Arial"/>
                <a:cs typeface="Arial"/>
                <a:sym typeface="Arial"/>
              </a:rPr>
              <a:t>: DEM Workshops</a:t>
            </a:r>
            <a:endParaRPr/>
          </a:p>
        </p:txBody>
      </p:sp>
      <p:sp>
        <p:nvSpPr>
          <p:cNvPr id="324" name="Google Shape;324;p8"/>
          <p:cNvSpPr txBox="1"/>
          <p:nvPr/>
        </p:nvSpPr>
        <p:spPr>
          <a:xfrm>
            <a:off x="3121732" y="1302206"/>
            <a:ext cx="973239" cy="1200329"/>
          </a:xfrm>
          <a:prstGeom prst="rect">
            <a:avLst/>
          </a:prstGeom>
          <a:solidFill>
            <a:srgbClr val="2C4068"/>
          </a:solidFill>
          <a:ln cap="flat" cmpd="sng" w="9525">
            <a:solidFill>
              <a:srgbClr val="1B2F5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200" u="none" cap="none" strike="noStrike">
                <a:solidFill>
                  <a:schemeClr val="lt1"/>
                </a:solidFill>
                <a:latin typeface="Arial"/>
                <a:ea typeface="Arial"/>
                <a:cs typeface="Arial"/>
                <a:sym typeface="Arial"/>
              </a:rPr>
              <a:t>Focus</a:t>
            </a:r>
            <a:r>
              <a:rPr b="0" i="0" lang="en-US" sz="1200" u="none" cap="none" strike="noStrike">
                <a:solidFill>
                  <a:schemeClr val="lt1"/>
                </a:solidFill>
                <a:latin typeface="Arial"/>
                <a:ea typeface="Arial"/>
                <a:cs typeface="Arial"/>
                <a:sym typeface="Arial"/>
              </a:rPr>
              <a:t>: Growing training, workshops, and data collections</a:t>
            </a:r>
            <a:endParaRPr/>
          </a:p>
        </p:txBody>
      </p:sp>
      <p:sp>
        <p:nvSpPr>
          <p:cNvPr id="325" name="Google Shape;325;p8"/>
          <p:cNvSpPr txBox="1"/>
          <p:nvPr/>
        </p:nvSpPr>
        <p:spPr>
          <a:xfrm>
            <a:off x="5065843" y="3445043"/>
            <a:ext cx="1143930" cy="830997"/>
          </a:xfrm>
          <a:prstGeom prst="rect">
            <a:avLst/>
          </a:prstGeom>
          <a:solidFill>
            <a:srgbClr val="263A64"/>
          </a:solidFill>
          <a:ln cap="flat" cmpd="sng" w="9525">
            <a:solidFill>
              <a:srgbClr val="1B2F5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200" u="none" cap="none" strike="noStrike">
                <a:solidFill>
                  <a:schemeClr val="lt1"/>
                </a:solidFill>
                <a:latin typeface="Arial"/>
                <a:ea typeface="Arial"/>
                <a:cs typeface="Arial"/>
                <a:sym typeface="Arial"/>
              </a:rPr>
              <a:t>Focus</a:t>
            </a:r>
            <a:r>
              <a:rPr b="0" i="0" lang="en-US" sz="1200" u="none" cap="none" strike="noStrike">
                <a:solidFill>
                  <a:schemeClr val="lt1"/>
                </a:solidFill>
                <a:latin typeface="Arial"/>
                <a:ea typeface="Arial"/>
                <a:cs typeface="Arial"/>
                <a:sym typeface="Arial"/>
              </a:rPr>
              <a:t>: Deeper engagement of GEO</a:t>
            </a:r>
            <a:endParaRPr/>
          </a:p>
        </p:txBody>
      </p:sp>
      <p:sp>
        <p:nvSpPr>
          <p:cNvPr id="326" name="Google Shape;326;p8"/>
          <p:cNvSpPr txBox="1"/>
          <p:nvPr/>
        </p:nvSpPr>
        <p:spPr>
          <a:xfrm>
            <a:off x="7744251" y="3260377"/>
            <a:ext cx="1399750" cy="1015663"/>
          </a:xfrm>
          <a:prstGeom prst="rect">
            <a:avLst/>
          </a:prstGeom>
          <a:solidFill>
            <a:srgbClr val="1B2F5D"/>
          </a:solidFill>
          <a:ln cap="flat" cmpd="sng" w="9525">
            <a:solidFill>
              <a:srgbClr val="1B2F5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EOTEC DevNet established, Resource Portal &amp; CEOS Webinar Toolkit launched</a:t>
            </a:r>
            <a:endParaRPr/>
          </a:p>
        </p:txBody>
      </p:sp>
      <p:cxnSp>
        <p:nvCxnSpPr>
          <p:cNvPr id="327" name="Google Shape;327;p8"/>
          <p:cNvCxnSpPr/>
          <p:nvPr/>
        </p:nvCxnSpPr>
        <p:spPr>
          <a:xfrm>
            <a:off x="8982503" y="2859837"/>
            <a:ext cx="0" cy="397682"/>
          </a:xfrm>
          <a:prstGeom prst="straightConnector1">
            <a:avLst/>
          </a:prstGeom>
          <a:noFill/>
          <a:ln cap="flat" cmpd="sng" w="9525">
            <a:solidFill>
              <a:srgbClr val="1B2F5D"/>
            </a:solidFill>
            <a:prstDash val="solid"/>
            <a:round/>
            <a:headEnd len="sm" w="sm" type="none"/>
            <a:tailEnd len="med" w="med" type="triangle"/>
          </a:ln>
        </p:spPr>
      </p:cxnSp>
      <p:cxnSp>
        <p:nvCxnSpPr>
          <p:cNvPr id="328" name="Google Shape;328;p8"/>
          <p:cNvCxnSpPr>
            <a:stCxn id="309" idx="0"/>
          </p:cNvCxnSpPr>
          <p:nvPr/>
        </p:nvCxnSpPr>
        <p:spPr>
          <a:xfrm rot="10800000">
            <a:off x="8136378" y="2399664"/>
            <a:ext cx="0" cy="372000"/>
          </a:xfrm>
          <a:prstGeom prst="straightConnector1">
            <a:avLst/>
          </a:prstGeom>
          <a:noFill/>
          <a:ln cap="flat" cmpd="sng" w="9525">
            <a:solidFill>
              <a:srgbClr val="1B2F5D"/>
            </a:solidFill>
            <a:prstDash val="solid"/>
            <a:round/>
            <a:headEnd len="sm" w="sm" type="none"/>
            <a:tailEnd len="med" w="med" type="triangle"/>
          </a:ln>
        </p:spPr>
      </p:cxnSp>
      <p:sp>
        <p:nvSpPr>
          <p:cNvPr id="329" name="Google Shape;329;p8"/>
          <p:cNvSpPr txBox="1"/>
          <p:nvPr/>
        </p:nvSpPr>
        <p:spPr>
          <a:xfrm>
            <a:off x="7700613" y="1022379"/>
            <a:ext cx="1281890" cy="1377328"/>
          </a:xfrm>
          <a:prstGeom prst="rect">
            <a:avLst/>
          </a:prstGeom>
          <a:solidFill>
            <a:srgbClr val="1B2F5D"/>
          </a:solidFill>
          <a:ln cap="flat" cmpd="sng" w="9525">
            <a:solidFill>
              <a:srgbClr val="1B2F5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COVID-19 drives first all-virtual annual meeting; virtualization of many deliverables</a:t>
            </a:r>
            <a:endParaRPr/>
          </a:p>
        </p:txBody>
      </p:sp>
      <p:sp>
        <p:nvSpPr>
          <p:cNvPr id="330" name="Google Shape;330;p8"/>
          <p:cNvSpPr txBox="1"/>
          <p:nvPr/>
        </p:nvSpPr>
        <p:spPr>
          <a:xfrm>
            <a:off x="6474055" y="3255562"/>
            <a:ext cx="1127919" cy="1384995"/>
          </a:xfrm>
          <a:prstGeom prst="rect">
            <a:avLst/>
          </a:prstGeom>
          <a:solidFill>
            <a:srgbClr val="21365F"/>
          </a:solidFill>
          <a:ln cap="flat" cmpd="sng" w="9525">
            <a:solidFill>
              <a:srgbClr val="1B2F5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200" u="none" cap="none" strike="noStrike">
                <a:solidFill>
                  <a:schemeClr val="lt1"/>
                </a:solidFill>
                <a:latin typeface="Arial"/>
                <a:ea typeface="Arial"/>
                <a:cs typeface="Arial"/>
                <a:sym typeface="Arial"/>
              </a:rPr>
              <a:t>Focus</a:t>
            </a:r>
            <a:r>
              <a:rPr b="0" i="0" lang="en-US" sz="1200" u="none" cap="none" strike="noStrike">
                <a:solidFill>
                  <a:schemeClr val="lt1"/>
                </a:solidFill>
                <a:latin typeface="Arial"/>
                <a:ea typeface="Arial"/>
                <a:cs typeface="Arial"/>
                <a:sym typeface="Arial"/>
              </a:rPr>
              <a:t>: Increased number of trainings, workshops, and online courses</a:t>
            </a:r>
            <a:endParaRPr/>
          </a:p>
        </p:txBody>
      </p:sp>
      <p:cxnSp>
        <p:nvCxnSpPr>
          <p:cNvPr id="331" name="Google Shape;331;p8"/>
          <p:cNvCxnSpPr/>
          <p:nvPr/>
        </p:nvCxnSpPr>
        <p:spPr>
          <a:xfrm>
            <a:off x="7302460" y="2855022"/>
            <a:ext cx="0" cy="397682"/>
          </a:xfrm>
          <a:prstGeom prst="straightConnector1">
            <a:avLst/>
          </a:prstGeom>
          <a:noFill/>
          <a:ln cap="flat" cmpd="sng" w="9525">
            <a:solidFill>
              <a:srgbClr val="1B2F5D"/>
            </a:solidFill>
            <a:prstDash val="solid"/>
            <a:round/>
            <a:headEnd len="sm" w="sm" type="none"/>
            <a:tailEnd len="med" w="med" type="triangle"/>
          </a:ln>
        </p:spPr>
      </p:cxnSp>
      <p:cxnSp>
        <p:nvCxnSpPr>
          <p:cNvPr id="332" name="Google Shape;332;p8"/>
          <p:cNvCxnSpPr/>
          <p:nvPr/>
        </p:nvCxnSpPr>
        <p:spPr>
          <a:xfrm rot="10800000">
            <a:off x="6478925" y="2225321"/>
            <a:ext cx="0" cy="548640"/>
          </a:xfrm>
          <a:prstGeom prst="straightConnector1">
            <a:avLst/>
          </a:prstGeom>
          <a:noFill/>
          <a:ln cap="flat" cmpd="sng" w="9525">
            <a:solidFill>
              <a:srgbClr val="1B2F5D"/>
            </a:solidFill>
            <a:prstDash val="solid"/>
            <a:round/>
            <a:headEnd len="sm" w="sm" type="none"/>
            <a:tailEnd len="med" w="med" type="triangle"/>
          </a:ln>
        </p:spPr>
      </p:cxnSp>
      <p:sp>
        <p:nvSpPr>
          <p:cNvPr id="333" name="Google Shape;333;p8"/>
          <p:cNvSpPr txBox="1"/>
          <p:nvPr/>
        </p:nvSpPr>
        <p:spPr>
          <a:xfrm>
            <a:off x="5979332" y="1400405"/>
            <a:ext cx="1281890" cy="830997"/>
          </a:xfrm>
          <a:prstGeom prst="rect">
            <a:avLst/>
          </a:prstGeom>
          <a:solidFill>
            <a:srgbClr val="21365F"/>
          </a:solidFill>
          <a:ln cap="flat" cmpd="sng" w="9525">
            <a:solidFill>
              <a:srgbClr val="1B2F5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200" u="none" cap="none" strike="noStrike">
                <a:solidFill>
                  <a:schemeClr val="lt1"/>
                </a:solidFill>
                <a:latin typeface="Arial"/>
                <a:ea typeface="Arial"/>
                <a:cs typeface="Arial"/>
                <a:sym typeface="Arial"/>
              </a:rPr>
              <a:t>Focus</a:t>
            </a:r>
            <a:r>
              <a:rPr b="0" i="0" lang="en-US" sz="1200" u="none" cap="none" strike="noStrike">
                <a:solidFill>
                  <a:schemeClr val="lt1"/>
                </a:solidFill>
                <a:latin typeface="Arial"/>
                <a:ea typeface="Arial"/>
                <a:cs typeface="Arial"/>
                <a:sym typeface="Arial"/>
              </a:rPr>
              <a:t>: Support of Data Cubes, AmeriGEOSS &amp; AfriGEOSS</a:t>
            </a:r>
            <a:endParaRPr b="0" i="0" sz="1200" u="none" cap="none" strike="noStrike">
              <a:solidFill>
                <a:schemeClr val="lt1"/>
              </a:solidFill>
              <a:latin typeface="Arial"/>
              <a:ea typeface="Arial"/>
              <a:cs typeface="Arial"/>
              <a:sym typeface="Arial"/>
            </a:endParaRPr>
          </a:p>
        </p:txBody>
      </p:sp>
      <p:cxnSp>
        <p:nvCxnSpPr>
          <p:cNvPr id="334" name="Google Shape;334;p8"/>
          <p:cNvCxnSpPr/>
          <p:nvPr/>
        </p:nvCxnSpPr>
        <p:spPr>
          <a:xfrm>
            <a:off x="5706921" y="2871321"/>
            <a:ext cx="0" cy="548640"/>
          </a:xfrm>
          <a:prstGeom prst="straightConnector1">
            <a:avLst/>
          </a:prstGeom>
          <a:noFill/>
          <a:ln cap="flat" cmpd="sng" w="9525">
            <a:solidFill>
              <a:srgbClr val="1B2F5D"/>
            </a:solidFill>
            <a:prstDash val="solid"/>
            <a:round/>
            <a:headEnd len="sm" w="sm" type="none"/>
            <a:tailEnd len="med" w="med" type="triangle"/>
          </a:ln>
        </p:spPr>
      </p:cxnSp>
      <p:cxnSp>
        <p:nvCxnSpPr>
          <p:cNvPr id="335" name="Google Shape;335;p8"/>
          <p:cNvCxnSpPr/>
          <p:nvPr/>
        </p:nvCxnSpPr>
        <p:spPr>
          <a:xfrm rot="10800000">
            <a:off x="4885893" y="2222300"/>
            <a:ext cx="0" cy="548640"/>
          </a:xfrm>
          <a:prstGeom prst="straightConnector1">
            <a:avLst/>
          </a:prstGeom>
          <a:noFill/>
          <a:ln cap="flat" cmpd="sng" w="9525">
            <a:solidFill>
              <a:srgbClr val="1B2F5D"/>
            </a:solidFill>
            <a:prstDash val="solid"/>
            <a:round/>
            <a:headEnd len="sm" w="sm" type="none"/>
            <a:tailEnd len="med" w="med" type="triangle"/>
          </a:ln>
        </p:spPr>
      </p:cxnSp>
      <p:sp>
        <p:nvSpPr>
          <p:cNvPr id="336" name="Google Shape;336;p8"/>
          <p:cNvSpPr txBox="1"/>
          <p:nvPr/>
        </p:nvSpPr>
        <p:spPr>
          <a:xfrm>
            <a:off x="4463934" y="1027034"/>
            <a:ext cx="1162267" cy="1200329"/>
          </a:xfrm>
          <a:prstGeom prst="rect">
            <a:avLst/>
          </a:prstGeom>
          <a:solidFill>
            <a:srgbClr val="263A64"/>
          </a:solidFill>
          <a:ln cap="flat" cmpd="sng" w="9525">
            <a:solidFill>
              <a:srgbClr val="1B2F5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200" u="none" cap="none" strike="noStrike">
                <a:solidFill>
                  <a:schemeClr val="lt1"/>
                </a:solidFill>
                <a:latin typeface="Arial"/>
                <a:ea typeface="Arial"/>
                <a:cs typeface="Arial"/>
                <a:sym typeface="Arial"/>
              </a:rPr>
              <a:t>Focus</a:t>
            </a:r>
            <a:r>
              <a:rPr b="0" i="0" lang="en-US" sz="1200" u="none" cap="none" strike="noStrike">
                <a:solidFill>
                  <a:schemeClr val="lt1"/>
                </a:solidFill>
                <a:latin typeface="Arial"/>
                <a:ea typeface="Arial"/>
                <a:cs typeface="Arial"/>
                <a:sym typeface="Arial"/>
              </a:rPr>
              <a:t>: GeoCab Portal support, KenyaCube, SAR trainings</a:t>
            </a:r>
            <a:endParaRPr/>
          </a:p>
        </p:txBody>
      </p:sp>
      <p:sp>
        <p:nvSpPr>
          <p:cNvPr id="337" name="Google Shape;337;p8"/>
          <p:cNvSpPr txBox="1"/>
          <p:nvPr/>
        </p:nvSpPr>
        <p:spPr>
          <a:xfrm>
            <a:off x="3410714" y="3428587"/>
            <a:ext cx="1143930" cy="646331"/>
          </a:xfrm>
          <a:prstGeom prst="rect">
            <a:avLst/>
          </a:prstGeom>
          <a:solidFill>
            <a:srgbClr val="2C4068"/>
          </a:solidFill>
          <a:ln cap="flat" cmpd="sng" w="9525">
            <a:solidFill>
              <a:srgbClr val="1B2F5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200" u="none" cap="none" strike="noStrike">
                <a:solidFill>
                  <a:schemeClr val="lt1"/>
                </a:solidFill>
                <a:latin typeface="Arial"/>
                <a:ea typeface="Arial"/>
                <a:cs typeface="Arial"/>
                <a:sym typeface="Arial"/>
              </a:rPr>
              <a:t>Focus</a:t>
            </a:r>
            <a:r>
              <a:rPr b="0" i="0" lang="en-US" sz="1200" u="none" cap="none" strike="noStrike">
                <a:solidFill>
                  <a:schemeClr val="lt1"/>
                </a:solidFill>
                <a:latin typeface="Arial"/>
                <a:ea typeface="Arial"/>
                <a:cs typeface="Arial"/>
                <a:sym typeface="Arial"/>
              </a:rPr>
              <a:t>: Awareness building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2"/>
          <p:cNvPicPr preferRelativeResize="0"/>
          <p:nvPr/>
        </p:nvPicPr>
        <p:blipFill rotWithShape="1">
          <a:blip r:embed="rId3">
            <a:alphaModFix/>
          </a:blip>
          <a:srcRect b="0" l="0" r="0" t="0"/>
          <a:stretch/>
        </p:blipFill>
        <p:spPr>
          <a:xfrm>
            <a:off x="6731203" y="1617946"/>
            <a:ext cx="1253526" cy="750498"/>
          </a:xfrm>
          <a:prstGeom prst="rect">
            <a:avLst/>
          </a:prstGeom>
          <a:noFill/>
          <a:ln>
            <a:noFill/>
          </a:ln>
        </p:spPr>
      </p:pic>
      <p:sp>
        <p:nvSpPr>
          <p:cNvPr id="344" name="Google Shape;344;p2"/>
          <p:cNvSpPr txBox="1"/>
          <p:nvPr>
            <p:ph type="title"/>
          </p:nvPr>
        </p:nvSpPr>
        <p:spPr>
          <a:xfrm>
            <a:off x="1610751" y="122549"/>
            <a:ext cx="6133500" cy="651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400"/>
              <a:buNone/>
            </a:pPr>
            <a:r>
              <a:rPr lang="en-US"/>
              <a:t>WGCapD Chair &amp; Meeting History</a:t>
            </a:r>
            <a:endParaRPr/>
          </a:p>
        </p:txBody>
      </p:sp>
      <p:sp>
        <p:nvSpPr>
          <p:cNvPr id="345" name="Google Shape;345;p2"/>
          <p:cNvSpPr txBox="1"/>
          <p:nvPr/>
        </p:nvSpPr>
        <p:spPr>
          <a:xfrm>
            <a:off x="3529139" y="1307491"/>
            <a:ext cx="671979" cy="34009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1B2F5D"/>
                </a:solidFill>
                <a:latin typeface="Arial"/>
                <a:ea typeface="Arial"/>
                <a:cs typeface="Arial"/>
                <a:sym typeface="Arial"/>
              </a:rPr>
              <a:t>2012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700"/>
              <a:buFont typeface="Arial"/>
              <a:buNone/>
            </a:pPr>
            <a:r>
              <a:rPr b="1" i="0" lang="en-US" sz="1700" u="none" cap="none" strike="noStrike">
                <a:solidFill>
                  <a:srgbClr val="1B2F5D"/>
                </a:solidFill>
                <a:latin typeface="Arial"/>
                <a:ea typeface="Arial"/>
                <a:cs typeface="Arial"/>
                <a:sym typeface="Arial"/>
              </a:rPr>
              <a:t>2013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700"/>
              <a:buFont typeface="Arial"/>
              <a:buNone/>
            </a:pPr>
            <a:r>
              <a:rPr b="1" i="0" lang="en-US" sz="1700" u="none" cap="none" strike="noStrike">
                <a:solidFill>
                  <a:srgbClr val="1B2F5D"/>
                </a:solidFill>
                <a:latin typeface="Arial"/>
                <a:ea typeface="Arial"/>
                <a:cs typeface="Arial"/>
                <a:sym typeface="Arial"/>
              </a:rPr>
              <a:t>2014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700"/>
              <a:buFont typeface="Arial"/>
              <a:buNone/>
            </a:pPr>
            <a:r>
              <a:rPr b="1" i="0" lang="en-US" sz="1700" u="none" cap="none" strike="noStrike">
                <a:solidFill>
                  <a:srgbClr val="1B2F5D"/>
                </a:solidFill>
                <a:latin typeface="Arial"/>
                <a:ea typeface="Arial"/>
                <a:cs typeface="Arial"/>
                <a:sym typeface="Arial"/>
              </a:rPr>
              <a:t>2015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700"/>
              <a:buFont typeface="Arial"/>
              <a:buNone/>
            </a:pPr>
            <a:r>
              <a:rPr b="1" i="0" lang="en-US" sz="1700" u="none" cap="none" strike="noStrike">
                <a:solidFill>
                  <a:srgbClr val="1B2F5D"/>
                </a:solidFill>
                <a:latin typeface="Arial"/>
                <a:ea typeface="Arial"/>
                <a:cs typeface="Arial"/>
                <a:sym typeface="Arial"/>
              </a:rPr>
              <a:t>2016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700"/>
              <a:buFont typeface="Arial"/>
              <a:buNone/>
            </a:pPr>
            <a:r>
              <a:rPr b="1" i="0" lang="en-US" sz="1700" u="none" cap="none" strike="noStrike">
                <a:solidFill>
                  <a:srgbClr val="1B2F5D"/>
                </a:solidFill>
                <a:latin typeface="Arial"/>
                <a:ea typeface="Arial"/>
                <a:cs typeface="Arial"/>
                <a:sym typeface="Arial"/>
              </a:rPr>
              <a:t>2017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700"/>
              <a:buFont typeface="Arial"/>
              <a:buNone/>
            </a:pPr>
            <a:r>
              <a:rPr b="1" i="0" lang="en-US" sz="1700" u="none" cap="none" strike="noStrike">
                <a:solidFill>
                  <a:srgbClr val="1B2F5D"/>
                </a:solidFill>
                <a:latin typeface="Arial"/>
                <a:ea typeface="Arial"/>
                <a:cs typeface="Arial"/>
                <a:sym typeface="Arial"/>
              </a:rPr>
              <a:t>2018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700"/>
              <a:buFont typeface="Arial"/>
              <a:buNone/>
            </a:pPr>
            <a:r>
              <a:rPr b="1" i="0" lang="en-US" sz="1700" u="none" cap="none" strike="noStrike">
                <a:solidFill>
                  <a:srgbClr val="1B2F5D"/>
                </a:solidFill>
                <a:latin typeface="Arial"/>
                <a:ea typeface="Arial"/>
                <a:cs typeface="Arial"/>
                <a:sym typeface="Arial"/>
              </a:rPr>
              <a:t>2019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700"/>
              <a:buFont typeface="Arial"/>
              <a:buNone/>
            </a:pPr>
            <a:r>
              <a:rPr b="1" i="0" lang="en-US" sz="1700" u="none" cap="none" strike="noStrike">
                <a:solidFill>
                  <a:srgbClr val="1B2F5D"/>
                </a:solidFill>
                <a:latin typeface="Arial"/>
                <a:ea typeface="Arial"/>
                <a:cs typeface="Arial"/>
                <a:sym typeface="Arial"/>
              </a:rPr>
              <a:t>2020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700"/>
              <a:buFont typeface="Arial"/>
              <a:buNone/>
            </a:pPr>
            <a:r>
              <a:rPr b="1" i="0" lang="en-US" sz="1700" u="none" cap="none" strike="noStrike">
                <a:solidFill>
                  <a:srgbClr val="1B2F5D"/>
                </a:solidFill>
                <a:latin typeface="Arial"/>
                <a:ea typeface="Arial"/>
                <a:cs typeface="Arial"/>
                <a:sym typeface="Arial"/>
              </a:rPr>
              <a:t>2021</a:t>
            </a:r>
            <a:endParaRPr b="0" i="0" sz="1400" u="none" cap="none" strike="noStrike">
              <a:solidFill>
                <a:srgbClr val="000000"/>
              </a:solidFill>
              <a:latin typeface="Arial"/>
              <a:ea typeface="Arial"/>
              <a:cs typeface="Arial"/>
              <a:sym typeface="Arial"/>
            </a:endParaRPr>
          </a:p>
        </p:txBody>
      </p:sp>
      <p:sp>
        <p:nvSpPr>
          <p:cNvPr id="346" name="Google Shape;346;p2"/>
          <p:cNvSpPr txBox="1"/>
          <p:nvPr/>
        </p:nvSpPr>
        <p:spPr>
          <a:xfrm>
            <a:off x="0" y="1333369"/>
            <a:ext cx="3536836" cy="334707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Hilcea Ferreira, INPE / Jacob Sutherlun, NOAA</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90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Hilcea Ferreira, INPE / Jacob Sutherlun, NOAA</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90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Jacob Sutherlun, NOAA &gt; Eric Wood, USGS / Jane Olwoch, SANSA</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90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Eric Wood, USGS / Jane Olwoch, SANSA</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90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Jane Olwoch, SANSA / Senthil Kumar, ISRO</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90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Jane Olwoch, SANSA &gt; Phila Sibanze, SANSA / Senthil Kumar, ISRO</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90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Senthil Kumar, ISRO / Nancy Searby, NASA</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90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Prakash Chauhan, ISRO / Nancy Searby, NASA</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90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Nancy Searby, NASA / Pham Thy, VNSC</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90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Nancy Searby, NASA / Pham Thy, VNSC</a:t>
            </a:r>
            <a:endParaRPr b="0" i="0" sz="1200" u="none" cap="none" strike="noStrike">
              <a:solidFill>
                <a:srgbClr val="3F3F3F"/>
              </a:solidFill>
              <a:latin typeface="Arial"/>
              <a:ea typeface="Arial"/>
              <a:cs typeface="Arial"/>
              <a:sym typeface="Arial"/>
            </a:endParaRPr>
          </a:p>
        </p:txBody>
      </p:sp>
      <p:sp>
        <p:nvSpPr>
          <p:cNvPr id="347" name="Google Shape;347;p2"/>
          <p:cNvSpPr txBox="1"/>
          <p:nvPr/>
        </p:nvSpPr>
        <p:spPr>
          <a:xfrm>
            <a:off x="4132982" y="1350621"/>
            <a:ext cx="3294366" cy="3323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WGCapD-1: Ilhabela, Brazil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WGCapD-2: Frascati, Italy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WGCapD-3: Dehradun, India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WGCapD-4: Pretoria, South Africa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WGCapD-5: Hampton, USA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WGCapD-6: Oberpfaffenhofen, Germany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WGCapD-7: Sao Jose dos Campos, Brazil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WGCapD-8: Dehradun, India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WGCapD-9: </a:t>
            </a:r>
            <a:r>
              <a:rPr b="0" i="0" lang="en-US" sz="1200" u="none" cap="none" strike="sngStrike">
                <a:solidFill>
                  <a:srgbClr val="3F3F3F"/>
                </a:solidFill>
                <a:latin typeface="Arial"/>
                <a:ea typeface="Arial"/>
                <a:cs typeface="Arial"/>
                <a:sym typeface="Arial"/>
              </a:rPr>
              <a:t>San Francisco, USA</a:t>
            </a:r>
            <a:r>
              <a:rPr b="0" i="0" lang="en-US" sz="1200" u="none" cap="none" strike="noStrike">
                <a:solidFill>
                  <a:srgbClr val="3F3F3F"/>
                </a:solidFill>
                <a:latin typeface="Arial"/>
                <a:ea typeface="Arial"/>
                <a:cs typeface="Arial"/>
                <a:sym typeface="Arial"/>
              </a:rPr>
              <a:t> Virtual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WGCapD-10: Virtual</a:t>
            </a:r>
            <a:endParaRPr b="0" i="0" sz="1400" u="none" cap="none" strike="noStrike">
              <a:solidFill>
                <a:srgbClr val="000000"/>
              </a:solidFill>
              <a:latin typeface="Arial"/>
              <a:ea typeface="Arial"/>
              <a:cs typeface="Arial"/>
              <a:sym typeface="Arial"/>
            </a:endParaRPr>
          </a:p>
        </p:txBody>
      </p:sp>
      <p:sp>
        <p:nvSpPr>
          <p:cNvPr id="348" name="Google Shape;348;p2"/>
          <p:cNvSpPr txBox="1"/>
          <p:nvPr/>
        </p:nvSpPr>
        <p:spPr>
          <a:xfrm>
            <a:off x="1538379" y="1025594"/>
            <a:ext cx="2007085"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3F3F3F"/>
                </a:solidFill>
                <a:latin typeface="Arial"/>
                <a:ea typeface="Arial"/>
                <a:cs typeface="Arial"/>
                <a:sym typeface="Arial"/>
              </a:rPr>
              <a:t>Chair / Vice-Chair</a:t>
            </a:r>
            <a:endParaRPr b="0" i="0" sz="1400" u="none" cap="none" strike="noStrike">
              <a:solidFill>
                <a:srgbClr val="000000"/>
              </a:solidFill>
              <a:latin typeface="Arial"/>
              <a:ea typeface="Arial"/>
              <a:cs typeface="Arial"/>
              <a:sym typeface="Arial"/>
            </a:endParaRPr>
          </a:p>
        </p:txBody>
      </p:sp>
      <p:sp>
        <p:nvSpPr>
          <p:cNvPr id="349" name="Google Shape;349;p2"/>
          <p:cNvSpPr txBox="1"/>
          <p:nvPr/>
        </p:nvSpPr>
        <p:spPr>
          <a:xfrm>
            <a:off x="4133421" y="1025593"/>
            <a:ext cx="204082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F3F3F"/>
                </a:solidFill>
                <a:latin typeface="Arial"/>
                <a:ea typeface="Arial"/>
                <a:cs typeface="Arial"/>
                <a:sym typeface="Arial"/>
              </a:rPr>
              <a:t>Annual Meeting</a:t>
            </a:r>
            <a:endParaRPr b="0" i="0" sz="1400" u="none" cap="none" strike="noStrike">
              <a:solidFill>
                <a:srgbClr val="000000"/>
              </a:solidFill>
              <a:latin typeface="Arial"/>
              <a:ea typeface="Arial"/>
              <a:cs typeface="Arial"/>
              <a:sym typeface="Arial"/>
            </a:endParaRPr>
          </a:p>
        </p:txBody>
      </p:sp>
      <p:sp>
        <p:nvSpPr>
          <p:cNvPr id="350" name="Google Shape;350;p2"/>
          <p:cNvSpPr txBox="1"/>
          <p:nvPr/>
        </p:nvSpPr>
        <p:spPr>
          <a:xfrm>
            <a:off x="3562711" y="1025592"/>
            <a:ext cx="60384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F3F3F"/>
                </a:solidFill>
                <a:latin typeface="Arial"/>
                <a:ea typeface="Arial"/>
                <a:cs typeface="Arial"/>
                <a:sym typeface="Arial"/>
              </a:rPr>
              <a:t>Year</a:t>
            </a:r>
            <a:endParaRPr b="0" i="0" sz="1400" u="none" cap="none" strike="noStrike">
              <a:solidFill>
                <a:srgbClr val="000000"/>
              </a:solidFill>
              <a:latin typeface="Arial"/>
              <a:ea typeface="Arial"/>
              <a:cs typeface="Arial"/>
              <a:sym typeface="Arial"/>
            </a:endParaRPr>
          </a:p>
        </p:txBody>
      </p:sp>
      <p:pic>
        <p:nvPicPr>
          <p:cNvPr id="351" name="Google Shape;351;p2"/>
          <p:cNvPicPr preferRelativeResize="0"/>
          <p:nvPr/>
        </p:nvPicPr>
        <p:blipFill rotWithShape="1">
          <a:blip r:embed="rId4">
            <a:alphaModFix/>
          </a:blip>
          <a:srcRect b="0" l="0" r="0" t="0"/>
          <a:stretch/>
        </p:blipFill>
        <p:spPr>
          <a:xfrm>
            <a:off x="6226355" y="733129"/>
            <a:ext cx="1202521" cy="781943"/>
          </a:xfrm>
          <a:prstGeom prst="rect">
            <a:avLst/>
          </a:prstGeom>
          <a:noFill/>
          <a:ln>
            <a:noFill/>
          </a:ln>
        </p:spPr>
      </p:pic>
      <p:pic>
        <p:nvPicPr>
          <p:cNvPr id="352" name="Google Shape;352;p2"/>
          <p:cNvPicPr preferRelativeResize="0"/>
          <p:nvPr/>
        </p:nvPicPr>
        <p:blipFill rotWithShape="1">
          <a:blip r:embed="rId5">
            <a:alphaModFix/>
          </a:blip>
          <a:srcRect b="0" l="0" r="0" t="0"/>
          <a:stretch/>
        </p:blipFill>
        <p:spPr>
          <a:xfrm>
            <a:off x="7531929" y="942123"/>
            <a:ext cx="1294791" cy="859822"/>
          </a:xfrm>
          <a:prstGeom prst="rect">
            <a:avLst/>
          </a:prstGeom>
          <a:noFill/>
          <a:ln>
            <a:noFill/>
          </a:ln>
        </p:spPr>
      </p:pic>
      <p:pic>
        <p:nvPicPr>
          <p:cNvPr id="353" name="Google Shape;353;p2"/>
          <p:cNvPicPr preferRelativeResize="0"/>
          <p:nvPr/>
        </p:nvPicPr>
        <p:blipFill rotWithShape="1">
          <a:blip r:embed="rId6">
            <a:alphaModFix/>
          </a:blip>
          <a:srcRect b="0" l="0" r="0" t="0"/>
          <a:stretch/>
        </p:blipFill>
        <p:spPr>
          <a:xfrm>
            <a:off x="7730257" y="2232493"/>
            <a:ext cx="1293332" cy="739786"/>
          </a:xfrm>
          <a:prstGeom prst="rect">
            <a:avLst/>
          </a:prstGeom>
          <a:noFill/>
          <a:ln>
            <a:noFill/>
          </a:ln>
        </p:spPr>
      </p:pic>
      <p:pic>
        <p:nvPicPr>
          <p:cNvPr id="354" name="Google Shape;354;p2"/>
          <p:cNvPicPr preferRelativeResize="0"/>
          <p:nvPr/>
        </p:nvPicPr>
        <p:blipFill rotWithShape="1">
          <a:blip r:embed="rId7">
            <a:alphaModFix/>
          </a:blip>
          <a:srcRect b="0" l="0" r="0" t="0"/>
          <a:stretch/>
        </p:blipFill>
        <p:spPr>
          <a:xfrm>
            <a:off x="7185852" y="2990704"/>
            <a:ext cx="1440617" cy="790212"/>
          </a:xfrm>
          <a:prstGeom prst="rect">
            <a:avLst/>
          </a:prstGeom>
          <a:noFill/>
          <a:ln>
            <a:noFill/>
          </a:ln>
        </p:spPr>
      </p:pic>
      <p:pic>
        <p:nvPicPr>
          <p:cNvPr id="355" name="Google Shape;355;p2"/>
          <p:cNvPicPr preferRelativeResize="0"/>
          <p:nvPr/>
        </p:nvPicPr>
        <p:blipFill rotWithShape="1">
          <a:blip r:embed="rId8">
            <a:alphaModFix/>
          </a:blip>
          <a:srcRect b="0" l="0" r="0" t="0"/>
          <a:stretch/>
        </p:blipFill>
        <p:spPr>
          <a:xfrm>
            <a:off x="7518279" y="3652012"/>
            <a:ext cx="1505310" cy="762550"/>
          </a:xfrm>
          <a:prstGeom prst="rect">
            <a:avLst/>
          </a:prstGeom>
          <a:noFill/>
          <a:ln>
            <a:noFill/>
          </a:ln>
        </p:spPr>
      </p:pic>
      <p:pic>
        <p:nvPicPr>
          <p:cNvPr id="356" name="Google Shape;356;p2"/>
          <p:cNvPicPr preferRelativeResize="0"/>
          <p:nvPr/>
        </p:nvPicPr>
        <p:blipFill rotWithShape="1">
          <a:blip r:embed="rId9">
            <a:alphaModFix/>
          </a:blip>
          <a:srcRect b="0" l="0" r="0" t="0"/>
          <a:stretch/>
        </p:blipFill>
        <p:spPr>
          <a:xfrm>
            <a:off x="5969288" y="4393235"/>
            <a:ext cx="2135663" cy="5486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bba35f9562_0_9"/>
          <p:cNvSpPr txBox="1"/>
          <p:nvPr>
            <p:ph type="title"/>
          </p:nvPr>
        </p:nvSpPr>
        <p:spPr>
          <a:xfrm>
            <a:off x="1610751" y="122549"/>
            <a:ext cx="6133500" cy="651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400"/>
              <a:buNone/>
            </a:pPr>
            <a:r>
              <a:rPr lang="en-US"/>
              <a:t>Plans for WGCapD-10</a:t>
            </a:r>
            <a:endParaRPr/>
          </a:p>
        </p:txBody>
      </p:sp>
      <p:sp>
        <p:nvSpPr>
          <p:cNvPr id="106" name="Google Shape;106;gbba35f9562_0_9"/>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80"/>
              </a:spcBef>
              <a:spcAft>
                <a:spcPts val="0"/>
              </a:spcAft>
              <a:buSzPts val="2400"/>
              <a:buNone/>
            </a:pPr>
            <a:r>
              <a:rPr lang="en-US"/>
              <a:t>Overall: Building a vision for the next decade</a:t>
            </a:r>
            <a:endParaRPr/>
          </a:p>
          <a:p>
            <a:pPr indent="-381000" lvl="0" marL="457200" rtl="0" algn="l">
              <a:lnSpc>
                <a:spcPct val="100000"/>
              </a:lnSpc>
              <a:spcBef>
                <a:spcPts val="480"/>
              </a:spcBef>
              <a:spcAft>
                <a:spcPts val="0"/>
              </a:spcAft>
              <a:buSzPts val="2400"/>
              <a:buChar char="•"/>
            </a:pPr>
            <a:r>
              <a:rPr lang="en-US"/>
              <a:t>Internal discussions</a:t>
            </a:r>
            <a:endParaRPr/>
          </a:p>
          <a:p>
            <a:pPr indent="-381000" lvl="0" marL="457200" rtl="0" algn="l">
              <a:lnSpc>
                <a:spcPct val="100000"/>
              </a:lnSpc>
              <a:spcBef>
                <a:spcPts val="0"/>
              </a:spcBef>
              <a:spcAft>
                <a:spcPts val="0"/>
              </a:spcAft>
              <a:buSzPts val="2400"/>
              <a:buChar char="•"/>
            </a:pPr>
            <a:r>
              <a:rPr lang="en-US"/>
              <a:t>Global perspective</a:t>
            </a:r>
            <a:endParaRPr/>
          </a:p>
          <a:p>
            <a:pPr indent="-355600" lvl="1" marL="914400" rtl="0" algn="l">
              <a:lnSpc>
                <a:spcPct val="100000"/>
              </a:lnSpc>
              <a:spcBef>
                <a:spcPts val="0"/>
              </a:spcBef>
              <a:spcAft>
                <a:spcPts val="0"/>
              </a:spcAft>
              <a:buSzPts val="2000"/>
              <a:buChar char="–"/>
            </a:pPr>
            <a:r>
              <a:rPr lang="en-US"/>
              <a:t>Big picture from keynote</a:t>
            </a:r>
            <a:endParaRPr/>
          </a:p>
          <a:p>
            <a:pPr indent="-355600" lvl="1" marL="914400" rtl="0" algn="l">
              <a:lnSpc>
                <a:spcPct val="100000"/>
              </a:lnSpc>
              <a:spcBef>
                <a:spcPts val="0"/>
              </a:spcBef>
              <a:spcAft>
                <a:spcPts val="0"/>
              </a:spcAft>
              <a:buSzPts val="2000"/>
              <a:buChar char="–"/>
            </a:pPr>
            <a:r>
              <a:rPr lang="en-US"/>
              <a:t>Diverse perspectives from those not involved in CEOS</a:t>
            </a:r>
            <a:endParaRPr/>
          </a:p>
          <a:p>
            <a:pPr indent="-355600" lvl="1" marL="914400" rtl="0" algn="l">
              <a:lnSpc>
                <a:spcPct val="100000"/>
              </a:lnSpc>
              <a:spcBef>
                <a:spcPts val="0"/>
              </a:spcBef>
              <a:spcAft>
                <a:spcPts val="0"/>
              </a:spcAft>
              <a:buSzPts val="2000"/>
              <a:buChar char="–"/>
            </a:pPr>
            <a:r>
              <a:rPr lang="en-US"/>
              <a:t>CEOS member panel on floods as a use case to understand the landscape</a:t>
            </a:r>
            <a:endParaRPr/>
          </a:p>
          <a:p>
            <a:pPr indent="-381000" lvl="0" marL="457200" rtl="0" algn="l">
              <a:lnSpc>
                <a:spcPct val="100000"/>
              </a:lnSpc>
              <a:spcBef>
                <a:spcPts val="0"/>
              </a:spcBef>
              <a:spcAft>
                <a:spcPts val="0"/>
              </a:spcAft>
              <a:buSzPts val="2400"/>
              <a:buChar char="•"/>
            </a:pPr>
            <a:r>
              <a:rPr lang="en-US"/>
              <a:t>Regional perspective</a:t>
            </a:r>
            <a:endParaRPr/>
          </a:p>
          <a:p>
            <a:pPr indent="-381000" lvl="0" marL="457200" rtl="0" algn="l">
              <a:lnSpc>
                <a:spcPct val="100000"/>
              </a:lnSpc>
              <a:spcBef>
                <a:spcPts val="0"/>
              </a:spcBef>
              <a:spcAft>
                <a:spcPts val="0"/>
              </a:spcAft>
              <a:buSzPts val="2400"/>
              <a:buChar char="•"/>
            </a:pPr>
            <a:r>
              <a:rPr lang="en-US"/>
              <a:t>Reflection and next steps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nvSpPr>
        <p:spPr>
          <a:xfrm>
            <a:off x="3120829" y="549870"/>
            <a:ext cx="308355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WGCapD</a:t>
            </a:r>
            <a:endParaRPr b="0" i="0" sz="1400" u="none" cap="none" strike="noStrike">
              <a:solidFill>
                <a:srgbClr val="000000"/>
              </a:solidFill>
              <a:latin typeface="Arial"/>
              <a:ea typeface="Arial"/>
              <a:cs typeface="Arial"/>
              <a:sym typeface="Arial"/>
            </a:endParaRPr>
          </a:p>
        </p:txBody>
      </p:sp>
      <p:sp>
        <p:nvSpPr>
          <p:cNvPr id="113" name="Google Shape;113;p3"/>
          <p:cNvSpPr txBox="1"/>
          <p:nvPr/>
        </p:nvSpPr>
        <p:spPr>
          <a:xfrm>
            <a:off x="3075235" y="362786"/>
            <a:ext cx="251062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rgbClr val="5ECEE8"/>
                </a:solidFill>
                <a:latin typeface="Arial"/>
                <a:ea typeface="Arial"/>
                <a:cs typeface="Arial"/>
                <a:sym typeface="Arial"/>
              </a:rPr>
              <a:t>Celebrating 10 years of…</a:t>
            </a:r>
            <a:endParaRPr b="0" i="0" sz="1400" u="none" cap="none" strike="noStrike">
              <a:solidFill>
                <a:srgbClr val="000000"/>
              </a:solidFill>
              <a:latin typeface="Arial"/>
              <a:ea typeface="Arial"/>
              <a:cs typeface="Arial"/>
              <a:sym typeface="Arial"/>
            </a:endParaRPr>
          </a:p>
        </p:txBody>
      </p:sp>
      <p:sp>
        <p:nvSpPr>
          <p:cNvPr id="114" name="Google Shape;114;p3"/>
          <p:cNvSpPr txBox="1"/>
          <p:nvPr/>
        </p:nvSpPr>
        <p:spPr>
          <a:xfrm>
            <a:off x="339969" y="2291863"/>
            <a:ext cx="8698523" cy="9931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400"/>
              <a:buFont typeface="Arial"/>
              <a:buNone/>
            </a:pPr>
            <a:r>
              <a:rPr i="0" lang="en-US" sz="2400" u="none" cap="none" strike="noStrike">
                <a:solidFill>
                  <a:srgbClr val="FFFFFF"/>
                </a:solidFill>
              </a:rPr>
              <a:t>CEOS Governance and Priorities</a:t>
            </a:r>
            <a:endParaRPr i="0" sz="2400" u="none" cap="none" strike="noStrike">
              <a:solidFill>
                <a:srgbClr val="FFFFFF"/>
              </a:solidFill>
            </a:endParaRPr>
          </a:p>
          <a:p>
            <a:pPr indent="0" lvl="0" marL="0" marR="0" rtl="0" algn="l">
              <a:lnSpc>
                <a:spcPct val="100000"/>
              </a:lnSpc>
              <a:spcBef>
                <a:spcPts val="0"/>
              </a:spcBef>
              <a:spcAft>
                <a:spcPts val="0"/>
              </a:spcAft>
              <a:buClr>
                <a:srgbClr val="FFFFFF"/>
              </a:buClr>
              <a:buSzPts val="2400"/>
              <a:buFont typeface="Arial"/>
              <a:buNone/>
            </a:pPr>
            <a:r>
              <a:t/>
            </a:r>
            <a:endParaRPr sz="2400">
              <a:solidFill>
                <a:srgbClr val="FFFFFF"/>
              </a:solidFill>
            </a:endParaRPr>
          </a:p>
          <a:p>
            <a:pPr indent="0" lvl="0" marL="0" marR="0" rtl="0" algn="l">
              <a:lnSpc>
                <a:spcPct val="100000"/>
              </a:lnSpc>
              <a:spcBef>
                <a:spcPts val="0"/>
              </a:spcBef>
              <a:spcAft>
                <a:spcPts val="0"/>
              </a:spcAft>
              <a:buClr>
                <a:srgbClr val="FFFFFF"/>
              </a:buClr>
              <a:buSzPts val="2400"/>
              <a:buFont typeface="Arial"/>
              <a:buNone/>
            </a:pPr>
            <a:r>
              <a:rPr b="0" i="0" lang="en-US" sz="1800" u="none" cap="none" strike="noStrike">
                <a:solidFill>
                  <a:srgbClr val="FFFFFF"/>
                </a:solidFill>
                <a:latin typeface="Arial"/>
                <a:ea typeface="Arial"/>
                <a:cs typeface="Arial"/>
                <a:sym typeface="Arial"/>
              </a:rPr>
              <a:t>Marie-Claire Greening</a:t>
            </a:r>
            <a:endParaRPr/>
          </a:p>
          <a:p>
            <a:pPr indent="0" lvl="0" marL="0" marR="0" rtl="0" algn="l">
              <a:lnSpc>
                <a:spcPct val="100000"/>
              </a:lnSpc>
              <a:spcBef>
                <a:spcPts val="0"/>
              </a:spcBef>
              <a:spcAft>
                <a:spcPts val="0"/>
              </a:spcAft>
              <a:buClr>
                <a:srgbClr val="FFFFFF"/>
              </a:buClr>
              <a:buSzPts val="2400"/>
              <a:buFont typeface="Arial"/>
              <a:buNone/>
            </a:pPr>
            <a:r>
              <a:rPr b="0" i="0" lang="en-US" sz="1800" u="none" cap="none" strike="noStrike">
                <a:solidFill>
                  <a:srgbClr val="FFFFFF"/>
                </a:solidFill>
                <a:latin typeface="Arial"/>
                <a:ea typeface="Arial"/>
                <a:cs typeface="Arial"/>
                <a:sym typeface="Arial"/>
              </a:rPr>
              <a:t>CEOS Executive Officer</a:t>
            </a:r>
            <a:endParaRPr/>
          </a:p>
          <a:p>
            <a:pPr indent="0" lvl="0" marL="0" marR="0" rtl="0" algn="l">
              <a:lnSpc>
                <a:spcPct val="100000"/>
              </a:lnSpc>
              <a:spcBef>
                <a:spcPts val="0"/>
              </a:spcBef>
              <a:spcAft>
                <a:spcPts val="0"/>
              </a:spcAft>
              <a:buClr>
                <a:srgbClr val="FFFFFF"/>
              </a:buClr>
              <a:buSzPts val="2400"/>
              <a:buFont typeface="Arial"/>
              <a:buNone/>
            </a:pPr>
            <a:r>
              <a:rPr b="0" i="1" lang="en-US" sz="1600" u="none" cap="none" strike="noStrike">
                <a:solidFill>
                  <a:srgbClr val="FFFFFF"/>
                </a:solidFill>
                <a:latin typeface="Arial"/>
                <a:ea typeface="Arial"/>
                <a:cs typeface="Arial"/>
                <a:sym typeface="Arial"/>
              </a:rPr>
              <a:t>e: marie-claire@greeningconsulting.co.uk</a:t>
            </a:r>
            <a:endParaRPr b="0" i="1" sz="1600" u="none" cap="none" strike="noStrik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pSp>
        <p:nvGrpSpPr>
          <p:cNvPr id="120" name="Google Shape;120;p4"/>
          <p:cNvGrpSpPr/>
          <p:nvPr/>
        </p:nvGrpSpPr>
        <p:grpSpPr>
          <a:xfrm>
            <a:off x="1729740" y="1393548"/>
            <a:ext cx="5684521" cy="2789558"/>
            <a:chOff x="0" y="90916"/>
            <a:chExt cx="5684777" cy="2898208"/>
          </a:xfrm>
        </p:grpSpPr>
        <p:grpSp>
          <p:nvGrpSpPr>
            <p:cNvPr id="121" name="Google Shape;121;p4"/>
            <p:cNvGrpSpPr/>
            <p:nvPr/>
          </p:nvGrpSpPr>
          <p:grpSpPr>
            <a:xfrm>
              <a:off x="0" y="1014110"/>
              <a:ext cx="998025" cy="408657"/>
              <a:chOff x="0" y="1014110"/>
              <a:chExt cx="998025" cy="408657"/>
            </a:xfrm>
          </p:grpSpPr>
          <p:sp>
            <p:nvSpPr>
              <p:cNvPr id="122" name="Google Shape;122;p4"/>
              <p:cNvSpPr/>
              <p:nvPr/>
            </p:nvSpPr>
            <p:spPr>
              <a:xfrm>
                <a:off x="0" y="1265334"/>
                <a:ext cx="998025" cy="157433"/>
              </a:xfrm>
              <a:custGeom>
                <a:rect b="b" l="l" r="r" t="t"/>
                <a:pathLst>
                  <a:path extrusionOk="0" h="157433" w="998025">
                    <a:moveTo>
                      <a:pt x="-164" y="212"/>
                    </a:moveTo>
                    <a:lnTo>
                      <a:pt x="997861" y="212"/>
                    </a:lnTo>
                    <a:lnTo>
                      <a:pt x="997861" y="157645"/>
                    </a:lnTo>
                    <a:lnTo>
                      <a:pt x="-164" y="157645"/>
                    </a:lnTo>
                    <a:close/>
                  </a:path>
                </a:pathLst>
              </a:custGeom>
              <a:solidFill>
                <a:srgbClr val="F7F7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 name="Google Shape;123;p4"/>
              <p:cNvSpPr/>
              <p:nvPr/>
            </p:nvSpPr>
            <p:spPr>
              <a:xfrm>
                <a:off x="0" y="1050630"/>
                <a:ext cx="998025" cy="215620"/>
              </a:xfrm>
              <a:custGeom>
                <a:rect b="b" l="l" r="r" t="t"/>
                <a:pathLst>
                  <a:path extrusionOk="0" h="215620" w="998025">
                    <a:moveTo>
                      <a:pt x="-164" y="189"/>
                    </a:moveTo>
                    <a:lnTo>
                      <a:pt x="997861" y="189"/>
                    </a:lnTo>
                    <a:lnTo>
                      <a:pt x="997861" y="215809"/>
                    </a:lnTo>
                    <a:lnTo>
                      <a:pt x="-164" y="215809"/>
                    </a:lnTo>
                    <a:close/>
                  </a:path>
                </a:pathLst>
              </a:custGeom>
              <a:solidFill>
                <a:srgbClr val="4D627F"/>
              </a:solidFill>
              <a:ln cap="flat" cmpd="sng" w="9525">
                <a:solidFill>
                  <a:srgbClr val="7E93B1">
                    <a:alpha val="93725"/>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4"/>
              <p:cNvSpPr txBox="1"/>
              <p:nvPr/>
            </p:nvSpPr>
            <p:spPr>
              <a:xfrm>
                <a:off x="277944" y="1014110"/>
                <a:ext cx="433070" cy="36805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000" u="none" cap="none" strike="noStrike">
                    <a:solidFill>
                      <a:srgbClr val="FFFFFF"/>
                    </a:solidFill>
                    <a:latin typeface="Arial"/>
                    <a:ea typeface="Arial"/>
                    <a:cs typeface="Arial"/>
                    <a:sym typeface="Arial"/>
                  </a:rPr>
                  <a:t>SEO</a:t>
                </a:r>
                <a:endParaRPr b="0" i="0" sz="1100" u="none" cap="none" strike="noStrike">
                  <a:solidFill>
                    <a:srgbClr val="000000"/>
                  </a:solidFill>
                  <a:latin typeface="Calibri"/>
                  <a:ea typeface="Calibri"/>
                  <a:cs typeface="Calibri"/>
                  <a:sym typeface="Calibri"/>
                </a:endParaRPr>
              </a:p>
            </p:txBody>
          </p:sp>
        </p:grpSp>
        <p:grpSp>
          <p:nvGrpSpPr>
            <p:cNvPr id="125" name="Google Shape;125;p4"/>
            <p:cNvGrpSpPr/>
            <p:nvPr/>
          </p:nvGrpSpPr>
          <p:grpSpPr>
            <a:xfrm>
              <a:off x="1280080" y="1016030"/>
              <a:ext cx="1085850" cy="881886"/>
              <a:chOff x="1280080" y="1016030"/>
              <a:chExt cx="1085850" cy="881886"/>
            </a:xfrm>
          </p:grpSpPr>
          <p:grpSp>
            <p:nvGrpSpPr>
              <p:cNvPr id="126" name="Google Shape;126;p4"/>
              <p:cNvGrpSpPr/>
              <p:nvPr/>
            </p:nvGrpSpPr>
            <p:grpSpPr>
              <a:xfrm>
                <a:off x="1332866" y="1016030"/>
                <a:ext cx="998025" cy="406736"/>
                <a:chOff x="1332866" y="1016030"/>
                <a:chExt cx="998025" cy="406736"/>
              </a:xfrm>
            </p:grpSpPr>
            <p:sp>
              <p:nvSpPr>
                <p:cNvPr id="127" name="Google Shape;127;p4"/>
                <p:cNvSpPr/>
                <p:nvPr/>
              </p:nvSpPr>
              <p:spPr>
                <a:xfrm>
                  <a:off x="1332866" y="1265333"/>
                  <a:ext cx="998025" cy="157433"/>
                </a:xfrm>
                <a:custGeom>
                  <a:rect b="b" l="l" r="r" t="t"/>
                  <a:pathLst>
                    <a:path extrusionOk="0" h="157433" w="998025">
                      <a:moveTo>
                        <a:pt x="84" y="212"/>
                      </a:moveTo>
                      <a:lnTo>
                        <a:pt x="998109" y="212"/>
                      </a:lnTo>
                      <a:lnTo>
                        <a:pt x="998109" y="157645"/>
                      </a:lnTo>
                      <a:lnTo>
                        <a:pt x="84" y="157645"/>
                      </a:lnTo>
                      <a:close/>
                    </a:path>
                  </a:pathLst>
                </a:custGeom>
                <a:solidFill>
                  <a:srgbClr val="F7F7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 name="Google Shape;128;p4"/>
                <p:cNvSpPr/>
                <p:nvPr/>
              </p:nvSpPr>
              <p:spPr>
                <a:xfrm>
                  <a:off x="1332866" y="1050628"/>
                  <a:ext cx="998025" cy="215620"/>
                </a:xfrm>
                <a:custGeom>
                  <a:rect b="b" l="l" r="r" t="t"/>
                  <a:pathLst>
                    <a:path extrusionOk="0" h="215620" w="998025">
                      <a:moveTo>
                        <a:pt x="84" y="189"/>
                      </a:moveTo>
                      <a:lnTo>
                        <a:pt x="998109" y="189"/>
                      </a:lnTo>
                      <a:lnTo>
                        <a:pt x="998109" y="215809"/>
                      </a:lnTo>
                      <a:lnTo>
                        <a:pt x="84" y="215809"/>
                      </a:lnTo>
                      <a:close/>
                    </a:path>
                  </a:pathLst>
                </a:custGeom>
                <a:solidFill>
                  <a:srgbClr val="4D627F"/>
                </a:solidFill>
                <a:ln cap="flat" cmpd="sng" w="9525">
                  <a:solidFill>
                    <a:srgbClr val="7E93B1">
                      <a:alpha val="93725"/>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 name="Google Shape;129;p4"/>
                <p:cNvSpPr txBox="1"/>
                <p:nvPr/>
              </p:nvSpPr>
              <p:spPr>
                <a:xfrm>
                  <a:off x="1440591" y="1016030"/>
                  <a:ext cx="772160" cy="36805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000" u="none" cap="none" strike="noStrike">
                      <a:solidFill>
                        <a:srgbClr val="FFFFFF"/>
                      </a:solidFill>
                      <a:latin typeface="Arial"/>
                      <a:ea typeface="Arial"/>
                      <a:cs typeface="Arial"/>
                      <a:sym typeface="Arial"/>
                    </a:rPr>
                    <a:t>SIT Chair</a:t>
                  </a:r>
                  <a:endParaRPr b="0" i="0" sz="1100" u="none" cap="none" strike="noStrike">
                    <a:solidFill>
                      <a:srgbClr val="000000"/>
                    </a:solidFill>
                    <a:latin typeface="Calibri"/>
                    <a:ea typeface="Calibri"/>
                    <a:cs typeface="Calibri"/>
                    <a:sym typeface="Calibri"/>
                  </a:endParaRPr>
                </a:p>
              </p:txBody>
            </p:sp>
          </p:grpSp>
          <p:grpSp>
            <p:nvGrpSpPr>
              <p:cNvPr id="130" name="Google Shape;130;p4"/>
              <p:cNvGrpSpPr/>
              <p:nvPr/>
            </p:nvGrpSpPr>
            <p:grpSpPr>
              <a:xfrm>
                <a:off x="1280080" y="1317139"/>
                <a:ext cx="1085850" cy="580777"/>
                <a:chOff x="1280080" y="1317139"/>
                <a:chExt cx="1085850" cy="580777"/>
              </a:xfrm>
            </p:grpSpPr>
            <p:sp>
              <p:nvSpPr>
                <p:cNvPr id="131" name="Google Shape;131;p4"/>
                <p:cNvSpPr/>
                <p:nvPr/>
              </p:nvSpPr>
              <p:spPr>
                <a:xfrm>
                  <a:off x="1333557" y="1661613"/>
                  <a:ext cx="998025" cy="96139"/>
                </a:xfrm>
                <a:custGeom>
                  <a:rect b="b" l="l" r="r" t="t"/>
                  <a:pathLst>
                    <a:path extrusionOk="0" h="96139" w="998025">
                      <a:moveTo>
                        <a:pt x="84" y="297"/>
                      </a:moveTo>
                      <a:lnTo>
                        <a:pt x="998109" y="297"/>
                      </a:lnTo>
                      <a:lnTo>
                        <a:pt x="998109" y="96436"/>
                      </a:lnTo>
                      <a:lnTo>
                        <a:pt x="84" y="96436"/>
                      </a:lnTo>
                      <a:close/>
                    </a:path>
                  </a:pathLst>
                </a:custGeom>
                <a:solidFill>
                  <a:srgbClr val="7A93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4"/>
                <p:cNvSpPr txBox="1"/>
                <p:nvPr/>
              </p:nvSpPr>
              <p:spPr>
                <a:xfrm>
                  <a:off x="1597067" y="1615607"/>
                  <a:ext cx="508000" cy="28230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500" u="none" cap="none" strike="noStrike">
                      <a:solidFill>
                        <a:srgbClr val="FFFFFF"/>
                      </a:solidFill>
                      <a:latin typeface="Arial"/>
                      <a:ea typeface="Arial"/>
                      <a:cs typeface="Arial"/>
                      <a:sym typeface="Arial"/>
                    </a:rPr>
                    <a:t>2-year term</a:t>
                  </a:r>
                  <a:endParaRPr b="0" i="0" sz="1100" u="none" cap="none" strike="noStrike">
                    <a:solidFill>
                      <a:srgbClr val="000000"/>
                    </a:solidFill>
                    <a:latin typeface="Calibri"/>
                    <a:ea typeface="Calibri"/>
                    <a:cs typeface="Calibri"/>
                    <a:sym typeface="Calibri"/>
                  </a:endParaRPr>
                </a:p>
              </p:txBody>
            </p:sp>
            <p:sp>
              <p:nvSpPr>
                <p:cNvPr id="133" name="Google Shape;133;p4"/>
                <p:cNvSpPr/>
                <p:nvPr/>
              </p:nvSpPr>
              <p:spPr>
                <a:xfrm>
                  <a:off x="1333557" y="1353747"/>
                  <a:ext cx="998025" cy="215620"/>
                </a:xfrm>
                <a:custGeom>
                  <a:rect b="b" l="l" r="r" t="t"/>
                  <a:pathLst>
                    <a:path extrusionOk="0" h="215620" w="998025">
                      <a:moveTo>
                        <a:pt x="84" y="258"/>
                      </a:moveTo>
                      <a:lnTo>
                        <a:pt x="998109" y="258"/>
                      </a:lnTo>
                      <a:lnTo>
                        <a:pt x="998109" y="215878"/>
                      </a:lnTo>
                      <a:lnTo>
                        <a:pt x="84" y="215878"/>
                      </a:lnTo>
                      <a:close/>
                    </a:path>
                  </a:pathLst>
                </a:custGeom>
                <a:solidFill>
                  <a:srgbClr val="4D627F"/>
                </a:solidFill>
                <a:ln cap="flat" cmpd="sng" w="9525">
                  <a:solidFill>
                    <a:srgbClr val="7E93B1">
                      <a:alpha val="93725"/>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4"/>
                <p:cNvSpPr txBox="1"/>
                <p:nvPr/>
              </p:nvSpPr>
              <p:spPr>
                <a:xfrm>
                  <a:off x="1280080" y="1317139"/>
                  <a:ext cx="1085850" cy="36805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000" u="none" cap="none" strike="noStrike">
                      <a:solidFill>
                        <a:srgbClr val="FFFFFF"/>
                      </a:solidFill>
                      <a:latin typeface="Arial"/>
                      <a:ea typeface="Arial"/>
                      <a:cs typeface="Arial"/>
                      <a:sym typeface="Arial"/>
                    </a:rPr>
                    <a:t>SIT Vice-Chair</a:t>
                  </a:r>
                  <a:endParaRPr b="0" i="0" sz="1100" u="none" cap="none" strike="noStrike">
                    <a:solidFill>
                      <a:srgbClr val="000000"/>
                    </a:solidFill>
                    <a:latin typeface="Calibri"/>
                    <a:ea typeface="Calibri"/>
                    <a:cs typeface="Calibri"/>
                    <a:sym typeface="Calibri"/>
                  </a:endParaRPr>
                </a:p>
              </p:txBody>
            </p:sp>
          </p:grpSp>
        </p:grpSp>
        <p:grpSp>
          <p:nvGrpSpPr>
            <p:cNvPr id="135" name="Google Shape;135;p4"/>
            <p:cNvGrpSpPr/>
            <p:nvPr/>
          </p:nvGrpSpPr>
          <p:grpSpPr>
            <a:xfrm>
              <a:off x="3479173" y="1014078"/>
              <a:ext cx="998025" cy="883832"/>
              <a:chOff x="3479173" y="1014078"/>
              <a:chExt cx="998025" cy="883832"/>
            </a:xfrm>
          </p:grpSpPr>
          <p:grpSp>
            <p:nvGrpSpPr>
              <p:cNvPr id="136" name="Google Shape;136;p4"/>
              <p:cNvGrpSpPr/>
              <p:nvPr/>
            </p:nvGrpSpPr>
            <p:grpSpPr>
              <a:xfrm>
                <a:off x="3479173" y="1014078"/>
                <a:ext cx="998025" cy="408688"/>
                <a:chOff x="3479173" y="1014078"/>
                <a:chExt cx="998025" cy="408688"/>
              </a:xfrm>
            </p:grpSpPr>
            <p:sp>
              <p:nvSpPr>
                <p:cNvPr id="137" name="Google Shape;137;p4"/>
                <p:cNvSpPr/>
                <p:nvPr/>
              </p:nvSpPr>
              <p:spPr>
                <a:xfrm>
                  <a:off x="3479173" y="1265333"/>
                  <a:ext cx="998025" cy="157433"/>
                </a:xfrm>
                <a:custGeom>
                  <a:rect b="b" l="l" r="r" t="t"/>
                  <a:pathLst>
                    <a:path extrusionOk="0" h="157433" w="998025">
                      <a:moveTo>
                        <a:pt x="483" y="212"/>
                      </a:moveTo>
                      <a:lnTo>
                        <a:pt x="998508" y="212"/>
                      </a:lnTo>
                      <a:lnTo>
                        <a:pt x="998508" y="157645"/>
                      </a:lnTo>
                      <a:lnTo>
                        <a:pt x="483" y="157645"/>
                      </a:lnTo>
                      <a:close/>
                    </a:path>
                  </a:pathLst>
                </a:custGeom>
                <a:solidFill>
                  <a:srgbClr val="F7F7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4"/>
                <p:cNvSpPr/>
                <p:nvPr/>
              </p:nvSpPr>
              <p:spPr>
                <a:xfrm>
                  <a:off x="3479173" y="1050628"/>
                  <a:ext cx="998025" cy="215620"/>
                </a:xfrm>
                <a:custGeom>
                  <a:rect b="b" l="l" r="r" t="t"/>
                  <a:pathLst>
                    <a:path extrusionOk="0" h="215620" w="998025">
                      <a:moveTo>
                        <a:pt x="483" y="189"/>
                      </a:moveTo>
                      <a:lnTo>
                        <a:pt x="998508" y="189"/>
                      </a:lnTo>
                      <a:lnTo>
                        <a:pt x="998508" y="215809"/>
                      </a:lnTo>
                      <a:lnTo>
                        <a:pt x="483" y="215809"/>
                      </a:lnTo>
                      <a:close/>
                    </a:path>
                  </a:pathLst>
                </a:custGeom>
                <a:solidFill>
                  <a:srgbClr val="4D627F"/>
                </a:solidFill>
                <a:ln cap="flat" cmpd="sng" w="9525">
                  <a:solidFill>
                    <a:srgbClr val="7E93B1">
                      <a:alpha val="93725"/>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4"/>
                <p:cNvSpPr txBox="1"/>
                <p:nvPr/>
              </p:nvSpPr>
              <p:spPr>
                <a:xfrm>
                  <a:off x="3749403" y="1014078"/>
                  <a:ext cx="452755" cy="36805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000" u="none" cap="none" strike="noStrike">
                      <a:solidFill>
                        <a:srgbClr val="FFFFFF"/>
                      </a:solidFill>
                      <a:latin typeface="Arial"/>
                      <a:ea typeface="Arial"/>
                      <a:cs typeface="Arial"/>
                      <a:sym typeface="Arial"/>
                    </a:rPr>
                    <a:t>CEO</a:t>
                  </a:r>
                  <a:endParaRPr b="0" i="0" sz="1100" u="none" cap="none" strike="noStrike">
                    <a:solidFill>
                      <a:srgbClr val="000000"/>
                    </a:solidFill>
                    <a:latin typeface="Calibri"/>
                    <a:ea typeface="Calibri"/>
                    <a:cs typeface="Calibri"/>
                    <a:sym typeface="Calibri"/>
                  </a:endParaRPr>
                </a:p>
              </p:txBody>
            </p:sp>
          </p:grpSp>
          <p:grpSp>
            <p:nvGrpSpPr>
              <p:cNvPr id="140" name="Google Shape;140;p4"/>
              <p:cNvGrpSpPr/>
              <p:nvPr/>
            </p:nvGrpSpPr>
            <p:grpSpPr>
              <a:xfrm>
                <a:off x="3479173" y="1317139"/>
                <a:ext cx="998025" cy="580771"/>
                <a:chOff x="3479173" y="1317139"/>
                <a:chExt cx="998025" cy="580771"/>
              </a:xfrm>
            </p:grpSpPr>
            <p:sp>
              <p:nvSpPr>
                <p:cNvPr id="141" name="Google Shape;141;p4"/>
                <p:cNvSpPr/>
                <p:nvPr/>
              </p:nvSpPr>
              <p:spPr>
                <a:xfrm>
                  <a:off x="3479173" y="1661604"/>
                  <a:ext cx="998025" cy="96139"/>
                </a:xfrm>
                <a:custGeom>
                  <a:rect b="b" l="l" r="r" t="t"/>
                  <a:pathLst>
                    <a:path extrusionOk="0" h="96139" w="998025">
                      <a:moveTo>
                        <a:pt x="483" y="297"/>
                      </a:moveTo>
                      <a:lnTo>
                        <a:pt x="998508" y="297"/>
                      </a:lnTo>
                      <a:lnTo>
                        <a:pt x="998508" y="96436"/>
                      </a:lnTo>
                      <a:lnTo>
                        <a:pt x="483" y="96436"/>
                      </a:lnTo>
                      <a:close/>
                    </a:path>
                  </a:pathLst>
                </a:custGeom>
                <a:solidFill>
                  <a:srgbClr val="7A93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4"/>
                <p:cNvSpPr txBox="1"/>
                <p:nvPr/>
              </p:nvSpPr>
              <p:spPr>
                <a:xfrm>
                  <a:off x="3742489" y="1615601"/>
                  <a:ext cx="508000" cy="28230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500" u="none" cap="none" strike="noStrike">
                      <a:solidFill>
                        <a:srgbClr val="FFFFFF"/>
                      </a:solidFill>
                      <a:latin typeface="Arial"/>
                      <a:ea typeface="Arial"/>
                      <a:cs typeface="Arial"/>
                      <a:sym typeface="Arial"/>
                    </a:rPr>
                    <a:t>2-year term</a:t>
                  </a:r>
                  <a:endParaRPr b="0" i="0" sz="1100" u="none" cap="none" strike="noStrike">
                    <a:solidFill>
                      <a:srgbClr val="000000"/>
                    </a:solidFill>
                    <a:latin typeface="Calibri"/>
                    <a:ea typeface="Calibri"/>
                    <a:cs typeface="Calibri"/>
                    <a:sym typeface="Calibri"/>
                  </a:endParaRPr>
                </a:p>
              </p:txBody>
            </p:sp>
            <p:sp>
              <p:nvSpPr>
                <p:cNvPr id="143" name="Google Shape;143;p4"/>
                <p:cNvSpPr/>
                <p:nvPr/>
              </p:nvSpPr>
              <p:spPr>
                <a:xfrm>
                  <a:off x="3479173" y="1353743"/>
                  <a:ext cx="998025" cy="215620"/>
                </a:xfrm>
                <a:custGeom>
                  <a:rect b="b" l="l" r="r" t="t"/>
                  <a:pathLst>
                    <a:path extrusionOk="0" h="215620" w="998025">
                      <a:moveTo>
                        <a:pt x="483" y="258"/>
                      </a:moveTo>
                      <a:lnTo>
                        <a:pt x="998508" y="258"/>
                      </a:lnTo>
                      <a:lnTo>
                        <a:pt x="998508" y="215878"/>
                      </a:lnTo>
                      <a:lnTo>
                        <a:pt x="483" y="215878"/>
                      </a:lnTo>
                      <a:close/>
                    </a:path>
                  </a:pathLst>
                </a:custGeom>
                <a:solidFill>
                  <a:srgbClr val="4D627F"/>
                </a:solidFill>
                <a:ln cap="flat" cmpd="sng" w="9525">
                  <a:solidFill>
                    <a:srgbClr val="7E93B1">
                      <a:alpha val="93725"/>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4"/>
                <p:cNvSpPr txBox="1"/>
                <p:nvPr/>
              </p:nvSpPr>
              <p:spPr>
                <a:xfrm>
                  <a:off x="3702189" y="1317139"/>
                  <a:ext cx="553720" cy="36805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000" u="none" cap="none" strike="noStrike">
                      <a:solidFill>
                        <a:srgbClr val="FFFFFF"/>
                      </a:solidFill>
                      <a:latin typeface="Arial"/>
                      <a:ea typeface="Arial"/>
                      <a:cs typeface="Arial"/>
                      <a:sym typeface="Arial"/>
                    </a:rPr>
                    <a:t>DCEO</a:t>
                  </a:r>
                  <a:endParaRPr b="0" i="0" sz="1100" u="none" cap="none" strike="noStrike">
                    <a:solidFill>
                      <a:srgbClr val="000000"/>
                    </a:solidFill>
                    <a:latin typeface="Calibri"/>
                    <a:ea typeface="Calibri"/>
                    <a:cs typeface="Calibri"/>
                    <a:sym typeface="Calibri"/>
                  </a:endParaRPr>
                </a:p>
              </p:txBody>
            </p:sp>
          </p:grpSp>
        </p:grpSp>
        <p:grpSp>
          <p:nvGrpSpPr>
            <p:cNvPr id="145" name="Google Shape;145;p4"/>
            <p:cNvGrpSpPr/>
            <p:nvPr/>
          </p:nvGrpSpPr>
          <p:grpSpPr>
            <a:xfrm>
              <a:off x="4684440" y="1016031"/>
              <a:ext cx="1000337" cy="543746"/>
              <a:chOff x="4684440" y="1016031"/>
              <a:chExt cx="1000337" cy="543746"/>
            </a:xfrm>
          </p:grpSpPr>
          <p:sp>
            <p:nvSpPr>
              <p:cNvPr id="146" name="Google Shape;146;p4"/>
              <p:cNvSpPr/>
              <p:nvPr/>
            </p:nvSpPr>
            <p:spPr>
              <a:xfrm>
                <a:off x="4684440" y="1317135"/>
                <a:ext cx="998025" cy="96138"/>
              </a:xfrm>
              <a:custGeom>
                <a:rect b="b" l="l" r="r" t="t"/>
                <a:pathLst>
                  <a:path extrusionOk="0" h="96139" w="998025">
                    <a:moveTo>
                      <a:pt x="707" y="297"/>
                    </a:moveTo>
                    <a:lnTo>
                      <a:pt x="998733" y="297"/>
                    </a:lnTo>
                    <a:lnTo>
                      <a:pt x="998733" y="96436"/>
                    </a:lnTo>
                    <a:lnTo>
                      <a:pt x="707" y="96436"/>
                    </a:lnTo>
                    <a:close/>
                  </a:path>
                </a:pathLst>
              </a:custGeom>
              <a:solidFill>
                <a:srgbClr val="7A93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 name="Google Shape;147;p4"/>
              <p:cNvSpPr txBox="1"/>
              <p:nvPr/>
            </p:nvSpPr>
            <p:spPr>
              <a:xfrm>
                <a:off x="4944212" y="1277468"/>
                <a:ext cx="494030" cy="28230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500" u="none" cap="none" strike="noStrike">
                    <a:solidFill>
                      <a:srgbClr val="FFFFFF"/>
                    </a:solidFill>
                    <a:latin typeface="Arial"/>
                    <a:ea typeface="Arial"/>
                    <a:cs typeface="Arial"/>
                    <a:sym typeface="Arial"/>
                  </a:rPr>
                  <a:t>Permanent</a:t>
                </a:r>
                <a:endParaRPr b="0" i="0" sz="1100" u="none" cap="none" strike="noStrike">
                  <a:solidFill>
                    <a:srgbClr val="000000"/>
                  </a:solidFill>
                  <a:latin typeface="Calibri"/>
                  <a:ea typeface="Calibri"/>
                  <a:cs typeface="Calibri"/>
                  <a:sym typeface="Calibri"/>
                </a:endParaRPr>
              </a:p>
            </p:txBody>
          </p:sp>
          <p:sp>
            <p:nvSpPr>
              <p:cNvPr id="148" name="Google Shape;148;p4"/>
              <p:cNvSpPr/>
              <p:nvPr/>
            </p:nvSpPr>
            <p:spPr>
              <a:xfrm>
                <a:off x="4686752" y="1050630"/>
                <a:ext cx="998025" cy="215620"/>
              </a:xfrm>
              <a:custGeom>
                <a:rect b="b" l="l" r="r" t="t"/>
                <a:pathLst>
                  <a:path extrusionOk="0" h="215620" w="998025">
                    <a:moveTo>
                      <a:pt x="707" y="189"/>
                    </a:moveTo>
                    <a:lnTo>
                      <a:pt x="998733" y="189"/>
                    </a:lnTo>
                    <a:lnTo>
                      <a:pt x="998733" y="215809"/>
                    </a:lnTo>
                    <a:lnTo>
                      <a:pt x="707" y="215809"/>
                    </a:lnTo>
                    <a:close/>
                  </a:path>
                </a:pathLst>
              </a:custGeom>
              <a:solidFill>
                <a:srgbClr val="4D627F"/>
              </a:solidFill>
              <a:ln cap="flat" cmpd="sng" w="9525">
                <a:solidFill>
                  <a:srgbClr val="7E93B1">
                    <a:alpha val="93725"/>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4"/>
              <p:cNvSpPr txBox="1"/>
              <p:nvPr/>
            </p:nvSpPr>
            <p:spPr>
              <a:xfrm>
                <a:off x="4729660" y="1016031"/>
                <a:ext cx="863600" cy="36805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000" u="none" cap="none" strike="noStrike">
                    <a:solidFill>
                      <a:srgbClr val="FFFFFF"/>
                    </a:solidFill>
                    <a:latin typeface="Arial"/>
                    <a:ea typeface="Arial"/>
                    <a:cs typeface="Arial"/>
                    <a:sym typeface="Arial"/>
                  </a:rPr>
                  <a:t>Secretariat</a:t>
                </a:r>
                <a:endParaRPr b="0" i="0" sz="1100" u="none" cap="none" strike="noStrike">
                  <a:solidFill>
                    <a:srgbClr val="000000"/>
                  </a:solidFill>
                  <a:latin typeface="Calibri"/>
                  <a:ea typeface="Calibri"/>
                  <a:cs typeface="Calibri"/>
                  <a:sym typeface="Calibri"/>
                </a:endParaRPr>
              </a:p>
            </p:txBody>
          </p:sp>
        </p:grpSp>
        <p:grpSp>
          <p:nvGrpSpPr>
            <p:cNvPr id="150" name="Google Shape;150;p4"/>
            <p:cNvGrpSpPr/>
            <p:nvPr/>
          </p:nvGrpSpPr>
          <p:grpSpPr>
            <a:xfrm>
              <a:off x="720472" y="2297476"/>
              <a:ext cx="1612528" cy="368057"/>
              <a:chOff x="720472" y="2297476"/>
              <a:chExt cx="1612528" cy="368057"/>
            </a:xfrm>
          </p:grpSpPr>
          <p:sp>
            <p:nvSpPr>
              <p:cNvPr id="151" name="Google Shape;151;p4"/>
              <p:cNvSpPr/>
              <p:nvPr/>
            </p:nvSpPr>
            <p:spPr>
              <a:xfrm>
                <a:off x="720843" y="2332262"/>
                <a:ext cx="1612157" cy="215620"/>
              </a:xfrm>
              <a:custGeom>
                <a:rect b="b" l="l" r="r" t="t"/>
                <a:pathLst>
                  <a:path extrusionOk="0" h="215620" w="1612157">
                    <a:moveTo>
                      <a:pt x="8" y="427"/>
                    </a:moveTo>
                    <a:lnTo>
                      <a:pt x="1612165" y="427"/>
                    </a:lnTo>
                    <a:lnTo>
                      <a:pt x="1612165" y="216047"/>
                    </a:lnTo>
                    <a:lnTo>
                      <a:pt x="8" y="216047"/>
                    </a:lnTo>
                    <a:close/>
                  </a:path>
                </a:pathLst>
              </a:custGeom>
              <a:solidFill>
                <a:srgbClr val="4D627F"/>
              </a:solidFill>
              <a:ln cap="flat" cmpd="sng" w="9525">
                <a:solidFill>
                  <a:srgbClr val="7E93B1">
                    <a:alpha val="93725"/>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4"/>
              <p:cNvSpPr txBox="1"/>
              <p:nvPr/>
            </p:nvSpPr>
            <p:spPr>
              <a:xfrm>
                <a:off x="720472" y="2297476"/>
                <a:ext cx="1573530" cy="36805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000" u="none" cap="none" strike="noStrike">
                    <a:solidFill>
                      <a:srgbClr val="FFFFFF"/>
                    </a:solidFill>
                    <a:latin typeface="Arial"/>
                    <a:ea typeface="Arial"/>
                    <a:cs typeface="Arial"/>
                    <a:sym typeface="Arial"/>
                  </a:rPr>
                  <a:t>Virtual Constellations</a:t>
                </a:r>
                <a:endParaRPr b="0" i="0" sz="1100" u="none" cap="none" strike="noStrike">
                  <a:solidFill>
                    <a:srgbClr val="000000"/>
                  </a:solidFill>
                  <a:latin typeface="Calibri"/>
                  <a:ea typeface="Calibri"/>
                  <a:cs typeface="Calibri"/>
                  <a:sym typeface="Calibri"/>
                </a:endParaRPr>
              </a:p>
            </p:txBody>
          </p:sp>
        </p:grpSp>
        <p:grpSp>
          <p:nvGrpSpPr>
            <p:cNvPr id="153" name="Google Shape;153;p4"/>
            <p:cNvGrpSpPr/>
            <p:nvPr/>
          </p:nvGrpSpPr>
          <p:grpSpPr>
            <a:xfrm>
              <a:off x="2457945" y="2285418"/>
              <a:ext cx="1386455" cy="368057"/>
              <a:chOff x="2457945" y="2285418"/>
              <a:chExt cx="1386455" cy="368057"/>
            </a:xfrm>
          </p:grpSpPr>
          <p:sp>
            <p:nvSpPr>
              <p:cNvPr id="154" name="Google Shape;154;p4"/>
              <p:cNvSpPr/>
              <p:nvPr/>
            </p:nvSpPr>
            <p:spPr>
              <a:xfrm>
                <a:off x="2457945" y="2332262"/>
                <a:ext cx="1386455" cy="215620"/>
              </a:xfrm>
              <a:custGeom>
                <a:rect b="b" l="l" r="r" t="t"/>
                <a:pathLst>
                  <a:path extrusionOk="0" h="215620" w="1386455">
                    <a:moveTo>
                      <a:pt x="317" y="427"/>
                    </a:moveTo>
                    <a:lnTo>
                      <a:pt x="1386772" y="427"/>
                    </a:lnTo>
                    <a:lnTo>
                      <a:pt x="1386772" y="216047"/>
                    </a:lnTo>
                    <a:lnTo>
                      <a:pt x="317" y="216047"/>
                    </a:lnTo>
                    <a:close/>
                  </a:path>
                </a:pathLst>
              </a:custGeom>
              <a:solidFill>
                <a:srgbClr val="4D627F"/>
              </a:solidFill>
              <a:ln cap="flat" cmpd="sng" w="9525">
                <a:solidFill>
                  <a:srgbClr val="7E93B1">
                    <a:alpha val="93725"/>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 name="Google Shape;155;p4"/>
              <p:cNvSpPr txBox="1"/>
              <p:nvPr/>
            </p:nvSpPr>
            <p:spPr>
              <a:xfrm>
                <a:off x="2538018" y="2285418"/>
                <a:ext cx="1229995" cy="36805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000" u="none" cap="none" strike="noStrike">
                    <a:solidFill>
                      <a:srgbClr val="FFFFFF"/>
                    </a:solidFill>
                    <a:latin typeface="Arial"/>
                    <a:ea typeface="Arial"/>
                    <a:cs typeface="Arial"/>
                    <a:sym typeface="Arial"/>
                  </a:rPr>
                  <a:t>Working Groups</a:t>
                </a:r>
                <a:endParaRPr b="0" i="0" sz="1100" u="none" cap="none" strike="noStrike">
                  <a:solidFill>
                    <a:srgbClr val="000000"/>
                  </a:solidFill>
                  <a:latin typeface="Calibri"/>
                  <a:ea typeface="Calibri"/>
                  <a:cs typeface="Calibri"/>
                  <a:sym typeface="Calibri"/>
                </a:endParaRPr>
              </a:p>
            </p:txBody>
          </p:sp>
        </p:grpSp>
        <p:grpSp>
          <p:nvGrpSpPr>
            <p:cNvPr id="156" name="Google Shape;156;p4"/>
            <p:cNvGrpSpPr/>
            <p:nvPr/>
          </p:nvGrpSpPr>
          <p:grpSpPr>
            <a:xfrm>
              <a:off x="3969341" y="2297853"/>
              <a:ext cx="1386455" cy="368057"/>
              <a:chOff x="3969341" y="2297853"/>
              <a:chExt cx="1386455" cy="368057"/>
            </a:xfrm>
          </p:grpSpPr>
          <p:sp>
            <p:nvSpPr>
              <p:cNvPr id="157" name="Google Shape;157;p4"/>
              <p:cNvSpPr/>
              <p:nvPr/>
            </p:nvSpPr>
            <p:spPr>
              <a:xfrm>
                <a:off x="3969341" y="2332262"/>
                <a:ext cx="1386455" cy="215620"/>
              </a:xfrm>
              <a:custGeom>
                <a:rect b="b" l="l" r="r" t="t"/>
                <a:pathLst>
                  <a:path extrusionOk="0" h="215620" w="1386455">
                    <a:moveTo>
                      <a:pt x="598" y="427"/>
                    </a:moveTo>
                    <a:lnTo>
                      <a:pt x="1387053" y="427"/>
                    </a:lnTo>
                    <a:lnTo>
                      <a:pt x="1387053" y="216047"/>
                    </a:lnTo>
                    <a:lnTo>
                      <a:pt x="598" y="216047"/>
                    </a:lnTo>
                    <a:close/>
                  </a:path>
                </a:pathLst>
              </a:custGeom>
              <a:solidFill>
                <a:srgbClr val="4D627F"/>
              </a:solidFill>
              <a:ln cap="flat" cmpd="sng" w="9525">
                <a:solidFill>
                  <a:srgbClr val="7E93B1">
                    <a:alpha val="93725"/>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4"/>
              <p:cNvSpPr txBox="1"/>
              <p:nvPr/>
            </p:nvSpPr>
            <p:spPr>
              <a:xfrm>
                <a:off x="4113758" y="2297853"/>
                <a:ext cx="1116965" cy="36805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000" u="none" cap="none" strike="noStrike">
                    <a:solidFill>
                      <a:srgbClr val="FFFFFF"/>
                    </a:solidFill>
                    <a:latin typeface="Arial"/>
                    <a:ea typeface="Arial"/>
                    <a:cs typeface="Arial"/>
                    <a:sym typeface="Arial"/>
                  </a:rPr>
                  <a:t>Ad Hoc Teams</a:t>
                </a:r>
                <a:endParaRPr b="0" i="0" sz="1100" u="none" cap="none" strike="noStrike">
                  <a:solidFill>
                    <a:srgbClr val="000000"/>
                  </a:solidFill>
                  <a:latin typeface="Calibri"/>
                  <a:ea typeface="Calibri"/>
                  <a:cs typeface="Calibri"/>
                  <a:sym typeface="Calibri"/>
                </a:endParaRPr>
              </a:p>
            </p:txBody>
          </p:sp>
        </p:grpSp>
        <p:grpSp>
          <p:nvGrpSpPr>
            <p:cNvPr id="159" name="Google Shape;159;p4"/>
            <p:cNvGrpSpPr/>
            <p:nvPr/>
          </p:nvGrpSpPr>
          <p:grpSpPr>
            <a:xfrm>
              <a:off x="1868522" y="2676700"/>
              <a:ext cx="2382644" cy="312424"/>
              <a:chOff x="1868522" y="2676700"/>
              <a:chExt cx="2382644" cy="312424"/>
            </a:xfrm>
          </p:grpSpPr>
          <p:grpSp>
            <p:nvGrpSpPr>
              <p:cNvPr id="160" name="Google Shape;160;p4"/>
              <p:cNvGrpSpPr/>
              <p:nvPr/>
            </p:nvGrpSpPr>
            <p:grpSpPr>
              <a:xfrm>
                <a:off x="3063374" y="2679112"/>
                <a:ext cx="1187792" cy="310012"/>
                <a:chOff x="3063374" y="2679112"/>
                <a:chExt cx="1187792" cy="310012"/>
              </a:xfrm>
            </p:grpSpPr>
            <p:sp>
              <p:nvSpPr>
                <p:cNvPr id="161" name="Google Shape;161;p4"/>
                <p:cNvSpPr/>
                <p:nvPr/>
              </p:nvSpPr>
              <p:spPr>
                <a:xfrm>
                  <a:off x="3122657" y="2709107"/>
                  <a:ext cx="1128509" cy="131872"/>
                </a:xfrm>
                <a:custGeom>
                  <a:rect b="b" l="l" r="r" t="t"/>
                  <a:pathLst>
                    <a:path extrusionOk="0" h="126954" w="1128509">
                      <a:moveTo>
                        <a:pt x="619" y="749"/>
                      </a:moveTo>
                      <a:lnTo>
                        <a:pt x="1129129" y="749"/>
                      </a:lnTo>
                      <a:lnTo>
                        <a:pt x="1129129" y="127703"/>
                      </a:lnTo>
                      <a:lnTo>
                        <a:pt x="619" y="127703"/>
                      </a:lnTo>
                      <a:close/>
                    </a:path>
                  </a:pathLst>
                </a:custGeom>
                <a:solidFill>
                  <a:srgbClr val="FFFFFF"/>
                </a:solidFill>
                <a:ln cap="flat" cmpd="sng" w="9525">
                  <a:solidFill>
                    <a:srgbClr val="98BBE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4"/>
                <p:cNvSpPr txBox="1"/>
                <p:nvPr/>
              </p:nvSpPr>
              <p:spPr>
                <a:xfrm>
                  <a:off x="3063374" y="2679112"/>
                  <a:ext cx="972820" cy="31001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500" u="none" cap="none" strike="noStrike">
                      <a:solidFill>
                        <a:srgbClr val="000000"/>
                      </a:solidFill>
                      <a:latin typeface="Lucida Sans"/>
                      <a:ea typeface="Lucida Sans"/>
                      <a:cs typeface="Lucida Sans"/>
                      <a:sym typeface="Lucida Sans"/>
                    </a:rPr>
                    <a:t>Secondary Reporting Path</a:t>
                  </a:r>
                  <a:endParaRPr b="0" i="0" sz="1100" u="none" cap="none" strike="noStrike">
                    <a:solidFill>
                      <a:srgbClr val="000000"/>
                    </a:solidFill>
                    <a:latin typeface="Calibri"/>
                    <a:ea typeface="Calibri"/>
                    <a:cs typeface="Calibri"/>
                    <a:sym typeface="Calibri"/>
                  </a:endParaRPr>
                </a:p>
              </p:txBody>
            </p:sp>
            <p:sp>
              <p:nvSpPr>
                <p:cNvPr id="163" name="Google Shape;163;p4"/>
                <p:cNvSpPr/>
                <p:nvPr/>
              </p:nvSpPr>
              <p:spPr>
                <a:xfrm>
                  <a:off x="3994286" y="2775052"/>
                  <a:ext cx="177337" cy="5586"/>
                </a:xfrm>
                <a:custGeom>
                  <a:rect b="b" l="l" r="r" t="t"/>
                  <a:pathLst>
                    <a:path extrusionOk="0" h="5378" w="177337">
                      <a:moveTo>
                        <a:pt x="668" y="749"/>
                      </a:moveTo>
                      <a:lnTo>
                        <a:pt x="178006" y="749"/>
                      </a:lnTo>
                    </a:path>
                  </a:pathLst>
                </a:custGeom>
                <a:noFill/>
                <a:ln cap="rnd" cmpd="sng" w="16100">
                  <a:solidFill>
                    <a:srgbClr val="98BBEE"/>
                  </a:solidFill>
                  <a:prstDash val="dash"/>
                  <a:miter lim="8000"/>
                  <a:headEnd len="sm" w="sm" type="none"/>
                  <a:tailEnd len="med" w="med" type="triangl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4" name="Google Shape;164;p4"/>
              <p:cNvGrpSpPr/>
              <p:nvPr/>
            </p:nvGrpSpPr>
            <p:grpSpPr>
              <a:xfrm>
                <a:off x="1868522" y="2676700"/>
                <a:ext cx="1187818" cy="310012"/>
                <a:chOff x="1868522" y="2676700"/>
                <a:chExt cx="1187818" cy="310012"/>
              </a:xfrm>
            </p:grpSpPr>
            <p:sp>
              <p:nvSpPr>
                <p:cNvPr id="165" name="Google Shape;165;p4"/>
                <p:cNvSpPr/>
                <p:nvPr/>
              </p:nvSpPr>
              <p:spPr>
                <a:xfrm>
                  <a:off x="1927831" y="2705502"/>
                  <a:ext cx="1128509" cy="126954"/>
                </a:xfrm>
                <a:custGeom>
                  <a:rect b="b" l="l" r="r" t="t"/>
                  <a:pathLst>
                    <a:path extrusionOk="0" h="126954" w="1128509">
                      <a:moveTo>
                        <a:pt x="380" y="760"/>
                      </a:moveTo>
                      <a:lnTo>
                        <a:pt x="1128890" y="760"/>
                      </a:lnTo>
                      <a:lnTo>
                        <a:pt x="1128890" y="127713"/>
                      </a:lnTo>
                      <a:lnTo>
                        <a:pt x="380" y="127713"/>
                      </a:lnTo>
                      <a:close/>
                    </a:path>
                  </a:pathLst>
                </a:custGeom>
                <a:solidFill>
                  <a:srgbClr val="FFFFFF"/>
                </a:solidFill>
                <a:ln cap="flat" cmpd="sng" w="9525">
                  <a:solidFill>
                    <a:srgbClr val="A8CE45"/>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4"/>
                <p:cNvSpPr txBox="1"/>
                <p:nvPr/>
              </p:nvSpPr>
              <p:spPr>
                <a:xfrm>
                  <a:off x="1868522" y="2676700"/>
                  <a:ext cx="891540" cy="31001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500" u="none" cap="none" strike="noStrike">
                      <a:solidFill>
                        <a:srgbClr val="000000"/>
                      </a:solidFill>
                      <a:latin typeface="Lucida Sans"/>
                      <a:ea typeface="Lucida Sans"/>
                      <a:cs typeface="Lucida Sans"/>
                      <a:sym typeface="Lucida Sans"/>
                    </a:rPr>
                    <a:t>Primary Reporting Path</a:t>
                  </a:r>
                  <a:endParaRPr b="0" i="0" sz="1100" u="none" cap="none" strike="noStrike">
                    <a:solidFill>
                      <a:srgbClr val="000000"/>
                    </a:solidFill>
                    <a:latin typeface="Calibri"/>
                    <a:ea typeface="Calibri"/>
                    <a:cs typeface="Calibri"/>
                    <a:sym typeface="Calibri"/>
                  </a:endParaRPr>
                </a:p>
              </p:txBody>
            </p:sp>
            <p:sp>
              <p:nvSpPr>
                <p:cNvPr id="167" name="Google Shape;167;p4"/>
                <p:cNvSpPr/>
                <p:nvPr/>
              </p:nvSpPr>
              <p:spPr>
                <a:xfrm>
                  <a:off x="2717837" y="2768987"/>
                  <a:ext cx="258960" cy="2015"/>
                </a:xfrm>
                <a:custGeom>
                  <a:rect b="b" l="l" r="r" t="t"/>
                  <a:pathLst>
                    <a:path extrusionOk="0" h="2015" w="258960">
                      <a:moveTo>
                        <a:pt x="424" y="2775"/>
                      </a:moveTo>
                      <a:lnTo>
                        <a:pt x="259384" y="760"/>
                      </a:lnTo>
                    </a:path>
                  </a:pathLst>
                </a:custGeom>
                <a:noFill/>
                <a:ln cap="rnd" cmpd="sng" w="16100">
                  <a:solidFill>
                    <a:srgbClr val="A8CE45"/>
                  </a:solidFill>
                  <a:prstDash val="solid"/>
                  <a:miter lim="8000"/>
                  <a:headEnd len="sm" w="sm" type="none"/>
                  <a:tailEnd len="med" w="med" type="triangl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68" name="Google Shape;168;p4"/>
            <p:cNvGrpSpPr/>
            <p:nvPr/>
          </p:nvGrpSpPr>
          <p:grpSpPr>
            <a:xfrm>
              <a:off x="592110" y="418593"/>
              <a:ext cx="4498011" cy="282309"/>
              <a:chOff x="592110" y="418593"/>
              <a:chExt cx="4498011" cy="282309"/>
            </a:xfrm>
          </p:grpSpPr>
          <p:sp>
            <p:nvSpPr>
              <p:cNvPr id="169" name="Google Shape;169;p4"/>
              <p:cNvSpPr/>
              <p:nvPr/>
            </p:nvSpPr>
            <p:spPr>
              <a:xfrm>
                <a:off x="592110" y="464130"/>
                <a:ext cx="4498011" cy="96087"/>
              </a:xfrm>
              <a:custGeom>
                <a:rect b="b" l="l" r="r" t="t"/>
                <a:pathLst>
                  <a:path extrusionOk="0" h="96087" w="4498011">
                    <a:moveTo>
                      <a:pt x="262" y="49"/>
                    </a:moveTo>
                    <a:lnTo>
                      <a:pt x="4498274" y="49"/>
                    </a:lnTo>
                    <a:lnTo>
                      <a:pt x="4498274" y="96137"/>
                    </a:lnTo>
                    <a:lnTo>
                      <a:pt x="263" y="96137"/>
                    </a:lnTo>
                    <a:close/>
                  </a:path>
                </a:pathLst>
              </a:custGeom>
              <a:solidFill>
                <a:srgbClr val="7A93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4"/>
              <p:cNvSpPr txBox="1"/>
              <p:nvPr/>
            </p:nvSpPr>
            <p:spPr>
              <a:xfrm>
                <a:off x="2330772" y="418593"/>
                <a:ext cx="1097280" cy="28230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500" u="none" cap="none" strike="noStrike">
                    <a:solidFill>
                      <a:srgbClr val="FFFFFF"/>
                    </a:solidFill>
                    <a:latin typeface="Arial"/>
                    <a:ea typeface="Arial"/>
                    <a:cs typeface="Arial"/>
                    <a:sym typeface="Arial"/>
                  </a:rPr>
                  <a:t>Troika (all 3 chairs) 1-year terms</a:t>
                </a:r>
                <a:endParaRPr b="0" i="0" sz="1100" u="none" cap="none" strike="noStrike">
                  <a:solidFill>
                    <a:srgbClr val="000000"/>
                  </a:solidFill>
                  <a:latin typeface="Calibri"/>
                  <a:ea typeface="Calibri"/>
                  <a:cs typeface="Calibri"/>
                  <a:sym typeface="Calibri"/>
                </a:endParaRPr>
              </a:p>
            </p:txBody>
          </p:sp>
        </p:grpSp>
        <p:grpSp>
          <p:nvGrpSpPr>
            <p:cNvPr id="171" name="Google Shape;171;p4"/>
            <p:cNvGrpSpPr/>
            <p:nvPr/>
          </p:nvGrpSpPr>
          <p:grpSpPr>
            <a:xfrm>
              <a:off x="3093756" y="165255"/>
              <a:ext cx="2012879" cy="368057"/>
              <a:chOff x="3093756" y="165255"/>
              <a:chExt cx="2012879" cy="368057"/>
            </a:xfrm>
          </p:grpSpPr>
          <p:sp>
            <p:nvSpPr>
              <p:cNvPr id="172" name="Google Shape;172;p4"/>
              <p:cNvSpPr/>
              <p:nvPr/>
            </p:nvSpPr>
            <p:spPr>
              <a:xfrm>
                <a:off x="3093756" y="307733"/>
                <a:ext cx="1996639" cy="157216"/>
              </a:xfrm>
              <a:custGeom>
                <a:rect b="b" l="l" r="r" t="t"/>
                <a:pathLst>
                  <a:path extrusionOk="0" h="157216" w="1996639">
                    <a:moveTo>
                      <a:pt x="504" y="34"/>
                    </a:moveTo>
                    <a:lnTo>
                      <a:pt x="1997143" y="34"/>
                    </a:lnTo>
                    <a:lnTo>
                      <a:pt x="1997143" y="157250"/>
                    </a:lnTo>
                    <a:lnTo>
                      <a:pt x="504" y="157250"/>
                    </a:lnTo>
                    <a:close/>
                  </a:path>
                </a:pathLst>
              </a:custGeom>
              <a:solidFill>
                <a:srgbClr val="F7F7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4"/>
              <p:cNvSpPr/>
              <p:nvPr/>
            </p:nvSpPr>
            <p:spPr>
              <a:xfrm>
                <a:off x="3109996" y="199957"/>
                <a:ext cx="1996639" cy="215323"/>
              </a:xfrm>
              <a:custGeom>
                <a:rect b="b" l="l" r="r" t="t"/>
                <a:pathLst>
                  <a:path extrusionOk="0" h="215323" w="1996639">
                    <a:moveTo>
                      <a:pt x="504" y="11"/>
                    </a:moveTo>
                    <a:lnTo>
                      <a:pt x="1997143" y="11"/>
                    </a:lnTo>
                    <a:lnTo>
                      <a:pt x="1997143" y="215334"/>
                    </a:lnTo>
                    <a:lnTo>
                      <a:pt x="504" y="215334"/>
                    </a:lnTo>
                    <a:close/>
                  </a:path>
                </a:pathLst>
              </a:custGeom>
              <a:solidFill>
                <a:srgbClr val="4D627F"/>
              </a:solidFill>
              <a:ln cap="flat" cmpd="sng" w="9525">
                <a:solidFill>
                  <a:srgbClr val="7E93B1">
                    <a:alpha val="93725"/>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4"/>
              <p:cNvSpPr txBox="1"/>
              <p:nvPr/>
            </p:nvSpPr>
            <p:spPr>
              <a:xfrm>
                <a:off x="3834377" y="165255"/>
                <a:ext cx="986790" cy="36805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000" u="none" cap="none" strike="noStrike">
                    <a:solidFill>
                      <a:srgbClr val="FFFFFF"/>
                    </a:solidFill>
                    <a:latin typeface="Arial"/>
                    <a:ea typeface="Arial"/>
                    <a:cs typeface="Arial"/>
                    <a:sym typeface="Arial"/>
                  </a:rPr>
                  <a:t>Future Chair</a:t>
                </a:r>
                <a:endParaRPr b="0" i="0" sz="1100" u="none" cap="none" strike="noStrike">
                  <a:solidFill>
                    <a:srgbClr val="000000"/>
                  </a:solidFill>
                  <a:latin typeface="Calibri"/>
                  <a:ea typeface="Calibri"/>
                  <a:cs typeface="Calibri"/>
                  <a:sym typeface="Calibri"/>
                </a:endParaRPr>
              </a:p>
            </p:txBody>
          </p:sp>
        </p:grpSp>
        <p:grpSp>
          <p:nvGrpSpPr>
            <p:cNvPr id="175" name="Google Shape;175;p4"/>
            <p:cNvGrpSpPr/>
            <p:nvPr/>
          </p:nvGrpSpPr>
          <p:grpSpPr>
            <a:xfrm>
              <a:off x="474198" y="639711"/>
              <a:ext cx="4675250" cy="1661023"/>
              <a:chOff x="474198" y="639711"/>
              <a:chExt cx="4675250" cy="1661023"/>
            </a:xfrm>
          </p:grpSpPr>
          <p:sp>
            <p:nvSpPr>
              <p:cNvPr id="176" name="Google Shape;176;p4"/>
              <p:cNvSpPr/>
              <p:nvPr/>
            </p:nvSpPr>
            <p:spPr>
              <a:xfrm flipH="1">
                <a:off x="1834441" y="1802986"/>
                <a:ext cx="45719" cy="495347"/>
              </a:xfrm>
              <a:custGeom>
                <a:rect b="b" l="l" r="r" t="t"/>
                <a:pathLst>
                  <a:path extrusionOk="0" h="325889" w="5378">
                    <a:moveTo>
                      <a:pt x="217" y="326140"/>
                    </a:moveTo>
                    <a:lnTo>
                      <a:pt x="217" y="251"/>
                    </a:lnTo>
                  </a:path>
                </a:pathLst>
              </a:custGeom>
              <a:noFill/>
              <a:ln cap="rnd" cmpd="sng" w="16100">
                <a:solidFill>
                  <a:srgbClr val="A8CE45"/>
                </a:solidFill>
                <a:prstDash val="solid"/>
                <a:miter lim="8000"/>
                <a:headEnd len="sm" w="sm" type="none"/>
                <a:tailEnd len="med" w="med" type="triangl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 name="Google Shape;177;p4"/>
              <p:cNvSpPr/>
              <p:nvPr/>
            </p:nvSpPr>
            <p:spPr>
              <a:xfrm>
                <a:off x="1026112" y="1278063"/>
                <a:ext cx="229735" cy="5378"/>
              </a:xfrm>
              <a:custGeom>
                <a:rect b="b" l="l" r="r" t="t"/>
                <a:pathLst>
                  <a:path extrusionOk="0" h="5378" w="229735">
                    <a:moveTo>
                      <a:pt x="131" y="145"/>
                    </a:moveTo>
                    <a:lnTo>
                      <a:pt x="229867" y="145"/>
                    </a:lnTo>
                  </a:path>
                </a:pathLst>
              </a:custGeom>
              <a:noFill/>
              <a:ln cap="rnd" cmpd="sng" w="16100">
                <a:solidFill>
                  <a:srgbClr val="A8CE45"/>
                </a:solidFill>
                <a:prstDash val="solid"/>
                <a:miter lim="8000"/>
                <a:headEnd len="sm" w="sm" type="none"/>
                <a:tailEnd len="med" w="med" type="triangl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 name="Google Shape;178;p4"/>
              <p:cNvSpPr/>
              <p:nvPr/>
            </p:nvSpPr>
            <p:spPr>
              <a:xfrm>
                <a:off x="474198" y="639711"/>
                <a:ext cx="1829035" cy="386817"/>
              </a:xfrm>
              <a:custGeom>
                <a:rect b="b" l="l" r="r" t="t"/>
                <a:pathLst>
                  <a:path extrusionOk="0" h="386817" w="1829035">
                    <a:moveTo>
                      <a:pt x="162" y="386907"/>
                    </a:moveTo>
                    <a:lnTo>
                      <a:pt x="162" y="112651"/>
                    </a:lnTo>
                    <a:lnTo>
                      <a:pt x="1829198" y="112651"/>
                    </a:lnTo>
                    <a:lnTo>
                      <a:pt x="1829198" y="90"/>
                    </a:lnTo>
                  </a:path>
                </a:pathLst>
              </a:custGeom>
              <a:noFill/>
              <a:ln cap="rnd" cmpd="sng" w="16100">
                <a:solidFill>
                  <a:srgbClr val="98BBEE"/>
                </a:solidFill>
                <a:prstDash val="dash"/>
                <a:miter lim="8000"/>
                <a:headEnd len="sm" w="sm" type="none"/>
                <a:tailEnd len="med" w="med" type="triangl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 name="Google Shape;179;p4"/>
              <p:cNvSpPr/>
              <p:nvPr/>
            </p:nvSpPr>
            <p:spPr>
              <a:xfrm>
                <a:off x="1829147" y="639711"/>
                <a:ext cx="688052" cy="386817"/>
              </a:xfrm>
              <a:custGeom>
                <a:rect b="b" l="l" r="r" t="t"/>
                <a:pathLst>
                  <a:path extrusionOk="0" h="386817" w="688052">
                    <a:moveTo>
                      <a:pt x="259" y="386907"/>
                    </a:moveTo>
                    <a:lnTo>
                      <a:pt x="259" y="263035"/>
                    </a:lnTo>
                    <a:lnTo>
                      <a:pt x="688312" y="263035"/>
                    </a:lnTo>
                    <a:lnTo>
                      <a:pt x="688312" y="90"/>
                    </a:lnTo>
                  </a:path>
                </a:pathLst>
              </a:custGeom>
              <a:noFill/>
              <a:ln cap="rnd" cmpd="sng" w="16100">
                <a:solidFill>
                  <a:srgbClr val="A8CE45"/>
                </a:solidFill>
                <a:prstDash val="solid"/>
                <a:miter lim="8000"/>
                <a:headEnd len="sm" w="sm" type="none"/>
                <a:tailEnd len="med" w="med" type="triangl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 name="Google Shape;180;p4"/>
              <p:cNvSpPr/>
              <p:nvPr/>
            </p:nvSpPr>
            <p:spPr>
              <a:xfrm>
                <a:off x="3375318" y="639711"/>
                <a:ext cx="1774130" cy="386817"/>
              </a:xfrm>
              <a:custGeom>
                <a:rect b="b" l="l" r="r" t="t"/>
                <a:pathLst>
                  <a:path extrusionOk="0" h="386817" w="1774130">
                    <a:moveTo>
                      <a:pt x="1774649" y="386907"/>
                    </a:moveTo>
                    <a:lnTo>
                      <a:pt x="1774649" y="112651"/>
                    </a:lnTo>
                    <a:lnTo>
                      <a:pt x="518" y="112651"/>
                    </a:lnTo>
                    <a:lnTo>
                      <a:pt x="518" y="90"/>
                    </a:lnTo>
                  </a:path>
                </a:pathLst>
              </a:custGeom>
              <a:noFill/>
              <a:ln cap="rnd" cmpd="sng" w="16100">
                <a:solidFill>
                  <a:srgbClr val="A8CE45"/>
                </a:solidFill>
                <a:prstDash val="solid"/>
                <a:miter lim="8000"/>
                <a:headEnd len="sm" w="sm" type="none"/>
                <a:tailEnd len="med" w="med" type="triangl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 name="Google Shape;181;p4"/>
              <p:cNvSpPr/>
              <p:nvPr/>
            </p:nvSpPr>
            <p:spPr>
              <a:xfrm>
                <a:off x="3162562" y="639711"/>
                <a:ext cx="815719" cy="386817"/>
              </a:xfrm>
              <a:custGeom>
                <a:rect b="b" l="l" r="r" t="t"/>
                <a:pathLst>
                  <a:path extrusionOk="0" h="386817" w="815719">
                    <a:moveTo>
                      <a:pt x="810445" y="386907"/>
                    </a:moveTo>
                    <a:lnTo>
                      <a:pt x="816151" y="263035"/>
                    </a:lnTo>
                    <a:lnTo>
                      <a:pt x="432" y="263035"/>
                    </a:lnTo>
                    <a:lnTo>
                      <a:pt x="432" y="90"/>
                    </a:lnTo>
                  </a:path>
                </a:pathLst>
              </a:custGeom>
              <a:noFill/>
              <a:ln cap="rnd" cmpd="sng" w="16100">
                <a:solidFill>
                  <a:srgbClr val="A8CE45"/>
                </a:solidFill>
                <a:prstDash val="solid"/>
                <a:miter lim="8000"/>
                <a:headEnd len="sm" w="sm" type="none"/>
                <a:tailEnd len="med" w="med" type="triangl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 name="Google Shape;182;p4"/>
              <p:cNvSpPr/>
              <p:nvPr/>
            </p:nvSpPr>
            <p:spPr>
              <a:xfrm>
                <a:off x="2070229" y="639711"/>
                <a:ext cx="660226" cy="1658756"/>
              </a:xfrm>
              <a:custGeom>
                <a:rect b="b" l="l" r="r" t="t"/>
                <a:pathLst>
                  <a:path extrusionOk="0" h="1658756" w="660226">
                    <a:moveTo>
                      <a:pt x="287" y="1658925"/>
                    </a:moveTo>
                    <a:lnTo>
                      <a:pt x="287" y="1464133"/>
                    </a:lnTo>
                    <a:lnTo>
                      <a:pt x="660514" y="1464133"/>
                    </a:lnTo>
                    <a:lnTo>
                      <a:pt x="660514" y="169"/>
                    </a:lnTo>
                  </a:path>
                </a:pathLst>
              </a:custGeom>
              <a:noFill/>
              <a:ln cap="rnd" cmpd="sng" w="16100">
                <a:solidFill>
                  <a:srgbClr val="98BBEE"/>
                </a:solidFill>
                <a:prstDash val="dash"/>
                <a:miter lim="8000"/>
                <a:headEnd len="sm" w="sm" type="none"/>
                <a:tailEnd len="med" w="med" type="triangl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 name="Google Shape;183;p4"/>
              <p:cNvSpPr/>
              <p:nvPr/>
            </p:nvSpPr>
            <p:spPr>
              <a:xfrm>
                <a:off x="2947597" y="639711"/>
                <a:ext cx="5378" cy="1658756"/>
              </a:xfrm>
              <a:custGeom>
                <a:rect b="b" l="l" r="r" t="t"/>
                <a:pathLst>
                  <a:path extrusionOk="0" h="1658756" w="5378">
                    <a:moveTo>
                      <a:pt x="355" y="1658925"/>
                    </a:moveTo>
                    <a:lnTo>
                      <a:pt x="355" y="169"/>
                    </a:lnTo>
                  </a:path>
                </a:pathLst>
              </a:custGeom>
              <a:solidFill>
                <a:srgbClr val="000000"/>
              </a:solidFill>
              <a:ln cap="rnd" cmpd="sng" w="16100">
                <a:solidFill>
                  <a:srgbClr val="A8CE45"/>
                </a:solidFill>
                <a:prstDash val="solid"/>
                <a:miter lim="8000"/>
                <a:headEnd len="sm" w="sm" type="none"/>
                <a:tailEnd len="med" w="med" type="triangl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 name="Google Shape;184;p4"/>
              <p:cNvSpPr/>
              <p:nvPr/>
            </p:nvSpPr>
            <p:spPr>
              <a:xfrm>
                <a:off x="2392660" y="1631858"/>
                <a:ext cx="789956" cy="666609"/>
              </a:xfrm>
              <a:custGeom>
                <a:rect b="b" l="l" r="r" t="t"/>
                <a:pathLst>
                  <a:path extrusionOk="0" h="666609" w="789956">
                    <a:moveTo>
                      <a:pt x="790292" y="666840"/>
                    </a:moveTo>
                    <a:lnTo>
                      <a:pt x="790292" y="230"/>
                    </a:lnTo>
                    <a:lnTo>
                      <a:pt x="335" y="230"/>
                    </a:lnTo>
                  </a:path>
                </a:pathLst>
              </a:custGeom>
              <a:noFill/>
              <a:ln cap="rnd" cmpd="sng" w="16100">
                <a:solidFill>
                  <a:srgbClr val="98BBEE"/>
                </a:solidFill>
                <a:prstDash val="dash"/>
                <a:miter lim="8000"/>
                <a:headEnd len="sm" w="sm" type="none"/>
                <a:tailEnd len="med" w="med" type="triangl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 name="Google Shape;185;p4"/>
              <p:cNvSpPr/>
              <p:nvPr/>
            </p:nvSpPr>
            <p:spPr>
              <a:xfrm>
                <a:off x="2392660" y="1433681"/>
                <a:ext cx="1055995" cy="5378"/>
              </a:xfrm>
              <a:custGeom>
                <a:rect b="b" l="l" r="r" t="t"/>
                <a:pathLst>
                  <a:path extrusionOk="0" h="5378" w="1055995">
                    <a:moveTo>
                      <a:pt x="1056347" y="164"/>
                    </a:moveTo>
                    <a:lnTo>
                      <a:pt x="352" y="164"/>
                    </a:lnTo>
                  </a:path>
                </a:pathLst>
              </a:custGeom>
              <a:noFill/>
              <a:ln cap="rnd" cmpd="sng" w="16100">
                <a:solidFill>
                  <a:srgbClr val="98BBEE"/>
                </a:solidFill>
                <a:prstDash val="dash"/>
                <a:miter lim="8000"/>
                <a:headEnd len="sm" w="sm" type="none"/>
                <a:tailEnd len="med" w="med" type="triangl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86" name="Google Shape;186;p4"/>
              <p:cNvGrpSpPr/>
              <p:nvPr/>
            </p:nvGrpSpPr>
            <p:grpSpPr>
              <a:xfrm>
                <a:off x="4250297" y="1976319"/>
                <a:ext cx="567653" cy="324415"/>
                <a:chOff x="4250297" y="1976319"/>
                <a:chExt cx="567653" cy="324415"/>
              </a:xfrm>
            </p:grpSpPr>
            <p:sp>
              <p:nvSpPr>
                <p:cNvPr id="187" name="Google Shape;187;p4"/>
                <p:cNvSpPr/>
                <p:nvPr/>
              </p:nvSpPr>
              <p:spPr>
                <a:xfrm>
                  <a:off x="4250297" y="1976434"/>
                  <a:ext cx="341735" cy="324300"/>
                </a:xfrm>
                <a:custGeom>
                  <a:rect b="b" l="l" r="r" t="t"/>
                  <a:pathLst>
                    <a:path extrusionOk="0" h="133724" w="133712">
                      <a:moveTo>
                        <a:pt x="134285" y="133988"/>
                      </a:moveTo>
                      <a:lnTo>
                        <a:pt x="573" y="263"/>
                      </a:lnTo>
                    </a:path>
                  </a:pathLst>
                </a:custGeom>
                <a:noFill/>
                <a:ln cap="rnd" cmpd="sng" w="16100">
                  <a:solidFill>
                    <a:srgbClr val="A8CE45"/>
                  </a:solidFill>
                  <a:prstDash val="solid"/>
                  <a:miter lim="8000"/>
                  <a:headEnd len="sm" w="sm" type="none"/>
                  <a:tailEnd len="med" w="med" type="triangl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 name="Google Shape;188;p4"/>
                <p:cNvSpPr/>
                <p:nvPr/>
              </p:nvSpPr>
              <p:spPr>
                <a:xfrm>
                  <a:off x="4476996" y="1976319"/>
                  <a:ext cx="340954" cy="324414"/>
                </a:xfrm>
                <a:custGeom>
                  <a:rect b="b" l="l" r="r" t="t"/>
                  <a:pathLst>
                    <a:path extrusionOk="0" h="133724" w="133728">
                      <a:moveTo>
                        <a:pt x="134330" y="133988"/>
                      </a:moveTo>
                      <a:lnTo>
                        <a:pt x="601" y="263"/>
                      </a:lnTo>
                    </a:path>
                  </a:pathLst>
                </a:custGeom>
                <a:noFill/>
                <a:ln cap="rnd" cmpd="sng" w="16100">
                  <a:solidFill>
                    <a:srgbClr val="98BBEE"/>
                  </a:solidFill>
                  <a:prstDash val="dash"/>
                  <a:miter lim="8000"/>
                  <a:headEnd len="sm" w="sm" type="none"/>
                  <a:tailEnd len="med" w="med" type="triangl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89" name="Google Shape;189;p4"/>
            <p:cNvGrpSpPr/>
            <p:nvPr/>
          </p:nvGrpSpPr>
          <p:grpSpPr>
            <a:xfrm>
              <a:off x="591803" y="165255"/>
              <a:ext cx="2012879" cy="368057"/>
              <a:chOff x="591803" y="165255"/>
              <a:chExt cx="2012879" cy="368057"/>
            </a:xfrm>
          </p:grpSpPr>
          <p:sp>
            <p:nvSpPr>
              <p:cNvPr id="190" name="Google Shape;190;p4"/>
              <p:cNvSpPr/>
              <p:nvPr/>
            </p:nvSpPr>
            <p:spPr>
              <a:xfrm>
                <a:off x="591803" y="307733"/>
                <a:ext cx="1996639" cy="157216"/>
              </a:xfrm>
              <a:custGeom>
                <a:rect b="b" l="l" r="r" t="t"/>
                <a:pathLst>
                  <a:path extrusionOk="0" h="157216" w="1996639">
                    <a:moveTo>
                      <a:pt x="39" y="34"/>
                    </a:moveTo>
                    <a:lnTo>
                      <a:pt x="1996678" y="34"/>
                    </a:lnTo>
                    <a:lnTo>
                      <a:pt x="1996678" y="157250"/>
                    </a:lnTo>
                    <a:lnTo>
                      <a:pt x="39" y="157250"/>
                    </a:lnTo>
                    <a:close/>
                  </a:path>
                </a:pathLst>
              </a:custGeom>
              <a:solidFill>
                <a:srgbClr val="F7F7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 name="Google Shape;191;p4"/>
              <p:cNvSpPr/>
              <p:nvPr/>
            </p:nvSpPr>
            <p:spPr>
              <a:xfrm>
                <a:off x="608043" y="199957"/>
                <a:ext cx="1996639" cy="215323"/>
              </a:xfrm>
              <a:custGeom>
                <a:rect b="b" l="l" r="r" t="t"/>
                <a:pathLst>
                  <a:path extrusionOk="0" h="215323" w="1996639">
                    <a:moveTo>
                      <a:pt x="39" y="11"/>
                    </a:moveTo>
                    <a:lnTo>
                      <a:pt x="1996678" y="11"/>
                    </a:lnTo>
                    <a:lnTo>
                      <a:pt x="1996678" y="215334"/>
                    </a:lnTo>
                    <a:lnTo>
                      <a:pt x="39" y="215334"/>
                    </a:lnTo>
                    <a:close/>
                  </a:path>
                </a:pathLst>
              </a:custGeom>
              <a:solidFill>
                <a:srgbClr val="4D627F"/>
              </a:solidFill>
              <a:ln cap="flat" cmpd="sng" w="9525">
                <a:solidFill>
                  <a:srgbClr val="7E93B1">
                    <a:alpha val="93725"/>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 name="Google Shape;192;p4"/>
              <p:cNvSpPr txBox="1"/>
              <p:nvPr/>
            </p:nvSpPr>
            <p:spPr>
              <a:xfrm>
                <a:off x="969529" y="165255"/>
                <a:ext cx="831215" cy="36805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000" u="none" cap="none" strike="noStrike">
                    <a:solidFill>
                      <a:srgbClr val="FFFFFF"/>
                    </a:solidFill>
                    <a:latin typeface="Arial"/>
                    <a:ea typeface="Arial"/>
                    <a:cs typeface="Arial"/>
                    <a:sym typeface="Arial"/>
                  </a:rPr>
                  <a:t>Past Chair</a:t>
                </a:r>
                <a:endParaRPr b="0" i="0" sz="1100" u="none" cap="none" strike="noStrike">
                  <a:solidFill>
                    <a:srgbClr val="000000"/>
                  </a:solidFill>
                  <a:latin typeface="Calibri"/>
                  <a:ea typeface="Calibri"/>
                  <a:cs typeface="Calibri"/>
                  <a:sym typeface="Calibri"/>
                </a:endParaRPr>
              </a:p>
            </p:txBody>
          </p:sp>
        </p:grpSp>
        <p:grpSp>
          <p:nvGrpSpPr>
            <p:cNvPr id="193" name="Google Shape;193;p4"/>
            <p:cNvGrpSpPr/>
            <p:nvPr/>
          </p:nvGrpSpPr>
          <p:grpSpPr>
            <a:xfrm>
              <a:off x="2092642" y="90916"/>
              <a:ext cx="1493177" cy="374253"/>
              <a:chOff x="2092642" y="90916"/>
              <a:chExt cx="1493177" cy="374253"/>
            </a:xfrm>
          </p:grpSpPr>
          <p:sp>
            <p:nvSpPr>
              <p:cNvPr id="194" name="Google Shape;194;p4"/>
              <p:cNvSpPr/>
              <p:nvPr/>
            </p:nvSpPr>
            <p:spPr>
              <a:xfrm>
                <a:off x="2096509" y="258309"/>
                <a:ext cx="1489310" cy="206860"/>
              </a:xfrm>
              <a:custGeom>
                <a:rect b="b" l="l" r="r" t="t"/>
                <a:pathLst>
                  <a:path extrusionOk="0" h="206860" w="1489310">
                    <a:moveTo>
                      <a:pt x="129" y="36"/>
                    </a:moveTo>
                    <a:lnTo>
                      <a:pt x="1489439" y="36"/>
                    </a:lnTo>
                    <a:lnTo>
                      <a:pt x="1489439" y="206897"/>
                    </a:lnTo>
                    <a:lnTo>
                      <a:pt x="129" y="206897"/>
                    </a:lnTo>
                    <a:close/>
                  </a:path>
                </a:pathLst>
              </a:custGeom>
              <a:solidFill>
                <a:srgbClr val="F7F7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4"/>
              <p:cNvSpPr/>
              <p:nvPr/>
            </p:nvSpPr>
            <p:spPr>
              <a:xfrm>
                <a:off x="2092642" y="104247"/>
                <a:ext cx="1489310" cy="257887"/>
              </a:xfrm>
              <a:custGeom>
                <a:rect b="b" l="l" r="r" t="t"/>
                <a:pathLst>
                  <a:path extrusionOk="0" h="257887" w="1489310">
                    <a:moveTo>
                      <a:pt x="129" y="7"/>
                    </a:moveTo>
                    <a:lnTo>
                      <a:pt x="1489439" y="7"/>
                    </a:lnTo>
                    <a:lnTo>
                      <a:pt x="1489439" y="257894"/>
                    </a:lnTo>
                    <a:lnTo>
                      <a:pt x="129" y="257894"/>
                    </a:lnTo>
                    <a:close/>
                  </a:path>
                </a:pathLst>
              </a:custGeom>
              <a:solidFill>
                <a:srgbClr val="4D627F"/>
              </a:solidFill>
              <a:ln cap="flat" cmpd="sng" w="9525">
                <a:solidFill>
                  <a:srgbClr val="7E93B1">
                    <a:alpha val="93725"/>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p4"/>
              <p:cNvSpPr txBox="1"/>
              <p:nvPr/>
            </p:nvSpPr>
            <p:spPr>
              <a:xfrm>
                <a:off x="2365931" y="90916"/>
                <a:ext cx="906780" cy="36805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000" u="none" cap="none" strike="noStrike">
                    <a:solidFill>
                      <a:srgbClr val="FFFFFF"/>
                    </a:solidFill>
                    <a:latin typeface="Arial"/>
                    <a:ea typeface="Arial"/>
                    <a:cs typeface="Arial"/>
                    <a:sym typeface="Arial"/>
                  </a:rPr>
                  <a:t>CEOS Chair</a:t>
                </a:r>
                <a:endParaRPr b="0" i="0" sz="1100" u="none" cap="none" strike="noStrike">
                  <a:solidFill>
                    <a:srgbClr val="000000"/>
                  </a:solidFill>
                  <a:latin typeface="Calibri"/>
                  <a:ea typeface="Calibri"/>
                  <a:cs typeface="Calibri"/>
                  <a:sym typeface="Calibri"/>
                </a:endParaRPr>
              </a:p>
            </p:txBody>
          </p:sp>
        </p:grpSp>
      </p:grpSp>
      <p:sp>
        <p:nvSpPr>
          <p:cNvPr id="197" name="Google Shape;197;p4"/>
          <p:cNvSpPr txBox="1"/>
          <p:nvPr>
            <p:ph type="title"/>
          </p:nvPr>
        </p:nvSpPr>
        <p:spPr>
          <a:xfrm>
            <a:off x="1610751" y="122549"/>
            <a:ext cx="6133500" cy="651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400"/>
              <a:buNone/>
            </a:pPr>
            <a:r>
              <a:rPr lang="en-US"/>
              <a:t>CEOS Organisational Structure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5"/>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fontScale="47500" lnSpcReduction="20000"/>
          </a:bodyPr>
          <a:lstStyle/>
          <a:p>
            <a:pPr indent="-361742" lvl="0" marL="457200" rtl="0" algn="l">
              <a:lnSpc>
                <a:spcPct val="100000"/>
              </a:lnSpc>
              <a:spcBef>
                <a:spcPts val="480"/>
              </a:spcBef>
              <a:spcAft>
                <a:spcPts val="0"/>
              </a:spcAft>
              <a:buSzPct val="148417"/>
              <a:buChar char="•"/>
            </a:pPr>
            <a:r>
              <a:rPr lang="en-US" sz="2974">
                <a:latin typeface="Arial"/>
                <a:ea typeface="Arial"/>
                <a:cs typeface="Arial"/>
                <a:sym typeface="Arial"/>
              </a:rPr>
              <a:t>Ensure that climate observation requirements identified by the </a:t>
            </a:r>
            <a:r>
              <a:rPr lang="en-US" sz="2974">
                <a:solidFill>
                  <a:srgbClr val="993366"/>
                </a:solidFill>
                <a:latin typeface="Arial"/>
                <a:ea typeface="Arial"/>
                <a:cs typeface="Arial"/>
                <a:sym typeface="Arial"/>
              </a:rPr>
              <a:t>Global Climate Observing System (GCOS)</a:t>
            </a:r>
            <a:r>
              <a:rPr lang="en-US" sz="2974">
                <a:latin typeface="Arial"/>
                <a:ea typeface="Arial"/>
                <a:cs typeface="Arial"/>
                <a:sym typeface="Arial"/>
              </a:rPr>
              <a:t> – and implications of the Paris Climate Agreement – are addressed.</a:t>
            </a:r>
            <a:endParaRPr sz="2974"/>
          </a:p>
          <a:p>
            <a:pPr indent="-228600" lvl="0" marL="457200" rtl="0" algn="l">
              <a:lnSpc>
                <a:spcPct val="100000"/>
              </a:lnSpc>
              <a:spcBef>
                <a:spcPts val="480"/>
              </a:spcBef>
              <a:spcAft>
                <a:spcPts val="0"/>
              </a:spcAft>
              <a:buSzPct val="216440"/>
              <a:buNone/>
            </a:pPr>
            <a:r>
              <a:t/>
            </a:r>
            <a:endParaRPr sz="1774">
              <a:latin typeface="Arial"/>
              <a:ea typeface="Arial"/>
              <a:cs typeface="Arial"/>
              <a:sym typeface="Arial"/>
            </a:endParaRPr>
          </a:p>
          <a:p>
            <a:pPr indent="-361742" lvl="0" marL="457200" rtl="0" algn="l">
              <a:lnSpc>
                <a:spcPct val="100000"/>
              </a:lnSpc>
              <a:spcBef>
                <a:spcPts val="480"/>
              </a:spcBef>
              <a:spcAft>
                <a:spcPts val="0"/>
              </a:spcAft>
              <a:buSzPct val="148417"/>
              <a:buChar char="•"/>
            </a:pPr>
            <a:r>
              <a:rPr lang="en-US" sz="2974">
                <a:latin typeface="Arial"/>
                <a:ea typeface="Arial"/>
                <a:cs typeface="Arial"/>
                <a:sym typeface="Arial"/>
              </a:rPr>
              <a:t>Ensure, in the context of the </a:t>
            </a:r>
            <a:r>
              <a:rPr i="1" lang="en-US" sz="2974">
                <a:solidFill>
                  <a:srgbClr val="993366"/>
                </a:solidFill>
                <a:latin typeface="Arial"/>
                <a:ea typeface="Arial"/>
                <a:cs typeface="Arial"/>
                <a:sym typeface="Arial"/>
              </a:rPr>
              <a:t>Sendai Framework for Disaster Risk Reduction 2015-2030</a:t>
            </a:r>
            <a:r>
              <a:rPr lang="en-US" sz="2974">
                <a:latin typeface="Arial"/>
                <a:ea typeface="Arial"/>
                <a:cs typeface="Arial"/>
                <a:sym typeface="Arial"/>
              </a:rPr>
              <a:t>, that CEOS Agency data are made available in support of disaster risk reduction and that CEOS continues engagement with UN agencies and authorities.</a:t>
            </a:r>
            <a:endParaRPr sz="2974"/>
          </a:p>
          <a:p>
            <a:pPr indent="-228600" lvl="0" marL="457200" rtl="0" algn="l">
              <a:lnSpc>
                <a:spcPct val="100000"/>
              </a:lnSpc>
              <a:spcBef>
                <a:spcPts val="480"/>
              </a:spcBef>
              <a:spcAft>
                <a:spcPts val="0"/>
              </a:spcAft>
              <a:buSzPct val="216440"/>
              <a:buNone/>
            </a:pPr>
            <a:r>
              <a:t/>
            </a:r>
            <a:endParaRPr sz="1774">
              <a:latin typeface="Arial"/>
              <a:ea typeface="Arial"/>
              <a:cs typeface="Arial"/>
              <a:sym typeface="Arial"/>
            </a:endParaRPr>
          </a:p>
          <a:p>
            <a:pPr indent="-361742" lvl="0" marL="457200" rtl="0" algn="l">
              <a:lnSpc>
                <a:spcPct val="100000"/>
              </a:lnSpc>
              <a:spcBef>
                <a:spcPts val="480"/>
              </a:spcBef>
              <a:spcAft>
                <a:spcPts val="0"/>
              </a:spcAft>
              <a:buSzPct val="148417"/>
              <a:buChar char="•"/>
            </a:pPr>
            <a:r>
              <a:rPr lang="en-US" sz="2974">
                <a:latin typeface="Arial"/>
                <a:ea typeface="Arial"/>
                <a:cs typeface="Arial"/>
                <a:sym typeface="Arial"/>
              </a:rPr>
              <a:t>Ensure that space-based Earth observations s</a:t>
            </a:r>
            <a:r>
              <a:rPr lang="en-US" sz="2974">
                <a:solidFill>
                  <a:srgbClr val="993366"/>
                </a:solidFill>
                <a:latin typeface="Arial"/>
                <a:ea typeface="Arial"/>
                <a:cs typeface="Arial"/>
                <a:sym typeface="Arial"/>
              </a:rPr>
              <a:t>upport the success of the next decade of the Group on Earth Observations (GEO)</a:t>
            </a:r>
            <a:r>
              <a:rPr lang="en-US" sz="2974">
                <a:latin typeface="Arial"/>
                <a:ea typeface="Arial"/>
                <a:cs typeface="Arial"/>
                <a:sym typeface="Arial"/>
              </a:rPr>
              <a:t>, and that CEOS engagement in GEO governance and leadership is enhanced.</a:t>
            </a:r>
            <a:endParaRPr sz="2974"/>
          </a:p>
          <a:p>
            <a:pPr indent="-228600" lvl="0" marL="457200" rtl="0" algn="l">
              <a:lnSpc>
                <a:spcPct val="100000"/>
              </a:lnSpc>
              <a:spcBef>
                <a:spcPts val="480"/>
              </a:spcBef>
              <a:spcAft>
                <a:spcPts val="0"/>
              </a:spcAft>
              <a:buSzPct val="216440"/>
              <a:buNone/>
            </a:pPr>
            <a:r>
              <a:t/>
            </a:r>
            <a:endParaRPr sz="1774">
              <a:latin typeface="Arial"/>
              <a:ea typeface="Arial"/>
              <a:cs typeface="Arial"/>
              <a:sym typeface="Arial"/>
            </a:endParaRPr>
          </a:p>
          <a:p>
            <a:pPr indent="-361742" lvl="0" marL="457200" rtl="0" algn="l">
              <a:lnSpc>
                <a:spcPct val="100000"/>
              </a:lnSpc>
              <a:spcBef>
                <a:spcPts val="480"/>
              </a:spcBef>
              <a:spcAft>
                <a:spcPts val="0"/>
              </a:spcAft>
              <a:buSzPct val="148417"/>
              <a:buChar char="•"/>
            </a:pPr>
            <a:r>
              <a:rPr lang="en-US" sz="2974">
                <a:latin typeface="Arial"/>
                <a:ea typeface="Arial"/>
                <a:cs typeface="Arial"/>
                <a:sym typeface="Arial"/>
              </a:rPr>
              <a:t>Proactively engage in global discussions on the critical challenges that face society, including attaining the </a:t>
            </a:r>
            <a:r>
              <a:rPr i="1" lang="en-US" sz="2974">
                <a:solidFill>
                  <a:srgbClr val="993366"/>
                </a:solidFill>
                <a:latin typeface="Arial"/>
                <a:ea typeface="Arial"/>
                <a:cs typeface="Arial"/>
                <a:sym typeface="Arial"/>
              </a:rPr>
              <a:t>2030 Agenda for Sustainable Development</a:t>
            </a:r>
            <a:r>
              <a:rPr i="1" lang="en-US" sz="2974">
                <a:latin typeface="Arial"/>
                <a:ea typeface="Arial"/>
                <a:cs typeface="Arial"/>
                <a:sym typeface="Arial"/>
              </a:rPr>
              <a:t>.</a:t>
            </a:r>
            <a:endParaRPr sz="2974"/>
          </a:p>
          <a:p>
            <a:pPr indent="0" lvl="0" marL="101600" rtl="0" algn="l">
              <a:lnSpc>
                <a:spcPct val="100000"/>
              </a:lnSpc>
              <a:spcBef>
                <a:spcPts val="480"/>
              </a:spcBef>
              <a:spcAft>
                <a:spcPts val="0"/>
              </a:spcAft>
              <a:buSzPct val="216440"/>
              <a:buNone/>
            </a:pPr>
            <a:r>
              <a:t/>
            </a:r>
            <a:endParaRPr i="1" sz="1774">
              <a:latin typeface="Arial"/>
              <a:ea typeface="Arial"/>
              <a:cs typeface="Arial"/>
              <a:sym typeface="Arial"/>
            </a:endParaRPr>
          </a:p>
          <a:p>
            <a:pPr indent="0" lvl="0" marL="101600" rtl="0" algn="ctr">
              <a:lnSpc>
                <a:spcPct val="100000"/>
              </a:lnSpc>
              <a:spcBef>
                <a:spcPts val="480"/>
              </a:spcBef>
              <a:spcAft>
                <a:spcPts val="0"/>
              </a:spcAft>
              <a:buSzPct val="149174"/>
              <a:buNone/>
            </a:pPr>
            <a:r>
              <a:rPr i="1" lang="en-US" sz="2574">
                <a:latin typeface="Arial"/>
                <a:ea typeface="Arial"/>
                <a:cs typeface="Arial"/>
                <a:sym typeface="Arial"/>
              </a:rPr>
              <a:t>CEOS operates on a best-efforts basis. Responsible CEOS Entities are expected to accomplish the Objectives/Deliverables identified in the CEOS Work Plan</a:t>
            </a:r>
            <a:r>
              <a:rPr i="1" lang="en-US" sz="2000">
                <a:solidFill>
                  <a:srgbClr val="366092"/>
                </a:solidFill>
                <a:latin typeface="Arial"/>
                <a:ea typeface="Arial"/>
                <a:cs typeface="Arial"/>
                <a:sym typeface="Arial"/>
              </a:rPr>
              <a:t> </a:t>
            </a:r>
            <a:r>
              <a:rPr i="1" lang="en-US" sz="2421">
                <a:solidFill>
                  <a:srgbClr val="993366"/>
                </a:solidFill>
                <a:latin typeface="Arial"/>
                <a:ea typeface="Arial"/>
                <a:cs typeface="Arial"/>
                <a:sym typeface="Arial"/>
              </a:rPr>
              <a:t>to the best of their abilities.</a:t>
            </a:r>
            <a:endParaRPr sz="2821"/>
          </a:p>
        </p:txBody>
      </p:sp>
      <p:sp>
        <p:nvSpPr>
          <p:cNvPr id="203" name="Google Shape;203;p5"/>
          <p:cNvSpPr txBox="1"/>
          <p:nvPr>
            <p:ph type="title"/>
          </p:nvPr>
        </p:nvSpPr>
        <p:spPr>
          <a:xfrm>
            <a:off x="1610751" y="122549"/>
            <a:ext cx="6133513" cy="65117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FFFF"/>
              </a:buClr>
              <a:buSzPts val="2400"/>
              <a:buFont typeface="Arial"/>
              <a:buNone/>
            </a:pPr>
            <a:r>
              <a:rPr lang="en-US"/>
              <a:t>CEOS Priorities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6"/>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p>
            <a:pPr indent="0" lvl="0" marL="76200" rtl="0" algn="l">
              <a:lnSpc>
                <a:spcPct val="100000"/>
              </a:lnSpc>
              <a:spcBef>
                <a:spcPts val="480"/>
              </a:spcBef>
              <a:spcAft>
                <a:spcPts val="0"/>
              </a:spcAft>
              <a:buSzPts val="2400"/>
              <a:buNone/>
            </a:pPr>
            <a:r>
              <a:rPr lang="en-US" sz="1700">
                <a:latin typeface="Arial"/>
                <a:ea typeface="Arial"/>
                <a:cs typeface="Arial"/>
                <a:sym typeface="Arial"/>
              </a:rPr>
              <a:t>NASA CEOS Chair theme 2021-22:</a:t>
            </a:r>
            <a:endParaRPr/>
          </a:p>
          <a:p>
            <a:pPr indent="0" lvl="1" marL="558800" rtl="0" algn="l">
              <a:lnSpc>
                <a:spcPct val="100000"/>
              </a:lnSpc>
              <a:spcBef>
                <a:spcPts val="400"/>
              </a:spcBef>
              <a:spcAft>
                <a:spcPts val="0"/>
              </a:spcAft>
              <a:buSzPts val="2000"/>
              <a:buNone/>
            </a:pPr>
            <a:r>
              <a:rPr b="1" i="1" lang="en-US" sz="2400">
                <a:latin typeface="Arial"/>
                <a:ea typeface="Arial"/>
                <a:cs typeface="Arial"/>
                <a:sym typeface="Arial"/>
              </a:rPr>
              <a:t>Space-based Earth Observation Data for Open Science and Decision Support</a:t>
            </a:r>
            <a:endParaRPr b="1" i="1" sz="2400">
              <a:latin typeface="Arial"/>
              <a:ea typeface="Arial"/>
              <a:cs typeface="Arial"/>
              <a:sym typeface="Arial"/>
            </a:endParaRPr>
          </a:p>
          <a:p>
            <a:pPr indent="-512763" lvl="1" marL="558800" rtl="0" algn="l">
              <a:lnSpc>
                <a:spcPct val="100000"/>
              </a:lnSpc>
              <a:spcBef>
                <a:spcPts val="400"/>
              </a:spcBef>
              <a:spcAft>
                <a:spcPts val="0"/>
              </a:spcAft>
              <a:buSzPts val="2000"/>
              <a:buNone/>
            </a:pPr>
            <a:r>
              <a:t/>
            </a:r>
            <a:endParaRPr>
              <a:latin typeface="Arial"/>
              <a:ea typeface="Arial"/>
              <a:cs typeface="Arial"/>
              <a:sym typeface="Arial"/>
            </a:endParaRPr>
          </a:p>
          <a:p>
            <a:pPr indent="0" lvl="1" marL="46038" rtl="0" algn="l">
              <a:lnSpc>
                <a:spcPct val="100000"/>
              </a:lnSpc>
              <a:spcBef>
                <a:spcPts val="400"/>
              </a:spcBef>
              <a:spcAft>
                <a:spcPts val="0"/>
              </a:spcAft>
              <a:buSzPts val="2000"/>
              <a:buNone/>
            </a:pPr>
            <a:r>
              <a:rPr lang="en-US" sz="1700">
                <a:latin typeface="Arial"/>
                <a:ea typeface="Arial"/>
                <a:cs typeface="Arial"/>
                <a:sym typeface="Arial"/>
              </a:rPr>
              <a:t>The 2021 CEOS Chair Implementation Plan has 17 measures of success including:</a:t>
            </a:r>
            <a:endParaRPr/>
          </a:p>
          <a:p>
            <a:pPr indent="0" lvl="1" marL="628650" rtl="0" algn="l">
              <a:lnSpc>
                <a:spcPct val="100000"/>
              </a:lnSpc>
              <a:spcBef>
                <a:spcPts val="400"/>
              </a:spcBef>
              <a:spcAft>
                <a:spcPts val="0"/>
              </a:spcAft>
              <a:buSzPts val="2000"/>
              <a:buNone/>
            </a:pPr>
            <a:r>
              <a:rPr b="1" i="1" lang="en-US" sz="2400">
                <a:latin typeface="Arial"/>
                <a:ea typeface="Arial"/>
                <a:cs typeface="Arial"/>
                <a:sym typeface="Arial"/>
              </a:rPr>
              <a:t>EOTEC DevNet</a:t>
            </a:r>
            <a:endParaRPr b="1" i="1" sz="2400">
              <a:latin typeface="Arial"/>
              <a:ea typeface="Arial"/>
              <a:cs typeface="Arial"/>
              <a:sym typeface="Arial"/>
            </a:endParaRPr>
          </a:p>
          <a:p>
            <a:pPr indent="0" lvl="1" marL="628650" rtl="0" algn="l">
              <a:lnSpc>
                <a:spcPct val="100000"/>
              </a:lnSpc>
              <a:spcBef>
                <a:spcPts val="400"/>
              </a:spcBef>
              <a:spcAft>
                <a:spcPts val="0"/>
              </a:spcAft>
              <a:buSzPts val="2000"/>
              <a:buNone/>
            </a:pPr>
            <a:r>
              <a:rPr lang="en-US" sz="1600">
                <a:latin typeface="Arial"/>
                <a:ea typeface="Arial"/>
                <a:cs typeface="Arial"/>
                <a:sym typeface="Arial"/>
              </a:rPr>
              <a:t>Establish the Earth Observation Training, Education, and Capacity Development Network (EOTEC) DevNet and collect training resources that incorporate the use of EO to support national vulnerability assessments, disaster risk reduction plans, and climate adaptation and mitigation plans.</a:t>
            </a:r>
            <a:endParaRPr sz="1600">
              <a:latin typeface="Arial"/>
              <a:ea typeface="Arial"/>
              <a:cs typeface="Arial"/>
              <a:sym typeface="Arial"/>
            </a:endParaRPr>
          </a:p>
        </p:txBody>
      </p:sp>
      <p:sp>
        <p:nvSpPr>
          <p:cNvPr id="209" name="Google Shape;209;p6"/>
          <p:cNvSpPr txBox="1"/>
          <p:nvPr>
            <p:ph type="title"/>
          </p:nvPr>
        </p:nvSpPr>
        <p:spPr>
          <a:xfrm>
            <a:off x="1610751" y="122549"/>
            <a:ext cx="6133513" cy="65117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FFFF"/>
              </a:buClr>
              <a:buSzPts val="2400"/>
              <a:buFont typeface="Arial"/>
              <a:buNone/>
            </a:pPr>
            <a:r>
              <a:rPr lang="en-US"/>
              <a:t>CEOS Chair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7"/>
          <p:cNvSpPr txBox="1"/>
          <p:nvPr/>
        </p:nvSpPr>
        <p:spPr>
          <a:xfrm>
            <a:off x="3120829" y="549870"/>
            <a:ext cx="308355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WGCapD</a:t>
            </a:r>
            <a:endParaRPr b="0" i="0" sz="1400" u="none" cap="none" strike="noStrike">
              <a:solidFill>
                <a:srgbClr val="000000"/>
              </a:solidFill>
              <a:latin typeface="Arial"/>
              <a:ea typeface="Arial"/>
              <a:cs typeface="Arial"/>
              <a:sym typeface="Arial"/>
            </a:endParaRPr>
          </a:p>
        </p:txBody>
      </p:sp>
      <p:sp>
        <p:nvSpPr>
          <p:cNvPr id="216" name="Google Shape;216;p7"/>
          <p:cNvSpPr txBox="1"/>
          <p:nvPr/>
        </p:nvSpPr>
        <p:spPr>
          <a:xfrm>
            <a:off x="3075235" y="362786"/>
            <a:ext cx="251062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rgbClr val="5ECEE8"/>
                </a:solidFill>
                <a:latin typeface="Arial"/>
                <a:ea typeface="Arial"/>
                <a:cs typeface="Arial"/>
                <a:sym typeface="Arial"/>
              </a:rPr>
              <a:t>Celebrating 10 years of…</a:t>
            </a:r>
            <a:endParaRPr b="0" i="0" sz="1400" u="none" cap="none" strike="noStrike">
              <a:solidFill>
                <a:srgbClr val="000000"/>
              </a:solidFill>
              <a:latin typeface="Arial"/>
              <a:ea typeface="Arial"/>
              <a:cs typeface="Arial"/>
              <a:sym typeface="Arial"/>
            </a:endParaRPr>
          </a:p>
        </p:txBody>
      </p:sp>
      <p:sp>
        <p:nvSpPr>
          <p:cNvPr id="217" name="Google Shape;217;p7"/>
          <p:cNvSpPr txBox="1"/>
          <p:nvPr/>
        </p:nvSpPr>
        <p:spPr>
          <a:xfrm>
            <a:off x="339969" y="2291863"/>
            <a:ext cx="8698523" cy="9931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400"/>
              <a:buFont typeface="Arial"/>
              <a:buNone/>
            </a:pPr>
            <a:r>
              <a:rPr b="1" i="0" lang="en-US" sz="3600" u="none" cap="none" strike="noStrike">
                <a:solidFill>
                  <a:srgbClr val="FFFFFF"/>
                </a:solidFill>
                <a:latin typeface="Arial"/>
                <a:ea typeface="Arial"/>
                <a:cs typeface="Arial"/>
                <a:sym typeface="Arial"/>
              </a:rPr>
              <a:t>Thank you!</a:t>
            </a:r>
            <a:endParaRPr b="0" i="0" sz="2400" u="none" cap="none" strike="noStrike">
              <a:solidFill>
                <a:srgbClr val="FFFFFF"/>
              </a:solidFill>
              <a:latin typeface="Arial"/>
              <a:ea typeface="Arial"/>
              <a:cs typeface="Arial"/>
              <a:sym typeface="Arial"/>
            </a:endParaRPr>
          </a:p>
        </p:txBody>
      </p:sp>
      <p:sp>
        <p:nvSpPr>
          <p:cNvPr id="218" name="Google Shape;218;p7"/>
          <p:cNvSpPr txBox="1"/>
          <p:nvPr/>
        </p:nvSpPr>
        <p:spPr>
          <a:xfrm>
            <a:off x="339969" y="3284994"/>
            <a:ext cx="339067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CEOS website: https://ceos.org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c0b9a3638c_0_1"/>
          <p:cNvSpPr txBox="1"/>
          <p:nvPr>
            <p:ph type="title"/>
          </p:nvPr>
        </p:nvSpPr>
        <p:spPr>
          <a:xfrm>
            <a:off x="1610751" y="122549"/>
            <a:ext cx="6133500" cy="651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400"/>
              <a:buNone/>
            </a:pPr>
            <a:r>
              <a:rPr lang="en-US"/>
              <a:t>WGCapD Work Plan Summary - Part 1</a:t>
            </a:r>
            <a:endParaRPr/>
          </a:p>
        </p:txBody>
      </p:sp>
      <p:pic>
        <p:nvPicPr>
          <p:cNvPr id="225" name="Google Shape;225;gc0b9a3638c_0_1"/>
          <p:cNvPicPr preferRelativeResize="0"/>
          <p:nvPr/>
        </p:nvPicPr>
        <p:blipFill rotWithShape="1">
          <a:blip r:embed="rId3">
            <a:alphaModFix/>
          </a:blip>
          <a:srcRect b="0" l="0" r="0" t="0"/>
          <a:stretch/>
        </p:blipFill>
        <p:spPr>
          <a:xfrm>
            <a:off x="152400" y="926249"/>
            <a:ext cx="8839200" cy="38114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gc0b9a3638c_0_33"/>
          <p:cNvPicPr preferRelativeResize="0"/>
          <p:nvPr/>
        </p:nvPicPr>
        <p:blipFill rotWithShape="1">
          <a:blip r:embed="rId3">
            <a:alphaModFix/>
          </a:blip>
          <a:srcRect b="0" l="0" r="0" t="0"/>
          <a:stretch/>
        </p:blipFill>
        <p:spPr>
          <a:xfrm>
            <a:off x="152400" y="926250"/>
            <a:ext cx="8642075" cy="3948850"/>
          </a:xfrm>
          <a:prstGeom prst="rect">
            <a:avLst/>
          </a:prstGeom>
          <a:noFill/>
          <a:ln>
            <a:noFill/>
          </a:ln>
        </p:spPr>
      </p:pic>
      <p:sp>
        <p:nvSpPr>
          <p:cNvPr id="232" name="Google Shape;232;gc0b9a3638c_0_33"/>
          <p:cNvSpPr txBox="1"/>
          <p:nvPr>
            <p:ph type="title"/>
          </p:nvPr>
        </p:nvSpPr>
        <p:spPr>
          <a:xfrm>
            <a:off x="1610751" y="122549"/>
            <a:ext cx="6133500" cy="651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400"/>
              <a:buNone/>
            </a:pPr>
            <a:r>
              <a:rPr lang="en-US">
                <a:solidFill>
                  <a:schemeClr val="lt1"/>
                </a:solidFill>
              </a:rPr>
              <a:t>WGCapD </a:t>
            </a:r>
            <a:r>
              <a:rPr lang="en-US"/>
              <a:t>Work Plan Summary - Part 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2016-11-10T19:18:14Z</dcterms:created>
  <dc:creator>Pascal Lecomte</dc:creator>
</cp:coreProperties>
</file>