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7.xml"/>
  <Override ContentType="application/vnd.openxmlformats-officedocument.drawingml.chart+xml" PartName="/ppt/charts/chart5.xml"/>
  <Override ContentType="application/vnd.openxmlformats-officedocument.drawingml.chart+xml" PartName="/ppt/charts/chart4.xml"/>
  <Override ContentType="application/vnd.openxmlformats-officedocument.drawingml.chart+xml" PartName="/ppt/charts/chart6.xml"/>
  <Override ContentType="application/vnd.openxmlformats-officedocument.drawingml.chart+xml" PartName="/ppt/charts/char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6" r:id="rId5"/>
    <p:sldMasterId id="2147483678" r:id="rId6"/>
    <p:sldMasterId id="2147483708" r:id="rId7"/>
    <p:sldMasterId id="2147483724" r:id="rId8"/>
    <p:sldMasterId id="2147483745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</p:sldIdLst>
  <p:sldSz cy="6858000" cx="12225325"/>
  <p:notesSz cx="7023100" cy="93091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7" roundtripDataSignature="AMtx7miG6BPHmlh5esHpKX6fAXOFHKvG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F6D4AFE-6E6E-4261-812C-2A6159A97DAF}">
  <a:tblStyle styleId="{6F6D4AFE-6E6E-4261-812C-2A6159A97DA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F1F6"/>
          </a:solidFill>
        </a:fill>
      </a:tcStyle>
    </a:wholeTbl>
    <a:band1H>
      <a:tcTxStyle/>
      <a:tcStyle>
        <a:fill>
          <a:solidFill>
            <a:srgbClr val="CAE1ED"/>
          </a:solidFill>
        </a:fill>
      </a:tcStyle>
    </a:band1H>
    <a:band2H>
      <a:tcTxStyle/>
    </a:band2H>
    <a:band1V>
      <a:tcTxStyle/>
      <a:tcStyle>
        <a:fill>
          <a:solidFill>
            <a:srgbClr val="CAE1ED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customschemas.google.com/relationships/presentationmetadata" Target="metadata"/><Relationship Id="rId36" Type="http://schemas.openxmlformats.org/officeDocument/2006/relationships/slide" Target="slides/slide26.xml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4.xlsx"/></Relationships>
</file>

<file path=ppt/charts/_rels/chart5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Sheet5.xlsx"/></Relationships>
</file>

<file path=ppt/charts/_rels/chart6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Sheet6.xlsx"/></Relationships>
</file>

<file path=ppt/charts/_rels/chart7.xml.rels><?xml version="1.0" encoding="UTF-8" standalone="yes"?>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65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0-0FF8-4537-AAF1-BA8015DD687D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0FF8-4537-AAF1-BA8015DD687D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2-0FF8-4537-AAF1-BA8015DD687D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0FF8-4537-AAF1-BA8015DD687D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4-0FF8-4537-AAF1-BA8015DD687D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0FF8-4537-AAF1-BA8015DD687D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6-0FF8-4537-AAF1-BA8015DD687D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0FF8-4537-AAF1-BA8015DD687D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8-0FF8-4537-AAF1-BA8015DD687D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0FF8-4537-AAF1-BA8015DD687D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A-0FF8-4537-AAF1-BA8015DD687D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0FF8-4537-AAF1-BA8015DD687D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C-0FF8-4537-AAF1-BA8015DD687D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0FF8-4537-AAF1-BA8015DD687D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E-0FF8-4537-AAF1-BA8015DD687D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0FF8-4537-AAF1-BA8015DD687D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0-0FF8-4537-AAF1-BA8015DD687D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0FF8-4537-AAF1-BA8015DD687D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2-0FF8-4537-AAF1-BA8015DD687D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0FF8-4537-AAF1-BA8015DD687D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4-0FF8-4537-AAF1-BA8015DD687D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0FF8-4537-AAF1-BA8015DD687D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6-0FF8-4537-AAF1-BA8015DD687D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0FF8-4537-AAF1-BA8015DD687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0FF8-4537-AAF1-BA8015DD687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FF8-4537-AAF1-BA8015DD687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0FF8-4537-AAF1-BA8015DD687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FF8-4537-AAF1-BA8015DD687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0FF8-4537-AAF1-BA8015DD687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FF8-4537-AAF1-BA8015DD687D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0FF8-4537-AAF1-BA8015DD687D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0FF8-4537-AAF1-BA8015DD687D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0FF8-4537-AAF1-BA8015DD687D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0FF8-4537-AAF1-BA8015DD687D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0FF8-4537-AAF1-BA8015DD687D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0FF8-4537-AAF1-BA8015DD687D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C-0FF8-4537-AAF1-BA8015DD687D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0FF8-4537-AAF1-BA8015DD687D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0FF8-4537-AAF1-BA8015DD687D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0FF8-4537-AAF1-BA8015DD687D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0FF8-4537-AAF1-BA8015DD687D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0FF8-4537-AAF1-BA8015DD687D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0FF8-4537-AAF1-BA8015DD687D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0FF8-4537-AAF1-BA8015DD687D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4-0FF8-4537-AAF1-BA8015DD687D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0FF8-4537-AAF1-BA8015DD687D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6-0FF8-4537-AAF1-BA8015DD687D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28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0FF8-4537-AAF1-BA8015DD6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28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08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FF8-4537-AAF1-BA8015DD6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6F92-4C32-882D-FD39297B6A93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F92-4C32-882D-FD39297B6A93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6F92-4C32-882D-FD39297B6A93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F92-4C32-882D-FD39297B6A93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6F92-4C32-882D-FD39297B6A93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F92-4C32-882D-FD39297B6A93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6F92-4C32-882D-FD39297B6A93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F92-4C32-882D-FD39297B6A93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6F92-4C32-882D-FD39297B6A93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F92-4C32-882D-FD39297B6A93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6F92-4C32-882D-FD39297B6A93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F92-4C32-882D-FD39297B6A93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6F92-4C32-882D-FD39297B6A93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F92-4C32-882D-FD39297B6A93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6F92-4C32-882D-FD39297B6A93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6F92-4C32-882D-FD39297B6A93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6F92-4C32-882D-FD39297B6A93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6F92-4C32-882D-FD39297B6A93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6F92-4C32-882D-FD39297B6A93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6F92-4C32-882D-FD39297B6A93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4-6F92-4C32-882D-FD39297B6A93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6F92-4C32-882D-FD39297B6A93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6-6F92-4C32-882D-FD39297B6A93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6F92-4C32-882D-FD39297B6A93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6F92-4C32-882D-FD39297B6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970667696"/>
        <c:axId val="1"/>
        <c:axId val="0"/>
      </c:bar3DChart>
      <c:catAx>
        <c:axId val="970667696"/>
        <c:scaling>
          <c:orientation val="minMax"/>
        </c:scaling>
        <c:delete val="0"/>
        <c:axPos val="b"/>
        <c:majorGridlines>
          <c:spPr>
            <a:ln w="9506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I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IT"/>
          </a:p>
        </c:txPr>
        <c:crossAx val="970667696"/>
        <c:crosses val="autoZero"/>
        <c:crossBetween val="between"/>
      </c:valAx>
      <c:spPr>
        <a:noFill/>
        <a:ln w="2535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14663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95738" y="0"/>
            <a:ext cx="30146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8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8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8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70950"/>
            <a:ext cx="3014663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1" name="Google Shape;1631;p1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3"/>
          </a:p>
        </p:txBody>
      </p:sp>
      <p:sp>
        <p:nvSpPr>
          <p:cNvPr id="1632" name="Google Shape;1632;p1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10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53" name="Google Shape;1753;p10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GB"/>
              <a:t>Tarpaulin measurements were made before and after each flight which allowed for averages to be taken and redundancy (if needed)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754" name="Google Shape;1754;p10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11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64" name="Google Shape;1764;p11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GB"/>
              <a:t>This meant that the maximum time difference was around 40 mins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765" name="Google Shape;1765;p11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12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85" name="Google Shape;1785;p12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GB"/>
              <a:t>Band wise median differences for the whole exercise are shown, clearly showing that experiment 1 (defined protocol) had lower differences. No uncertainties present because none were provided back to us.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786" name="Google Shape;1786;p12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2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13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94" name="Google Shape;1794;p13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795" name="Google Shape;1795;p13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14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03" name="Google Shape;1803;p14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804" name="Google Shape;1804;p14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9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15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11" name="Google Shape;1811;p15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812" name="Google Shape;1812;p15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16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19" name="Google Shape;1819;p16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820" name="Google Shape;1820;p16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17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27" name="Google Shape;1827;p17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828" name="Google Shape;1828;p17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4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p18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36" name="Google Shape;1836;p18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837" name="Google Shape;1837;p18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19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43" name="Google Shape;1843;p19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Plug for all the institutes involved</a:t>
            </a:r>
            <a:endParaRPr/>
          </a:p>
        </p:txBody>
      </p:sp>
      <p:sp>
        <p:nvSpPr>
          <p:cNvPr id="1844" name="Google Shape;1844;p19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2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40" name="Google Shape;1640;p2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Plug for all the institutes involved</a:t>
            </a:r>
            <a:endParaRPr/>
          </a:p>
        </p:txBody>
      </p:sp>
      <p:sp>
        <p:nvSpPr>
          <p:cNvPr id="1641" name="Google Shape;1641;p2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73" name="Google Shape;1873;p20:notes"/>
          <p:cNvSpPr/>
          <p:nvPr>
            <p:ph idx="2" type="sldImg"/>
          </p:nvPr>
        </p:nvSpPr>
        <p:spPr>
          <a:xfrm>
            <a:off x="373063" y="685800"/>
            <a:ext cx="61118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21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7" name="Google Shape;1887;p21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3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22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5" name="Google Shape;1895;p22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23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3" name="Google Shape;1903;p23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p24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09" name="Google Shape;1909;p24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0" name="Google Shape;1910;p24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5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25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7" name="Google Shape;1917;p25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p26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23" name="Google Shape;1923;p26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924" name="Google Shape;1924;p26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3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69" name="Google Shape;1669;p3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GB"/>
              <a:t>Context around where SRIX4Veg came from…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670" name="Google Shape;1670;p3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4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82" name="Google Shape;1682;p4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The use of hand-held instruments for the same purpose has many limitations, such as: difficulty in collecting top-of-canopy spectral measurements over high forest trees or in areas that are difficult to access, inability to cover large spatial areas in a short time, disturbance of the field site (e.g. trampling) and limited sampling.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None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UAVs: the combination of field spectroscopy with UAVs can improve the understanding and analysis of different phenomena and upscaling from in-field to airborne and satellite measurements.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GB" sz="1600">
                <a:latin typeface="Calibri"/>
                <a:ea typeface="Calibri"/>
                <a:cs typeface="Calibri"/>
                <a:sym typeface="Calibri"/>
              </a:rPr>
              <a:t>Advantages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lphaLcParenR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Possibility to cover large spatial areas coincident with the satellite overpass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lphaLcParenR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Limit errors in moving instruments between locations, as well as characterising the spatial distribution of the parameters in heterogeneous areas.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lphaLcParenR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Allowing for measurements to be made at a much greater height meaning that small FOV can be used because they can sample a sufficient area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lphaLcParenR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Angular filtering of the output image means that a single acquisition can yield a range of angular measurements.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lphaLcParenR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Reflectance measured by the satellite is coming from a small FOV. UAV-mounted sensors offer a way of getting closer to the satellite estimate.</a:t>
            </a:r>
            <a:endParaRPr/>
          </a:p>
          <a:p>
            <a:pPr indent="-241300" lvl="0" marL="342900" rtl="0" algn="l">
              <a:lnSpc>
                <a:spcPct val="107000"/>
              </a:lnSpc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520"/>
              </a:spcBef>
              <a:spcAft>
                <a:spcPts val="0"/>
              </a:spcAft>
              <a:buNone/>
            </a:pPr>
            <a:r>
              <a:rPr lang="en-GB" sz="2400"/>
              <a:t>But important to recognise the complexities: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None/>
            </a:pPr>
            <a:r>
              <a:rPr lang="en-GB" sz="2400"/>
              <a:t>	more complex than point spectrometer (uniformity, correlation when averaging, etc.)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None/>
            </a:pPr>
            <a:r>
              <a:rPr lang="en-GB" sz="2400"/>
              <a:t>	limited by battery life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None/>
            </a:pPr>
            <a:r>
              <a:rPr lang="en-GB" sz="2400"/>
              <a:t>	potentially not as good (due to weight limit leading to difficult design decisions)</a:t>
            </a:r>
            <a:endParaRPr/>
          </a:p>
        </p:txBody>
      </p:sp>
      <p:sp>
        <p:nvSpPr>
          <p:cNvPr id="1683" name="Google Shape;1683;p4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5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96" name="Google Shape;1696;p5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GB"/>
              <a:t>Why it’s important to do over vegetated surfaces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697" name="Google Shape;1697;p5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6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05" name="Google Shape;1705;p6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GB"/>
              <a:t>We gave the participants a flight plan for experiment 1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706" name="Google Shape;1706;p6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7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13" name="Google Shape;1713;p7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GB"/>
              <a:t>This is the information we gave to the participants about the mock satellite overpass – this was used by them to plan their response to experiment 2.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GB"/>
              <a:t>The analysis of the differences is only based on each pair that was made so that environmental (illumination, etc.) should be kept to a minimum.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714" name="Google Shape;1714;p7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8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24" name="Google Shape;1724;p8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GB"/>
              <a:t>Basic setup with the instruments and calibration tarpaulins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725" name="Google Shape;1725;p8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9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9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41" name="Google Shape;1741;p9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GB"/>
              <a:t>GPS data for a fixed location was provided to all participants throughout the campaign along with a DEM – for consistency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1742" name="Google Shape;1742;p9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22" Type="http://schemas.openxmlformats.org/officeDocument/2006/relationships/image" Target="../media/image57.png"/><Relationship Id="rId21" Type="http://schemas.openxmlformats.org/officeDocument/2006/relationships/image" Target="../media/image58.png"/><Relationship Id="rId24" Type="http://schemas.openxmlformats.org/officeDocument/2006/relationships/image" Target="../media/image76.png"/><Relationship Id="rId23" Type="http://schemas.openxmlformats.org/officeDocument/2006/relationships/image" Target="../media/image6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jpg"/><Relationship Id="rId3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26" Type="http://schemas.openxmlformats.org/officeDocument/2006/relationships/image" Target="../media/image73.png"/><Relationship Id="rId25" Type="http://schemas.openxmlformats.org/officeDocument/2006/relationships/image" Target="../media/image59.png"/><Relationship Id="rId28" Type="http://schemas.openxmlformats.org/officeDocument/2006/relationships/image" Target="../media/image46.png"/><Relationship Id="rId27" Type="http://schemas.openxmlformats.org/officeDocument/2006/relationships/image" Target="../media/image60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29" Type="http://schemas.openxmlformats.org/officeDocument/2006/relationships/image" Target="../media/image64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Relationship Id="rId30" Type="http://schemas.openxmlformats.org/officeDocument/2006/relationships/image" Target="../media/image68.png"/><Relationship Id="rId11" Type="http://schemas.openxmlformats.org/officeDocument/2006/relationships/image" Target="../media/image56.png"/><Relationship Id="rId10" Type="http://schemas.openxmlformats.org/officeDocument/2006/relationships/image" Target="../media/image69.png"/><Relationship Id="rId13" Type="http://schemas.openxmlformats.org/officeDocument/2006/relationships/image" Target="../media/image43.png"/><Relationship Id="rId12" Type="http://schemas.openxmlformats.org/officeDocument/2006/relationships/image" Target="../media/image47.png"/><Relationship Id="rId15" Type="http://schemas.openxmlformats.org/officeDocument/2006/relationships/image" Target="../media/image65.png"/><Relationship Id="rId14" Type="http://schemas.openxmlformats.org/officeDocument/2006/relationships/image" Target="../media/image49.png"/><Relationship Id="rId17" Type="http://schemas.openxmlformats.org/officeDocument/2006/relationships/image" Target="../media/image61.png"/><Relationship Id="rId16" Type="http://schemas.openxmlformats.org/officeDocument/2006/relationships/image" Target="../media/image55.png"/><Relationship Id="rId19" Type="http://schemas.openxmlformats.org/officeDocument/2006/relationships/image" Target="../media/image70.png"/><Relationship Id="rId18" Type="http://schemas.openxmlformats.org/officeDocument/2006/relationships/image" Target="../media/image52.png"/></Relationships>
</file>

<file path=ppt/slideLayouts/_rels/slideLayout101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jp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02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22" Type="http://schemas.openxmlformats.org/officeDocument/2006/relationships/image" Target="../media/image57.png"/><Relationship Id="rId21" Type="http://schemas.openxmlformats.org/officeDocument/2006/relationships/image" Target="../media/image58.png"/><Relationship Id="rId24" Type="http://schemas.openxmlformats.org/officeDocument/2006/relationships/image" Target="../media/image76.png"/><Relationship Id="rId23" Type="http://schemas.openxmlformats.org/officeDocument/2006/relationships/image" Target="../media/image6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jpg"/><Relationship Id="rId3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26" Type="http://schemas.openxmlformats.org/officeDocument/2006/relationships/image" Target="../media/image73.png"/><Relationship Id="rId25" Type="http://schemas.openxmlformats.org/officeDocument/2006/relationships/image" Target="../media/image59.png"/><Relationship Id="rId28" Type="http://schemas.openxmlformats.org/officeDocument/2006/relationships/image" Target="../media/image46.png"/><Relationship Id="rId27" Type="http://schemas.openxmlformats.org/officeDocument/2006/relationships/image" Target="../media/image60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29" Type="http://schemas.openxmlformats.org/officeDocument/2006/relationships/image" Target="../media/image64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Relationship Id="rId30" Type="http://schemas.openxmlformats.org/officeDocument/2006/relationships/image" Target="../media/image68.png"/><Relationship Id="rId11" Type="http://schemas.openxmlformats.org/officeDocument/2006/relationships/image" Target="../media/image56.png"/><Relationship Id="rId10" Type="http://schemas.openxmlformats.org/officeDocument/2006/relationships/image" Target="../media/image69.png"/><Relationship Id="rId13" Type="http://schemas.openxmlformats.org/officeDocument/2006/relationships/image" Target="../media/image43.png"/><Relationship Id="rId12" Type="http://schemas.openxmlformats.org/officeDocument/2006/relationships/image" Target="../media/image47.png"/><Relationship Id="rId15" Type="http://schemas.openxmlformats.org/officeDocument/2006/relationships/image" Target="../media/image65.png"/><Relationship Id="rId14" Type="http://schemas.openxmlformats.org/officeDocument/2006/relationships/image" Target="../media/image49.png"/><Relationship Id="rId17" Type="http://schemas.openxmlformats.org/officeDocument/2006/relationships/image" Target="../media/image61.png"/><Relationship Id="rId16" Type="http://schemas.openxmlformats.org/officeDocument/2006/relationships/image" Target="../media/image55.png"/><Relationship Id="rId19" Type="http://schemas.openxmlformats.org/officeDocument/2006/relationships/image" Target="../media/image70.png"/><Relationship Id="rId18" Type="http://schemas.openxmlformats.org/officeDocument/2006/relationships/image" Target="../media/image52.png"/></Relationships>
</file>

<file path=ppt/slideLayouts/_rels/slideLayout103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jp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04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22" Type="http://schemas.openxmlformats.org/officeDocument/2006/relationships/image" Target="../media/image57.png"/><Relationship Id="rId21" Type="http://schemas.openxmlformats.org/officeDocument/2006/relationships/image" Target="../media/image58.png"/><Relationship Id="rId24" Type="http://schemas.openxmlformats.org/officeDocument/2006/relationships/image" Target="../media/image76.png"/><Relationship Id="rId23" Type="http://schemas.openxmlformats.org/officeDocument/2006/relationships/image" Target="../media/image6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9.jpg"/><Relationship Id="rId3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26" Type="http://schemas.openxmlformats.org/officeDocument/2006/relationships/image" Target="../media/image73.png"/><Relationship Id="rId25" Type="http://schemas.openxmlformats.org/officeDocument/2006/relationships/image" Target="../media/image59.png"/><Relationship Id="rId28" Type="http://schemas.openxmlformats.org/officeDocument/2006/relationships/image" Target="../media/image46.png"/><Relationship Id="rId27" Type="http://schemas.openxmlformats.org/officeDocument/2006/relationships/image" Target="../media/image60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29" Type="http://schemas.openxmlformats.org/officeDocument/2006/relationships/image" Target="../media/image64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Relationship Id="rId30" Type="http://schemas.openxmlformats.org/officeDocument/2006/relationships/image" Target="../media/image68.png"/><Relationship Id="rId11" Type="http://schemas.openxmlformats.org/officeDocument/2006/relationships/image" Target="../media/image56.png"/><Relationship Id="rId10" Type="http://schemas.openxmlformats.org/officeDocument/2006/relationships/image" Target="../media/image69.png"/><Relationship Id="rId13" Type="http://schemas.openxmlformats.org/officeDocument/2006/relationships/image" Target="../media/image43.png"/><Relationship Id="rId12" Type="http://schemas.openxmlformats.org/officeDocument/2006/relationships/image" Target="../media/image47.png"/><Relationship Id="rId15" Type="http://schemas.openxmlformats.org/officeDocument/2006/relationships/image" Target="../media/image65.png"/><Relationship Id="rId14" Type="http://schemas.openxmlformats.org/officeDocument/2006/relationships/image" Target="../media/image49.png"/><Relationship Id="rId17" Type="http://schemas.openxmlformats.org/officeDocument/2006/relationships/image" Target="../media/image61.png"/><Relationship Id="rId16" Type="http://schemas.openxmlformats.org/officeDocument/2006/relationships/image" Target="../media/image55.png"/><Relationship Id="rId19" Type="http://schemas.openxmlformats.org/officeDocument/2006/relationships/image" Target="../media/image70.png"/><Relationship Id="rId18" Type="http://schemas.openxmlformats.org/officeDocument/2006/relationships/image" Target="../media/image52.png"/></Relationships>
</file>

<file path=ppt/slideLayouts/_rels/slideLayout105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22" Type="http://schemas.openxmlformats.org/officeDocument/2006/relationships/image" Target="../media/image57.png"/><Relationship Id="rId21" Type="http://schemas.openxmlformats.org/officeDocument/2006/relationships/image" Target="../media/image58.png"/><Relationship Id="rId24" Type="http://schemas.openxmlformats.org/officeDocument/2006/relationships/image" Target="../media/image76.png"/><Relationship Id="rId23" Type="http://schemas.openxmlformats.org/officeDocument/2006/relationships/image" Target="../media/image6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chart" Target="../charts/chart6.xml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26" Type="http://schemas.openxmlformats.org/officeDocument/2006/relationships/image" Target="../media/image73.png"/><Relationship Id="rId25" Type="http://schemas.openxmlformats.org/officeDocument/2006/relationships/image" Target="../media/image59.png"/><Relationship Id="rId28" Type="http://schemas.openxmlformats.org/officeDocument/2006/relationships/image" Target="../media/image46.png"/><Relationship Id="rId27" Type="http://schemas.openxmlformats.org/officeDocument/2006/relationships/image" Target="../media/image60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29" Type="http://schemas.openxmlformats.org/officeDocument/2006/relationships/image" Target="../media/image64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Relationship Id="rId30" Type="http://schemas.openxmlformats.org/officeDocument/2006/relationships/image" Target="../media/image68.png"/><Relationship Id="rId11" Type="http://schemas.openxmlformats.org/officeDocument/2006/relationships/image" Target="../media/image56.png"/><Relationship Id="rId10" Type="http://schemas.openxmlformats.org/officeDocument/2006/relationships/image" Target="../media/image69.png"/><Relationship Id="rId13" Type="http://schemas.openxmlformats.org/officeDocument/2006/relationships/image" Target="../media/image43.png"/><Relationship Id="rId12" Type="http://schemas.openxmlformats.org/officeDocument/2006/relationships/image" Target="../media/image47.png"/><Relationship Id="rId15" Type="http://schemas.openxmlformats.org/officeDocument/2006/relationships/image" Target="../media/image65.png"/><Relationship Id="rId14" Type="http://schemas.openxmlformats.org/officeDocument/2006/relationships/image" Target="../media/image49.png"/><Relationship Id="rId17" Type="http://schemas.openxmlformats.org/officeDocument/2006/relationships/image" Target="../media/image61.png"/><Relationship Id="rId16" Type="http://schemas.openxmlformats.org/officeDocument/2006/relationships/image" Target="../media/image55.png"/><Relationship Id="rId19" Type="http://schemas.openxmlformats.org/officeDocument/2006/relationships/image" Target="../media/image70.png"/><Relationship Id="rId18" Type="http://schemas.openxmlformats.org/officeDocument/2006/relationships/image" Target="../media/image52.png"/></Relationships>
</file>

<file path=ppt/slideLayouts/_rels/slideLayout106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22" Type="http://schemas.openxmlformats.org/officeDocument/2006/relationships/image" Target="../media/image57.png"/><Relationship Id="rId21" Type="http://schemas.openxmlformats.org/officeDocument/2006/relationships/image" Target="../media/image58.png"/><Relationship Id="rId24" Type="http://schemas.openxmlformats.org/officeDocument/2006/relationships/image" Target="../media/image76.png"/><Relationship Id="rId23" Type="http://schemas.openxmlformats.org/officeDocument/2006/relationships/image" Target="../media/image6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chart" Target="../charts/chart7.xml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26" Type="http://schemas.openxmlformats.org/officeDocument/2006/relationships/image" Target="../media/image73.png"/><Relationship Id="rId25" Type="http://schemas.openxmlformats.org/officeDocument/2006/relationships/image" Target="../media/image59.png"/><Relationship Id="rId28" Type="http://schemas.openxmlformats.org/officeDocument/2006/relationships/image" Target="../media/image46.png"/><Relationship Id="rId27" Type="http://schemas.openxmlformats.org/officeDocument/2006/relationships/image" Target="../media/image60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29" Type="http://schemas.openxmlformats.org/officeDocument/2006/relationships/image" Target="../media/image64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Relationship Id="rId30" Type="http://schemas.openxmlformats.org/officeDocument/2006/relationships/image" Target="../media/image68.png"/><Relationship Id="rId11" Type="http://schemas.openxmlformats.org/officeDocument/2006/relationships/image" Target="../media/image56.png"/><Relationship Id="rId10" Type="http://schemas.openxmlformats.org/officeDocument/2006/relationships/image" Target="../media/image69.png"/><Relationship Id="rId13" Type="http://schemas.openxmlformats.org/officeDocument/2006/relationships/image" Target="../media/image43.png"/><Relationship Id="rId12" Type="http://schemas.openxmlformats.org/officeDocument/2006/relationships/image" Target="../media/image47.png"/><Relationship Id="rId15" Type="http://schemas.openxmlformats.org/officeDocument/2006/relationships/image" Target="../media/image65.png"/><Relationship Id="rId14" Type="http://schemas.openxmlformats.org/officeDocument/2006/relationships/image" Target="../media/image49.png"/><Relationship Id="rId17" Type="http://schemas.openxmlformats.org/officeDocument/2006/relationships/image" Target="../media/image61.png"/><Relationship Id="rId16" Type="http://schemas.openxmlformats.org/officeDocument/2006/relationships/image" Target="../media/image55.png"/><Relationship Id="rId19" Type="http://schemas.openxmlformats.org/officeDocument/2006/relationships/image" Target="../media/image70.png"/><Relationship Id="rId18" Type="http://schemas.openxmlformats.org/officeDocument/2006/relationships/image" Target="../media/image52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/Relationships>
</file>

<file path=ppt/slideLayouts/_rels/slideLayout108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09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11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12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13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14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15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94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4.jp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5.jp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7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7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7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7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chart" Target="../charts/chart4.xml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chart" Target="../charts/chart5.xml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3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png"/><Relationship Id="rId3" Type="http://schemas.openxmlformats.org/officeDocument/2006/relationships/image" Target="../media/image20.png"/></Relationships>
</file>

<file path=ppt/slideLayouts/_rels/slideLayout93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66.png"/><Relationship Id="rId21" Type="http://schemas.openxmlformats.org/officeDocument/2006/relationships/image" Target="../media/image57.png"/><Relationship Id="rId24" Type="http://schemas.openxmlformats.org/officeDocument/2006/relationships/image" Target="../media/image5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26" Type="http://schemas.openxmlformats.org/officeDocument/2006/relationships/image" Target="../media/image60.png"/><Relationship Id="rId25" Type="http://schemas.openxmlformats.org/officeDocument/2006/relationships/image" Target="../media/image73.png"/><Relationship Id="rId28" Type="http://schemas.openxmlformats.org/officeDocument/2006/relationships/image" Target="../media/image64.png"/><Relationship Id="rId27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45.png"/><Relationship Id="rId29" Type="http://schemas.openxmlformats.org/officeDocument/2006/relationships/image" Target="../media/image68.png"/><Relationship Id="rId7" Type="http://schemas.openxmlformats.org/officeDocument/2006/relationships/image" Target="../media/image48.png"/><Relationship Id="rId8" Type="http://schemas.openxmlformats.org/officeDocument/2006/relationships/image" Target="../media/image41.png"/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3" Type="http://schemas.openxmlformats.org/officeDocument/2006/relationships/image" Target="../media/image49.png"/><Relationship Id="rId12" Type="http://schemas.openxmlformats.org/officeDocument/2006/relationships/image" Target="../media/image43.png"/><Relationship Id="rId15" Type="http://schemas.openxmlformats.org/officeDocument/2006/relationships/image" Target="../media/image55.png"/><Relationship Id="rId14" Type="http://schemas.openxmlformats.org/officeDocument/2006/relationships/image" Target="../media/image65.png"/><Relationship Id="rId17" Type="http://schemas.openxmlformats.org/officeDocument/2006/relationships/image" Target="../media/image52.png"/><Relationship Id="rId16" Type="http://schemas.openxmlformats.org/officeDocument/2006/relationships/image" Target="../media/image61.png"/><Relationship Id="rId19" Type="http://schemas.openxmlformats.org/officeDocument/2006/relationships/image" Target="../media/image63.png"/><Relationship Id="rId18" Type="http://schemas.openxmlformats.org/officeDocument/2006/relationships/image" Target="../media/image70.png"/></Relationships>
</file>

<file path=ppt/slideLayouts/_rels/slideLayout94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22" Type="http://schemas.openxmlformats.org/officeDocument/2006/relationships/image" Target="../media/image57.png"/><Relationship Id="rId21" Type="http://schemas.openxmlformats.org/officeDocument/2006/relationships/image" Target="../media/image58.png"/><Relationship Id="rId24" Type="http://schemas.openxmlformats.org/officeDocument/2006/relationships/image" Target="../media/image76.png"/><Relationship Id="rId23" Type="http://schemas.openxmlformats.org/officeDocument/2006/relationships/image" Target="../media/image6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jpg"/><Relationship Id="rId3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26" Type="http://schemas.openxmlformats.org/officeDocument/2006/relationships/image" Target="../media/image73.png"/><Relationship Id="rId25" Type="http://schemas.openxmlformats.org/officeDocument/2006/relationships/image" Target="../media/image59.png"/><Relationship Id="rId28" Type="http://schemas.openxmlformats.org/officeDocument/2006/relationships/image" Target="../media/image46.png"/><Relationship Id="rId27" Type="http://schemas.openxmlformats.org/officeDocument/2006/relationships/image" Target="../media/image60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29" Type="http://schemas.openxmlformats.org/officeDocument/2006/relationships/image" Target="../media/image64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Relationship Id="rId30" Type="http://schemas.openxmlformats.org/officeDocument/2006/relationships/image" Target="../media/image68.png"/><Relationship Id="rId11" Type="http://schemas.openxmlformats.org/officeDocument/2006/relationships/image" Target="../media/image56.png"/><Relationship Id="rId10" Type="http://schemas.openxmlformats.org/officeDocument/2006/relationships/image" Target="../media/image69.png"/><Relationship Id="rId13" Type="http://schemas.openxmlformats.org/officeDocument/2006/relationships/image" Target="../media/image43.png"/><Relationship Id="rId12" Type="http://schemas.openxmlformats.org/officeDocument/2006/relationships/image" Target="../media/image47.png"/><Relationship Id="rId15" Type="http://schemas.openxmlformats.org/officeDocument/2006/relationships/image" Target="../media/image65.png"/><Relationship Id="rId14" Type="http://schemas.openxmlformats.org/officeDocument/2006/relationships/image" Target="../media/image49.png"/><Relationship Id="rId17" Type="http://schemas.openxmlformats.org/officeDocument/2006/relationships/image" Target="../media/image61.png"/><Relationship Id="rId16" Type="http://schemas.openxmlformats.org/officeDocument/2006/relationships/image" Target="../media/image55.png"/><Relationship Id="rId19" Type="http://schemas.openxmlformats.org/officeDocument/2006/relationships/image" Target="../media/image70.png"/><Relationship Id="rId18" Type="http://schemas.openxmlformats.org/officeDocument/2006/relationships/image" Target="../media/image52.png"/></Relationships>
</file>

<file path=ppt/slideLayouts/_rels/slideLayout95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22" Type="http://schemas.openxmlformats.org/officeDocument/2006/relationships/image" Target="../media/image57.png"/><Relationship Id="rId21" Type="http://schemas.openxmlformats.org/officeDocument/2006/relationships/image" Target="../media/image58.png"/><Relationship Id="rId24" Type="http://schemas.openxmlformats.org/officeDocument/2006/relationships/image" Target="../media/image76.png"/><Relationship Id="rId23" Type="http://schemas.openxmlformats.org/officeDocument/2006/relationships/image" Target="../media/image6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7.jpg"/><Relationship Id="rId3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26" Type="http://schemas.openxmlformats.org/officeDocument/2006/relationships/image" Target="../media/image73.png"/><Relationship Id="rId25" Type="http://schemas.openxmlformats.org/officeDocument/2006/relationships/image" Target="../media/image59.png"/><Relationship Id="rId28" Type="http://schemas.openxmlformats.org/officeDocument/2006/relationships/image" Target="../media/image46.png"/><Relationship Id="rId27" Type="http://schemas.openxmlformats.org/officeDocument/2006/relationships/image" Target="../media/image60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29" Type="http://schemas.openxmlformats.org/officeDocument/2006/relationships/image" Target="../media/image64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Relationship Id="rId30" Type="http://schemas.openxmlformats.org/officeDocument/2006/relationships/image" Target="../media/image68.png"/><Relationship Id="rId11" Type="http://schemas.openxmlformats.org/officeDocument/2006/relationships/image" Target="../media/image56.png"/><Relationship Id="rId10" Type="http://schemas.openxmlformats.org/officeDocument/2006/relationships/image" Target="../media/image69.png"/><Relationship Id="rId13" Type="http://schemas.openxmlformats.org/officeDocument/2006/relationships/image" Target="../media/image43.png"/><Relationship Id="rId12" Type="http://schemas.openxmlformats.org/officeDocument/2006/relationships/image" Target="../media/image47.png"/><Relationship Id="rId15" Type="http://schemas.openxmlformats.org/officeDocument/2006/relationships/image" Target="../media/image65.png"/><Relationship Id="rId14" Type="http://schemas.openxmlformats.org/officeDocument/2006/relationships/image" Target="../media/image49.png"/><Relationship Id="rId17" Type="http://schemas.openxmlformats.org/officeDocument/2006/relationships/image" Target="../media/image61.png"/><Relationship Id="rId16" Type="http://schemas.openxmlformats.org/officeDocument/2006/relationships/image" Target="../media/image55.png"/><Relationship Id="rId19" Type="http://schemas.openxmlformats.org/officeDocument/2006/relationships/image" Target="../media/image70.png"/><Relationship Id="rId18" Type="http://schemas.openxmlformats.org/officeDocument/2006/relationships/image" Target="../media/image52.png"/></Relationships>
</file>

<file path=ppt/slideLayouts/_rels/slideLayout96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22" Type="http://schemas.openxmlformats.org/officeDocument/2006/relationships/image" Target="../media/image57.png"/><Relationship Id="rId21" Type="http://schemas.openxmlformats.org/officeDocument/2006/relationships/image" Target="../media/image58.png"/><Relationship Id="rId24" Type="http://schemas.openxmlformats.org/officeDocument/2006/relationships/image" Target="../media/image76.png"/><Relationship Id="rId23" Type="http://schemas.openxmlformats.org/officeDocument/2006/relationships/image" Target="../media/image6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7.jpg"/><Relationship Id="rId3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26" Type="http://schemas.openxmlformats.org/officeDocument/2006/relationships/image" Target="../media/image73.png"/><Relationship Id="rId25" Type="http://schemas.openxmlformats.org/officeDocument/2006/relationships/image" Target="../media/image59.png"/><Relationship Id="rId28" Type="http://schemas.openxmlformats.org/officeDocument/2006/relationships/image" Target="../media/image46.png"/><Relationship Id="rId27" Type="http://schemas.openxmlformats.org/officeDocument/2006/relationships/image" Target="../media/image60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29" Type="http://schemas.openxmlformats.org/officeDocument/2006/relationships/image" Target="../media/image64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Relationship Id="rId30" Type="http://schemas.openxmlformats.org/officeDocument/2006/relationships/image" Target="../media/image68.png"/><Relationship Id="rId11" Type="http://schemas.openxmlformats.org/officeDocument/2006/relationships/image" Target="../media/image56.png"/><Relationship Id="rId10" Type="http://schemas.openxmlformats.org/officeDocument/2006/relationships/image" Target="../media/image69.png"/><Relationship Id="rId13" Type="http://schemas.openxmlformats.org/officeDocument/2006/relationships/image" Target="../media/image43.png"/><Relationship Id="rId12" Type="http://schemas.openxmlformats.org/officeDocument/2006/relationships/image" Target="../media/image47.png"/><Relationship Id="rId15" Type="http://schemas.openxmlformats.org/officeDocument/2006/relationships/image" Target="../media/image65.png"/><Relationship Id="rId14" Type="http://schemas.openxmlformats.org/officeDocument/2006/relationships/image" Target="../media/image49.png"/><Relationship Id="rId17" Type="http://schemas.openxmlformats.org/officeDocument/2006/relationships/image" Target="../media/image61.png"/><Relationship Id="rId16" Type="http://schemas.openxmlformats.org/officeDocument/2006/relationships/image" Target="../media/image55.png"/><Relationship Id="rId19" Type="http://schemas.openxmlformats.org/officeDocument/2006/relationships/image" Target="../media/image70.png"/><Relationship Id="rId18" Type="http://schemas.openxmlformats.org/officeDocument/2006/relationships/image" Target="../media/image52.png"/></Relationships>
</file>

<file path=ppt/slideLayouts/_rels/slideLayout97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22" Type="http://schemas.openxmlformats.org/officeDocument/2006/relationships/image" Target="../media/image57.png"/><Relationship Id="rId21" Type="http://schemas.openxmlformats.org/officeDocument/2006/relationships/image" Target="../media/image58.png"/><Relationship Id="rId24" Type="http://schemas.openxmlformats.org/officeDocument/2006/relationships/image" Target="../media/image76.png"/><Relationship Id="rId23" Type="http://schemas.openxmlformats.org/officeDocument/2006/relationships/image" Target="../media/image6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7.jpg"/><Relationship Id="rId3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26" Type="http://schemas.openxmlformats.org/officeDocument/2006/relationships/image" Target="../media/image73.png"/><Relationship Id="rId25" Type="http://schemas.openxmlformats.org/officeDocument/2006/relationships/image" Target="../media/image59.png"/><Relationship Id="rId28" Type="http://schemas.openxmlformats.org/officeDocument/2006/relationships/image" Target="../media/image46.png"/><Relationship Id="rId27" Type="http://schemas.openxmlformats.org/officeDocument/2006/relationships/image" Target="../media/image60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29" Type="http://schemas.openxmlformats.org/officeDocument/2006/relationships/image" Target="../media/image64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Relationship Id="rId30" Type="http://schemas.openxmlformats.org/officeDocument/2006/relationships/image" Target="../media/image68.png"/><Relationship Id="rId11" Type="http://schemas.openxmlformats.org/officeDocument/2006/relationships/image" Target="../media/image56.png"/><Relationship Id="rId10" Type="http://schemas.openxmlformats.org/officeDocument/2006/relationships/image" Target="../media/image69.png"/><Relationship Id="rId13" Type="http://schemas.openxmlformats.org/officeDocument/2006/relationships/image" Target="../media/image43.png"/><Relationship Id="rId12" Type="http://schemas.openxmlformats.org/officeDocument/2006/relationships/image" Target="../media/image47.png"/><Relationship Id="rId15" Type="http://schemas.openxmlformats.org/officeDocument/2006/relationships/image" Target="../media/image65.png"/><Relationship Id="rId14" Type="http://schemas.openxmlformats.org/officeDocument/2006/relationships/image" Target="../media/image49.png"/><Relationship Id="rId17" Type="http://schemas.openxmlformats.org/officeDocument/2006/relationships/image" Target="../media/image61.png"/><Relationship Id="rId16" Type="http://schemas.openxmlformats.org/officeDocument/2006/relationships/image" Target="../media/image55.png"/><Relationship Id="rId19" Type="http://schemas.openxmlformats.org/officeDocument/2006/relationships/image" Target="../media/image70.png"/><Relationship Id="rId18" Type="http://schemas.openxmlformats.org/officeDocument/2006/relationships/image" Target="../media/image52.png"/></Relationships>
</file>

<file path=ppt/slideLayouts/_rels/slideLayout98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22" Type="http://schemas.openxmlformats.org/officeDocument/2006/relationships/image" Target="../media/image57.png"/><Relationship Id="rId21" Type="http://schemas.openxmlformats.org/officeDocument/2006/relationships/image" Target="../media/image58.png"/><Relationship Id="rId24" Type="http://schemas.openxmlformats.org/officeDocument/2006/relationships/image" Target="../media/image76.png"/><Relationship Id="rId23" Type="http://schemas.openxmlformats.org/officeDocument/2006/relationships/image" Target="../media/image6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7.jpg"/><Relationship Id="rId3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26" Type="http://schemas.openxmlformats.org/officeDocument/2006/relationships/image" Target="../media/image73.png"/><Relationship Id="rId25" Type="http://schemas.openxmlformats.org/officeDocument/2006/relationships/image" Target="../media/image59.png"/><Relationship Id="rId28" Type="http://schemas.openxmlformats.org/officeDocument/2006/relationships/image" Target="../media/image46.png"/><Relationship Id="rId27" Type="http://schemas.openxmlformats.org/officeDocument/2006/relationships/image" Target="../media/image60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29" Type="http://schemas.openxmlformats.org/officeDocument/2006/relationships/image" Target="../media/image64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Relationship Id="rId30" Type="http://schemas.openxmlformats.org/officeDocument/2006/relationships/image" Target="../media/image68.png"/><Relationship Id="rId11" Type="http://schemas.openxmlformats.org/officeDocument/2006/relationships/image" Target="../media/image56.png"/><Relationship Id="rId10" Type="http://schemas.openxmlformats.org/officeDocument/2006/relationships/image" Target="../media/image69.png"/><Relationship Id="rId13" Type="http://schemas.openxmlformats.org/officeDocument/2006/relationships/image" Target="../media/image43.png"/><Relationship Id="rId12" Type="http://schemas.openxmlformats.org/officeDocument/2006/relationships/image" Target="../media/image47.png"/><Relationship Id="rId15" Type="http://schemas.openxmlformats.org/officeDocument/2006/relationships/image" Target="../media/image65.png"/><Relationship Id="rId14" Type="http://schemas.openxmlformats.org/officeDocument/2006/relationships/image" Target="../media/image49.png"/><Relationship Id="rId17" Type="http://schemas.openxmlformats.org/officeDocument/2006/relationships/image" Target="../media/image61.png"/><Relationship Id="rId16" Type="http://schemas.openxmlformats.org/officeDocument/2006/relationships/image" Target="../media/image55.png"/><Relationship Id="rId19" Type="http://schemas.openxmlformats.org/officeDocument/2006/relationships/image" Target="../media/image70.png"/><Relationship Id="rId18" Type="http://schemas.openxmlformats.org/officeDocument/2006/relationships/image" Target="../media/image52.png"/></Relationships>
</file>

<file path=ppt/slideLayouts/_rels/slideLayout99.xml.rels><?xml version="1.0" encoding="UTF-8" standalone="yes"?><Relationships xmlns="http://schemas.openxmlformats.org/package/2006/relationships"><Relationship Id="rId20" Type="http://schemas.openxmlformats.org/officeDocument/2006/relationships/image" Target="../media/image63.png"/><Relationship Id="rId22" Type="http://schemas.openxmlformats.org/officeDocument/2006/relationships/image" Target="../media/image57.png"/><Relationship Id="rId21" Type="http://schemas.openxmlformats.org/officeDocument/2006/relationships/image" Target="../media/image58.png"/><Relationship Id="rId24" Type="http://schemas.openxmlformats.org/officeDocument/2006/relationships/image" Target="../media/image76.png"/><Relationship Id="rId23" Type="http://schemas.openxmlformats.org/officeDocument/2006/relationships/image" Target="../media/image6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jpg"/><Relationship Id="rId3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26" Type="http://schemas.openxmlformats.org/officeDocument/2006/relationships/image" Target="../media/image73.png"/><Relationship Id="rId25" Type="http://schemas.openxmlformats.org/officeDocument/2006/relationships/image" Target="../media/image59.png"/><Relationship Id="rId28" Type="http://schemas.openxmlformats.org/officeDocument/2006/relationships/image" Target="../media/image46.png"/><Relationship Id="rId27" Type="http://schemas.openxmlformats.org/officeDocument/2006/relationships/image" Target="../media/image60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29" Type="http://schemas.openxmlformats.org/officeDocument/2006/relationships/image" Target="../media/image64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Relationship Id="rId30" Type="http://schemas.openxmlformats.org/officeDocument/2006/relationships/image" Target="../media/image68.png"/><Relationship Id="rId11" Type="http://schemas.openxmlformats.org/officeDocument/2006/relationships/image" Target="../media/image56.png"/><Relationship Id="rId10" Type="http://schemas.openxmlformats.org/officeDocument/2006/relationships/image" Target="../media/image69.png"/><Relationship Id="rId13" Type="http://schemas.openxmlformats.org/officeDocument/2006/relationships/image" Target="../media/image43.png"/><Relationship Id="rId12" Type="http://schemas.openxmlformats.org/officeDocument/2006/relationships/image" Target="../media/image47.png"/><Relationship Id="rId15" Type="http://schemas.openxmlformats.org/officeDocument/2006/relationships/image" Target="../media/image65.png"/><Relationship Id="rId14" Type="http://schemas.openxmlformats.org/officeDocument/2006/relationships/image" Target="../media/image49.png"/><Relationship Id="rId17" Type="http://schemas.openxmlformats.org/officeDocument/2006/relationships/image" Target="../media/image61.png"/><Relationship Id="rId16" Type="http://schemas.openxmlformats.org/officeDocument/2006/relationships/image" Target="../media/image55.png"/><Relationship Id="rId19" Type="http://schemas.openxmlformats.org/officeDocument/2006/relationships/image" Target="../media/image70.png"/><Relationship Id="rId18" Type="http://schemas.openxmlformats.org/officeDocument/2006/relationships/image" Target="../media/image5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1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8"/>
          <p:cNvSpPr/>
          <p:nvPr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" name="Google Shape;22;p28"/>
          <p:cNvSpPr txBox="1"/>
          <p:nvPr/>
        </p:nvSpPr>
        <p:spPr>
          <a:xfrm>
            <a:off x="844550" y="6429375"/>
            <a:ext cx="6707188" cy="211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" name="Google Shape;23;p28"/>
          <p:cNvSpPr txBox="1"/>
          <p:nvPr/>
        </p:nvSpPr>
        <p:spPr>
          <a:xfrm>
            <a:off x="212725" y="6202363"/>
            <a:ext cx="6707188" cy="21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– For ESA Official Use Only</a:t>
            </a:r>
            <a:endParaRPr/>
          </a:p>
        </p:txBody>
      </p:sp>
      <p:cxnSp>
        <p:nvCxnSpPr>
          <p:cNvPr id="24" name="Google Shape;24;p28"/>
          <p:cNvCxnSpPr/>
          <p:nvPr/>
        </p:nvCxnSpPr>
        <p:spPr>
          <a:xfrm>
            <a:off x="223838" y="4106863"/>
            <a:ext cx="11734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" name="Google Shape;25;p28"/>
          <p:cNvCxnSpPr/>
          <p:nvPr/>
        </p:nvCxnSpPr>
        <p:spPr>
          <a:xfrm>
            <a:off x="220663" y="6423025"/>
            <a:ext cx="11736387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" name="Google Shape;26;p28"/>
          <p:cNvSpPr txBox="1"/>
          <p:nvPr>
            <p:ph idx="1" type="subTitle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119000"/>
              </a:lnSpc>
              <a:spcBef>
                <a:spcPts val="347"/>
              </a:spcBef>
              <a:spcAft>
                <a:spcPts val="0"/>
              </a:spcAft>
              <a:buSzPts val="1736"/>
              <a:buFont typeface="Verdana"/>
              <a:buNone/>
              <a:defRPr sz="1736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type="ctrTitle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" name="Google Shape;2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2900" y="-2"/>
            <a:ext cx="16891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566" y="6438900"/>
            <a:ext cx="101854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72700" y="6438900"/>
            <a:ext cx="20193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8">
  <p:cSld name="DARK8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48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" name="Google Shape;86;p48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8"/>
          <p:cNvSpPr txBox="1"/>
          <p:nvPr>
            <p:ph idx="1" type="body"/>
          </p:nvPr>
        </p:nvSpPr>
        <p:spPr>
          <a:xfrm>
            <a:off x="218859" y="1674000"/>
            <a:ext cx="5788800" cy="43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311276" lvl="5" marL="27432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indent="-311276" lvl="6" marL="32004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indent="-311277" lvl="7" marL="3657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indent="-311277" lvl="8" marL="41148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/>
        </p:txBody>
      </p:sp>
      <p:sp>
        <p:nvSpPr>
          <p:cNvPr id="88" name="Google Shape;88;p48"/>
          <p:cNvSpPr txBox="1"/>
          <p:nvPr>
            <p:ph idx="2" type="body"/>
          </p:nvPr>
        </p:nvSpPr>
        <p:spPr>
          <a:xfrm>
            <a:off x="6202800" y="1674000"/>
            <a:ext cx="5778000" cy="43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311276" lvl="5" marL="27432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indent="-311276" lvl="6" marL="32004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indent="-311277" lvl="7" marL="3657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indent="-311277" lvl="8" marL="41148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ARK2">
  <p:cSld name="2_DARK2"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Google Shape;956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89"/>
          <p:cNvSpPr/>
          <p:nvPr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58" name="Google Shape;958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89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0" name="Google Shape;960;p89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61" name="Google Shape;961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2" name="Google Shape;962;p89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963" name="Google Shape;963;p8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964" name="Google Shape;964;p8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965" name="Google Shape;965;p8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966" name="Google Shape;966;p8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967" name="Google Shape;967;p8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968" name="Google Shape;968;p8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969" name="Google Shape;969;p8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970" name="Google Shape;970;p8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971" name="Google Shape;971;p8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972" name="Google Shape;972;p8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973" name="Google Shape;973;p8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974" name="Google Shape;974;p8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975" name="Google Shape;975;p8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976" name="Google Shape;976;p8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977" name="Google Shape;977;p89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978" name="Google Shape;978;p89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979" name="Google Shape;979;p89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980" name="Google Shape;980;p89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981" name="Google Shape;981;p89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982" name="Google Shape;982;p89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983" name="Google Shape;983;p89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984" name="Google Shape;984;p89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5" name="Google Shape;985;p89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6" name="Google Shape;986;p89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987" name="Google Shape;987;p89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988" name="Google Shape;988;p89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ARK2">
  <p:cSld name="4_DARK2"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Google Shape;990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90"/>
          <p:cNvSpPr/>
          <p:nvPr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2" name="Google Shape;992;p90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3" name="Google Shape;993;p90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94" name="Google Shape;994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5" name="Google Shape;995;p90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996" name="Google Shape;996;p9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997" name="Google Shape;997;p9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998" name="Google Shape;998;p9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999" name="Google Shape;999;p9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000" name="Google Shape;1000;p9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001" name="Google Shape;1001;p9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002" name="Google Shape;1002;p9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003" name="Google Shape;1003;p9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004" name="Google Shape;1004;p9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005" name="Google Shape;1005;p9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006" name="Google Shape;1006;p9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007" name="Google Shape;1007;p9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008" name="Google Shape;1008;p9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009" name="Google Shape;1009;p9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010" name="Google Shape;1010;p9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011" name="Google Shape;1011;p9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012" name="Google Shape;1012;p9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013" name="Google Shape;1013;p90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014" name="Google Shape;1014;p90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015" name="Google Shape;1015;p9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016" name="Google Shape;1016;p90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017" name="Google Shape;1017;p90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8" name="Google Shape;1018;p90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9" name="Google Shape;1019;p90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020" name="Google Shape;1020;p90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021" name="Google Shape;1021;p90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2">
  <p:cSld name="1_DARK2"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Google Shape;1023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91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6" name="Google Shape;1026;p91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27" name="Google Shape;1027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8" name="Google Shape;1028;p91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029" name="Google Shape;1029;p9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030" name="Google Shape;1030;p9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031" name="Google Shape;1031;p9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032" name="Google Shape;1032;p9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033" name="Google Shape;1033;p9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034" name="Google Shape;1034;p9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035" name="Google Shape;1035;p9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036" name="Google Shape;1036;p9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037" name="Google Shape;1037;p9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038" name="Google Shape;1038;p9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039" name="Google Shape;1039;p91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040" name="Google Shape;1040;p91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041" name="Google Shape;1041;p91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042" name="Google Shape;1042;p91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043" name="Google Shape;1043;p91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044" name="Google Shape;1044;p91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045" name="Google Shape;1045;p91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046" name="Google Shape;1046;p91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047" name="Google Shape;1047;p91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048" name="Google Shape;1048;p91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049" name="Google Shape;1049;p91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050" name="Google Shape;1050;p91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1" name="Google Shape;1051;p91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2" name="Google Shape;1052;p91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053" name="Google Shape;1053;p91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054" name="Google Shape;1054;p91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ARK2">
  <p:cSld name="3_DARK2"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92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8" name="Google Shape;1058;p92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59" name="Google Shape;1059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0" name="Google Shape;1060;p92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061" name="Google Shape;1061;p9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062" name="Google Shape;1062;p9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063" name="Google Shape;1063;p9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064" name="Google Shape;1064;p9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065" name="Google Shape;1065;p9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066" name="Google Shape;1066;p9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067" name="Google Shape;1067;p9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068" name="Google Shape;1068;p9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069" name="Google Shape;1069;p9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070" name="Google Shape;1070;p9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071" name="Google Shape;1071;p92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072" name="Google Shape;1072;p9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073" name="Google Shape;1073;p92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074" name="Google Shape;1074;p92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075" name="Google Shape;1075;p92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076" name="Google Shape;1076;p92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077" name="Google Shape;1077;p92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078" name="Google Shape;1078;p92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079" name="Google Shape;1079;p92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080" name="Google Shape;1080;p92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081" name="Google Shape;1081;p92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082" name="Google Shape;1082;p92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3" name="Google Shape;1083;p92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" name="Google Shape;1084;p92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085" name="Google Shape;1085;p92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086" name="Google Shape;1086;p92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BG ">
  <p:cSld name="DARK BG "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p93"/>
          <p:cNvPicPr preferRelativeResize="0"/>
          <p:nvPr/>
        </p:nvPicPr>
        <p:blipFill rotWithShape="1">
          <a:blip r:embed="rId2">
            <a:alphaModFix/>
          </a:blip>
          <a:srcRect b="0" l="0" r="0" t="15613"/>
          <a:stretch/>
        </p:blipFill>
        <p:spPr>
          <a:xfrm>
            <a:off x="1" y="-1"/>
            <a:ext cx="12225337" cy="6858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9" name="Google Shape;1089;p93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90" name="Google Shape;109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93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2" name="Google Shape;1092;p93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3" name="Google Shape;1093;p93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4" name="Google Shape;1094;p93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095" name="Google Shape;1095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6" name="Google Shape;1096;p93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097" name="Google Shape;1097;p9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098" name="Google Shape;1098;p9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099" name="Google Shape;1099;p9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100" name="Google Shape;1100;p9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101" name="Google Shape;1101;p9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102" name="Google Shape;1102;p9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103" name="Google Shape;1103;p9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104" name="Google Shape;1104;p9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105" name="Google Shape;1105;p9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106" name="Google Shape;1106;p9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107" name="Google Shape;1107;p9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108" name="Google Shape;1108;p9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109" name="Google Shape;1109;p9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110" name="Google Shape;1110;p9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111" name="Google Shape;1111;p9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112" name="Google Shape;1112;p93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113" name="Google Shape;1113;p93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114" name="Google Shape;1114;p93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115" name="Google Shape;1115;p93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116" name="Google Shape;1116;p93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117" name="Google Shape;1117;p93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118" name="Google Shape;1118;p93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9" name="Google Shape;1119;p93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0" name="Google Shape;1120;p93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121" name="Google Shape;1121;p93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122" name="Google Shape;1122;p93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4">
  <p:cSld name="DARK4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94"/>
          <p:cNvSpPr/>
          <p:nvPr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125" name="Google Shape;1125;p94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26" name="Google Shape;1126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94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8" name="Google Shape;1128;p94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aphicFrame>
        <p:nvGraphicFramePr>
          <p:cNvPr id="1129" name="Google Shape;1129;p94"/>
          <p:cNvGraphicFramePr/>
          <p:nvPr/>
        </p:nvGraphicFramePr>
        <p:xfrm>
          <a:off x="279035" y="1348841"/>
          <a:ext cx="11656061" cy="4718559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130" name="Google Shape;1130;p94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31" name="Google Shape;1131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2" name="Google Shape;1132;p94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133" name="Google Shape;1133;p9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134" name="Google Shape;1134;p9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135" name="Google Shape;1135;p9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136" name="Google Shape;1136;p9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137" name="Google Shape;1137;p9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138" name="Google Shape;1138;p9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139" name="Google Shape;1139;p9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140" name="Google Shape;1140;p9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141" name="Google Shape;1141;p9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142" name="Google Shape;1142;p9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143" name="Google Shape;1143;p9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144" name="Google Shape;1144;p94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145" name="Google Shape;1145;p94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146" name="Google Shape;1146;p94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147" name="Google Shape;1147;p94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148" name="Google Shape;1148;p94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149" name="Google Shape;1149;p94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150" name="Google Shape;1150;p94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151" name="Google Shape;1151;p94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152" name="Google Shape;1152;p94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153" name="Google Shape;1153;p94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154" name="Google Shape;1154;p94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5" name="Google Shape;1155;p94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6" name="Google Shape;1156;p94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157" name="Google Shape;1157;p94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158" name="Google Shape;1158;p94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5">
  <p:cSld name="DARK5"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95"/>
          <p:cNvSpPr/>
          <p:nvPr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161" name="Google Shape;1161;p95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62" name="Google Shape;1162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95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4" name="Google Shape;1164;p95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aphicFrame>
        <p:nvGraphicFramePr>
          <p:cNvPr id="1165" name="Google Shape;1165;p95"/>
          <p:cNvGraphicFramePr/>
          <p:nvPr/>
        </p:nvGraphicFramePr>
        <p:xfrm>
          <a:off x="279036" y="1244313"/>
          <a:ext cx="11656060" cy="4832637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166" name="Google Shape;1166;p95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67" name="Google Shape;1167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8" name="Google Shape;1168;p95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169" name="Google Shape;1169;p9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170" name="Google Shape;1170;p9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171" name="Google Shape;1171;p9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172" name="Google Shape;1172;p9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173" name="Google Shape;1173;p9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174" name="Google Shape;1174;p9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175" name="Google Shape;1175;p9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176" name="Google Shape;1176;p9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177" name="Google Shape;1177;p9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178" name="Google Shape;1178;p9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179" name="Google Shape;1179;p9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180" name="Google Shape;1180;p9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181" name="Google Shape;1181;p9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182" name="Google Shape;1182;p9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183" name="Google Shape;1183;p9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184" name="Google Shape;1184;p9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185" name="Google Shape;1185;p9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186" name="Google Shape;1186;p9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187" name="Google Shape;1187;p9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188" name="Google Shape;1188;p9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189" name="Google Shape;1189;p9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190" name="Google Shape;1190;p9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1" name="Google Shape;1191;p9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2" name="Google Shape;1192;p95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193" name="Google Shape;1193;p95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194" name="Google Shape;1194;p95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6">
  <p:cSld name="DARK6"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96"/>
          <p:cNvSpPr/>
          <p:nvPr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97" name="Google Shape;1197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96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9" name="Google Shape;1199;p96"/>
          <p:cNvSpPr txBox="1"/>
          <p:nvPr>
            <p:ph idx="1" type="body"/>
          </p:nvPr>
        </p:nvSpPr>
        <p:spPr>
          <a:xfrm>
            <a:off x="218859" y="882192"/>
            <a:ext cx="11795829" cy="5514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7">
  <p:cSld name="DARK7"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97"/>
          <p:cNvSpPr/>
          <p:nvPr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202" name="Google Shape;1202;p97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03" name="Google Shape;1203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97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5" name="Google Shape;1205;p97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6" name="Google Shape;1206;p97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207" name="Google Shape;1207;p97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08" name="Google Shape;1208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9" name="Google Shape;1209;p97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210" name="Google Shape;1210;p9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211" name="Google Shape;1211;p9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212" name="Google Shape;1212;p9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213" name="Google Shape;1213;p9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214" name="Google Shape;1214;p9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215" name="Google Shape;1215;p9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216" name="Google Shape;1216;p9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217" name="Google Shape;1217;p9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218" name="Google Shape;1218;p9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219" name="Google Shape;1219;p9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220" name="Google Shape;1220;p9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221" name="Google Shape;1221;p9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222" name="Google Shape;1222;p9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223" name="Google Shape;1223;p9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224" name="Google Shape;1224;p97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225" name="Google Shape;1225;p97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226" name="Google Shape;1226;p9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227" name="Google Shape;1227;p97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228" name="Google Shape;1228;p97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229" name="Google Shape;1229;p97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230" name="Google Shape;1230;p97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231" name="Google Shape;1231;p97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97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3" name="Google Shape;1233;p97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234" name="Google Shape;1234;p97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235" name="Google Shape;1235;p97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8">
  <p:cSld name="DARK8"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98"/>
          <p:cNvSpPr/>
          <p:nvPr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238" name="Google Shape;1238;p98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39" name="Google Shape;1239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98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1" name="Google Shape;1241;p98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42" name="Google Shape;1242;p98"/>
          <p:cNvSpPr txBox="1"/>
          <p:nvPr>
            <p:ph idx="1" type="body"/>
          </p:nvPr>
        </p:nvSpPr>
        <p:spPr>
          <a:xfrm>
            <a:off x="218858" y="1673225"/>
            <a:ext cx="5804672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/>
        </p:txBody>
      </p:sp>
      <p:sp>
        <p:nvSpPr>
          <p:cNvPr id="1243" name="Google Shape;1243;p98"/>
          <p:cNvSpPr txBox="1"/>
          <p:nvPr>
            <p:ph idx="2" type="body"/>
          </p:nvPr>
        </p:nvSpPr>
        <p:spPr>
          <a:xfrm>
            <a:off x="6227278" y="1673225"/>
            <a:ext cx="5792160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/>
        </p:txBody>
      </p:sp>
      <p:sp>
        <p:nvSpPr>
          <p:cNvPr id="1244" name="Google Shape;1244;p98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45" name="Google Shape;1245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6" name="Google Shape;1246;p98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247" name="Google Shape;1247;p9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248" name="Google Shape;1248;p9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249" name="Google Shape;1249;p9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250" name="Google Shape;1250;p9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251" name="Google Shape;1251;p9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252" name="Google Shape;1252;p9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253" name="Google Shape;1253;p9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254" name="Google Shape;1254;p9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255" name="Google Shape;1255;p9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256" name="Google Shape;1256;p9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257" name="Google Shape;1257;p9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258" name="Google Shape;1258;p98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259" name="Google Shape;1259;p98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260" name="Google Shape;1260;p98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261" name="Google Shape;1261;p98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262" name="Google Shape;1262;p9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263" name="Google Shape;1263;p98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264" name="Google Shape;1264;p98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265" name="Google Shape;1265;p98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266" name="Google Shape;1266;p98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267" name="Google Shape;1267;p98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268" name="Google Shape;1268;p98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9" name="Google Shape;1269;p98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0" name="Google Shape;1270;p98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271" name="Google Shape;1271;p98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272" name="Google Shape;1272;p98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1">
  <p:cSld name="DARK_COLOUR_BG1">
    <p:bg>
      <p:bgPr>
        <a:solidFill>
          <a:srgbClr val="335E6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Google Shape;90;p49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" name="Google Shape;91;p49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9"/>
          <p:cNvSpPr txBox="1"/>
          <p:nvPr>
            <p:ph idx="1" type="body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1">
  <p:cSld name="DARK_COLOUR_BG1"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99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275" name="Google Shape;1275;p99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76" name="Google Shape;1276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99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8" name="Google Shape;1278;p99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79" name="Google Shape;1279;p99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0" name="Google Shape;1280;p99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281" name="Google Shape;1281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2" name="Google Shape;1282;p99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283" name="Google Shape;1283;p9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284" name="Google Shape;1284;p9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285" name="Google Shape;1285;p9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286" name="Google Shape;1286;p9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287" name="Google Shape;1287;p9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288" name="Google Shape;1288;p9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289" name="Google Shape;1289;p9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290" name="Google Shape;1290;p9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291" name="Google Shape;1291;p9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292" name="Google Shape;1292;p9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293" name="Google Shape;1293;p9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294" name="Google Shape;1294;p9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295" name="Google Shape;1295;p9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296" name="Google Shape;1296;p9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297" name="Google Shape;1297;p9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298" name="Google Shape;1298;p99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299" name="Google Shape;1299;p99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300" name="Google Shape;1300;p99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301" name="Google Shape;1301;p99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302" name="Google Shape;1302;p99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303" name="Google Shape;1303;p99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304" name="Google Shape;1304;p99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5" name="Google Shape;1305;p99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6" name="Google Shape;1306;p99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307" name="Google Shape;1307;p99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308" name="Google Shape;1308;p99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2">
  <p:cSld name="DARK_COLOUR_BG2"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100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311" name="Google Shape;1311;p100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12" name="Google Shape;1312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00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4" name="Google Shape;1314;p100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15" name="Google Shape;1315;p100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6" name="Google Shape;1316;p100"/>
          <p:cNvSpPr txBox="1"/>
          <p:nvPr>
            <p:ph idx="1" type="body"/>
          </p:nvPr>
        </p:nvSpPr>
        <p:spPr>
          <a:xfrm>
            <a:off x="218859" y="882192"/>
            <a:ext cx="11795829" cy="554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317" name="Google Shape;131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8" name="Google Shape;1318;p100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319" name="Google Shape;1319;p10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320" name="Google Shape;1320;p10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321" name="Google Shape;1321;p10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322" name="Google Shape;1322;p10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323" name="Google Shape;1323;p10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324" name="Google Shape;1324;p10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325" name="Google Shape;1325;p10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326" name="Google Shape;1326;p10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327" name="Google Shape;1327;p10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328" name="Google Shape;1328;p10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329" name="Google Shape;1329;p10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330" name="Google Shape;1330;p10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331" name="Google Shape;1331;p10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332" name="Google Shape;1332;p10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333" name="Google Shape;1333;p10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334" name="Google Shape;1334;p10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335" name="Google Shape;1335;p10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336" name="Google Shape;1336;p100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337" name="Google Shape;1337;p100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338" name="Google Shape;1338;p10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339" name="Google Shape;1339;p100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340" name="Google Shape;1340;p100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1" name="Google Shape;1341;p100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2" name="Google Shape;1342;p100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343" name="Google Shape;1343;p100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344" name="Google Shape;1344;p100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3">
  <p:cSld name="DARK_COLOUR_BG3"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01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347" name="Google Shape;1347;p101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48" name="Google Shape;1348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101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0" name="Google Shape;1350;p101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1" name="Google Shape;1351;p101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2" name="Google Shape;1352;p101"/>
          <p:cNvSpPr txBox="1"/>
          <p:nvPr>
            <p:ph idx="1" type="body"/>
          </p:nvPr>
        </p:nvSpPr>
        <p:spPr>
          <a:xfrm>
            <a:off x="218859" y="882192"/>
            <a:ext cx="11795829" cy="554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353" name="Google Shape;1353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4" name="Google Shape;1354;p101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355" name="Google Shape;1355;p10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356" name="Google Shape;1356;p10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357" name="Google Shape;1357;p10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358" name="Google Shape;1358;p10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359" name="Google Shape;1359;p10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360" name="Google Shape;1360;p10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361" name="Google Shape;1361;p10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362" name="Google Shape;1362;p10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363" name="Google Shape;1363;p10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364" name="Google Shape;1364;p10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365" name="Google Shape;1365;p10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366" name="Google Shape;1366;p101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367" name="Google Shape;1367;p101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368" name="Google Shape;1368;p101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369" name="Google Shape;1369;p101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370" name="Google Shape;1370;p101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371" name="Google Shape;1371;p101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372" name="Google Shape;1372;p101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373" name="Google Shape;1373;p101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374" name="Google Shape;1374;p101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375" name="Google Shape;1375;p101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376" name="Google Shape;1376;p101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7" name="Google Shape;1377;p101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8" name="Google Shape;1378;p101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379" name="Google Shape;1379;p101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380" name="Google Shape;1380;p101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4">
  <p:cSld name="DARK_COLOUR_BG4"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102"/>
          <p:cNvSpPr/>
          <p:nvPr/>
        </p:nvSpPr>
        <p:spPr>
          <a:xfrm>
            <a:off x="-6583" y="-1"/>
            <a:ext cx="12231921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383" name="Google Shape;1383;p102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84" name="Google Shape;1384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p102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6" name="Google Shape;1386;p102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87" name="Google Shape;1387;p102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8" name="Google Shape;1388;p102"/>
          <p:cNvSpPr txBox="1"/>
          <p:nvPr>
            <p:ph idx="1" type="body"/>
          </p:nvPr>
        </p:nvSpPr>
        <p:spPr>
          <a:xfrm>
            <a:off x="218859" y="882192"/>
            <a:ext cx="11795829" cy="5541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389" name="Google Shape;1389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0" name="Google Shape;1390;p102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391" name="Google Shape;1391;p10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392" name="Google Shape;1392;p10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393" name="Google Shape;1393;p10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394" name="Google Shape;1394;p10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395" name="Google Shape;1395;p10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396" name="Google Shape;1396;p10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397" name="Google Shape;1397;p10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398" name="Google Shape;1398;p10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399" name="Google Shape;1399;p10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400" name="Google Shape;1400;p10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401" name="Google Shape;1401;p102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402" name="Google Shape;1402;p10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403" name="Google Shape;1403;p102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404" name="Google Shape;1404;p102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405" name="Google Shape;1405;p102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406" name="Google Shape;1406;p102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407" name="Google Shape;1407;p102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408" name="Google Shape;1408;p102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409" name="Google Shape;1409;p102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410" name="Google Shape;1410;p102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411" name="Google Shape;1411;p102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412" name="Google Shape;1412;p102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3" name="Google Shape;1413;p102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4" name="Google Shape;1414;p102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415" name="Google Shape;1415;p102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416" name="Google Shape;1416;p102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_COLOUR_BG4">
  <p:cSld name="1_DARK_COLOUR_BG4"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103"/>
          <p:cNvSpPr/>
          <p:nvPr/>
        </p:nvSpPr>
        <p:spPr>
          <a:xfrm>
            <a:off x="-6583" y="-1"/>
            <a:ext cx="12231921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19" name="Google Shape;1419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103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1" name="Google Shape;1421;p103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422" name="Google Shape;1422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3" name="Google Shape;1423;p103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424" name="Google Shape;1424;p10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425" name="Google Shape;1425;p10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426" name="Google Shape;1426;p10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427" name="Google Shape;1427;p10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428" name="Google Shape;1428;p10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429" name="Google Shape;1429;p10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430" name="Google Shape;1430;p10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431" name="Google Shape;1431;p10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432" name="Google Shape;1432;p10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433" name="Google Shape;1433;p10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434" name="Google Shape;1434;p10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435" name="Google Shape;1435;p10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436" name="Google Shape;1436;p10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437" name="Google Shape;1437;p10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438" name="Google Shape;1438;p10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439" name="Google Shape;1439;p10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440" name="Google Shape;1440;p103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441" name="Google Shape;1441;p103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442" name="Google Shape;1442;p103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443" name="Google Shape;1443;p103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444" name="Google Shape;1444;p103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445" name="Google Shape;1445;p103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6" name="Google Shape;1446;p103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7" name="Google Shape;1447;p103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448" name="Google Shape;1448;p103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449" name="Google Shape;1449;p103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5">
  <p:cSld name="DARK_COLOUR_BG5"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104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452" name="Google Shape;1452;p104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453" name="Google Shape;1453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4" name="Google Shape;1454;p104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5" name="Google Shape;1455;p104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6" name="Google Shape;1456;p104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7" name="Google Shape;1457;p104"/>
          <p:cNvSpPr txBox="1"/>
          <p:nvPr>
            <p:ph idx="1" type="body"/>
          </p:nvPr>
        </p:nvSpPr>
        <p:spPr>
          <a:xfrm>
            <a:off x="218859" y="882192"/>
            <a:ext cx="11795829" cy="5548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458" name="Google Shape;1458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9" name="Google Shape;1459;p104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460" name="Google Shape;1460;p10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461" name="Google Shape;1461;p10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462" name="Google Shape;1462;p10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463" name="Google Shape;1463;p10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464" name="Google Shape;1464;p10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465" name="Google Shape;1465;p10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466" name="Google Shape;1466;p10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467" name="Google Shape;1467;p10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468" name="Google Shape;1468;p10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469" name="Google Shape;1469;p10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470" name="Google Shape;1470;p10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471" name="Google Shape;1471;p10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472" name="Google Shape;1472;p104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473" name="Google Shape;1473;p104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474" name="Google Shape;1474;p104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475" name="Google Shape;1475;p104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476" name="Google Shape;1476;p104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477" name="Google Shape;1477;p104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478" name="Google Shape;1478;p104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479" name="Google Shape;1479;p104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480" name="Google Shape;1480;p104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481" name="Google Shape;1481;p104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104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3" name="Google Shape;1483;p104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484" name="Google Shape;1484;p104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485" name="Google Shape;1485;p104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_COLOUR_BG5">
  <p:cSld name="1_DARK_COLOUR_BG5"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105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88" name="Google Shape;1488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105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0" name="Google Shape;1490;p105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491" name="Google Shape;1491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2" name="Google Shape;1492;p105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493" name="Google Shape;1493;p10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494" name="Google Shape;1494;p10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495" name="Google Shape;1495;p10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496" name="Google Shape;1496;p10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497" name="Google Shape;1497;p10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498" name="Google Shape;1498;p10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499" name="Google Shape;1499;p10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500" name="Google Shape;1500;p10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501" name="Google Shape;1501;p10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502" name="Google Shape;1502;p10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503" name="Google Shape;1503;p10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504" name="Google Shape;1504;p10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505" name="Google Shape;1505;p10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506" name="Google Shape;1506;p10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507" name="Google Shape;1507;p10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508" name="Google Shape;1508;p10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509" name="Google Shape;1509;p10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510" name="Google Shape;1510;p10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511" name="Google Shape;1511;p10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512" name="Google Shape;1512;p10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513" name="Google Shape;1513;p10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514" name="Google Shape;1514;p10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5" name="Google Shape;1515;p10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6" name="Google Shape;1516;p10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517" name="Google Shape;1517;p105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518" name="Google Shape;1518;p105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6">
  <p:cSld name="DARK_COLOUR_BG6"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106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521" name="Google Shape;1521;p106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22" name="Google Shape;1522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p106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4" name="Google Shape;1524;p106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25" name="Google Shape;1525;p106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6" name="Google Shape;1526;p106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527" name="Google Shape;1527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8" name="Google Shape;1528;p106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529" name="Google Shape;1529;p10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530" name="Google Shape;1530;p10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531" name="Google Shape;1531;p10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532" name="Google Shape;1532;p10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533" name="Google Shape;1533;p10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534" name="Google Shape;1534;p10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535" name="Google Shape;1535;p10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536" name="Google Shape;1536;p10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537" name="Google Shape;1537;p10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538" name="Google Shape;1538;p10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539" name="Google Shape;1539;p106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540" name="Google Shape;1540;p106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541" name="Google Shape;1541;p106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542" name="Google Shape;1542;p106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543" name="Google Shape;1543;p106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544" name="Google Shape;1544;p106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545" name="Google Shape;1545;p106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546" name="Google Shape;1546;p106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547" name="Google Shape;1547;p106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548" name="Google Shape;1548;p106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549" name="Google Shape;1549;p106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550" name="Google Shape;1550;p106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1" name="Google Shape;1551;p106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2" name="Google Shape;1552;p106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553" name="Google Shape;1553;p106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554" name="Google Shape;1554;p106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_COLOUR_BG6">
  <p:cSld name="1_DARK_COLOUR_BG6"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107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57" name="Google Shape;1557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p107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9" name="Google Shape;1559;p107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60" name="Google Shape;1560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1" name="Google Shape;1561;p107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562" name="Google Shape;1562;p10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563" name="Google Shape;1563;p10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564" name="Google Shape;1564;p10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565" name="Google Shape;1565;p10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566" name="Google Shape;1566;p10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567" name="Google Shape;1567;p10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568" name="Google Shape;1568;p10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569" name="Google Shape;1569;p10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570" name="Google Shape;1570;p10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571" name="Google Shape;1571;p10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572" name="Google Shape;1572;p10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573" name="Google Shape;1573;p10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574" name="Google Shape;1574;p10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575" name="Google Shape;1575;p10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576" name="Google Shape;1576;p107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577" name="Google Shape;1577;p107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578" name="Google Shape;1578;p10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579" name="Google Shape;1579;p107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580" name="Google Shape;1580;p107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581" name="Google Shape;1581;p107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582" name="Google Shape;1582;p107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583" name="Google Shape;1583;p107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4" name="Google Shape;1584;p107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5" name="Google Shape;1585;p107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586" name="Google Shape;1586;p107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587" name="Google Shape;1587;p107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LOSING1">
  <p:cSld name="DARK_CLOSING1"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108"/>
          <p:cNvSpPr/>
          <p:nvPr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35E6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90" name="Google Shape;1590;p108"/>
          <p:cNvSpPr/>
          <p:nvPr/>
        </p:nvSpPr>
        <p:spPr>
          <a:xfrm flipH="1">
            <a:off x="4699115" y="2011304"/>
            <a:ext cx="2827109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91" name="Google Shape;1591;p108"/>
          <p:cNvSpPr txBox="1"/>
          <p:nvPr/>
        </p:nvSpPr>
        <p:spPr>
          <a:xfrm>
            <a:off x="4699113" y="4524206"/>
            <a:ext cx="2820472" cy="314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p108"/>
          <p:cNvSpPr txBox="1"/>
          <p:nvPr/>
        </p:nvSpPr>
        <p:spPr>
          <a:xfrm>
            <a:off x="4699112" y="1740023"/>
            <a:ext cx="2827111" cy="261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/>
          </a:p>
        </p:txBody>
      </p:sp>
      <p:sp>
        <p:nvSpPr>
          <p:cNvPr id="1593" name="Google Shape;1593;p108"/>
          <p:cNvSpPr txBox="1"/>
          <p:nvPr>
            <p:ph idx="1" type="body"/>
          </p:nvPr>
        </p:nvSpPr>
        <p:spPr>
          <a:xfrm>
            <a:off x="4699112" y="2041526"/>
            <a:ext cx="2827111" cy="2359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9000"/>
              </a:lnSpc>
              <a:spcBef>
                <a:spcPts val="428"/>
              </a:spcBef>
              <a:spcAft>
                <a:spcPts val="0"/>
              </a:spcAft>
              <a:buSzPts val="2140"/>
              <a:buNone/>
              <a:defRPr b="0" sz="214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594" name="Google Shape;1594;p108"/>
          <p:cNvSpPr txBox="1"/>
          <p:nvPr>
            <p:ph idx="2" type="body"/>
          </p:nvPr>
        </p:nvSpPr>
        <p:spPr>
          <a:xfrm>
            <a:off x="4699112" y="4406774"/>
            <a:ext cx="2827111" cy="4235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2">
  <p:cSld name="DARK_COLOUR_BG2">
    <p:bg>
      <p:bgPr>
        <a:solidFill>
          <a:srgbClr val="8197A6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50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5" name="Google Shape;95;p50"/>
          <p:cNvSpPr txBox="1"/>
          <p:nvPr/>
        </p:nvSpPr>
        <p:spPr>
          <a:xfrm>
            <a:off x="11680825" y="6202363"/>
            <a:ext cx="274638" cy="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en-GB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50"/>
          <p:cNvSpPr txBox="1"/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50"/>
          <p:cNvSpPr txBox="1"/>
          <p:nvPr>
            <p:ph idx="1" type="body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335E6F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335E6F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335E6F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335E6F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335E6F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_COLOUR_BG2">
  <p:cSld name="1_CLEAR_COLOUR_BG2"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09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97" name="Google Shape;1597;p109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8" name="Google Shape;1598;p109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99" name="Google Shape;1599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40" y="-215904"/>
            <a:ext cx="2100929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1" name="Google Shape;1601;p109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1602" name="Google Shape;1602;p10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603" name="Google Shape;1603;p10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604" name="Google Shape;1604;p10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605" name="Google Shape;1605;p10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606" name="Google Shape;1606;p10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607" name="Google Shape;1607;p10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608" name="Google Shape;1608;p10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609" name="Google Shape;1609;p10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610" name="Google Shape;1610;p10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611" name="Google Shape;1611;p10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612" name="Google Shape;1612;p10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613" name="Google Shape;1613;p10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614" name="Google Shape;1614;p10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615" name="Google Shape;1615;p10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616" name="Google Shape;1616;p10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617" name="Google Shape;1617;p109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618" name="Google Shape;1618;p109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619" name="Google Shape;1619;p109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620" name="Google Shape;1620;p109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621" name="Google Shape;1621;p109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622" name="Google Shape;1622;p109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623" name="Google Shape;1623;p109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4" name="Google Shape;1624;p109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5" name="Google Shape;1625;p109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626" name="Google Shape;1626;p109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627" name="Google Shape;1627;p109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3">
  <p:cSld name="DARK_COLOUR_BG3">
    <p:bg>
      <p:bgPr>
        <a:solidFill>
          <a:srgbClr val="008E7A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Google Shape;99;p51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" name="Google Shape;100;p51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51"/>
          <p:cNvSpPr txBox="1"/>
          <p:nvPr>
            <p:ph idx="1" type="body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C8AE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C8AE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C8AE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C8AE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76C8AE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4">
  <p:cSld name="DARK_COLOUR_BG4">
    <p:bg>
      <p:bgPr>
        <a:solidFill>
          <a:srgbClr val="960136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p52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" name="Google Shape;104;p52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2"/>
          <p:cNvSpPr txBox="1"/>
          <p:nvPr>
            <p:ph idx="1" type="body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5">
  <p:cSld name="DARK_COLOUR_BG5">
    <p:bg>
      <p:bgPr>
        <a:solidFill>
          <a:srgbClr val="F47920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53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8" name="Google Shape;108;p53"/>
          <p:cNvSpPr txBox="1"/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53"/>
          <p:cNvSpPr txBox="1"/>
          <p:nvPr>
            <p:ph idx="1" type="body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CC4E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CC4E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CC4E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CC4E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CC4E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6">
  <p:cSld name="DARK_COLOUR_BG6">
    <p:bg>
      <p:bgPr>
        <a:solidFill>
          <a:srgbClr val="006196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Google Shape;111;p54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54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54"/>
          <p:cNvSpPr txBox="1"/>
          <p:nvPr>
            <p:ph idx="1" type="body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9BDB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9BDB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9BDB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9BDB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9BDB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LOSING1">
  <p:cSld name="DARK_CLOSING1">
    <p:bg>
      <p:bgPr>
        <a:solidFill>
          <a:srgbClr val="003249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5"/>
          <p:cNvSpPr/>
          <p:nvPr/>
        </p:nvSpPr>
        <p:spPr>
          <a:xfrm>
            <a:off x="0" y="0"/>
            <a:ext cx="12277725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55"/>
          <p:cNvSpPr/>
          <p:nvPr/>
        </p:nvSpPr>
        <p:spPr>
          <a:xfrm flipH="1">
            <a:off x="4699000" y="2011363"/>
            <a:ext cx="2827338" cy="2819400"/>
          </a:xfrm>
          <a:prstGeom prst="rect">
            <a:avLst/>
          </a:prstGeom>
          <a:solidFill>
            <a:srgbClr val="003249"/>
          </a:solidFill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72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55"/>
          <p:cNvSpPr txBox="1"/>
          <p:nvPr/>
        </p:nvSpPr>
        <p:spPr>
          <a:xfrm>
            <a:off x="4699000" y="4524375"/>
            <a:ext cx="282098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33075" lIns="66150" spcFirstLastPara="1" rIns="66150" wrap="square" tIns="33075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</a:pPr>
            <a:r>
              <a:t/>
            </a:r>
            <a:endParaRPr sz="1013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5"/>
          <p:cNvSpPr txBox="1"/>
          <p:nvPr/>
        </p:nvSpPr>
        <p:spPr>
          <a:xfrm>
            <a:off x="4699000" y="1739900"/>
            <a:ext cx="2827338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33075" lIns="66150" spcFirstLastPara="1" rIns="66150" wrap="square" tIns="330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96"/>
              <a:buFont typeface="Arial"/>
              <a:buNone/>
            </a:pPr>
            <a:r>
              <a:rPr lang="en-GB" sz="79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 sz="79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5"/>
          <p:cNvSpPr txBox="1"/>
          <p:nvPr>
            <p:ph idx="1" type="body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9000"/>
              </a:lnSpc>
              <a:spcBef>
                <a:spcPts val="428"/>
              </a:spcBef>
              <a:spcAft>
                <a:spcPts val="0"/>
              </a:spcAft>
              <a:buSzPts val="2140"/>
              <a:buNone/>
              <a:defRPr b="0" sz="214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b="1" sz="1447"/>
            </a:lvl2pPr>
            <a:lvl3pPr indent="-228600" lvl="2" marL="1371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b="1" sz="1302"/>
            </a:lvl3pPr>
            <a:lvl4pPr indent="-228600" lvl="3" marL="18288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4pPr>
            <a:lvl5pPr indent="-228600" lvl="4" marL="22860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5pPr>
            <a:lvl6pPr indent="-228600" lvl="5" marL="27432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6pPr>
            <a:lvl7pPr indent="-228600" lvl="6" marL="32004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7pPr>
            <a:lvl8pPr indent="-228600" lvl="7" marL="3657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8pPr>
            <a:lvl9pPr indent="-228600" lvl="8" marL="41148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9pPr>
          </a:lstStyle>
          <a:p/>
        </p:txBody>
      </p:sp>
      <p:sp>
        <p:nvSpPr>
          <p:cNvPr id="120" name="Google Shape;120;p55"/>
          <p:cNvSpPr txBox="1"/>
          <p:nvPr>
            <p:ph idx="2" type="body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b="1" sz="1447"/>
            </a:lvl2pPr>
            <a:lvl3pPr indent="-228600" lvl="2" marL="1371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b="1" sz="1302"/>
            </a:lvl3pPr>
            <a:lvl4pPr indent="-228600" lvl="3" marL="18288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4pPr>
            <a:lvl5pPr indent="-228600" lvl="4" marL="22860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5pPr>
            <a:lvl6pPr indent="-228600" lvl="5" marL="27432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6pPr>
            <a:lvl7pPr indent="-228600" lvl="6" marL="32004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7pPr>
            <a:lvl8pPr indent="-228600" lvl="7" marL="3657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8pPr>
            <a:lvl9pPr indent="-228600" lvl="8" marL="41148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/>
          <p:nvPr>
            <p:ph type="title"/>
          </p:nvPr>
        </p:nvSpPr>
        <p:spPr>
          <a:xfrm>
            <a:off x="392558" y="260648"/>
            <a:ext cx="908967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0"/>
          <p:cNvSpPr txBox="1"/>
          <p:nvPr>
            <p:ph idx="1" type="body"/>
          </p:nvPr>
        </p:nvSpPr>
        <p:spPr>
          <a:xfrm>
            <a:off x="392557" y="1646536"/>
            <a:ext cx="11417792" cy="4525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30"/>
          <p:cNvSpPr txBox="1"/>
          <p:nvPr>
            <p:ph idx="10" type="dt"/>
          </p:nvPr>
        </p:nvSpPr>
        <p:spPr>
          <a:xfrm>
            <a:off x="916901" y="6248400"/>
            <a:ext cx="2546945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0"/>
          <p:cNvSpPr txBox="1"/>
          <p:nvPr>
            <p:ph idx="11" type="ftr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0"/>
          <p:cNvSpPr txBox="1"/>
          <p:nvPr>
            <p:ph idx="12" type="sldNum"/>
          </p:nvPr>
        </p:nvSpPr>
        <p:spPr>
          <a:xfrm>
            <a:off x="8634145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PL Title and Content - Dark">
  <p:cSld name="NPL Title and Content - Dark">
    <p:bg>
      <p:bgPr>
        <a:solidFill>
          <a:schemeClr val="dk2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1"/>
          <p:cNvSpPr txBox="1"/>
          <p:nvPr>
            <p:ph idx="10" type="dt"/>
          </p:nvPr>
        </p:nvSpPr>
        <p:spPr>
          <a:xfrm>
            <a:off x="745446" y="6356351"/>
            <a:ext cx="284574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11"/>
          <p:cNvSpPr txBox="1"/>
          <p:nvPr>
            <p:ph idx="11" type="ftr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11"/>
          <p:cNvSpPr txBox="1"/>
          <p:nvPr>
            <p:ph idx="12" type="sldNum"/>
          </p:nvPr>
        </p:nvSpPr>
        <p:spPr>
          <a:xfrm>
            <a:off x="8634145" y="6356351"/>
            <a:ext cx="2845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7" name="Google Shape;137;p111"/>
          <p:cNvSpPr txBox="1"/>
          <p:nvPr>
            <p:ph type="title"/>
          </p:nvPr>
        </p:nvSpPr>
        <p:spPr>
          <a:xfrm>
            <a:off x="372492" y="377785"/>
            <a:ext cx="10036419" cy="1290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11"/>
          <p:cNvSpPr txBox="1"/>
          <p:nvPr>
            <p:ph idx="1" type="body"/>
          </p:nvPr>
        </p:nvSpPr>
        <p:spPr>
          <a:xfrm>
            <a:off x="372491" y="1825625"/>
            <a:ext cx="11480356" cy="4303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and white image of a person's face&#10;&#10;Description automatically generated with low confidence" id="139" name="Google Shape;139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08910" y="368300"/>
            <a:ext cx="1443938" cy="35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1">
  <p:cSld name="DARK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0"/>
          <p:cNvSpPr/>
          <p:nvPr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" name="Google Shape;34;p40"/>
          <p:cNvSpPr txBox="1"/>
          <p:nvPr/>
        </p:nvSpPr>
        <p:spPr>
          <a:xfrm>
            <a:off x="8205788" y="6202363"/>
            <a:ext cx="3751262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Google Shape;35;p40"/>
          <p:cNvCxnSpPr/>
          <p:nvPr/>
        </p:nvCxnSpPr>
        <p:spPr>
          <a:xfrm>
            <a:off x="220663" y="6423025"/>
            <a:ext cx="11736387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" name="Google Shape;36;p40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" name="Google Shape;37;p40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0"/>
          <p:cNvSpPr txBox="1"/>
          <p:nvPr>
            <p:ph idx="1" type="body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39" name="Google Shape;3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2900" y="-2"/>
            <a:ext cx="16891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566" y="6438900"/>
            <a:ext cx="101854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72700" y="6438900"/>
            <a:ext cx="20193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PL Two Column - Dark" type="twoObj">
  <p:cSld name="TWO_OBJECTS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2"/>
          <p:cNvSpPr txBox="1"/>
          <p:nvPr>
            <p:ph type="title"/>
          </p:nvPr>
        </p:nvSpPr>
        <p:spPr>
          <a:xfrm>
            <a:off x="372492" y="368300"/>
            <a:ext cx="10036419" cy="1290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12"/>
          <p:cNvSpPr txBox="1"/>
          <p:nvPr>
            <p:ph idx="1" type="body"/>
          </p:nvPr>
        </p:nvSpPr>
        <p:spPr>
          <a:xfrm>
            <a:off x="372492" y="1825625"/>
            <a:ext cx="5560301" cy="4303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112"/>
          <p:cNvSpPr txBox="1"/>
          <p:nvPr>
            <p:ph idx="2" type="body"/>
          </p:nvPr>
        </p:nvSpPr>
        <p:spPr>
          <a:xfrm>
            <a:off x="6292547" y="1825625"/>
            <a:ext cx="5560299" cy="4303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112"/>
          <p:cNvSpPr txBox="1"/>
          <p:nvPr>
            <p:ph idx="10" type="dt"/>
          </p:nvPr>
        </p:nvSpPr>
        <p:spPr>
          <a:xfrm>
            <a:off x="372491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12"/>
          <p:cNvSpPr txBox="1"/>
          <p:nvPr>
            <p:ph idx="11" type="ftr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12"/>
          <p:cNvSpPr txBox="1"/>
          <p:nvPr>
            <p:ph idx="12" type="sldNum"/>
          </p:nvPr>
        </p:nvSpPr>
        <p:spPr>
          <a:xfrm>
            <a:off x="8634145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ack and white image of a person's face&#10;&#10;Description automatically generated with low confidence" id="147" name="Google Shape;147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08910" y="368300"/>
            <a:ext cx="1443938" cy="35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PL Three Column - Dark">
  <p:cSld name="NPL Three Column - Dark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3"/>
          <p:cNvSpPr txBox="1"/>
          <p:nvPr>
            <p:ph type="title"/>
          </p:nvPr>
        </p:nvSpPr>
        <p:spPr>
          <a:xfrm>
            <a:off x="372492" y="377785"/>
            <a:ext cx="10036419" cy="1290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13"/>
          <p:cNvSpPr txBox="1"/>
          <p:nvPr>
            <p:ph idx="10" type="dt"/>
          </p:nvPr>
        </p:nvSpPr>
        <p:spPr>
          <a:xfrm>
            <a:off x="372491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13"/>
          <p:cNvSpPr txBox="1"/>
          <p:nvPr>
            <p:ph idx="11" type="ftr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13"/>
          <p:cNvSpPr txBox="1"/>
          <p:nvPr>
            <p:ph idx="12" type="sldNum"/>
          </p:nvPr>
        </p:nvSpPr>
        <p:spPr>
          <a:xfrm>
            <a:off x="8634145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ack and white image of a person's face&#10;&#10;Description automatically generated with low confidence" id="153" name="Google Shape;153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08910" y="368300"/>
            <a:ext cx="1443938" cy="35643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13"/>
          <p:cNvSpPr txBox="1"/>
          <p:nvPr>
            <p:ph idx="1" type="body"/>
          </p:nvPr>
        </p:nvSpPr>
        <p:spPr>
          <a:xfrm>
            <a:off x="382706" y="1809053"/>
            <a:ext cx="3563468" cy="4303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113"/>
          <p:cNvSpPr txBox="1"/>
          <p:nvPr>
            <p:ph idx="2" type="body"/>
          </p:nvPr>
        </p:nvSpPr>
        <p:spPr>
          <a:xfrm>
            <a:off x="4307522" y="1809053"/>
            <a:ext cx="3610294" cy="4303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113"/>
          <p:cNvSpPr txBox="1"/>
          <p:nvPr>
            <p:ph idx="3" type="body"/>
          </p:nvPr>
        </p:nvSpPr>
        <p:spPr>
          <a:xfrm>
            <a:off x="8289380" y="1809053"/>
            <a:ext cx="3563468" cy="4303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479">
          <p15:clr>
            <a:srgbClr val="FBAE40"/>
          </p15:clr>
        </p15:guide>
        <p15:guide id="2" pos="2706">
          <p15:clr>
            <a:srgbClr val="FBAE40"/>
          </p15:clr>
        </p15:guide>
        <p15:guide id="3" pos="4974">
          <p15:clr>
            <a:srgbClr val="FBAE40"/>
          </p15:clr>
        </p15:guide>
        <p15:guide id="4" pos="520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PL Title Only - Dark" type="titleOnly">
  <p:cSld name="TITLE_ONLY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4"/>
          <p:cNvSpPr txBox="1"/>
          <p:nvPr>
            <p:ph type="title"/>
          </p:nvPr>
        </p:nvSpPr>
        <p:spPr>
          <a:xfrm>
            <a:off x="372492" y="368300"/>
            <a:ext cx="10036419" cy="1290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114"/>
          <p:cNvSpPr txBox="1"/>
          <p:nvPr>
            <p:ph idx="10" type="dt"/>
          </p:nvPr>
        </p:nvSpPr>
        <p:spPr>
          <a:xfrm>
            <a:off x="372491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14"/>
          <p:cNvSpPr txBox="1"/>
          <p:nvPr>
            <p:ph idx="11" type="ftr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14"/>
          <p:cNvSpPr txBox="1"/>
          <p:nvPr>
            <p:ph idx="12" type="sldNum"/>
          </p:nvPr>
        </p:nvSpPr>
        <p:spPr>
          <a:xfrm>
            <a:off x="8634145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ack and white image of a person's face&#10;&#10;Description automatically generated with low confidence" id="162" name="Google Shape;162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08910" y="368300"/>
            <a:ext cx="1443938" cy="35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PL Blank - Dark" type="blank">
  <p:cSld name="BLANK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5"/>
          <p:cNvSpPr txBox="1"/>
          <p:nvPr>
            <p:ph idx="10" type="dt"/>
          </p:nvPr>
        </p:nvSpPr>
        <p:spPr>
          <a:xfrm>
            <a:off x="372491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15"/>
          <p:cNvSpPr txBox="1"/>
          <p:nvPr>
            <p:ph idx="11" type="ftr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115"/>
          <p:cNvSpPr txBox="1"/>
          <p:nvPr>
            <p:ph idx="12" type="sldNum"/>
          </p:nvPr>
        </p:nvSpPr>
        <p:spPr>
          <a:xfrm>
            <a:off x="8634145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ack and white image of a person's face&#10;&#10;Description automatically generated with low confidence" id="167" name="Google Shape;167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08910" y="368300"/>
            <a:ext cx="1443938" cy="35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PL Picture Right with Caption - Dark" type="picTx">
  <p:cSld name="PICTURE_WITH_CAPTION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6"/>
          <p:cNvSpPr txBox="1"/>
          <p:nvPr>
            <p:ph type="title"/>
          </p:nvPr>
        </p:nvSpPr>
        <p:spPr>
          <a:xfrm>
            <a:off x="372490" y="368300"/>
            <a:ext cx="5560302" cy="1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116"/>
          <p:cNvSpPr/>
          <p:nvPr>
            <p:ph idx="2" type="pic"/>
          </p:nvPr>
        </p:nvSpPr>
        <p:spPr>
          <a:xfrm>
            <a:off x="6292547" y="1075795"/>
            <a:ext cx="5560299" cy="5062846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116"/>
          <p:cNvSpPr txBox="1"/>
          <p:nvPr>
            <p:ph idx="1" type="body"/>
          </p:nvPr>
        </p:nvSpPr>
        <p:spPr>
          <a:xfrm>
            <a:off x="372491" y="2057400"/>
            <a:ext cx="5560300" cy="40812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72" name="Google Shape;172;p116"/>
          <p:cNvSpPr txBox="1"/>
          <p:nvPr>
            <p:ph idx="10" type="dt"/>
          </p:nvPr>
        </p:nvSpPr>
        <p:spPr>
          <a:xfrm>
            <a:off x="372491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16"/>
          <p:cNvSpPr txBox="1"/>
          <p:nvPr>
            <p:ph idx="11" type="ftr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116"/>
          <p:cNvSpPr txBox="1"/>
          <p:nvPr>
            <p:ph idx="12" type="sldNum"/>
          </p:nvPr>
        </p:nvSpPr>
        <p:spPr>
          <a:xfrm>
            <a:off x="8634145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ack and white image of a person's face&#10;&#10;Description automatically generated with low confidence" id="175" name="Google Shape;175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08910" y="368300"/>
            <a:ext cx="1443938" cy="35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PL Picture Left with Caption - Dark">
  <p:cSld name="NPL Picture Left with Caption - Dark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7"/>
          <p:cNvSpPr txBox="1"/>
          <p:nvPr>
            <p:ph type="title"/>
          </p:nvPr>
        </p:nvSpPr>
        <p:spPr>
          <a:xfrm>
            <a:off x="6292544" y="1001492"/>
            <a:ext cx="5560302" cy="1471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17"/>
          <p:cNvSpPr/>
          <p:nvPr>
            <p:ph idx="2" type="pic"/>
          </p:nvPr>
        </p:nvSpPr>
        <p:spPr>
          <a:xfrm>
            <a:off x="372493" y="359052"/>
            <a:ext cx="5560299" cy="5770287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117"/>
          <p:cNvSpPr txBox="1"/>
          <p:nvPr>
            <p:ph idx="1" type="body"/>
          </p:nvPr>
        </p:nvSpPr>
        <p:spPr>
          <a:xfrm>
            <a:off x="6292545" y="2690591"/>
            <a:ext cx="5560300" cy="3438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0" name="Google Shape;180;p117"/>
          <p:cNvSpPr txBox="1"/>
          <p:nvPr>
            <p:ph idx="10" type="dt"/>
          </p:nvPr>
        </p:nvSpPr>
        <p:spPr>
          <a:xfrm>
            <a:off x="372491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117"/>
          <p:cNvSpPr txBox="1"/>
          <p:nvPr>
            <p:ph idx="11" type="ftr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117"/>
          <p:cNvSpPr txBox="1"/>
          <p:nvPr>
            <p:ph idx="12" type="sldNum"/>
          </p:nvPr>
        </p:nvSpPr>
        <p:spPr>
          <a:xfrm>
            <a:off x="8634145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ack and white image of a person's face&#10;&#10;Description automatically generated with low confidence" id="183" name="Google Shape;183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08910" y="368300"/>
            <a:ext cx="1443938" cy="35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PL Pictures x 4 with Caption - Dark">
  <p:cSld name="NPL Pictures x 4 with Caption - Dark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8"/>
          <p:cNvSpPr txBox="1"/>
          <p:nvPr>
            <p:ph type="title"/>
          </p:nvPr>
        </p:nvSpPr>
        <p:spPr>
          <a:xfrm>
            <a:off x="6292544" y="1001492"/>
            <a:ext cx="5560302" cy="1471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18"/>
          <p:cNvSpPr/>
          <p:nvPr>
            <p:ph idx="2" type="pic"/>
          </p:nvPr>
        </p:nvSpPr>
        <p:spPr>
          <a:xfrm>
            <a:off x="372490" y="368302"/>
            <a:ext cx="2599657" cy="3599395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118"/>
          <p:cNvSpPr txBox="1"/>
          <p:nvPr>
            <p:ph idx="1" type="body"/>
          </p:nvPr>
        </p:nvSpPr>
        <p:spPr>
          <a:xfrm>
            <a:off x="6292545" y="2690591"/>
            <a:ext cx="5560300" cy="3438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8" name="Google Shape;188;p118"/>
          <p:cNvSpPr txBox="1"/>
          <p:nvPr>
            <p:ph idx="10" type="dt"/>
          </p:nvPr>
        </p:nvSpPr>
        <p:spPr>
          <a:xfrm>
            <a:off x="372491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118"/>
          <p:cNvSpPr txBox="1"/>
          <p:nvPr>
            <p:ph idx="11" type="ftr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118"/>
          <p:cNvSpPr txBox="1"/>
          <p:nvPr>
            <p:ph idx="12" type="sldNum"/>
          </p:nvPr>
        </p:nvSpPr>
        <p:spPr>
          <a:xfrm>
            <a:off x="8634145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ack and white image of a person's face&#10;&#10;Description automatically generated with low confidence" id="191" name="Google Shape;191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08910" y="368300"/>
            <a:ext cx="1443938" cy="35643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18"/>
          <p:cNvSpPr/>
          <p:nvPr>
            <p:ph idx="3" type="pic"/>
          </p:nvPr>
        </p:nvSpPr>
        <p:spPr>
          <a:xfrm>
            <a:off x="372310" y="4344162"/>
            <a:ext cx="2599657" cy="1785177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118"/>
          <p:cNvSpPr/>
          <p:nvPr>
            <p:ph idx="4" type="pic"/>
          </p:nvPr>
        </p:nvSpPr>
        <p:spPr>
          <a:xfrm>
            <a:off x="3333315" y="2529944"/>
            <a:ext cx="2599657" cy="3599395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118"/>
          <p:cNvSpPr/>
          <p:nvPr>
            <p:ph idx="5" type="pic"/>
          </p:nvPr>
        </p:nvSpPr>
        <p:spPr>
          <a:xfrm>
            <a:off x="3332772" y="368302"/>
            <a:ext cx="2599657" cy="178517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  <p15:guide id="3" pos="1867">
          <p15:clr>
            <a:srgbClr val="FBAE40"/>
          </p15:clr>
        </p15:guide>
        <p15:guide id="4" pos="209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PL Section Header with Picture Cutout - Dark">
  <p:cSld name="NPL Section Header with Picture Cutout - Dark">
    <p:bg>
      <p:bgPr>
        <a:gradFill>
          <a:gsLst>
            <a:gs pos="0">
              <a:schemeClr val="dk2"/>
            </a:gs>
            <a:gs pos="20000">
              <a:schemeClr val="dk2"/>
            </a:gs>
            <a:gs pos="100000">
              <a:srgbClr val="007ACC"/>
            </a:gs>
          </a:gsLst>
          <a:lin ang="2700000" scaled="0"/>
        </a:gra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9"/>
          <p:cNvSpPr/>
          <p:nvPr>
            <p:ph idx="2" type="pic"/>
          </p:nvPr>
        </p:nvSpPr>
        <p:spPr>
          <a:xfrm>
            <a:off x="372492" y="733264"/>
            <a:ext cx="5559686" cy="5391472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19"/>
          <p:cNvSpPr txBox="1"/>
          <p:nvPr>
            <p:ph type="title"/>
          </p:nvPr>
        </p:nvSpPr>
        <p:spPr>
          <a:xfrm>
            <a:off x="6293161" y="2479167"/>
            <a:ext cx="5559685" cy="18146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119"/>
          <p:cNvSpPr txBox="1"/>
          <p:nvPr>
            <p:ph idx="1" type="body"/>
          </p:nvPr>
        </p:nvSpPr>
        <p:spPr>
          <a:xfrm>
            <a:off x="6293161" y="4653847"/>
            <a:ext cx="5559685" cy="1453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9" name="Google Shape;199;p119"/>
          <p:cNvSpPr txBox="1"/>
          <p:nvPr>
            <p:ph idx="10" type="dt"/>
          </p:nvPr>
        </p:nvSpPr>
        <p:spPr>
          <a:xfrm>
            <a:off x="372491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119"/>
          <p:cNvSpPr txBox="1"/>
          <p:nvPr>
            <p:ph idx="11" type="ftr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119"/>
          <p:cNvSpPr txBox="1"/>
          <p:nvPr>
            <p:ph idx="12" type="sldNum"/>
          </p:nvPr>
        </p:nvSpPr>
        <p:spPr>
          <a:xfrm>
            <a:off x="8634145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ack and white image of a person's face&#10;&#10;Description automatically generated with low confidence" id="202" name="Google Shape;202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08910" y="368300"/>
            <a:ext cx="1443938" cy="35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PL Section Header - Dark" type="secHead">
  <p:cSld name="SECTION_HEADER">
    <p:bg>
      <p:bgPr>
        <a:gradFill>
          <a:gsLst>
            <a:gs pos="0">
              <a:schemeClr val="dk2"/>
            </a:gs>
            <a:gs pos="20000">
              <a:schemeClr val="dk2"/>
            </a:gs>
            <a:gs pos="100000">
              <a:srgbClr val="007ACC"/>
            </a:gs>
          </a:gsLst>
          <a:lin ang="2700000" scaled="0"/>
        </a:gra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0"/>
          <p:cNvSpPr txBox="1"/>
          <p:nvPr>
            <p:ph type="title"/>
          </p:nvPr>
        </p:nvSpPr>
        <p:spPr>
          <a:xfrm>
            <a:off x="372491" y="1709739"/>
            <a:ext cx="11480356" cy="25841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120"/>
          <p:cNvSpPr txBox="1"/>
          <p:nvPr>
            <p:ph idx="1" type="body"/>
          </p:nvPr>
        </p:nvSpPr>
        <p:spPr>
          <a:xfrm>
            <a:off x="372491" y="4653846"/>
            <a:ext cx="11480356" cy="14358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6" name="Google Shape;206;p120"/>
          <p:cNvSpPr txBox="1"/>
          <p:nvPr>
            <p:ph idx="10" type="dt"/>
          </p:nvPr>
        </p:nvSpPr>
        <p:spPr>
          <a:xfrm>
            <a:off x="372491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20"/>
          <p:cNvSpPr txBox="1"/>
          <p:nvPr>
            <p:ph idx="11" type="ftr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120"/>
          <p:cNvSpPr txBox="1"/>
          <p:nvPr>
            <p:ph idx="12" type="sldNum"/>
          </p:nvPr>
        </p:nvSpPr>
        <p:spPr>
          <a:xfrm>
            <a:off x="8634145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ack and white image of a person's face&#10;&#10;Description automatically generated with low confidence" id="209" name="Google Shape;209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08910" y="368300"/>
            <a:ext cx="1443938" cy="35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3">
  <p:cSld name="DARK3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/>
          <p:nvPr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21" name="Google Shape;221;p32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2" name="Google Shape;222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2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4" name="Google Shape;224;p32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5" name="Google Shape;225;p32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2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227" name="Google Shape;22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2">
  <p:cSld name="DARK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1"/>
          <p:cNvSpPr/>
          <p:nvPr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" name="Google Shape;45;p41"/>
          <p:cNvSpPr txBox="1"/>
          <p:nvPr/>
        </p:nvSpPr>
        <p:spPr>
          <a:xfrm>
            <a:off x="8205788" y="6202363"/>
            <a:ext cx="3751262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Google Shape;46;p41"/>
          <p:cNvCxnSpPr/>
          <p:nvPr/>
        </p:nvCxnSpPr>
        <p:spPr>
          <a:xfrm>
            <a:off x="220663" y="6423025"/>
            <a:ext cx="11736387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" name="Google Shape;47;p41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41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1"/>
          <p:cNvSpPr txBox="1"/>
          <p:nvPr>
            <p:ph idx="1" type="body"/>
          </p:nvPr>
        </p:nvSpPr>
        <p:spPr>
          <a:xfrm>
            <a:off x="219600" y="882000"/>
            <a:ext cx="11795828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50" name="Google Shape;5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2900" y="-2"/>
            <a:ext cx="16891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566" y="6438900"/>
            <a:ext cx="101854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72700" y="6438900"/>
            <a:ext cx="20193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/>
          <p:nvPr>
            <p:ph type="title"/>
          </p:nvPr>
        </p:nvSpPr>
        <p:spPr>
          <a:xfrm>
            <a:off x="392558" y="260648"/>
            <a:ext cx="908967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3"/>
          <p:cNvSpPr txBox="1"/>
          <p:nvPr>
            <p:ph idx="1" type="body"/>
          </p:nvPr>
        </p:nvSpPr>
        <p:spPr>
          <a:xfrm>
            <a:off x="392557" y="1646536"/>
            <a:ext cx="11417792" cy="4525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32" name="Google Shape;232;p33"/>
          <p:cNvSpPr txBox="1"/>
          <p:nvPr>
            <p:ph idx="10" type="dt"/>
          </p:nvPr>
        </p:nvSpPr>
        <p:spPr>
          <a:xfrm>
            <a:off x="916901" y="6248400"/>
            <a:ext cx="254694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33" name="Google Shape;233;p3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34" name="Google Shape;234;p33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1">
  <p:cSld name="COVER1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6"/>
          <p:cNvSpPr/>
          <p:nvPr/>
        </p:nvSpPr>
        <p:spPr>
          <a:xfrm>
            <a:off x="-18186" y="-2"/>
            <a:ext cx="12243525" cy="6858002"/>
          </a:xfrm>
          <a:prstGeom prst="rect">
            <a:avLst/>
          </a:prstGeom>
          <a:solidFill>
            <a:srgbClr val="003249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8" name="Google Shape;23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56"/>
          <p:cNvCxnSpPr/>
          <p:nvPr/>
        </p:nvCxnSpPr>
        <p:spPr>
          <a:xfrm>
            <a:off x="220288" y="4078969"/>
            <a:ext cx="11769844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0" name="Google Shape;240;p56"/>
          <p:cNvSpPr txBox="1"/>
          <p:nvPr>
            <p:ph type="title"/>
          </p:nvPr>
        </p:nvSpPr>
        <p:spPr>
          <a:xfrm>
            <a:off x="217017" y="3509440"/>
            <a:ext cx="11773115" cy="5637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56"/>
          <p:cNvSpPr txBox="1"/>
          <p:nvPr>
            <p:ph idx="1" type="body"/>
          </p:nvPr>
        </p:nvSpPr>
        <p:spPr>
          <a:xfrm>
            <a:off x="9390613" y="5091758"/>
            <a:ext cx="2601898" cy="1315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42" name="Google Shape;242;p56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3" name="Google Shape;243;p56"/>
          <p:cNvSpPr txBox="1"/>
          <p:nvPr/>
        </p:nvSpPr>
        <p:spPr>
          <a:xfrm>
            <a:off x="122718" y="6202583"/>
            <a:ext cx="243390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ESA UNCLASSIFIED – Releasable to the</a:t>
            </a:r>
            <a:r>
              <a:rPr lang="en-GB" sz="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Public</a:t>
            </a:r>
            <a:endParaRPr sz="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1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1">
  <p:cSld name="DARK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57"/>
          <p:cNvPicPr preferRelativeResize="0"/>
          <p:nvPr/>
        </p:nvPicPr>
        <p:blipFill rotWithShape="1">
          <a:blip r:embed="rId2">
            <a:alphaModFix/>
          </a:blip>
          <a:srcRect b="7948" l="0" r="0" t="7695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7"/>
          <p:cNvSpPr/>
          <p:nvPr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49" name="Google Shape;249;p57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p57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1" name="Google Shape;25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7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3" name="Google Shape;253;p57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4" name="Google Shape;254;p57"/>
          <p:cNvSpPr txBox="1"/>
          <p:nvPr>
            <p:ph idx="1" type="body"/>
          </p:nvPr>
        </p:nvSpPr>
        <p:spPr>
          <a:xfrm>
            <a:off x="218859" y="888004"/>
            <a:ext cx="11795829" cy="55291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255" name="Google Shape;255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1">
  <p:cSld name="1_DARK1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58"/>
          <p:cNvPicPr preferRelativeResize="0"/>
          <p:nvPr/>
        </p:nvPicPr>
        <p:blipFill rotWithShape="1">
          <a:blip r:embed="rId2">
            <a:alphaModFix/>
          </a:blip>
          <a:srcRect b="7948" l="0" r="0" t="7695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8"/>
          <p:cNvSpPr/>
          <p:nvPr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60" name="Google Shape;260;p58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1" name="Google Shape;261;p58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62" name="Google Shape;26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58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4" name="Google Shape;264;p58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5" name="Google Shape;265;p58"/>
          <p:cNvSpPr txBox="1"/>
          <p:nvPr>
            <p:ph idx="1" type="body"/>
          </p:nvPr>
        </p:nvSpPr>
        <p:spPr>
          <a:xfrm>
            <a:off x="218859" y="888004"/>
            <a:ext cx="11795829" cy="55291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266" name="Google Shape;26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ARK1">
  <p:cSld name="2_DARK1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9"/>
          <p:cNvPicPr preferRelativeResize="0"/>
          <p:nvPr/>
        </p:nvPicPr>
        <p:blipFill rotWithShape="1">
          <a:blip r:embed="rId2">
            <a:alphaModFix/>
          </a:blip>
          <a:srcRect b="7948" l="0" r="0" t="7695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9"/>
          <p:cNvSpPr/>
          <p:nvPr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1" name="Google Shape;27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9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3" name="Google Shape;273;p59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4" name="Google Shape;274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ARK1">
  <p:cSld name="3_DARK1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60"/>
          <p:cNvPicPr preferRelativeResize="0"/>
          <p:nvPr/>
        </p:nvPicPr>
        <p:blipFill rotWithShape="1">
          <a:blip r:embed="rId2">
            <a:alphaModFix/>
          </a:blip>
          <a:srcRect b="7948" l="0" r="0" t="7695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60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0" name="Google Shape;280;p60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1" name="Google Shape;281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2">
  <p:cSld name="DARK2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61"/>
          <p:cNvSpPr/>
          <p:nvPr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86" name="Google Shape;286;p61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7" name="Google Shape;28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61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9" name="Google Shape;289;p61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0" name="Google Shape;290;p61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61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292" name="Google Shape;292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ARK2">
  <p:cSld name="2_DARK2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62"/>
          <p:cNvSpPr/>
          <p:nvPr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7" name="Google Shape;29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62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9" name="Google Shape;299;p62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0" name="Google Shape;300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ARK2">
  <p:cSld name="4_DARK2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3"/>
          <p:cNvSpPr/>
          <p:nvPr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5" name="Google Shape;305;p63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p63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7" name="Google Shape;30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2">
  <p:cSld name="1_DARK2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64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3" name="Google Shape;313;p64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14" name="Google Shape;314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BG">
  <p:cSld name="DARK BG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2"/>
          <p:cNvSpPr/>
          <p:nvPr/>
        </p:nvSpPr>
        <p:spPr>
          <a:xfrm>
            <a:off x="0" y="0"/>
            <a:ext cx="12222163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" name="Google Shape;56;p42"/>
          <p:cNvSpPr txBox="1"/>
          <p:nvPr/>
        </p:nvSpPr>
        <p:spPr>
          <a:xfrm>
            <a:off x="8205788" y="6202363"/>
            <a:ext cx="3751262" cy="214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Google Shape;57;p42"/>
          <p:cNvCxnSpPr/>
          <p:nvPr/>
        </p:nvCxnSpPr>
        <p:spPr>
          <a:xfrm>
            <a:off x="220663" y="6423025"/>
            <a:ext cx="11736387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" name="Google Shape;58;p42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" name="Google Shape;59;p42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2"/>
          <p:cNvSpPr txBox="1"/>
          <p:nvPr>
            <p:ph idx="1" type="body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61" name="Google Shape;6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2900" y="-2"/>
            <a:ext cx="16891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566" y="6438900"/>
            <a:ext cx="101854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72700" y="6438900"/>
            <a:ext cx="20193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ARK2">
  <p:cSld name="3_DARK2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65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p65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0" name="Google Shape;32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BG ">
  <p:cSld name="DARK BG 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66"/>
          <p:cNvPicPr preferRelativeResize="0"/>
          <p:nvPr/>
        </p:nvPicPr>
        <p:blipFill rotWithShape="1">
          <a:blip r:embed="rId2">
            <a:alphaModFix/>
          </a:blip>
          <a:srcRect b="0" l="0" r="0" t="15613"/>
          <a:stretch/>
        </p:blipFill>
        <p:spPr>
          <a:xfrm>
            <a:off x="1" y="-1"/>
            <a:ext cx="12225337" cy="6858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66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5" name="Google Shape;32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66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7" name="Google Shape;327;p66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8" name="Google Shape;328;p66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66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330" name="Google Shape;33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4">
  <p:cSld name="DARK4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7"/>
          <p:cNvSpPr/>
          <p:nvPr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34" name="Google Shape;334;p67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5" name="Google Shape;33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67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7" name="Google Shape;337;p67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aphicFrame>
        <p:nvGraphicFramePr>
          <p:cNvPr id="338" name="Google Shape;338;p67"/>
          <p:cNvGraphicFramePr/>
          <p:nvPr/>
        </p:nvGraphicFramePr>
        <p:xfrm>
          <a:off x="279035" y="1348841"/>
          <a:ext cx="11656061" cy="4718559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339" name="Google Shape;339;p67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40" name="Google Shape;340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5">
  <p:cSld name="DARK5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8"/>
          <p:cNvSpPr/>
          <p:nvPr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44" name="Google Shape;344;p68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45" name="Google Shape;345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68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7" name="Google Shape;347;p68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aphicFrame>
        <p:nvGraphicFramePr>
          <p:cNvPr id="348" name="Google Shape;348;p68"/>
          <p:cNvGraphicFramePr/>
          <p:nvPr/>
        </p:nvGraphicFramePr>
        <p:xfrm>
          <a:off x="279036" y="1244313"/>
          <a:ext cx="11656060" cy="4832637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349" name="Google Shape;349;p68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0" name="Google Shape;350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6">
  <p:cSld name="DARK6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9"/>
          <p:cNvSpPr/>
          <p:nvPr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4" name="Google Shape;35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69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69"/>
          <p:cNvSpPr txBox="1"/>
          <p:nvPr>
            <p:ph idx="1" type="body"/>
          </p:nvPr>
        </p:nvSpPr>
        <p:spPr>
          <a:xfrm>
            <a:off x="218859" y="882192"/>
            <a:ext cx="11795829" cy="5514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7">
  <p:cSld name="DARK7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0"/>
          <p:cNvSpPr/>
          <p:nvPr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59" name="Google Shape;359;p70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0" name="Google Shape;360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70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2" name="Google Shape;362;p70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3" name="Google Shape;363;p70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364" name="Google Shape;364;p70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65" name="Google Shape;36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8">
  <p:cSld name="DARK8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1"/>
          <p:cNvSpPr/>
          <p:nvPr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69" name="Google Shape;369;p71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70" name="Google Shape;370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71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2" name="Google Shape;372;p71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3" name="Google Shape;373;p71"/>
          <p:cNvSpPr txBox="1"/>
          <p:nvPr>
            <p:ph idx="1" type="body"/>
          </p:nvPr>
        </p:nvSpPr>
        <p:spPr>
          <a:xfrm>
            <a:off x="218858" y="1673225"/>
            <a:ext cx="5804672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/>
        </p:txBody>
      </p:sp>
      <p:sp>
        <p:nvSpPr>
          <p:cNvPr id="374" name="Google Shape;374;p71"/>
          <p:cNvSpPr txBox="1"/>
          <p:nvPr>
            <p:ph idx="2" type="body"/>
          </p:nvPr>
        </p:nvSpPr>
        <p:spPr>
          <a:xfrm>
            <a:off x="6227278" y="1673225"/>
            <a:ext cx="5792160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/>
        </p:txBody>
      </p:sp>
      <p:sp>
        <p:nvSpPr>
          <p:cNvPr id="375" name="Google Shape;375;p71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76" name="Google Shape;376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1">
  <p:cSld name="DARK_COLOUR_BG1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2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80" name="Google Shape;380;p72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81" name="Google Shape;381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72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3" name="Google Shape;383;p72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4" name="Google Shape;384;p72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72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386" name="Google Shape;386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2">
  <p:cSld name="DARK_COLOUR_BG2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73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90" name="Google Shape;390;p73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91" name="Google Shape;39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73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3" name="Google Shape;393;p73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4" name="Google Shape;394;p73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73"/>
          <p:cNvSpPr txBox="1"/>
          <p:nvPr>
            <p:ph idx="1" type="body"/>
          </p:nvPr>
        </p:nvSpPr>
        <p:spPr>
          <a:xfrm>
            <a:off x="218859" y="882192"/>
            <a:ext cx="11795829" cy="554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396" name="Google Shape;396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3">
  <p:cSld name="DARK_COLOUR_BG3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4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400" name="Google Shape;400;p74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01" name="Google Shape;401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74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3" name="Google Shape;403;p74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4" name="Google Shape;404;p74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74"/>
          <p:cNvSpPr txBox="1"/>
          <p:nvPr>
            <p:ph idx="1" type="body"/>
          </p:nvPr>
        </p:nvSpPr>
        <p:spPr>
          <a:xfrm>
            <a:off x="218859" y="882192"/>
            <a:ext cx="11795829" cy="554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406" name="Google Shape;406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3">
  <p:cSld name="DARK3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oogle Shape;65;p43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" name="Google Shape;66;p43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3"/>
          <p:cNvSpPr txBox="1"/>
          <p:nvPr>
            <p:ph idx="1" type="body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4">
  <p:cSld name="DARK_COLOUR_BG4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5"/>
          <p:cNvSpPr/>
          <p:nvPr/>
        </p:nvSpPr>
        <p:spPr>
          <a:xfrm>
            <a:off x="-6583" y="-1"/>
            <a:ext cx="12231921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410" name="Google Shape;410;p75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1" name="Google Shape;411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75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3" name="Google Shape;413;p75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4" name="Google Shape;414;p75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75"/>
          <p:cNvSpPr txBox="1"/>
          <p:nvPr>
            <p:ph idx="1" type="body"/>
          </p:nvPr>
        </p:nvSpPr>
        <p:spPr>
          <a:xfrm>
            <a:off x="218859" y="882192"/>
            <a:ext cx="11795829" cy="5541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416" name="Google Shape;41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_COLOUR_BG4">
  <p:cSld name="1_DARK_COLOUR_BG4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6"/>
          <p:cNvSpPr/>
          <p:nvPr/>
        </p:nvSpPr>
        <p:spPr>
          <a:xfrm>
            <a:off x="-6583" y="-1"/>
            <a:ext cx="12231921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0" name="Google Shape;420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76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2" name="Google Shape;422;p76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3" name="Google Shape;423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5">
  <p:cSld name="DARK_COLOUR_BG5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7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427" name="Google Shape;427;p77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8" name="Google Shape;428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77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0" name="Google Shape;430;p77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1" name="Google Shape;431;p77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77"/>
          <p:cNvSpPr txBox="1"/>
          <p:nvPr>
            <p:ph idx="1" type="body"/>
          </p:nvPr>
        </p:nvSpPr>
        <p:spPr>
          <a:xfrm>
            <a:off x="218859" y="882192"/>
            <a:ext cx="11795829" cy="5548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433" name="Google Shape;43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_COLOUR_BG5">
  <p:cSld name="1_DARK_COLOUR_BG5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8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37" name="Google Shape;437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78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9" name="Google Shape;439;p78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0" name="Google Shape;44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6">
  <p:cSld name="DARK_COLOUR_BG6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9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444" name="Google Shape;444;p79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5" name="Google Shape;445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79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7" name="Google Shape;447;p79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8" name="Google Shape;448;p79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p79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450" name="Google Shape;450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_COLOUR_BG6">
  <p:cSld name="1_DARK_COLOUR_BG6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80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4" name="Google Shape;454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0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6" name="Google Shape;456;p80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57" name="Google Shape;457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LOSING1">
  <p:cSld name="DARK_CLOSING1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81"/>
          <p:cNvSpPr/>
          <p:nvPr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35E6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1" name="Google Shape;461;p81"/>
          <p:cNvSpPr/>
          <p:nvPr/>
        </p:nvSpPr>
        <p:spPr>
          <a:xfrm flipH="1">
            <a:off x="4699115" y="2011304"/>
            <a:ext cx="2827109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2" name="Google Shape;462;p81"/>
          <p:cNvSpPr txBox="1"/>
          <p:nvPr/>
        </p:nvSpPr>
        <p:spPr>
          <a:xfrm>
            <a:off x="4699113" y="4524206"/>
            <a:ext cx="2820472" cy="314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81"/>
          <p:cNvSpPr txBox="1"/>
          <p:nvPr/>
        </p:nvSpPr>
        <p:spPr>
          <a:xfrm>
            <a:off x="4699112" y="1740023"/>
            <a:ext cx="2827111" cy="261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/>
          </a:p>
        </p:txBody>
      </p:sp>
      <p:sp>
        <p:nvSpPr>
          <p:cNvPr id="464" name="Google Shape;464;p81"/>
          <p:cNvSpPr txBox="1"/>
          <p:nvPr>
            <p:ph idx="1" type="body"/>
          </p:nvPr>
        </p:nvSpPr>
        <p:spPr>
          <a:xfrm>
            <a:off x="4699112" y="2041526"/>
            <a:ext cx="2827111" cy="2359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9000"/>
              </a:lnSpc>
              <a:spcBef>
                <a:spcPts val="428"/>
              </a:spcBef>
              <a:spcAft>
                <a:spcPts val="0"/>
              </a:spcAft>
              <a:buSzPts val="2140"/>
              <a:buNone/>
              <a:defRPr b="0" sz="214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65" name="Google Shape;465;p81"/>
          <p:cNvSpPr txBox="1"/>
          <p:nvPr>
            <p:ph idx="2" type="body"/>
          </p:nvPr>
        </p:nvSpPr>
        <p:spPr>
          <a:xfrm>
            <a:off x="4699112" y="4406774"/>
            <a:ext cx="2827111" cy="4235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0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_COLOUR_BG2">
  <p:cSld name="1_CLEAR_COLOUR_BG2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82"/>
          <p:cNvSpPr/>
          <p:nvPr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8" name="Google Shape;468;p82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9" name="Google Shape;469;p82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70" name="Google Shape;470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40" y="-215904"/>
            <a:ext cx="2100929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5"/>
          <p:cNvSpPr txBox="1"/>
          <p:nvPr>
            <p:ph idx="1" type="body"/>
          </p:nvPr>
        </p:nvSpPr>
        <p:spPr>
          <a:xfrm>
            <a:off x="336280" y="1316765"/>
            <a:ext cx="11552781" cy="476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4" name="Google Shape;484;p35"/>
          <p:cNvSpPr txBox="1"/>
          <p:nvPr>
            <p:ph type="title"/>
          </p:nvPr>
        </p:nvSpPr>
        <p:spPr>
          <a:xfrm>
            <a:off x="336277" y="322991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p35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6" name="Google Shape;486;p35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21"/>
          <p:cNvSpPr/>
          <p:nvPr/>
        </p:nvSpPr>
        <p:spPr>
          <a:xfrm>
            <a:off x="0" y="-27384"/>
            <a:ext cx="12225338" cy="3460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9" name="Google Shape;489;p121"/>
          <p:cNvSpPr txBox="1"/>
          <p:nvPr>
            <p:ph type="ctrTitle"/>
          </p:nvPr>
        </p:nvSpPr>
        <p:spPr>
          <a:xfrm>
            <a:off x="336277" y="3813044"/>
            <a:ext cx="10602288" cy="153800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0" name="Google Shape;490;p121"/>
          <p:cNvSpPr txBox="1"/>
          <p:nvPr>
            <p:ph idx="1" type="subTitle"/>
          </p:nvPr>
        </p:nvSpPr>
        <p:spPr>
          <a:xfrm>
            <a:off x="336277" y="5462163"/>
            <a:ext cx="9627320" cy="3652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667"/>
              <a:buNone/>
              <a:defRPr b="0" sz="2667">
                <a:solidFill>
                  <a:schemeClr val="accent3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91" name="Google Shape;491;p121"/>
          <p:cNvSpPr/>
          <p:nvPr/>
        </p:nvSpPr>
        <p:spPr>
          <a:xfrm>
            <a:off x="336277" y="6466897"/>
            <a:ext cx="3189252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rPr>
              <a:t>Australia’s National Science Agency</a:t>
            </a:r>
            <a:endParaRPr/>
          </a:p>
        </p:txBody>
      </p:sp>
      <p:pic>
        <p:nvPicPr>
          <p:cNvPr id="492" name="Google Shape;492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38565" y="5569811"/>
            <a:ext cx="962732" cy="96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4">
  <p:cSld name="DARK4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Google Shape;69;p44"/>
          <p:cNvGraphicFramePr/>
          <p:nvPr/>
        </p:nvGraphicFramePr>
        <p:xfrm>
          <a:off x="228600" y="1271588"/>
          <a:ext cx="11757025" cy="4724400"/>
        </p:xfrm>
        <a:graphic>
          <a:graphicData uri="http://schemas.openxmlformats.org/drawingml/2006/chart">
            <c:chart r:id="rId2"/>
          </a:graphicData>
        </a:graphic>
      </p:graphicFrame>
      <p:graphicFrame>
        <p:nvGraphicFramePr>
          <p:cNvPr id="70" name="Google Shape;70;p44"/>
          <p:cNvGraphicFramePr/>
          <p:nvPr/>
        </p:nvGraphicFramePr>
        <p:xfrm>
          <a:off x="227013" y="1298575"/>
          <a:ext cx="11726862" cy="4819650"/>
        </p:xfrm>
        <a:graphic>
          <a:graphicData uri="http://schemas.openxmlformats.org/drawingml/2006/chart">
            <c:chart r:id="rId3"/>
          </a:graphicData>
        </a:graphic>
      </p:graphicFrame>
      <p:cxnSp>
        <p:nvCxnSpPr>
          <p:cNvPr id="71" name="Google Shape;71;p44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" name="Google Shape;72;p44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+ Image" showMasterSp="0">
  <p:cSld name="Title Slide + Image">
    <p:bg>
      <p:bgPr>
        <a:solidFill>
          <a:schemeClr val="lt1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22"/>
          <p:cNvSpPr txBox="1"/>
          <p:nvPr>
            <p:ph type="ctrTitle"/>
          </p:nvPr>
        </p:nvSpPr>
        <p:spPr>
          <a:xfrm>
            <a:off x="336277" y="3813044"/>
            <a:ext cx="10602288" cy="153800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122"/>
          <p:cNvSpPr txBox="1"/>
          <p:nvPr>
            <p:ph idx="1" type="subTitle"/>
          </p:nvPr>
        </p:nvSpPr>
        <p:spPr>
          <a:xfrm>
            <a:off x="336277" y="5462163"/>
            <a:ext cx="9627320" cy="3652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667"/>
              <a:buNone/>
              <a:defRPr b="0" sz="2667">
                <a:solidFill>
                  <a:schemeClr val="accent3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496" name="Google Shape;496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38565" y="5569811"/>
            <a:ext cx="962732" cy="9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22"/>
          <p:cNvSpPr/>
          <p:nvPr/>
        </p:nvSpPr>
        <p:spPr>
          <a:xfrm>
            <a:off x="336277" y="6466897"/>
            <a:ext cx="3189252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rPr>
              <a:t>Australia’s National Science Agency</a:t>
            </a:r>
            <a:endParaRPr/>
          </a:p>
        </p:txBody>
      </p:sp>
      <p:sp>
        <p:nvSpPr>
          <p:cNvPr id="498" name="Google Shape;498;p122"/>
          <p:cNvSpPr/>
          <p:nvPr>
            <p:ph idx="2" type="pic"/>
          </p:nvPr>
        </p:nvSpPr>
        <p:spPr>
          <a:xfrm>
            <a:off x="-2" y="0"/>
            <a:ext cx="12249404" cy="343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+ partner logos" showMasterSp="0">
  <p:cSld name="Title Slide + partner logos">
    <p:bg>
      <p:bgPr>
        <a:solidFill>
          <a:schemeClr val="lt1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23"/>
          <p:cNvSpPr/>
          <p:nvPr/>
        </p:nvSpPr>
        <p:spPr>
          <a:xfrm>
            <a:off x="0" y="-27384"/>
            <a:ext cx="12225338" cy="3460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1" name="Google Shape;501;p123"/>
          <p:cNvSpPr txBox="1"/>
          <p:nvPr>
            <p:ph type="ctrTitle"/>
          </p:nvPr>
        </p:nvSpPr>
        <p:spPr>
          <a:xfrm>
            <a:off x="336277" y="1604798"/>
            <a:ext cx="10602288" cy="153800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b="0"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123"/>
          <p:cNvSpPr txBox="1"/>
          <p:nvPr>
            <p:ph idx="1" type="subTitle"/>
          </p:nvPr>
        </p:nvSpPr>
        <p:spPr>
          <a:xfrm>
            <a:off x="336277" y="3896537"/>
            <a:ext cx="9627320" cy="3652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667"/>
              <a:buNone/>
              <a:defRPr b="0" sz="2667">
                <a:solidFill>
                  <a:schemeClr val="accent3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03" name="Google Shape;503;p123"/>
          <p:cNvSpPr/>
          <p:nvPr/>
        </p:nvSpPr>
        <p:spPr>
          <a:xfrm>
            <a:off x="8712045" y="776335"/>
            <a:ext cx="3189252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Australia’s National Science Agency</a:t>
            </a:r>
            <a:endParaRPr/>
          </a:p>
        </p:txBody>
      </p:sp>
      <p:pic>
        <p:nvPicPr>
          <p:cNvPr id="504" name="Google Shape;504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277" y="356658"/>
            <a:ext cx="962732" cy="96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dark">
  <p:cSld name="Title and Content - dark">
    <p:bg>
      <p:bgPr>
        <a:solidFill>
          <a:schemeClr val="accent2"/>
        </a:soli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/>
          <p:nvPr>
            <p:ph idx="1" type="body"/>
          </p:nvPr>
        </p:nvSpPr>
        <p:spPr>
          <a:xfrm>
            <a:off x="336280" y="1316765"/>
            <a:ext cx="11552781" cy="476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•"/>
              <a:defRPr>
                <a:solidFill>
                  <a:schemeClr val="lt1"/>
                </a:solidFill>
              </a:defRPr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–"/>
              <a:defRPr>
                <a:solidFill>
                  <a:schemeClr val="lt1"/>
                </a:solidFill>
              </a:defRPr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–"/>
              <a:defRPr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7" name="Google Shape;507;p124"/>
          <p:cNvSpPr txBox="1"/>
          <p:nvPr>
            <p:ph type="title"/>
          </p:nvPr>
        </p:nvSpPr>
        <p:spPr>
          <a:xfrm>
            <a:off x="336277" y="322991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124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124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Column Content" type="obj">
  <p:cSld name="OBJECT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25"/>
          <p:cNvSpPr txBox="1"/>
          <p:nvPr>
            <p:ph type="title"/>
          </p:nvPr>
        </p:nvSpPr>
        <p:spPr>
          <a:xfrm>
            <a:off x="336277" y="322991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p125"/>
          <p:cNvSpPr txBox="1"/>
          <p:nvPr>
            <p:ph idx="1" type="body"/>
          </p:nvPr>
        </p:nvSpPr>
        <p:spPr>
          <a:xfrm>
            <a:off x="336280" y="1316765"/>
            <a:ext cx="11552781" cy="476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3" name="Google Shape;513;p125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25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Content">
  <p:cSld name="Title, Subtitle and Content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26"/>
          <p:cNvSpPr txBox="1"/>
          <p:nvPr>
            <p:ph idx="1" type="body"/>
          </p:nvPr>
        </p:nvSpPr>
        <p:spPr>
          <a:xfrm>
            <a:off x="336280" y="1508787"/>
            <a:ext cx="11552781" cy="4094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7" name="Google Shape;517;p126"/>
          <p:cNvSpPr txBox="1"/>
          <p:nvPr>
            <p:ph idx="2" type="body"/>
          </p:nvPr>
        </p:nvSpPr>
        <p:spPr>
          <a:xfrm>
            <a:off x="350088" y="356659"/>
            <a:ext cx="11538973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33"/>
              <a:buNone/>
              <a:defRPr b="0" sz="3733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33"/>
              <a:buNone/>
              <a:defRPr b="0" sz="2933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3733"/>
              <a:buNone/>
              <a:defRPr sz="3733">
                <a:solidFill>
                  <a:srgbClr val="00A9CE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3733"/>
              <a:buNone/>
              <a:defRPr sz="3733">
                <a:solidFill>
                  <a:srgbClr val="00A9CE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3733"/>
              <a:buNone/>
              <a:defRPr sz="3733">
                <a:solidFill>
                  <a:srgbClr val="00A9CE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8" name="Google Shape;518;p126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9" name="Google Shape;519;p126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27"/>
          <p:cNvSpPr txBox="1"/>
          <p:nvPr>
            <p:ph type="title"/>
          </p:nvPr>
        </p:nvSpPr>
        <p:spPr>
          <a:xfrm>
            <a:off x="336277" y="322991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2" name="Google Shape;522;p127"/>
          <p:cNvSpPr txBox="1"/>
          <p:nvPr>
            <p:ph idx="1" type="body"/>
          </p:nvPr>
        </p:nvSpPr>
        <p:spPr>
          <a:xfrm>
            <a:off x="336277" y="1508786"/>
            <a:ext cx="5399524" cy="44164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523" name="Google Shape;523;p127"/>
          <p:cNvSpPr txBox="1"/>
          <p:nvPr>
            <p:ph idx="2" type="body"/>
          </p:nvPr>
        </p:nvSpPr>
        <p:spPr>
          <a:xfrm>
            <a:off x="6249435" y="1508786"/>
            <a:ext cx="5399524" cy="44164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524" name="Google Shape;524;p127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5" name="Google Shape;525;p127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8"/>
          <p:cNvSpPr txBox="1"/>
          <p:nvPr>
            <p:ph type="title"/>
          </p:nvPr>
        </p:nvSpPr>
        <p:spPr>
          <a:xfrm>
            <a:off x="336277" y="322991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8" name="Google Shape;528;p128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9" name="Google Shape;529;p128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dark">
  <p:cSld name="Title Only - dark">
    <p:bg>
      <p:bgPr>
        <a:solidFill>
          <a:schemeClr val="accent2"/>
        </a:solid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29"/>
          <p:cNvSpPr txBox="1"/>
          <p:nvPr>
            <p:ph type="title"/>
          </p:nvPr>
        </p:nvSpPr>
        <p:spPr>
          <a:xfrm>
            <a:off x="336277" y="322991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129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129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30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6" name="Google Shape;536;p130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Layout + image">
  <p:cSld name="Statement Layout + image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31"/>
          <p:cNvSpPr/>
          <p:nvPr>
            <p:ph idx="2" type="pic"/>
          </p:nvPr>
        </p:nvSpPr>
        <p:spPr>
          <a:xfrm>
            <a:off x="-2" y="0"/>
            <a:ext cx="12249404" cy="343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539" name="Google Shape;539;p131"/>
          <p:cNvSpPr txBox="1"/>
          <p:nvPr>
            <p:ph idx="1" type="body"/>
          </p:nvPr>
        </p:nvSpPr>
        <p:spPr>
          <a:xfrm>
            <a:off x="336277" y="3813043"/>
            <a:ext cx="10590052" cy="268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5333"/>
              <a:buFont typeface="Calibri"/>
              <a:buNone/>
              <a:defRPr b="0" sz="5333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5333"/>
              <a:buNone/>
              <a:defRPr b="0" sz="5333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933"/>
              </a:spcBef>
              <a:spcAft>
                <a:spcPts val="0"/>
              </a:spcAft>
              <a:buClr>
                <a:srgbClr val="00313C"/>
              </a:buClr>
              <a:buSzPts val="2667"/>
              <a:buNone/>
              <a:defRPr b="1">
                <a:solidFill>
                  <a:srgbClr val="00313C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5">
  <p:cSld name="DARK5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" name="Google Shape;74;p45"/>
          <p:cNvGraphicFramePr/>
          <p:nvPr/>
        </p:nvGraphicFramePr>
        <p:xfrm>
          <a:off x="228600" y="1168400"/>
          <a:ext cx="11757025" cy="4837113"/>
        </p:xfrm>
        <a:graphic>
          <a:graphicData uri="http://schemas.openxmlformats.org/drawingml/2006/chart">
            <c:chart r:id="rId2"/>
          </a:graphicData>
        </a:graphic>
      </p:graphicFrame>
      <p:cxnSp>
        <p:nvCxnSpPr>
          <p:cNvPr id="75" name="Google Shape;75;p45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" name="Google Shape;76;p45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2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32"/>
          <p:cNvSpPr txBox="1"/>
          <p:nvPr>
            <p:ph idx="1" type="body"/>
          </p:nvPr>
        </p:nvSpPr>
        <p:spPr>
          <a:xfrm>
            <a:off x="336277" y="1508787"/>
            <a:ext cx="9627320" cy="48005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867"/>
              <a:buFont typeface="Calibri"/>
              <a:buNone/>
              <a:defRPr b="0" sz="5867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7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867"/>
              <a:buNone/>
              <a:defRPr b="0" sz="5867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FFFF"/>
              </a:buClr>
              <a:buSzPts val="2933"/>
              <a:buNone/>
              <a:defRPr b="1" sz="2933">
                <a:solidFill>
                  <a:srgbClr val="FFFFFF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Option 1" showMasterSp="0">
  <p:cSld name="Thank You Option 1">
    <p:bg>
      <p:bgPr>
        <a:solidFill>
          <a:schemeClr val="lt1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33"/>
          <p:cNvSpPr/>
          <p:nvPr/>
        </p:nvSpPr>
        <p:spPr>
          <a:xfrm>
            <a:off x="0" y="0"/>
            <a:ext cx="12225338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4" name="Google Shape;544;p133"/>
          <p:cNvSpPr txBox="1"/>
          <p:nvPr>
            <p:ph idx="1" type="subTitle"/>
          </p:nvPr>
        </p:nvSpPr>
        <p:spPr>
          <a:xfrm>
            <a:off x="336277" y="4773150"/>
            <a:ext cx="8086949" cy="1344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45" name="Google Shape;545;p133"/>
          <p:cNvSpPr txBox="1"/>
          <p:nvPr>
            <p:ph type="title"/>
          </p:nvPr>
        </p:nvSpPr>
        <p:spPr>
          <a:xfrm>
            <a:off x="336279" y="3621022"/>
            <a:ext cx="8086947" cy="76808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6" name="Google Shape;546;p133"/>
          <p:cNvSpPr/>
          <p:nvPr/>
        </p:nvSpPr>
        <p:spPr>
          <a:xfrm>
            <a:off x="336277" y="6466897"/>
            <a:ext cx="3189252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rPr>
              <a:t>Australia’s National Science Agency</a:t>
            </a:r>
            <a:endParaRPr/>
          </a:p>
        </p:txBody>
      </p:sp>
      <p:pic>
        <p:nvPicPr>
          <p:cNvPr id="547" name="Google Shape;547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38565" y="5569811"/>
            <a:ext cx="962732" cy="96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Option 2" showMasterSp="0">
  <p:cSld name="Thank You Option 2">
    <p:bg>
      <p:bgPr>
        <a:solidFill>
          <a:schemeClr val="lt1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34"/>
          <p:cNvSpPr/>
          <p:nvPr/>
        </p:nvSpPr>
        <p:spPr>
          <a:xfrm>
            <a:off x="0" y="0"/>
            <a:ext cx="12225338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0" name="Google Shape;550;p134"/>
          <p:cNvSpPr txBox="1"/>
          <p:nvPr>
            <p:ph idx="1" type="subTitle"/>
          </p:nvPr>
        </p:nvSpPr>
        <p:spPr>
          <a:xfrm>
            <a:off x="336277" y="4101076"/>
            <a:ext cx="9627320" cy="2164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51" name="Google Shape;551;p134"/>
          <p:cNvSpPr/>
          <p:nvPr/>
        </p:nvSpPr>
        <p:spPr>
          <a:xfrm>
            <a:off x="336277" y="6466897"/>
            <a:ext cx="3189252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rPr>
              <a:t>Australia’s National Science Agency</a:t>
            </a:r>
            <a:endParaRPr/>
          </a:p>
        </p:txBody>
      </p:sp>
      <p:pic>
        <p:nvPicPr>
          <p:cNvPr id="552" name="Google Shape;552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38565" y="5569811"/>
            <a:ext cx="962732" cy="96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7"/>
          <p:cNvSpPr txBox="1"/>
          <p:nvPr>
            <p:ph idx="1" type="body"/>
          </p:nvPr>
        </p:nvSpPr>
        <p:spPr>
          <a:xfrm>
            <a:off x="336280" y="2067717"/>
            <a:ext cx="11552781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4" name="Google Shape;564;p37"/>
          <p:cNvSpPr txBox="1"/>
          <p:nvPr>
            <p:ph type="title"/>
          </p:nvPr>
        </p:nvSpPr>
        <p:spPr>
          <a:xfrm>
            <a:off x="336277" y="1073945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37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6" name="Google Shape;566;p37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/>
        </a:soli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35"/>
          <p:cNvSpPr txBox="1"/>
          <p:nvPr>
            <p:ph type="ctrTitle"/>
          </p:nvPr>
        </p:nvSpPr>
        <p:spPr>
          <a:xfrm>
            <a:off x="336277" y="2372883"/>
            <a:ext cx="4813660" cy="23042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9" name="Google Shape;569;p135"/>
          <p:cNvSpPr txBox="1"/>
          <p:nvPr>
            <p:ph idx="1" type="subTitle"/>
          </p:nvPr>
        </p:nvSpPr>
        <p:spPr>
          <a:xfrm>
            <a:off x="336277" y="4869160"/>
            <a:ext cx="4813660" cy="768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667"/>
              <a:buNone/>
              <a:defRPr b="0" sz="2667">
                <a:solidFill>
                  <a:schemeClr val="accent3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70" name="Google Shape;570;p135"/>
          <p:cNvSpPr/>
          <p:nvPr/>
        </p:nvSpPr>
        <p:spPr>
          <a:xfrm>
            <a:off x="6112669" y="0"/>
            <a:ext cx="61126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1" name="Google Shape;571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277" y="356658"/>
            <a:ext cx="962732" cy="9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135"/>
          <p:cNvSpPr/>
          <p:nvPr/>
        </p:nvSpPr>
        <p:spPr>
          <a:xfrm>
            <a:off x="336277" y="6466897"/>
            <a:ext cx="3189252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rPr>
              <a:t>Australia’s National Science Agency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+ Image" showMasterSp="0">
  <p:cSld name="Title Slide + Image">
    <p:bg>
      <p:bgPr>
        <a:solidFill>
          <a:schemeClr val="lt1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36"/>
          <p:cNvSpPr txBox="1"/>
          <p:nvPr>
            <p:ph type="ctrTitle"/>
          </p:nvPr>
        </p:nvSpPr>
        <p:spPr>
          <a:xfrm>
            <a:off x="336277" y="2372883"/>
            <a:ext cx="4813660" cy="23042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5" name="Google Shape;575;p136"/>
          <p:cNvSpPr txBox="1"/>
          <p:nvPr>
            <p:ph idx="1" type="subTitle"/>
          </p:nvPr>
        </p:nvSpPr>
        <p:spPr>
          <a:xfrm>
            <a:off x="336277" y="4869160"/>
            <a:ext cx="4813660" cy="768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667"/>
              <a:buNone/>
              <a:defRPr b="0" sz="2667">
                <a:solidFill>
                  <a:schemeClr val="accent3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576" name="Google Shape;576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277" y="356658"/>
            <a:ext cx="962732" cy="9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136"/>
          <p:cNvSpPr/>
          <p:nvPr/>
        </p:nvSpPr>
        <p:spPr>
          <a:xfrm>
            <a:off x="336277" y="6466897"/>
            <a:ext cx="3189252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rPr>
              <a:t>Australia’s National Science Agency</a:t>
            </a:r>
            <a:endParaRPr/>
          </a:p>
        </p:txBody>
      </p:sp>
      <p:sp>
        <p:nvSpPr>
          <p:cNvPr id="578" name="Google Shape;578;p136"/>
          <p:cNvSpPr/>
          <p:nvPr>
            <p:ph idx="2" type="pic"/>
          </p:nvPr>
        </p:nvSpPr>
        <p:spPr>
          <a:xfrm>
            <a:off x="6112668" y="0"/>
            <a:ext cx="61019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 + globe" showMasterSp="0">
  <p:cSld name="1_Title Slide + globe">
    <p:bg>
      <p:bgPr>
        <a:solidFill>
          <a:schemeClr val="lt1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37"/>
          <p:cNvSpPr/>
          <p:nvPr/>
        </p:nvSpPr>
        <p:spPr>
          <a:xfrm>
            <a:off x="6112669" y="0"/>
            <a:ext cx="61126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1" name="Google Shape;581;p137"/>
          <p:cNvSpPr txBox="1"/>
          <p:nvPr>
            <p:ph type="ctrTitle"/>
          </p:nvPr>
        </p:nvSpPr>
        <p:spPr>
          <a:xfrm>
            <a:off x="336277" y="2739703"/>
            <a:ext cx="2695650" cy="23042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82" name="Google Shape;582;p1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277" y="356658"/>
            <a:ext cx="962732" cy="9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137"/>
          <p:cNvSpPr/>
          <p:nvPr/>
        </p:nvSpPr>
        <p:spPr>
          <a:xfrm>
            <a:off x="336277" y="6466897"/>
            <a:ext cx="3189252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rPr>
              <a:t>Australia’s National Science Agency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dark">
  <p:cSld name="Title and Content - dark">
    <p:bg>
      <p:bgPr>
        <a:solidFill>
          <a:schemeClr val="accent2"/>
        </a:solidFill>
      </p:bgPr>
    </p:bg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38"/>
          <p:cNvSpPr txBox="1"/>
          <p:nvPr>
            <p:ph idx="1" type="body"/>
          </p:nvPr>
        </p:nvSpPr>
        <p:spPr>
          <a:xfrm>
            <a:off x="336280" y="2067717"/>
            <a:ext cx="11552781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•"/>
              <a:defRPr>
                <a:solidFill>
                  <a:schemeClr val="lt1"/>
                </a:solidFill>
              </a:defRPr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–"/>
              <a:defRPr>
                <a:solidFill>
                  <a:schemeClr val="lt1"/>
                </a:solidFill>
              </a:defRPr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–"/>
              <a:defRPr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6" name="Google Shape;586;p138"/>
          <p:cNvSpPr txBox="1"/>
          <p:nvPr>
            <p:ph type="title"/>
          </p:nvPr>
        </p:nvSpPr>
        <p:spPr>
          <a:xfrm>
            <a:off x="336277" y="1073945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p138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p138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Column Content" type="obj">
  <p:cSld name="OBJECT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39"/>
          <p:cNvSpPr txBox="1"/>
          <p:nvPr>
            <p:ph type="title"/>
          </p:nvPr>
        </p:nvSpPr>
        <p:spPr>
          <a:xfrm>
            <a:off x="336277" y="1073945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1" name="Google Shape;591;p139"/>
          <p:cNvSpPr txBox="1"/>
          <p:nvPr>
            <p:ph idx="1" type="body"/>
          </p:nvPr>
        </p:nvSpPr>
        <p:spPr>
          <a:xfrm>
            <a:off x="336280" y="2067717"/>
            <a:ext cx="11552781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2" name="Google Shape;592;p139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p139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Content">
  <p:cSld name="Title, Subtitle and Content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40"/>
          <p:cNvSpPr txBox="1"/>
          <p:nvPr>
            <p:ph idx="1" type="body"/>
          </p:nvPr>
        </p:nvSpPr>
        <p:spPr>
          <a:xfrm>
            <a:off x="336280" y="2276872"/>
            <a:ext cx="11552781" cy="4032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6" name="Google Shape;596;p140"/>
          <p:cNvSpPr txBox="1"/>
          <p:nvPr>
            <p:ph idx="2" type="body"/>
          </p:nvPr>
        </p:nvSpPr>
        <p:spPr>
          <a:xfrm>
            <a:off x="350088" y="1124744"/>
            <a:ext cx="11538973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733"/>
              <a:buNone/>
              <a:defRPr b="0" sz="3733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33"/>
              <a:buNone/>
              <a:defRPr b="0" sz="2933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3733"/>
              <a:buNone/>
              <a:defRPr sz="3733">
                <a:solidFill>
                  <a:srgbClr val="00A9CE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3733"/>
              <a:buNone/>
              <a:defRPr sz="3733">
                <a:solidFill>
                  <a:srgbClr val="00A9CE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A9CE"/>
              </a:buClr>
              <a:buSzPts val="3733"/>
              <a:buNone/>
              <a:defRPr sz="3733">
                <a:solidFill>
                  <a:srgbClr val="00A9CE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7" name="Google Shape;597;p140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140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6">
  <p:cSld name="DARK6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6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6"/>
          <p:cNvSpPr txBox="1"/>
          <p:nvPr>
            <p:ph idx="1" type="body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41"/>
          <p:cNvSpPr txBox="1"/>
          <p:nvPr>
            <p:ph type="title"/>
          </p:nvPr>
        </p:nvSpPr>
        <p:spPr>
          <a:xfrm>
            <a:off x="336277" y="1073945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1" name="Google Shape;601;p141"/>
          <p:cNvSpPr txBox="1"/>
          <p:nvPr>
            <p:ph idx="1" type="body"/>
          </p:nvPr>
        </p:nvSpPr>
        <p:spPr>
          <a:xfrm>
            <a:off x="336277" y="2221139"/>
            <a:ext cx="5399524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602" name="Google Shape;602;p141"/>
          <p:cNvSpPr txBox="1"/>
          <p:nvPr>
            <p:ph idx="2" type="body"/>
          </p:nvPr>
        </p:nvSpPr>
        <p:spPr>
          <a:xfrm>
            <a:off x="6249435" y="2221139"/>
            <a:ext cx="5399524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603" name="Google Shape;603;p141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141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catalyst">
  <p:cSld name="Two Content with catalyst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42"/>
          <p:cNvSpPr/>
          <p:nvPr/>
        </p:nvSpPr>
        <p:spPr>
          <a:xfrm>
            <a:off x="6112669" y="0"/>
            <a:ext cx="61126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7" name="Google Shape;607;p142"/>
          <p:cNvSpPr txBox="1"/>
          <p:nvPr>
            <p:ph type="title"/>
          </p:nvPr>
        </p:nvSpPr>
        <p:spPr>
          <a:xfrm>
            <a:off x="336277" y="1073945"/>
            <a:ext cx="539952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8" name="Google Shape;608;p142"/>
          <p:cNvSpPr txBox="1"/>
          <p:nvPr>
            <p:ph idx="1" type="body"/>
          </p:nvPr>
        </p:nvSpPr>
        <p:spPr>
          <a:xfrm>
            <a:off x="336277" y="2221139"/>
            <a:ext cx="5399524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609" name="Google Shape;609;p142"/>
          <p:cNvSpPr txBox="1"/>
          <p:nvPr>
            <p:ph idx="2" type="body"/>
          </p:nvPr>
        </p:nvSpPr>
        <p:spPr>
          <a:xfrm>
            <a:off x="6469242" y="2221139"/>
            <a:ext cx="5399524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610" name="Google Shape;610;p142"/>
          <p:cNvSpPr txBox="1"/>
          <p:nvPr>
            <p:ph idx="11" type="ftr"/>
          </p:nvPr>
        </p:nvSpPr>
        <p:spPr>
          <a:xfrm>
            <a:off x="804021" y="6504333"/>
            <a:ext cx="493178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1" name="Google Shape;611;p142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catalyst dark">
  <p:cSld name="Two Content with catalyst dark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43"/>
          <p:cNvSpPr/>
          <p:nvPr/>
        </p:nvSpPr>
        <p:spPr>
          <a:xfrm>
            <a:off x="6112669" y="0"/>
            <a:ext cx="611266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4" name="Google Shape;614;p143"/>
          <p:cNvSpPr txBox="1"/>
          <p:nvPr>
            <p:ph type="title"/>
          </p:nvPr>
        </p:nvSpPr>
        <p:spPr>
          <a:xfrm>
            <a:off x="336277" y="1073945"/>
            <a:ext cx="539952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p143"/>
          <p:cNvSpPr txBox="1"/>
          <p:nvPr>
            <p:ph idx="1" type="body"/>
          </p:nvPr>
        </p:nvSpPr>
        <p:spPr>
          <a:xfrm>
            <a:off x="336277" y="2221139"/>
            <a:ext cx="5399524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616" name="Google Shape;616;p143"/>
          <p:cNvSpPr txBox="1"/>
          <p:nvPr>
            <p:ph idx="2" type="body"/>
          </p:nvPr>
        </p:nvSpPr>
        <p:spPr>
          <a:xfrm>
            <a:off x="6469242" y="2221139"/>
            <a:ext cx="5399524" cy="4088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indent="-397954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•"/>
              <a:defRPr sz="2667">
                <a:solidFill>
                  <a:schemeClr val="lt1"/>
                </a:solidFill>
              </a:defRPr>
            </a:lvl2pPr>
            <a:lvl3pPr indent="-397954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–"/>
              <a:defRPr sz="2667">
                <a:solidFill>
                  <a:schemeClr val="lt1"/>
                </a:solidFill>
              </a:defRPr>
            </a:lvl3pPr>
            <a:lvl4pPr indent="-397954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667"/>
              <a:buChar char="–"/>
              <a:defRPr sz="2667">
                <a:solidFill>
                  <a:schemeClr val="lt1"/>
                </a:solidFill>
              </a:defRPr>
            </a:lvl4pPr>
            <a:lvl5pPr indent="-3810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5pPr>
            <a:lvl6pPr indent="-381000" lvl="5" marL="2743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617" name="Google Shape;617;p143"/>
          <p:cNvSpPr txBox="1"/>
          <p:nvPr>
            <p:ph idx="11" type="ftr"/>
          </p:nvPr>
        </p:nvSpPr>
        <p:spPr>
          <a:xfrm>
            <a:off x="804021" y="6504333"/>
            <a:ext cx="4931782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143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+ half image">
  <p:cSld name="Title and Content + half image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44"/>
          <p:cNvSpPr/>
          <p:nvPr>
            <p:ph idx="2" type="pic"/>
          </p:nvPr>
        </p:nvSpPr>
        <p:spPr>
          <a:xfrm>
            <a:off x="6112668" y="0"/>
            <a:ext cx="61019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621" name="Google Shape;621;p144"/>
          <p:cNvSpPr txBox="1"/>
          <p:nvPr>
            <p:ph idx="1" type="body"/>
          </p:nvPr>
        </p:nvSpPr>
        <p:spPr>
          <a:xfrm>
            <a:off x="336279" y="2067717"/>
            <a:ext cx="5391297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2" name="Google Shape;622;p144"/>
          <p:cNvSpPr txBox="1"/>
          <p:nvPr>
            <p:ph type="title"/>
          </p:nvPr>
        </p:nvSpPr>
        <p:spPr>
          <a:xfrm>
            <a:off x="336277" y="1073945"/>
            <a:ext cx="5391299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3" name="Google Shape;623;p144"/>
          <p:cNvSpPr txBox="1"/>
          <p:nvPr>
            <p:ph idx="11" type="ftr"/>
          </p:nvPr>
        </p:nvSpPr>
        <p:spPr>
          <a:xfrm>
            <a:off x="804021" y="6504333"/>
            <a:ext cx="4923557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4" name="Google Shape;624;p144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+ quarter image">
  <p:cSld name="1_Title and Content + quarter image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45"/>
          <p:cNvSpPr/>
          <p:nvPr>
            <p:ph idx="2" type="pic"/>
          </p:nvPr>
        </p:nvSpPr>
        <p:spPr>
          <a:xfrm>
            <a:off x="9163437" y="0"/>
            <a:ext cx="30515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627" name="Google Shape;627;p145"/>
          <p:cNvSpPr txBox="1"/>
          <p:nvPr>
            <p:ph idx="1" type="body"/>
          </p:nvPr>
        </p:nvSpPr>
        <p:spPr>
          <a:xfrm>
            <a:off x="336280" y="2067717"/>
            <a:ext cx="8472039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8" name="Google Shape;628;p145"/>
          <p:cNvSpPr txBox="1"/>
          <p:nvPr>
            <p:ph type="title"/>
          </p:nvPr>
        </p:nvSpPr>
        <p:spPr>
          <a:xfrm>
            <a:off x="336277" y="1073945"/>
            <a:ext cx="8472042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145"/>
          <p:cNvSpPr txBox="1"/>
          <p:nvPr>
            <p:ph idx="11" type="ftr"/>
          </p:nvPr>
        </p:nvSpPr>
        <p:spPr>
          <a:xfrm>
            <a:off x="804020" y="6504333"/>
            <a:ext cx="8004298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0" name="Google Shape;630;p145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46"/>
          <p:cNvSpPr txBox="1"/>
          <p:nvPr>
            <p:ph type="title"/>
          </p:nvPr>
        </p:nvSpPr>
        <p:spPr>
          <a:xfrm>
            <a:off x="336277" y="1073945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3" name="Google Shape;633;p146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4" name="Google Shape;634;p146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dark">
  <p:cSld name="Title Only - dark">
    <p:bg>
      <p:bgPr>
        <a:solidFill>
          <a:schemeClr val="accent2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47"/>
          <p:cNvSpPr txBox="1"/>
          <p:nvPr>
            <p:ph type="title"/>
          </p:nvPr>
        </p:nvSpPr>
        <p:spPr>
          <a:xfrm>
            <a:off x="336277" y="1073945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7" name="Google Shape;637;p147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147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48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1" name="Google Shape;641;p148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Layout">
  <p:cSld name="Statement Layout"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49"/>
          <p:cNvSpPr/>
          <p:nvPr>
            <p:ph idx="2" type="pic"/>
          </p:nvPr>
        </p:nvSpPr>
        <p:spPr>
          <a:xfrm>
            <a:off x="6112668" y="0"/>
            <a:ext cx="61019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644" name="Google Shape;644;p149"/>
          <p:cNvSpPr txBox="1"/>
          <p:nvPr>
            <p:ph idx="1" type="body"/>
          </p:nvPr>
        </p:nvSpPr>
        <p:spPr>
          <a:xfrm>
            <a:off x="336277" y="2468894"/>
            <a:ext cx="5295026" cy="3366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5333"/>
              <a:buFont typeface="Calibri"/>
              <a:buNone/>
              <a:defRPr b="0" sz="5333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5333"/>
              <a:buNone/>
              <a:defRPr b="0" sz="5333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933"/>
              </a:spcBef>
              <a:spcAft>
                <a:spcPts val="0"/>
              </a:spcAft>
              <a:buClr>
                <a:srgbClr val="00313C"/>
              </a:buClr>
              <a:buSzPts val="2667"/>
              <a:buNone/>
              <a:defRPr b="1">
                <a:solidFill>
                  <a:srgbClr val="00313C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2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50"/>
          <p:cNvSpPr txBox="1"/>
          <p:nvPr>
            <p:ph idx="1" type="body"/>
          </p:nvPr>
        </p:nvSpPr>
        <p:spPr>
          <a:xfrm>
            <a:off x="336277" y="1700807"/>
            <a:ext cx="9434774" cy="36484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867"/>
              <a:buFont typeface="Calibri"/>
              <a:buNone/>
              <a:defRPr b="0" sz="5867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7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867"/>
              <a:buNone/>
              <a:defRPr b="0" sz="5867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FFFF"/>
              </a:buClr>
              <a:buSzPts val="2933"/>
              <a:buNone/>
              <a:defRPr b="1" sz="2933">
                <a:solidFill>
                  <a:srgbClr val="FFFFFF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7">
  <p:cSld name="DARK7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oogle Shape;81;p47"/>
          <p:cNvCxnSpPr/>
          <p:nvPr/>
        </p:nvCxnSpPr>
        <p:spPr>
          <a:xfrm>
            <a:off x="217488" y="882650"/>
            <a:ext cx="11769725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" name="Google Shape;82;p47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7"/>
          <p:cNvSpPr txBox="1"/>
          <p:nvPr>
            <p:ph idx="1" type="body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Option 1" showMasterSp="0">
  <p:cSld name="Thank You Option 1">
    <p:bg>
      <p:bgPr>
        <a:solidFill>
          <a:schemeClr val="lt1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51"/>
          <p:cNvSpPr txBox="1"/>
          <p:nvPr>
            <p:ph idx="1" type="subTitle"/>
          </p:nvPr>
        </p:nvSpPr>
        <p:spPr>
          <a:xfrm>
            <a:off x="336277" y="3429000"/>
            <a:ext cx="4813660" cy="2880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49" name="Google Shape;649;p151"/>
          <p:cNvSpPr txBox="1"/>
          <p:nvPr>
            <p:ph type="title"/>
          </p:nvPr>
        </p:nvSpPr>
        <p:spPr>
          <a:xfrm>
            <a:off x="336279" y="1220755"/>
            <a:ext cx="4813659" cy="19202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0" name="Google Shape;650;p151"/>
          <p:cNvSpPr/>
          <p:nvPr/>
        </p:nvSpPr>
        <p:spPr>
          <a:xfrm>
            <a:off x="6112669" y="0"/>
            <a:ext cx="61126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1" name="Google Shape;651;p151"/>
          <p:cNvSpPr/>
          <p:nvPr/>
        </p:nvSpPr>
        <p:spPr>
          <a:xfrm>
            <a:off x="336277" y="6466897"/>
            <a:ext cx="3189252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rPr>
              <a:t>Australia’s National Science Agency</a:t>
            </a:r>
            <a:endParaRPr/>
          </a:p>
        </p:txBody>
      </p:sp>
      <p:pic>
        <p:nvPicPr>
          <p:cNvPr id="652" name="Google Shape;652;p1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277" y="356658"/>
            <a:ext cx="962732" cy="96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Option 2" showMasterSp="0">
  <p:cSld name="Thank You Option 2">
    <p:bg>
      <p:bgPr>
        <a:solidFill>
          <a:schemeClr val="lt1"/>
        </a:soli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52"/>
          <p:cNvSpPr txBox="1"/>
          <p:nvPr>
            <p:ph idx="1" type="subTitle"/>
          </p:nvPr>
        </p:nvSpPr>
        <p:spPr>
          <a:xfrm>
            <a:off x="336277" y="2468894"/>
            <a:ext cx="4813660" cy="37963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5" name="Google Shape;655;p152"/>
          <p:cNvSpPr/>
          <p:nvPr/>
        </p:nvSpPr>
        <p:spPr>
          <a:xfrm>
            <a:off x="6112669" y="0"/>
            <a:ext cx="61126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6" name="Google Shape;656;p152"/>
          <p:cNvSpPr/>
          <p:nvPr/>
        </p:nvSpPr>
        <p:spPr>
          <a:xfrm>
            <a:off x="336277" y="6466897"/>
            <a:ext cx="3189252" cy="184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rPr>
              <a:t>Australia’s National Science Agency</a:t>
            </a:r>
            <a:endParaRPr/>
          </a:p>
        </p:txBody>
      </p:sp>
      <p:pic>
        <p:nvPicPr>
          <p:cNvPr id="657" name="Google Shape;657;p1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6277" y="356658"/>
            <a:ext cx="962732" cy="960107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152"/>
          <p:cNvSpPr txBox="1"/>
          <p:nvPr>
            <p:ph type="title"/>
          </p:nvPr>
        </p:nvSpPr>
        <p:spPr>
          <a:xfrm>
            <a:off x="336277" y="1515568"/>
            <a:ext cx="4909933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53"/>
          <p:cNvSpPr/>
          <p:nvPr/>
        </p:nvSpPr>
        <p:spPr>
          <a:xfrm>
            <a:off x="0" y="2"/>
            <a:ext cx="12225338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1" name="Google Shape;661;p15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29863" y="1"/>
            <a:ext cx="2895475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8475" y="111658"/>
            <a:ext cx="2033445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63" name="Google Shape;663;p153"/>
          <p:cNvSpPr/>
          <p:nvPr/>
        </p:nvSpPr>
        <p:spPr>
          <a:xfrm>
            <a:off x="-1781" y="6574605"/>
            <a:ext cx="12227120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153"/>
          <p:cNvSpPr/>
          <p:nvPr/>
        </p:nvSpPr>
        <p:spPr>
          <a:xfrm flipH="1" rot="10800000">
            <a:off x="-4516" y="6540438"/>
            <a:ext cx="1222985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153"/>
          <p:cNvSpPr txBox="1"/>
          <p:nvPr/>
        </p:nvSpPr>
        <p:spPr>
          <a:xfrm>
            <a:off x="10293736" y="6574606"/>
            <a:ext cx="1930712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153"/>
          <p:cNvSpPr txBox="1"/>
          <p:nvPr/>
        </p:nvSpPr>
        <p:spPr>
          <a:xfrm>
            <a:off x="-24450" y="6562799"/>
            <a:ext cx="4939169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</a:pPr>
            <a:r>
              <a:rPr b="1" lang="en-GB" sz="1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WGCV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en-GB" sz="1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53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GB" sz="1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5-8 March 2024</a:t>
            </a:r>
            <a:endParaRPr b="1" sz="18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1" sz="18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7" name="Google Shape;667;p153"/>
          <p:cNvSpPr txBox="1"/>
          <p:nvPr>
            <p:ph idx="1" type="body"/>
          </p:nvPr>
        </p:nvSpPr>
        <p:spPr>
          <a:xfrm>
            <a:off x="325120" y="1558534"/>
            <a:ext cx="11526833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8" name="Google Shape;668;p153"/>
          <p:cNvSpPr txBox="1"/>
          <p:nvPr>
            <p:ph type="title"/>
          </p:nvPr>
        </p:nvSpPr>
        <p:spPr>
          <a:xfrm>
            <a:off x="176529" y="175938"/>
            <a:ext cx="9412532" cy="779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3">
  <p:cSld name="DARK3"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9"/>
          <p:cNvSpPr/>
          <p:nvPr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706" name="Google Shape;706;p39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07" name="Google Shape;707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39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9" name="Google Shape;709;p39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0" name="Google Shape;710;p39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1" name="Google Shape;711;p39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712" name="Google Shape;71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3" name="Google Shape;713;p39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714" name="Google Shape;714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715" name="Google Shape;715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716" name="Google Shape;716;p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717" name="Google Shape;717;p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718" name="Google Shape;718;p3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719" name="Google Shape;719;p3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720" name="Google Shape;720;p3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721" name="Google Shape;721;p3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722" name="Google Shape;722;p3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723" name="Google Shape;723;p3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724" name="Google Shape;724;p3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725" name="Google Shape;725;p3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726" name="Google Shape;726;p3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727" name="Google Shape;727;p3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728" name="Google Shape;728;p3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729" name="Google Shape;729;p39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730" name="Google Shape;730;p39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731" name="Google Shape;731;p39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732" name="Google Shape;732;p39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733" name="Google Shape;733;p39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734" name="Google Shape;734;p39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735" name="Google Shape;735;p39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6" name="Google Shape;736;p39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7" name="Google Shape;737;p39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738" name="Google Shape;738;p39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739" name="Google Shape;739;p39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1">
  <p:cSld name="COVER1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83"/>
          <p:cNvSpPr/>
          <p:nvPr/>
        </p:nvSpPr>
        <p:spPr>
          <a:xfrm>
            <a:off x="-18186" y="-2"/>
            <a:ext cx="12243525" cy="6858002"/>
          </a:xfrm>
          <a:prstGeom prst="rect">
            <a:avLst/>
          </a:prstGeom>
          <a:solidFill>
            <a:srgbClr val="003249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43" name="Google Shape;743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4" name="Google Shape;744;p83"/>
          <p:cNvCxnSpPr/>
          <p:nvPr/>
        </p:nvCxnSpPr>
        <p:spPr>
          <a:xfrm>
            <a:off x="220288" y="4078969"/>
            <a:ext cx="11769844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5" name="Google Shape;745;p83"/>
          <p:cNvSpPr txBox="1"/>
          <p:nvPr>
            <p:ph type="title"/>
          </p:nvPr>
        </p:nvSpPr>
        <p:spPr>
          <a:xfrm>
            <a:off x="217017" y="3509440"/>
            <a:ext cx="11773115" cy="5637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83"/>
          <p:cNvSpPr txBox="1"/>
          <p:nvPr>
            <p:ph idx="1" type="body"/>
          </p:nvPr>
        </p:nvSpPr>
        <p:spPr>
          <a:xfrm>
            <a:off x="9390613" y="5091758"/>
            <a:ext cx="2601898" cy="1315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747" name="Google Shape;747;p83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48" name="Google Shape;748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9" name="Google Shape;749;p83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750" name="Google Shape;750;p8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751" name="Google Shape;751;p8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752" name="Google Shape;752;p8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753" name="Google Shape;753;p8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754" name="Google Shape;754;p8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755" name="Google Shape;755;p8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756" name="Google Shape;756;p8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757" name="Google Shape;757;p8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758" name="Google Shape;758;p8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759" name="Google Shape;759;p8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760" name="Google Shape;760;p8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761" name="Google Shape;761;p8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762" name="Google Shape;762;p8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763" name="Google Shape;763;p8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764" name="Google Shape;764;p8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765" name="Google Shape;765;p83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766" name="Google Shape;766;p83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767" name="Google Shape;767;p83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768" name="Google Shape;768;p83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769" name="Google Shape;769;p83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770" name="Google Shape;770;p83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771" name="Google Shape;771;p83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83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83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774" name="Google Shape;774;p83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775" name="Google Shape;775;p83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6" name="Google Shape;776;p83"/>
          <p:cNvSpPr txBox="1"/>
          <p:nvPr/>
        </p:nvSpPr>
        <p:spPr>
          <a:xfrm>
            <a:off x="122718" y="6202583"/>
            <a:ext cx="243390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ESA UNCLASSIFIED – Releasable to the</a:t>
            </a:r>
            <a:r>
              <a:rPr lang="en-GB" sz="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Public</a:t>
            </a:r>
            <a:endParaRPr sz="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1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1">
  <p:cSld name="DARK1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84"/>
          <p:cNvPicPr preferRelativeResize="0"/>
          <p:nvPr/>
        </p:nvPicPr>
        <p:blipFill rotWithShape="1">
          <a:blip r:embed="rId2">
            <a:alphaModFix/>
          </a:blip>
          <a:srcRect b="7948" l="0" r="0" t="7695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84"/>
          <p:cNvSpPr/>
          <p:nvPr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780" name="Google Shape;780;p84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1" name="Google Shape;781;p84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82" name="Google Shape;782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84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4" name="Google Shape;784;p84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5" name="Google Shape;785;p84"/>
          <p:cNvSpPr txBox="1"/>
          <p:nvPr>
            <p:ph idx="1" type="body"/>
          </p:nvPr>
        </p:nvSpPr>
        <p:spPr>
          <a:xfrm>
            <a:off x="218859" y="888004"/>
            <a:ext cx="11795829" cy="55291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786" name="Google Shape;786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7" name="Google Shape;787;p84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788" name="Google Shape;788;p8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789" name="Google Shape;789;p8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790" name="Google Shape;790;p8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791" name="Google Shape;791;p8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792" name="Google Shape;792;p8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793" name="Google Shape;793;p8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794" name="Google Shape;794;p8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795" name="Google Shape;795;p8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796" name="Google Shape;796;p8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797" name="Google Shape;797;p8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798" name="Google Shape;798;p8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799" name="Google Shape;799;p84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800" name="Google Shape;800;p84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801" name="Google Shape;801;p84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802" name="Google Shape;802;p84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803" name="Google Shape;803;p84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804" name="Google Shape;804;p84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805" name="Google Shape;805;p84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806" name="Google Shape;806;p84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807" name="Google Shape;807;p84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808" name="Google Shape;808;p84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809" name="Google Shape;809;p84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0" name="Google Shape;810;p84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p84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812" name="Google Shape;812;p84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813" name="Google Shape;813;p84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1">
  <p:cSld name="1_DARK1"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85"/>
          <p:cNvPicPr preferRelativeResize="0"/>
          <p:nvPr/>
        </p:nvPicPr>
        <p:blipFill rotWithShape="1">
          <a:blip r:embed="rId2">
            <a:alphaModFix/>
          </a:blip>
          <a:srcRect b="7948" l="0" r="0" t="7695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85"/>
          <p:cNvSpPr/>
          <p:nvPr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817" name="Google Shape;817;p85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8" name="Google Shape;818;p85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9" name="Google Shape;819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85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1" name="Google Shape;821;p85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2" name="Google Shape;822;p85"/>
          <p:cNvSpPr txBox="1"/>
          <p:nvPr>
            <p:ph idx="1" type="body"/>
          </p:nvPr>
        </p:nvSpPr>
        <p:spPr>
          <a:xfrm>
            <a:off x="218859" y="888004"/>
            <a:ext cx="11795829" cy="55291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823" name="Google Shape;823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4" name="Google Shape;824;p85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825" name="Google Shape;825;p8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826" name="Google Shape;826;p8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827" name="Google Shape;827;p8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828" name="Google Shape;828;p8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829" name="Google Shape;829;p8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830" name="Google Shape;830;p8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831" name="Google Shape;831;p8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832" name="Google Shape;832;p8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833" name="Google Shape;833;p8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834" name="Google Shape;834;p8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835" name="Google Shape;835;p8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836" name="Google Shape;836;p8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837" name="Google Shape;837;p8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838" name="Google Shape;838;p8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839" name="Google Shape;839;p8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840" name="Google Shape;840;p8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841" name="Google Shape;841;p8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842" name="Google Shape;842;p8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843" name="Google Shape;843;p8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844" name="Google Shape;844;p8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845" name="Google Shape;845;p8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846" name="Google Shape;846;p8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7" name="Google Shape;847;p8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85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849" name="Google Shape;849;p85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850" name="Google Shape;850;p85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ARK1">
  <p:cSld name="2_DARK1"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86"/>
          <p:cNvPicPr preferRelativeResize="0"/>
          <p:nvPr/>
        </p:nvPicPr>
        <p:blipFill rotWithShape="1">
          <a:blip r:embed="rId2">
            <a:alphaModFix/>
          </a:blip>
          <a:srcRect b="7948" l="0" r="0" t="7695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86"/>
          <p:cNvSpPr/>
          <p:nvPr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54" name="Google Shape;854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86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6" name="Google Shape;856;p86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57" name="Google Shape;857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8" name="Google Shape;858;p86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859" name="Google Shape;859;p8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860" name="Google Shape;860;p8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861" name="Google Shape;861;p8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862" name="Google Shape;862;p8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863" name="Google Shape;863;p8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864" name="Google Shape;864;p8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865" name="Google Shape;865;p8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866" name="Google Shape;866;p8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867" name="Google Shape;867;p8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868" name="Google Shape;868;p86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869" name="Google Shape;869;p86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870" name="Google Shape;870;p86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871" name="Google Shape;871;p86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872" name="Google Shape;872;p86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873" name="Google Shape;873;p86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874" name="Google Shape;874;p86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875" name="Google Shape;875;p86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876" name="Google Shape;876;p86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877" name="Google Shape;877;p86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878" name="Google Shape;878;p86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879" name="Google Shape;879;p86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880" name="Google Shape;880;p86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1" name="Google Shape;881;p86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2" name="Google Shape;882;p86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883" name="Google Shape;883;p86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884" name="Google Shape;884;p86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ARK1">
  <p:cSld name="3_DARK1"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87"/>
          <p:cNvPicPr preferRelativeResize="0"/>
          <p:nvPr/>
        </p:nvPicPr>
        <p:blipFill rotWithShape="1">
          <a:blip r:embed="rId2">
            <a:alphaModFix/>
          </a:blip>
          <a:srcRect b="7948" l="0" r="0" t="7695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87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9" name="Google Shape;889;p87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90" name="Google Shape;890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1" name="Google Shape;891;p87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892" name="Google Shape;892;p8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893" name="Google Shape;893;p8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894" name="Google Shape;894;p8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895" name="Google Shape;895;p8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896" name="Google Shape;896;p8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897" name="Google Shape;897;p8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898" name="Google Shape;898;p8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899" name="Google Shape;899;p8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900" name="Google Shape;900;p8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901" name="Google Shape;901;p8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902" name="Google Shape;902;p8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903" name="Google Shape;903;p8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904" name="Google Shape;904;p8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905" name="Google Shape;905;p87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906" name="Google Shape;906;p87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907" name="Google Shape;907;p8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908" name="Google Shape;908;p87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909" name="Google Shape;909;p87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910" name="Google Shape;910;p87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911" name="Google Shape;911;p87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912" name="Google Shape;912;p87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913" name="Google Shape;913;p87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4" name="Google Shape;914;p87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5" name="Google Shape;915;p87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916" name="Google Shape;916;p87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917" name="Google Shape;917;p87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2">
  <p:cSld name="DARK2"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Google Shape;919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88"/>
          <p:cNvSpPr/>
          <p:nvPr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921" name="Google Shape;921;p88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22" name="Google Shape;922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88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4" name="Google Shape;924;p88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5" name="Google Shape;925;p88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6" name="Google Shape;926;p88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927" name="Google Shape;927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88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929" name="Google Shape;929;p8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930" name="Google Shape;930;p8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931" name="Google Shape;931;p8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932" name="Google Shape;932;p8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933" name="Google Shape;933;p8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934" name="Google Shape;934;p8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935" name="Google Shape;935;p8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936" name="Google Shape;936;p8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937" name="Google Shape;937;p8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938" name="Google Shape;938;p8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939" name="Google Shape;939;p88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940" name="Google Shape;940;p88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941" name="Google Shape;941;p88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942" name="Google Shape;942;p88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943" name="Google Shape;943;p8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944" name="Google Shape;944;p88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945" name="Google Shape;945;p88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946" name="Google Shape;946;p88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947" name="Google Shape;947;p88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948" name="Google Shape;948;p88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949" name="Google Shape;949;p88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950" name="Google Shape;950;p88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1" name="Google Shape;951;p88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2" name="Google Shape;952;p88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953" name="Google Shape;953;p88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954" name="Google Shape;954;p88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21" Type="http://schemas.openxmlformats.org/officeDocument/2006/relationships/theme" Target="../theme/theme3.xml"/><Relationship Id="rId1" Type="http://schemas.openxmlformats.org/officeDocument/2006/relationships/image" Target="../media/image1.png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2" Type="http://schemas.openxmlformats.org/officeDocument/2006/relationships/theme" Target="../theme/theme5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48.xml"/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54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36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72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91.xml"/><Relationship Id="rId22" Type="http://schemas.openxmlformats.org/officeDocument/2006/relationships/theme" Target="../theme/theme7.xml"/><Relationship Id="rId21" Type="http://schemas.openxmlformats.org/officeDocument/2006/relationships/slideLayout" Target="../slideLayouts/slideLayout92.xml"/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89.xml"/></Relationships>
</file>

<file path=ppt/slideMasters/_rels/slideMaster6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04.xml"/><Relationship Id="rId42" Type="http://schemas.openxmlformats.org/officeDocument/2006/relationships/slideLayout" Target="../slideLayouts/slideLayout106.xml"/><Relationship Id="rId41" Type="http://schemas.openxmlformats.org/officeDocument/2006/relationships/slideLayout" Target="../slideLayouts/slideLayout105.xml"/><Relationship Id="rId44" Type="http://schemas.openxmlformats.org/officeDocument/2006/relationships/slideLayout" Target="../slideLayouts/slideLayout108.xml"/><Relationship Id="rId43" Type="http://schemas.openxmlformats.org/officeDocument/2006/relationships/slideLayout" Target="../slideLayouts/slideLayout107.xml"/><Relationship Id="rId46" Type="http://schemas.openxmlformats.org/officeDocument/2006/relationships/slideLayout" Target="../slideLayouts/slideLayout110.xml"/><Relationship Id="rId45" Type="http://schemas.openxmlformats.org/officeDocument/2006/relationships/slideLayout" Target="../slideLayouts/slideLayout109.xml"/><Relationship Id="rId1" Type="http://schemas.openxmlformats.org/officeDocument/2006/relationships/image" Target="../media/image40.png"/><Relationship Id="rId2" Type="http://schemas.openxmlformats.org/officeDocument/2006/relationships/image" Target="../media/image12.png"/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9" Type="http://schemas.openxmlformats.org/officeDocument/2006/relationships/image" Target="../media/image56.png"/><Relationship Id="rId48" Type="http://schemas.openxmlformats.org/officeDocument/2006/relationships/slideLayout" Target="../slideLayouts/slideLayout112.xml"/><Relationship Id="rId47" Type="http://schemas.openxmlformats.org/officeDocument/2006/relationships/slideLayout" Target="../slideLayouts/slideLayout111.xml"/><Relationship Id="rId49" Type="http://schemas.openxmlformats.org/officeDocument/2006/relationships/slideLayout" Target="../slideLayouts/slideLayout113.xml"/><Relationship Id="rId5" Type="http://schemas.openxmlformats.org/officeDocument/2006/relationships/image" Target="../media/image45.png"/><Relationship Id="rId6" Type="http://schemas.openxmlformats.org/officeDocument/2006/relationships/image" Target="../media/image48.png"/><Relationship Id="rId7" Type="http://schemas.openxmlformats.org/officeDocument/2006/relationships/image" Target="../media/image41.png"/><Relationship Id="rId8" Type="http://schemas.openxmlformats.org/officeDocument/2006/relationships/image" Target="../media/image69.png"/><Relationship Id="rId31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03.xml"/><Relationship Id="rId38" Type="http://schemas.openxmlformats.org/officeDocument/2006/relationships/slideLayout" Target="../slideLayouts/slideLayout102.xml"/><Relationship Id="rId20" Type="http://schemas.openxmlformats.org/officeDocument/2006/relationships/image" Target="../media/image57.png"/><Relationship Id="rId22" Type="http://schemas.openxmlformats.org/officeDocument/2006/relationships/image" Target="../media/image76.png"/><Relationship Id="rId21" Type="http://schemas.openxmlformats.org/officeDocument/2006/relationships/image" Target="../media/image66.png"/><Relationship Id="rId24" Type="http://schemas.openxmlformats.org/officeDocument/2006/relationships/image" Target="../media/image73.png"/><Relationship Id="rId23" Type="http://schemas.openxmlformats.org/officeDocument/2006/relationships/image" Target="../media/image59.png"/><Relationship Id="rId26" Type="http://schemas.openxmlformats.org/officeDocument/2006/relationships/image" Target="../media/image46.png"/><Relationship Id="rId25" Type="http://schemas.openxmlformats.org/officeDocument/2006/relationships/image" Target="../media/image60.png"/><Relationship Id="rId28" Type="http://schemas.openxmlformats.org/officeDocument/2006/relationships/image" Target="../media/image68.png"/><Relationship Id="rId27" Type="http://schemas.openxmlformats.org/officeDocument/2006/relationships/image" Target="../media/image64.png"/><Relationship Id="rId29" Type="http://schemas.openxmlformats.org/officeDocument/2006/relationships/slideLayout" Target="../slideLayouts/slideLayout93.xml"/><Relationship Id="rId51" Type="http://schemas.openxmlformats.org/officeDocument/2006/relationships/slideLayout" Target="../slideLayouts/slideLayout115.xml"/><Relationship Id="rId50" Type="http://schemas.openxmlformats.org/officeDocument/2006/relationships/slideLayout" Target="../slideLayouts/slideLayout114.xml"/><Relationship Id="rId53" Type="http://schemas.openxmlformats.org/officeDocument/2006/relationships/slideLayout" Target="../slideLayouts/slideLayout117.xml"/><Relationship Id="rId52" Type="http://schemas.openxmlformats.org/officeDocument/2006/relationships/slideLayout" Target="../slideLayouts/slideLayout116.xml"/><Relationship Id="rId11" Type="http://schemas.openxmlformats.org/officeDocument/2006/relationships/image" Target="../media/image43.png"/><Relationship Id="rId55" Type="http://schemas.openxmlformats.org/officeDocument/2006/relationships/slideLayout" Target="../slideLayouts/slideLayout119.xml"/><Relationship Id="rId10" Type="http://schemas.openxmlformats.org/officeDocument/2006/relationships/image" Target="../media/image47.png"/><Relationship Id="rId54" Type="http://schemas.openxmlformats.org/officeDocument/2006/relationships/slideLayout" Target="../slideLayouts/slideLayout118.xml"/><Relationship Id="rId13" Type="http://schemas.openxmlformats.org/officeDocument/2006/relationships/image" Target="../media/image65.png"/><Relationship Id="rId57" Type="http://schemas.openxmlformats.org/officeDocument/2006/relationships/slideLayout" Target="../slideLayouts/slideLayout121.xml"/><Relationship Id="rId12" Type="http://schemas.openxmlformats.org/officeDocument/2006/relationships/image" Target="../media/image49.png"/><Relationship Id="rId56" Type="http://schemas.openxmlformats.org/officeDocument/2006/relationships/slideLayout" Target="../slideLayouts/slideLayout120.xml"/><Relationship Id="rId15" Type="http://schemas.openxmlformats.org/officeDocument/2006/relationships/image" Target="../media/image61.png"/><Relationship Id="rId14" Type="http://schemas.openxmlformats.org/officeDocument/2006/relationships/image" Target="../media/image55.png"/><Relationship Id="rId58" Type="http://schemas.openxmlformats.org/officeDocument/2006/relationships/theme" Target="../theme/theme2.xml"/><Relationship Id="rId17" Type="http://schemas.openxmlformats.org/officeDocument/2006/relationships/image" Target="../media/image70.png"/><Relationship Id="rId16" Type="http://schemas.openxmlformats.org/officeDocument/2006/relationships/image" Target="../media/image52.png"/><Relationship Id="rId19" Type="http://schemas.openxmlformats.org/officeDocument/2006/relationships/image" Target="../media/image58.png"/><Relationship Id="rId18" Type="http://schemas.openxmlformats.org/officeDocument/2006/relationships/image" Target="../media/image63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3249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/>
        </p:nvSpPr>
        <p:spPr>
          <a:xfrm>
            <a:off x="220663" y="6202363"/>
            <a:ext cx="122237" cy="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1" name="Google Shape;11;p27"/>
          <p:cNvSpPr txBox="1"/>
          <p:nvPr/>
        </p:nvSpPr>
        <p:spPr>
          <a:xfrm>
            <a:off x="773113" y="447675"/>
            <a:ext cx="6707187" cy="211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2;p27"/>
          <p:cNvSpPr txBox="1"/>
          <p:nvPr>
            <p:ph type="title"/>
          </p:nvPr>
        </p:nvSpPr>
        <p:spPr>
          <a:xfrm>
            <a:off x="21590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" type="body"/>
          </p:nvPr>
        </p:nvSpPr>
        <p:spPr>
          <a:xfrm>
            <a:off x="219075" y="882650"/>
            <a:ext cx="11764963" cy="5327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6580" lvl="5" marL="27432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6580" lvl="6" marL="32004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6580" lvl="7" marL="36576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6580" lvl="8" marL="41148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7"/>
          <p:cNvSpPr txBox="1"/>
          <p:nvPr/>
        </p:nvSpPr>
        <p:spPr>
          <a:xfrm>
            <a:off x="8204200" y="6202363"/>
            <a:ext cx="3751263" cy="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p27"/>
          <p:cNvCxnSpPr/>
          <p:nvPr/>
        </p:nvCxnSpPr>
        <p:spPr>
          <a:xfrm>
            <a:off x="220663" y="6423025"/>
            <a:ext cx="11736387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" name="Google Shape;16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502900" y="-2"/>
            <a:ext cx="16891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566" y="6438900"/>
            <a:ext cx="101854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72700" y="6438900"/>
            <a:ext cx="2019300" cy="4191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9"/>
          <p:cNvSpPr txBox="1"/>
          <p:nvPr>
            <p:ph type="title"/>
          </p:nvPr>
        </p:nvSpPr>
        <p:spPr>
          <a:xfrm>
            <a:off x="372492" y="368300"/>
            <a:ext cx="10036419" cy="1290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b="1" i="0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3" name="Google Shape;123;p29"/>
          <p:cNvSpPr txBox="1"/>
          <p:nvPr>
            <p:ph idx="1" type="body"/>
          </p:nvPr>
        </p:nvSpPr>
        <p:spPr>
          <a:xfrm>
            <a:off x="372491" y="1825625"/>
            <a:ext cx="11480356" cy="4303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29"/>
          <p:cNvSpPr txBox="1"/>
          <p:nvPr>
            <p:ph idx="10" type="dt"/>
          </p:nvPr>
        </p:nvSpPr>
        <p:spPr>
          <a:xfrm>
            <a:off x="372491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5" name="Google Shape;125;p29"/>
          <p:cNvSpPr txBox="1"/>
          <p:nvPr>
            <p:ph idx="11" type="ftr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6" name="Google Shape;126;p29"/>
          <p:cNvSpPr txBox="1"/>
          <p:nvPr>
            <p:ph idx="12" type="sldNum"/>
          </p:nvPr>
        </p:nvSpPr>
        <p:spPr>
          <a:xfrm>
            <a:off x="8634145" y="6356351"/>
            <a:ext cx="32187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446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pos="234">
          <p15:clr>
            <a:srgbClr val="F26B43"/>
          </p15:clr>
        </p15:guide>
        <p15:guide id="4" orient="horz" pos="386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/>
          <p:nvPr/>
        </p:nvSpPr>
        <p:spPr>
          <a:xfrm>
            <a:off x="-6584" y="-2"/>
            <a:ext cx="12231922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Google Shape;212;p31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3" name="Google Shape;213;p31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3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1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6" name="Google Shape;216;p31"/>
          <p:cNvSpPr txBox="1"/>
          <p:nvPr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217" name="Google Shape;21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71082" y="6584400"/>
            <a:ext cx="1645884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75" y="6458445"/>
            <a:ext cx="9984026" cy="40513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4"/>
          <p:cNvSpPr txBox="1"/>
          <p:nvPr>
            <p:ph type="title"/>
          </p:nvPr>
        </p:nvSpPr>
        <p:spPr>
          <a:xfrm>
            <a:off x="336277" y="322991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i="0" sz="4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5" name="Google Shape;475;p34"/>
          <p:cNvSpPr txBox="1"/>
          <p:nvPr>
            <p:ph idx="1" type="body"/>
          </p:nvPr>
        </p:nvSpPr>
        <p:spPr>
          <a:xfrm>
            <a:off x="336280" y="1316765"/>
            <a:ext cx="11552781" cy="476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7954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97954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Char char="–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7954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Char char="–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97954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7954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7954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7954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6" name="Google Shape;476;p34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77" name="Google Shape;477;p34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  <p:sp>
        <p:nvSpPr>
          <p:cNvPr id="478" name="Google Shape;478;p34"/>
          <p:cNvSpPr/>
          <p:nvPr/>
        </p:nvSpPr>
        <p:spPr>
          <a:xfrm>
            <a:off x="4249" y="3326609"/>
            <a:ext cx="12248686" cy="801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9" name="Google Shape;479;p34"/>
          <p:cNvSpPr/>
          <p:nvPr/>
        </p:nvSpPr>
        <p:spPr>
          <a:xfrm>
            <a:off x="16981" y="3637758"/>
            <a:ext cx="12223215" cy="49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0" name="Google Shape;480;p34"/>
          <p:cNvSpPr/>
          <p:nvPr/>
        </p:nvSpPr>
        <p:spPr>
          <a:xfrm>
            <a:off x="2128" y="3626646"/>
            <a:ext cx="12257175" cy="544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81" name="Google Shape;481;p3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337334" y="6082479"/>
            <a:ext cx="591171" cy="58955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6"/>
          <p:cNvSpPr txBox="1"/>
          <p:nvPr>
            <p:ph type="title"/>
          </p:nvPr>
        </p:nvSpPr>
        <p:spPr>
          <a:xfrm>
            <a:off x="336277" y="1073945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  <a:defRPr b="0" i="0" sz="4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5" name="Google Shape;555;p36"/>
          <p:cNvSpPr txBox="1"/>
          <p:nvPr>
            <p:ph idx="1" type="body"/>
          </p:nvPr>
        </p:nvSpPr>
        <p:spPr>
          <a:xfrm>
            <a:off x="336280" y="2067717"/>
            <a:ext cx="11552781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7954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97954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Char char="–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7954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Char char="–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97954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7954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7954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7954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6" name="Google Shape;556;p36"/>
          <p:cNvSpPr txBox="1"/>
          <p:nvPr>
            <p:ph idx="11" type="ftr"/>
          </p:nvPr>
        </p:nvSpPr>
        <p:spPr>
          <a:xfrm>
            <a:off x="804020" y="6504333"/>
            <a:ext cx="8133974" cy="12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57" name="Google Shape;557;p36"/>
          <p:cNvSpPr txBox="1"/>
          <p:nvPr>
            <p:ph idx="12" type="sldNum"/>
          </p:nvPr>
        </p:nvSpPr>
        <p:spPr>
          <a:xfrm>
            <a:off x="339028" y="6504333"/>
            <a:ext cx="386105" cy="127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  <p:sp>
        <p:nvSpPr>
          <p:cNvPr id="558" name="Google Shape;558;p36"/>
          <p:cNvSpPr/>
          <p:nvPr/>
        </p:nvSpPr>
        <p:spPr>
          <a:xfrm>
            <a:off x="4249" y="3326609"/>
            <a:ext cx="12248686" cy="801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9" name="Google Shape;559;p36"/>
          <p:cNvSpPr/>
          <p:nvPr/>
        </p:nvSpPr>
        <p:spPr>
          <a:xfrm>
            <a:off x="16981" y="3637758"/>
            <a:ext cx="12223215" cy="49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0" name="Google Shape;560;p36"/>
          <p:cNvSpPr/>
          <p:nvPr/>
        </p:nvSpPr>
        <p:spPr>
          <a:xfrm>
            <a:off x="2128" y="3626646"/>
            <a:ext cx="12257175" cy="544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1" name="Google Shape;561;p3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6278" y="260649"/>
            <a:ext cx="591171" cy="58955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8"/>
          <p:cNvSpPr/>
          <p:nvPr/>
        </p:nvSpPr>
        <p:spPr>
          <a:xfrm>
            <a:off x="-6584" y="-2"/>
            <a:ext cx="12231922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1" name="Google Shape;671;p3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38"/>
          <p:cNvSpPr txBox="1"/>
          <p:nvPr>
            <p:ph idx="1" type="body"/>
          </p:nvPr>
        </p:nvSpPr>
        <p:spPr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3" name="Google Shape;673;p38"/>
          <p:cNvSpPr txBox="1"/>
          <p:nvPr/>
        </p:nvSpPr>
        <p:spPr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-306388" lvl="2" marL="1220788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" name="Google Shape;67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5" name="Google Shape;675;p38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6" name="Google Shape;676;p38"/>
          <p:cNvSpPr txBox="1"/>
          <p:nvPr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grpSp>
        <p:nvGrpSpPr>
          <p:cNvPr id="677" name="Google Shape;677;p38"/>
          <p:cNvGrpSpPr/>
          <p:nvPr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descr="de.png" id="678" name="Google Shape;678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679" name="Google Shape;679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680" name="Google Shape;680;p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681" name="Google Shape;681;p3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682" name="Google Shape;682;p3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683" name="Google Shape;683;p3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684" name="Google Shape;684;p3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685" name="Google Shape;685;p3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686" name="Google Shape;686;p3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687" name="Google Shape;687;p3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688" name="Google Shape;688;p3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689" name="Google Shape;689;p3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690" name="Google Shape;690;p38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691" name="Google Shape;691;p38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692" name="Google Shape;692;p38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693" name="Google Shape;693;p38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694" name="Google Shape;694;p3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695" name="Google Shape;695;p38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696" name="Google Shape;696;p38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697" name="Google Shape;697;p38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698" name="Google Shape;698;p38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699" name="Google Shape;699;p38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38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38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702" name="Google Shape;702;p38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703" name="Google Shape;703;p38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1" r:id="rId34"/>
    <p:sldLayoutId id="2147483752" r:id="rId35"/>
    <p:sldLayoutId id="2147483753" r:id="rId36"/>
    <p:sldLayoutId id="2147483754" r:id="rId37"/>
    <p:sldLayoutId id="2147483755" r:id="rId38"/>
    <p:sldLayoutId id="2147483756" r:id="rId39"/>
    <p:sldLayoutId id="2147483757" r:id="rId40"/>
    <p:sldLayoutId id="2147483758" r:id="rId41"/>
    <p:sldLayoutId id="2147483759" r:id="rId42"/>
    <p:sldLayoutId id="2147483760" r:id="rId43"/>
    <p:sldLayoutId id="2147483761" r:id="rId44"/>
    <p:sldLayoutId id="2147483762" r:id="rId45"/>
    <p:sldLayoutId id="2147483763" r:id="rId46"/>
    <p:sldLayoutId id="2147483764" r:id="rId47"/>
    <p:sldLayoutId id="2147483765" r:id="rId48"/>
    <p:sldLayoutId id="2147483766" r:id="rId49"/>
    <p:sldLayoutId id="2147483767" r:id="rId50"/>
    <p:sldLayoutId id="2147483768" r:id="rId51"/>
    <p:sldLayoutId id="2147483769" r:id="rId52"/>
    <p:sldLayoutId id="2147483770" r:id="rId53"/>
    <p:sldLayoutId id="2147483771" r:id="rId54"/>
    <p:sldLayoutId id="2147483772" r:id="rId55"/>
    <p:sldLayoutId id="2147483773" r:id="rId56"/>
    <p:sldLayoutId id="2147483774" r:id="rId5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3.png"/><Relationship Id="rId4" Type="http://schemas.openxmlformats.org/officeDocument/2006/relationships/image" Target="../media/image139.png"/><Relationship Id="rId5" Type="http://schemas.openxmlformats.org/officeDocument/2006/relationships/image" Target="../media/image1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7.jpg"/><Relationship Id="rId4" Type="http://schemas.openxmlformats.org/officeDocument/2006/relationships/image" Target="../media/image15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eur03.safelinks.protection.outlook.com/?url=https%3A%2F%2Fdoi.org%2F10.5683%2FSP3%2FWXLSK3&amp;data=05%7C01%7Cniall.origo%40npl.co.uk%7Cee0f16bb035c40e7e1c408dbe5ffcca3%7C601e5460b1bf49c0bd2de76ffc186a8d%7C1%7C0%7C638356659051700404%7CUnknown%7CTWFpbGZsb3d8eyJWIjoiMC4wLjAwMDAiLCJQIjoiV2luMzIiLCJBTiI6Ik1haWwiLCJXVCI6Mn0%3D%7C3000%7C%7C%7C&amp;sdata=GVyMROegsBNQN0Tc%2FOIvJ3aC3%2FPaj6Bd9TuVt5HW8%2FI%3D&amp;reserved=0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8.png"/><Relationship Id="rId4" Type="http://schemas.openxmlformats.org/officeDocument/2006/relationships/image" Target="../media/image90.jpg"/><Relationship Id="rId9" Type="http://schemas.openxmlformats.org/officeDocument/2006/relationships/image" Target="../media/image99.png"/><Relationship Id="rId5" Type="http://schemas.openxmlformats.org/officeDocument/2006/relationships/image" Target="../media/image84.jpg"/><Relationship Id="rId6" Type="http://schemas.openxmlformats.org/officeDocument/2006/relationships/image" Target="../media/image92.png"/><Relationship Id="rId7" Type="http://schemas.openxmlformats.org/officeDocument/2006/relationships/image" Target="../media/image83.png"/><Relationship Id="rId8" Type="http://schemas.openxmlformats.org/officeDocument/2006/relationships/image" Target="../media/image91.jpg"/><Relationship Id="rId20" Type="http://schemas.openxmlformats.org/officeDocument/2006/relationships/image" Target="../media/image81.png"/><Relationship Id="rId22" Type="http://schemas.openxmlformats.org/officeDocument/2006/relationships/image" Target="../media/image95.jpg"/><Relationship Id="rId21" Type="http://schemas.openxmlformats.org/officeDocument/2006/relationships/image" Target="../media/image87.png"/><Relationship Id="rId11" Type="http://schemas.openxmlformats.org/officeDocument/2006/relationships/image" Target="../media/image97.jpg"/><Relationship Id="rId10" Type="http://schemas.openxmlformats.org/officeDocument/2006/relationships/image" Target="../media/image110.png"/><Relationship Id="rId13" Type="http://schemas.openxmlformats.org/officeDocument/2006/relationships/image" Target="../media/image79.png"/><Relationship Id="rId12" Type="http://schemas.openxmlformats.org/officeDocument/2006/relationships/image" Target="../media/image104.png"/><Relationship Id="rId15" Type="http://schemas.openxmlformats.org/officeDocument/2006/relationships/image" Target="../media/image148.png"/><Relationship Id="rId14" Type="http://schemas.openxmlformats.org/officeDocument/2006/relationships/image" Target="../media/image86.png"/><Relationship Id="rId17" Type="http://schemas.openxmlformats.org/officeDocument/2006/relationships/image" Target="../media/image77.png"/><Relationship Id="rId16" Type="http://schemas.openxmlformats.org/officeDocument/2006/relationships/image" Target="../media/image80.png"/><Relationship Id="rId19" Type="http://schemas.openxmlformats.org/officeDocument/2006/relationships/image" Target="../media/image98.png"/><Relationship Id="rId18" Type="http://schemas.openxmlformats.org/officeDocument/2006/relationships/image" Target="../media/image8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8.png"/><Relationship Id="rId4" Type="http://schemas.openxmlformats.org/officeDocument/2006/relationships/image" Target="../media/image90.jpg"/><Relationship Id="rId9" Type="http://schemas.openxmlformats.org/officeDocument/2006/relationships/image" Target="../media/image99.png"/><Relationship Id="rId5" Type="http://schemas.openxmlformats.org/officeDocument/2006/relationships/image" Target="../media/image84.jpg"/><Relationship Id="rId6" Type="http://schemas.openxmlformats.org/officeDocument/2006/relationships/image" Target="../media/image92.png"/><Relationship Id="rId7" Type="http://schemas.openxmlformats.org/officeDocument/2006/relationships/image" Target="../media/image83.png"/><Relationship Id="rId8" Type="http://schemas.openxmlformats.org/officeDocument/2006/relationships/image" Target="../media/image91.jpg"/><Relationship Id="rId20" Type="http://schemas.openxmlformats.org/officeDocument/2006/relationships/image" Target="../media/image81.png"/><Relationship Id="rId22" Type="http://schemas.openxmlformats.org/officeDocument/2006/relationships/image" Target="../media/image95.jpg"/><Relationship Id="rId21" Type="http://schemas.openxmlformats.org/officeDocument/2006/relationships/image" Target="../media/image87.png"/><Relationship Id="rId11" Type="http://schemas.openxmlformats.org/officeDocument/2006/relationships/image" Target="../media/image97.jpg"/><Relationship Id="rId10" Type="http://schemas.openxmlformats.org/officeDocument/2006/relationships/image" Target="../media/image110.png"/><Relationship Id="rId13" Type="http://schemas.openxmlformats.org/officeDocument/2006/relationships/image" Target="../media/image79.png"/><Relationship Id="rId12" Type="http://schemas.openxmlformats.org/officeDocument/2006/relationships/image" Target="../media/image104.png"/><Relationship Id="rId15" Type="http://schemas.openxmlformats.org/officeDocument/2006/relationships/image" Target="../media/image148.png"/><Relationship Id="rId14" Type="http://schemas.openxmlformats.org/officeDocument/2006/relationships/image" Target="../media/image86.png"/><Relationship Id="rId17" Type="http://schemas.openxmlformats.org/officeDocument/2006/relationships/image" Target="../media/image77.png"/><Relationship Id="rId16" Type="http://schemas.openxmlformats.org/officeDocument/2006/relationships/image" Target="../media/image80.png"/><Relationship Id="rId19" Type="http://schemas.openxmlformats.org/officeDocument/2006/relationships/image" Target="../media/image98.png"/><Relationship Id="rId18" Type="http://schemas.openxmlformats.org/officeDocument/2006/relationships/image" Target="../media/image8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tern.org.au/tern-observatory/tern-ecosystem-processes/calperum-mallee-supersite/" TargetMode="External"/><Relationship Id="rId4" Type="http://schemas.openxmlformats.org/officeDocument/2006/relationships/hyperlink" Target="https://www.tern.org.au/site-of-the-month-calperum-mallee-supersite/" TargetMode="External"/><Relationship Id="rId5" Type="http://schemas.openxmlformats.org/officeDocument/2006/relationships/image" Target="../media/image145.png"/><Relationship Id="rId6" Type="http://schemas.openxmlformats.org/officeDocument/2006/relationships/image" Target="../media/image138.png"/><Relationship Id="rId7" Type="http://schemas.openxmlformats.org/officeDocument/2006/relationships/image" Target="../media/image144.png"/><Relationship Id="rId8" Type="http://schemas.openxmlformats.org/officeDocument/2006/relationships/image" Target="../media/image1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6.png"/><Relationship Id="rId4" Type="http://schemas.openxmlformats.org/officeDocument/2006/relationships/image" Target="../media/image1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3.png"/><Relationship Id="rId4" Type="http://schemas.openxmlformats.org/officeDocument/2006/relationships/image" Target="../media/image1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0.png"/><Relationship Id="rId4" Type="http://schemas.openxmlformats.org/officeDocument/2006/relationships/image" Target="../media/image95.jpg"/><Relationship Id="rId5" Type="http://schemas.openxmlformats.org/officeDocument/2006/relationships/image" Target="../media/image90.jpg"/><Relationship Id="rId6" Type="http://schemas.openxmlformats.org/officeDocument/2006/relationships/image" Target="../media/image91.jpg"/><Relationship Id="rId7" Type="http://schemas.openxmlformats.org/officeDocument/2006/relationships/image" Target="../media/image8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9.png"/><Relationship Id="rId4" Type="http://schemas.openxmlformats.org/officeDocument/2006/relationships/image" Target="../media/image8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2.png"/><Relationship Id="rId4" Type="http://schemas.openxmlformats.org/officeDocument/2006/relationships/image" Target="../media/image1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3.jpg"/><Relationship Id="rId4" Type="http://schemas.openxmlformats.org/officeDocument/2006/relationships/image" Target="../media/image96.jpg"/><Relationship Id="rId5" Type="http://schemas.openxmlformats.org/officeDocument/2006/relationships/image" Target="../media/image101.png"/><Relationship Id="rId6" Type="http://schemas.openxmlformats.org/officeDocument/2006/relationships/image" Target="../media/image100.jpg"/><Relationship Id="rId7" Type="http://schemas.openxmlformats.org/officeDocument/2006/relationships/image" Target="../media/image114.jpg"/><Relationship Id="rId8" Type="http://schemas.openxmlformats.org/officeDocument/2006/relationships/image" Target="../media/image10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4.jpg"/><Relationship Id="rId4" Type="http://schemas.openxmlformats.org/officeDocument/2006/relationships/image" Target="../media/image106.jpg"/><Relationship Id="rId5" Type="http://schemas.openxmlformats.org/officeDocument/2006/relationships/image" Target="../media/image140.png"/><Relationship Id="rId6" Type="http://schemas.openxmlformats.org/officeDocument/2006/relationships/image" Target="../media/image131.png"/><Relationship Id="rId7" Type="http://schemas.openxmlformats.org/officeDocument/2006/relationships/image" Target="../media/image1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1"/>
          <p:cNvSpPr txBox="1"/>
          <p:nvPr/>
        </p:nvSpPr>
        <p:spPr>
          <a:xfrm>
            <a:off x="125413" y="3421063"/>
            <a:ext cx="11914187" cy="704850"/>
          </a:xfrm>
          <a:prstGeom prst="rect">
            <a:avLst/>
          </a:prstGeom>
          <a:noFill/>
          <a:ln>
            <a:noFill/>
          </a:ln>
        </p:spPr>
        <p:txBody>
          <a:bodyPr anchorCtr="0" anchor="b" bIns="44100" lIns="88200" spcFirstLastPara="1" rIns="88200" wrap="square" tIns="441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SRIX4Veg &amp; SR Validation Protocol with UAVs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1"/>
          <p:cNvSpPr/>
          <p:nvPr/>
        </p:nvSpPr>
        <p:spPr>
          <a:xfrm>
            <a:off x="7288213" y="5591175"/>
            <a:ext cx="4751387" cy="2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6" name="Google Shape;1636;p1"/>
          <p:cNvSpPr txBox="1"/>
          <p:nvPr/>
        </p:nvSpPr>
        <p:spPr>
          <a:xfrm>
            <a:off x="125412" y="4659288"/>
            <a:ext cx="8561387" cy="834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Valentina Boccia (ESA), Cindy Ong (CSIRO)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rgbClr val="00AE9C"/>
              </a:buClr>
              <a:buSzPts val="1600"/>
              <a:buFont typeface="Verdana"/>
              <a:buNone/>
            </a:pPr>
            <a:r>
              <a:rPr b="0" i="0" lang="en-GB" sz="16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&amp; SRIX4Veg-I / –II Teams and Participants </a:t>
            </a:r>
            <a:endParaRPr/>
          </a:p>
        </p:txBody>
      </p:sp>
      <p:sp>
        <p:nvSpPr>
          <p:cNvPr id="1637" name="Google Shape;1637;p1"/>
          <p:cNvSpPr txBox="1"/>
          <p:nvPr/>
        </p:nvSpPr>
        <p:spPr>
          <a:xfrm>
            <a:off x="7870207" y="4705678"/>
            <a:ext cx="4074054" cy="741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9C"/>
              </a:buClr>
              <a:buSzPts val="1400"/>
              <a:buFont typeface="Verdana"/>
              <a:buNone/>
            </a:pPr>
            <a:r>
              <a:rPr b="0" i="0" lang="en-GB" sz="14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CEOS-WGCV Plenary #54</a:t>
            </a:r>
            <a:endParaRPr b="0" i="0" sz="1400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r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b="0" baseline="30000" i="0" lang="en-GB" sz="14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GB" sz="14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 October 2024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p10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SRIX4Veg - Data processing (reflectance)</a:t>
            </a:r>
            <a:endParaRPr/>
          </a:p>
        </p:txBody>
      </p:sp>
      <p:pic>
        <p:nvPicPr>
          <p:cNvPr descr="Chart&#10;&#10;Description automatically generated" id="1757" name="Google Shape;175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7645" y="2551837"/>
            <a:ext cx="36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&#10;&#10;Description automatically generated" id="1758" name="Google Shape;175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6670" y="2551837"/>
            <a:ext cx="3600000" cy="360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9" name="Google Shape;1759;p10"/>
          <p:cNvCxnSpPr/>
          <p:nvPr/>
        </p:nvCxnSpPr>
        <p:spPr>
          <a:xfrm>
            <a:off x="8049940" y="4426201"/>
            <a:ext cx="496711" cy="0"/>
          </a:xfrm>
          <a:prstGeom prst="straightConnector1">
            <a:avLst/>
          </a:prstGeom>
          <a:noFill/>
          <a:ln cap="flat" cmpd="sng" w="28575">
            <a:solidFill>
              <a:srgbClr val="00AD9B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Chart, scatter chart&#10;&#10;Description automatically generated" id="1760" name="Google Shape;176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1866" y="2664725"/>
            <a:ext cx="4090187" cy="3342877"/>
          </a:xfrm>
          <a:prstGeom prst="rect">
            <a:avLst/>
          </a:prstGeom>
          <a:noFill/>
          <a:ln>
            <a:noFill/>
          </a:ln>
        </p:spPr>
      </p:pic>
      <p:sp>
        <p:nvSpPr>
          <p:cNvPr id="1761" name="Google Shape;1761;p10"/>
          <p:cNvSpPr txBox="1"/>
          <p:nvPr/>
        </p:nvSpPr>
        <p:spPr>
          <a:xfrm>
            <a:off x="308653" y="1127379"/>
            <a:ext cx="1112701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ASD measurements taken before and after each flight, so to allow averages and redundancy to be taken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Time difference of +/- 30 minutes roughly</a:t>
            </a:r>
            <a:endParaRPr/>
          </a:p>
          <a:p>
            <a:pPr indent="-38100" lvl="1" marL="609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Account for changes </a:t>
            </a: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illumination conditions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11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SRIX4Veg - Comparison of Results (1/2)</a:t>
            </a:r>
            <a:endParaRPr/>
          </a:p>
        </p:txBody>
      </p:sp>
      <p:sp>
        <p:nvSpPr>
          <p:cNvPr id="1768" name="Google Shape;1768;p11"/>
          <p:cNvSpPr txBox="1"/>
          <p:nvPr/>
        </p:nvSpPr>
        <p:spPr>
          <a:xfrm>
            <a:off x="284207" y="1154947"/>
            <a:ext cx="6987854" cy="20644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 fontScale="92500" lnSpcReduction="10000"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Assess the impact of user decisions on the creation of surface reflectance validation datasets from UAVs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Instrument type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Flight design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Post-processing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Determine if a common protocol improves consistency between users</a:t>
            </a:r>
            <a:endParaRPr/>
          </a:p>
        </p:txBody>
      </p:sp>
      <p:sp>
        <p:nvSpPr>
          <p:cNvPr id="1769" name="Google Shape;1769;p11"/>
          <p:cNvSpPr txBox="1"/>
          <p:nvPr/>
        </p:nvSpPr>
        <p:spPr>
          <a:xfrm>
            <a:off x="7768007" y="1956339"/>
            <a:ext cx="388819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Comparison Objective</a:t>
            </a:r>
            <a:endParaRPr/>
          </a:p>
        </p:txBody>
      </p:sp>
      <p:sp>
        <p:nvSpPr>
          <p:cNvPr id="1770" name="Google Shape;1770;p11"/>
          <p:cNvSpPr txBox="1"/>
          <p:nvPr/>
        </p:nvSpPr>
        <p:spPr>
          <a:xfrm>
            <a:off x="258807" y="4608095"/>
            <a:ext cx="545352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Comparison Caveats:</a:t>
            </a:r>
            <a:endParaRPr/>
          </a:p>
        </p:txBody>
      </p:sp>
      <p:sp>
        <p:nvSpPr>
          <p:cNvPr id="1771" name="Google Shape;1771;p11"/>
          <p:cNvSpPr txBox="1"/>
          <p:nvPr/>
        </p:nvSpPr>
        <p:spPr>
          <a:xfrm>
            <a:off x="3778134" y="3426243"/>
            <a:ext cx="8162997" cy="297455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Not all data received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Some was not useable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 a result, criteria for pairs was expanded to either side, e.g.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		A	B	C	D 	 F	G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		A	B	C	D 	 F	G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total, 5 of 7 participants’ data is included in this analysis</a:t>
            </a:r>
            <a:endParaRPr/>
          </a:p>
        </p:txBody>
      </p:sp>
      <p:sp>
        <p:nvSpPr>
          <p:cNvPr id="1772" name="Google Shape;1772;p11"/>
          <p:cNvSpPr/>
          <p:nvPr/>
        </p:nvSpPr>
        <p:spPr>
          <a:xfrm rot="-5400000">
            <a:off x="6945487" y="4766645"/>
            <a:ext cx="150669" cy="88323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3" name="Google Shape;1773;p11"/>
          <p:cNvSpPr/>
          <p:nvPr/>
        </p:nvSpPr>
        <p:spPr>
          <a:xfrm rot="-5400000">
            <a:off x="7892221" y="4766645"/>
            <a:ext cx="150669" cy="88323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4" name="Google Shape;1774;p11"/>
          <p:cNvSpPr/>
          <p:nvPr/>
        </p:nvSpPr>
        <p:spPr>
          <a:xfrm rot="-5400000">
            <a:off x="8819744" y="4779057"/>
            <a:ext cx="150669" cy="88323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5" name="Google Shape;1775;p11"/>
          <p:cNvSpPr/>
          <p:nvPr/>
        </p:nvSpPr>
        <p:spPr>
          <a:xfrm rot="-5400000">
            <a:off x="9754280" y="4779057"/>
            <a:ext cx="150669" cy="88323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6" name="Google Shape;1776;p11"/>
          <p:cNvSpPr/>
          <p:nvPr/>
        </p:nvSpPr>
        <p:spPr>
          <a:xfrm rot="-5400000">
            <a:off x="10675361" y="4779057"/>
            <a:ext cx="150669" cy="88323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7" name="Google Shape;1777;p11"/>
          <p:cNvSpPr/>
          <p:nvPr/>
        </p:nvSpPr>
        <p:spPr>
          <a:xfrm rot="-5400000">
            <a:off x="7449851" y="4755001"/>
            <a:ext cx="150670" cy="1829966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8" name="Google Shape;1778;p11"/>
          <p:cNvSpPr/>
          <p:nvPr/>
        </p:nvSpPr>
        <p:spPr>
          <a:xfrm rot="-5400000">
            <a:off x="8408118" y="4901130"/>
            <a:ext cx="127941" cy="1893811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9" name="Google Shape;1779;p11"/>
          <p:cNvSpPr/>
          <p:nvPr/>
        </p:nvSpPr>
        <p:spPr>
          <a:xfrm rot="-5400000">
            <a:off x="9343660" y="4755001"/>
            <a:ext cx="150670" cy="1829966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0" name="Google Shape;1780;p11"/>
          <p:cNvSpPr/>
          <p:nvPr/>
        </p:nvSpPr>
        <p:spPr>
          <a:xfrm rot="-5400000">
            <a:off x="10296833" y="4944416"/>
            <a:ext cx="150670" cy="1829966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1" name="Google Shape;1781;p11"/>
          <p:cNvSpPr txBox="1"/>
          <p:nvPr/>
        </p:nvSpPr>
        <p:spPr>
          <a:xfrm>
            <a:off x="4882833" y="4838928"/>
            <a:ext cx="1526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Original</a:t>
            </a:r>
            <a:endParaRPr/>
          </a:p>
        </p:txBody>
      </p:sp>
      <p:sp>
        <p:nvSpPr>
          <p:cNvPr id="1782" name="Google Shape;1782;p11"/>
          <p:cNvSpPr txBox="1"/>
          <p:nvPr/>
        </p:nvSpPr>
        <p:spPr>
          <a:xfrm>
            <a:off x="4720336" y="5316979"/>
            <a:ext cx="16815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Expanded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12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SRIX4Veg - Comparison of Results (2/2)</a:t>
            </a:r>
            <a:endParaRPr/>
          </a:p>
        </p:txBody>
      </p:sp>
      <p:sp>
        <p:nvSpPr>
          <p:cNvPr id="1789" name="Google Shape;1789;p12"/>
          <p:cNvSpPr txBox="1"/>
          <p:nvPr/>
        </p:nvSpPr>
        <p:spPr>
          <a:xfrm>
            <a:off x="218858" y="1119227"/>
            <a:ext cx="8658224" cy="19287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 looked at the absolute pairwise differences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Participant names are anonymised 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Approximately 18/14 pairs in total (some variation based on spectral coverage)</a:t>
            </a:r>
            <a:endParaRPr/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Band-based assessment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aph of a graph showing different types of data&#10;&#10;Description automatically generated with medium confidence" id="1790" name="Google Shape;179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4476" y="2537736"/>
            <a:ext cx="4522004" cy="3833570"/>
          </a:xfrm>
          <a:prstGeom prst="rect">
            <a:avLst/>
          </a:prstGeom>
          <a:noFill/>
          <a:ln>
            <a:noFill/>
          </a:ln>
        </p:spPr>
      </p:pic>
      <p:sp>
        <p:nvSpPr>
          <p:cNvPr id="1791" name="Google Shape;1791;p12"/>
          <p:cNvSpPr txBox="1"/>
          <p:nvPr/>
        </p:nvSpPr>
        <p:spPr>
          <a:xfrm>
            <a:off x="347870" y="3632435"/>
            <a:ext cx="623514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Band-wise median differences for the whole exercise are shown, clearly showing that experiment 1 (defined protocol) had lower differences. No uncertainties present because none were provided back to us.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13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SRIX4Veg - Outcome</a:t>
            </a:r>
            <a:endParaRPr/>
          </a:p>
        </p:txBody>
      </p:sp>
      <p:sp>
        <p:nvSpPr>
          <p:cNvPr id="1798" name="Google Shape;1798;p13"/>
          <p:cNvSpPr txBox="1"/>
          <p:nvPr/>
        </p:nvSpPr>
        <p:spPr>
          <a:xfrm>
            <a:off x="206158" y="924868"/>
            <a:ext cx="11386656" cy="2466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-228600" lvl="0" marL="2286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Results supported the need for a protocol</a:t>
            </a:r>
            <a:endParaRPr/>
          </a:p>
          <a:p>
            <a:pPr indent="-228600" lvl="0" marL="228600" marR="0" rtl="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Reduction in median difference can be as high as 15%</a:t>
            </a:r>
            <a:endParaRPr/>
          </a:p>
          <a:p>
            <a:pPr indent="-228600" lvl="0" marL="228600" marR="0" rtl="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Post-campaign workshop held at ESA-ESRIN (and hybrid) in November 2023</a:t>
            </a:r>
            <a:endParaRPr/>
          </a:p>
          <a:p>
            <a:pPr indent="-228600" lvl="0" marL="228600" marR="0" rtl="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Participants attended to discuss results, challenges, successes, and to design and allocate protocol work. That helped to shape the contents and structure of the protocol.</a:t>
            </a:r>
            <a:endParaRPr/>
          </a:p>
        </p:txBody>
      </p:sp>
      <p:pic>
        <p:nvPicPr>
          <p:cNvPr descr="A group of people standing in front of a building&#10;&#10;Description automatically generated" id="1799" name="Google Shape;1799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518" r="5449" t="12113"/>
          <a:stretch/>
        </p:blipFill>
        <p:spPr>
          <a:xfrm>
            <a:off x="790358" y="3460390"/>
            <a:ext cx="4010242" cy="290380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group of people on a video conference&#10;&#10;Description automatically generated" id="1800" name="Google Shape;180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8256" y="3429000"/>
            <a:ext cx="5477258" cy="29300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14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Protocol is here !</a:t>
            </a:r>
            <a:endParaRPr/>
          </a:p>
        </p:txBody>
      </p:sp>
      <p:sp>
        <p:nvSpPr>
          <p:cNvPr id="1807" name="Google Shape;1807;p14"/>
          <p:cNvSpPr txBox="1"/>
          <p:nvPr/>
        </p:nvSpPr>
        <p:spPr>
          <a:xfrm>
            <a:off x="218858" y="1198088"/>
            <a:ext cx="6867742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After successful field campaigns and multi-institution collaborative effort, a first draft of the protocol was presented.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full Protocol review by CEOS was requested.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t/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oster of a person walking with a backpack&#10;&#10;Description automatically generated" id="1808" name="Google Shape;180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7767" y="1"/>
            <a:ext cx="531027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15"/>
          <p:cNvSpPr txBox="1"/>
          <p:nvPr>
            <p:ph type="title"/>
          </p:nvPr>
        </p:nvSpPr>
        <p:spPr>
          <a:xfrm>
            <a:off x="218858" y="157324"/>
            <a:ext cx="6616209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Protocol: Important Considerations</a:t>
            </a:r>
            <a:endParaRPr/>
          </a:p>
        </p:txBody>
      </p:sp>
      <p:sp>
        <p:nvSpPr>
          <p:cNvPr id="1815" name="Google Shape;1815;p15"/>
          <p:cNvSpPr txBox="1"/>
          <p:nvPr/>
        </p:nvSpPr>
        <p:spPr>
          <a:xfrm>
            <a:off x="218858" y="1121888"/>
            <a:ext cx="6397842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Protocol is designed for surface reflectance validation datasets with UAVs (</a:t>
            </a:r>
            <a:r>
              <a:rPr lang="en-GB" sz="18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not general surface reflectance measurements</a:t>
            </a: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Document is structured into a condensed version (i.e. quick reference; chapter 5) and long-version (chapter 6).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recommendations are based on feedback from the November 2023 SRIX4Veg-I workshop and the two SRIX4Veg-I and -II campaigns.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Intention is that the Protocol is sensor-agnostic.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Protocol aims to remain adaptable to future scientific improvements.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Synthesised set of recommendations pointing to more detailed explanation in other parts of the document.</a:t>
            </a:r>
            <a:endParaRPr/>
          </a:p>
        </p:txBody>
      </p:sp>
      <p:pic>
        <p:nvPicPr>
          <p:cNvPr descr="A poster of a person walking with a backpack&#10;&#10;Description automatically generated" id="1816" name="Google Shape;181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7767" y="1"/>
            <a:ext cx="531027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16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Protocol: Requested Changes (1/2)</a:t>
            </a:r>
            <a:endParaRPr/>
          </a:p>
        </p:txBody>
      </p:sp>
      <p:sp>
        <p:nvSpPr>
          <p:cNvPr id="1823" name="Google Shape;1823;p16"/>
          <p:cNvSpPr txBox="1"/>
          <p:nvPr/>
        </p:nvSpPr>
        <p:spPr>
          <a:xfrm>
            <a:off x="201926" y="1204466"/>
            <a:ext cx="6633141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Grouping of recommendations by category (multiple)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 of uncertainty budget (IVOS) and how to assess/reduce it (USGS)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Comment on straylight characterisation of imagers (IVOS)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Include more information on geo-correction (USGS)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More real-world examples (USGS)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Recommendations on UAV flight timing (LPV)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Prioritisation of recommendations (LPV)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Convert some recommendations to requirements when required to achieve CEOS-FRM (IVOS)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oster of a person walking with a backpack&#10;&#10;Description automatically generated" id="1824" name="Google Shape;182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7767" y="1"/>
            <a:ext cx="531027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9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17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Protocol: Requested Changes (2/2)</a:t>
            </a:r>
            <a:endParaRPr/>
          </a:p>
        </p:txBody>
      </p:sp>
      <p:sp>
        <p:nvSpPr>
          <p:cNvPr id="1831" name="Google Shape;1831;p17"/>
          <p:cNvSpPr txBox="1"/>
          <p:nvPr/>
        </p:nvSpPr>
        <p:spPr>
          <a:xfrm>
            <a:off x="201926" y="1204466"/>
            <a:ext cx="663314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Explanation of spectral data format recommendation (USGS)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More emphasis on trade-offs and regulation issues (USGS)</a:t>
            </a:r>
            <a:endParaRPr/>
          </a:p>
        </p:txBody>
      </p:sp>
      <p:sp>
        <p:nvSpPr>
          <p:cNvPr id="1832" name="Google Shape;1832;p17"/>
          <p:cNvSpPr txBox="1"/>
          <p:nvPr/>
        </p:nvSpPr>
        <p:spPr>
          <a:xfrm>
            <a:off x="138426" y="3477234"/>
            <a:ext cx="6633140" cy="1015663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Changes to be completed by the 11</a:t>
            </a:r>
            <a:r>
              <a:rPr baseline="30000"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November 2024</a:t>
            </a:r>
            <a:endParaRPr/>
          </a:p>
          <a:p>
            <a:pPr indent="-158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en-GB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allow full author contribution to changes</a:t>
            </a:r>
            <a:endParaRPr/>
          </a:p>
        </p:txBody>
      </p:sp>
      <p:pic>
        <p:nvPicPr>
          <p:cNvPr descr="A poster of a person walking with a backpack&#10;&#10;Description automatically generated" id="1833" name="Google Shape;183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7767" y="1"/>
            <a:ext cx="531027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8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18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Citations and Acknowledgements</a:t>
            </a:r>
            <a:endParaRPr/>
          </a:p>
        </p:txBody>
      </p:sp>
      <p:sp>
        <p:nvSpPr>
          <p:cNvPr id="1840" name="Google Shape;1840;p18"/>
          <p:cNvSpPr txBox="1"/>
          <p:nvPr/>
        </p:nvSpPr>
        <p:spPr>
          <a:xfrm>
            <a:off x="371476" y="1825625"/>
            <a:ext cx="11415516" cy="225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Thanks to all the participants!</a:t>
            </a:r>
            <a:endParaRPr/>
          </a:p>
          <a:p>
            <a:pPr indent="-1143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Arroyo-Mora, J. Pablo; Kalacska, Margaret; Soffer, Raymond; Lucanus, Oliver; Løke, Trond; Hernandez, Julio; Adamek, Dennis, 2023, "SRIX4VEG: Surface Reflectance Intercomparison Exercise for Vegetation - NRC, ARSL, NEO", </a:t>
            </a:r>
            <a:r>
              <a:rPr b="0" i="0" lang="en-GB" sz="1800" u="sng" cap="none" strike="noStrike">
                <a:solidFill>
                  <a:srgbClr val="0086F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https://doi.org/10.5683/SP3/WXLSK3</a:t>
            </a: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Borealis, V1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5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19"/>
          <p:cNvSpPr/>
          <p:nvPr/>
        </p:nvSpPr>
        <p:spPr>
          <a:xfrm>
            <a:off x="16669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light&#10;&#10;Description automatically generated" id="1847" name="Google Shape;184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4144" y="61415"/>
            <a:ext cx="2662541" cy="1514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1848" name="Google Shape;1848;p19"/>
          <p:cNvPicPr preferRelativeResize="0"/>
          <p:nvPr/>
        </p:nvPicPr>
        <p:blipFill rotWithShape="1">
          <a:blip r:embed="rId4">
            <a:alphaModFix/>
          </a:blip>
          <a:srcRect b="0" l="13387" r="11270" t="0"/>
          <a:stretch/>
        </p:blipFill>
        <p:spPr>
          <a:xfrm>
            <a:off x="10851324" y="5820747"/>
            <a:ext cx="1258971" cy="1025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849" name="Google Shape;184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8038" y="1576106"/>
            <a:ext cx="2459681" cy="1705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850" name="Google Shape;185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4247" y="5823460"/>
            <a:ext cx="2552694" cy="910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1851" name="Google Shape;185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12520" y="5675978"/>
            <a:ext cx="1951973" cy="1058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852" name="Google Shape;1852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79160" y="6071164"/>
            <a:ext cx="2459681" cy="5247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 with medium confidence" id="1853" name="Google Shape;1853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36262" y="5927827"/>
            <a:ext cx="2358091" cy="702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1854" name="Google Shape;1854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476" y="2036929"/>
            <a:ext cx="2762014" cy="1104805"/>
          </a:xfrm>
          <a:prstGeom prst="rect">
            <a:avLst/>
          </a:prstGeom>
          <a:noFill/>
          <a:ln>
            <a:noFill/>
          </a:ln>
        </p:spPr>
      </p:pic>
      <p:sp>
        <p:nvSpPr>
          <p:cNvPr id="1855" name="Google Shape;1855;p19"/>
          <p:cNvSpPr/>
          <p:nvPr/>
        </p:nvSpPr>
        <p:spPr>
          <a:xfrm>
            <a:off x="9706579" y="245340"/>
            <a:ext cx="2289488" cy="74168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clipart&#10;&#10;Description automatically generated" id="1856" name="Google Shape;1856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920588" y="1907762"/>
            <a:ext cx="2189706" cy="1042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808552" y="1451113"/>
            <a:ext cx="2154763" cy="18010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logo&#10;&#10;Description automatically generated" id="1858" name="Google Shape;1858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708442" y="1576106"/>
            <a:ext cx="1980064" cy="173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1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487654" y="4160565"/>
            <a:ext cx="2507485" cy="9881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0" name="Google Shape;1860;p19"/>
          <p:cNvGrpSpPr/>
          <p:nvPr/>
        </p:nvGrpSpPr>
        <p:grpSpPr>
          <a:xfrm>
            <a:off x="2335775" y="3510258"/>
            <a:ext cx="3409950" cy="841875"/>
            <a:chOff x="0" y="2257425"/>
            <a:chExt cx="5068957" cy="1340540"/>
          </a:xfrm>
        </p:grpSpPr>
        <p:sp>
          <p:nvSpPr>
            <p:cNvPr id="1861" name="Google Shape;1861;p19"/>
            <p:cNvSpPr/>
            <p:nvPr/>
          </p:nvSpPr>
          <p:spPr>
            <a:xfrm>
              <a:off x="0" y="2257425"/>
              <a:ext cx="5068957" cy="1340540"/>
            </a:xfrm>
            <a:prstGeom prst="rect">
              <a:avLst/>
            </a:prstGeom>
            <a:solidFill>
              <a:schemeClr val="dk1"/>
            </a:solidFill>
            <a:ln cap="flat" cmpd="sng" w="25400">
              <a:solidFill>
                <a:srgbClr val="0024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62" name="Google Shape;1862;p1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7985" y="2335222"/>
              <a:ext cx="5050972" cy="12627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mage" id="1863" name="Google Shape;1863;p1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036862" y="4688329"/>
            <a:ext cx="1507437" cy="1098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national research council canada logo" id="1864" name="Google Shape;1864;p1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632920" y="4600458"/>
            <a:ext cx="1206912" cy="770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Google Shape;1865;p1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309653" y="4362080"/>
            <a:ext cx="1411525" cy="1651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Google Shape;1866;p1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748755" y="3336853"/>
            <a:ext cx="3459915" cy="1025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867" name="Google Shape;1867;p1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11953" y="4433753"/>
            <a:ext cx="1741118" cy="122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8" name="Google Shape;1868;p1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64400" y="3419176"/>
            <a:ext cx="1542492" cy="756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1869" name="Google Shape;1869;p19"/>
          <p:cNvPicPr preferRelativeResize="0"/>
          <p:nvPr/>
        </p:nvPicPr>
        <p:blipFill rotWithShape="1">
          <a:blip r:embed="rId22">
            <a:alphaModFix/>
          </a:blip>
          <a:srcRect b="31322" l="20222" r="18666" t="31676"/>
          <a:stretch/>
        </p:blipFill>
        <p:spPr>
          <a:xfrm>
            <a:off x="6807824" y="198405"/>
            <a:ext cx="3112765" cy="118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870" name="Google Shape;1870;p19"/>
          <p:cNvSpPr txBox="1"/>
          <p:nvPr/>
        </p:nvSpPr>
        <p:spPr>
          <a:xfrm>
            <a:off x="-60983" y="7557"/>
            <a:ext cx="2698858" cy="1754326"/>
          </a:xfrm>
          <a:prstGeom prst="rect">
            <a:avLst/>
          </a:prstGeom>
          <a:solidFill>
            <a:srgbClr val="6DCFF6">
              <a:alpha val="6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Thank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2"/>
          <p:cNvSpPr/>
          <p:nvPr/>
        </p:nvSpPr>
        <p:spPr>
          <a:xfrm>
            <a:off x="16669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light&#10;&#10;Description automatically generated" id="1644" name="Google Shape;164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4144" y="61415"/>
            <a:ext cx="2662541" cy="15146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1645" name="Google Shape;1645;p2"/>
          <p:cNvPicPr preferRelativeResize="0"/>
          <p:nvPr/>
        </p:nvPicPr>
        <p:blipFill rotWithShape="1">
          <a:blip r:embed="rId4">
            <a:alphaModFix/>
          </a:blip>
          <a:srcRect b="0" l="13387" r="11270" t="0"/>
          <a:stretch/>
        </p:blipFill>
        <p:spPr>
          <a:xfrm>
            <a:off x="10851324" y="5820747"/>
            <a:ext cx="1258971" cy="1025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646" name="Google Shape;164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8038" y="1576106"/>
            <a:ext cx="2459681" cy="1705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647" name="Google Shape;164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4247" y="5823460"/>
            <a:ext cx="2552694" cy="910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1648" name="Google Shape;164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12520" y="5675978"/>
            <a:ext cx="1951973" cy="1058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649" name="Google Shape;1649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79160" y="6071164"/>
            <a:ext cx="2459681" cy="5247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 with medium confidence" id="1650" name="Google Shape;1650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36262" y="5927827"/>
            <a:ext cx="2358091" cy="702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1651" name="Google Shape;1651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476" y="2036929"/>
            <a:ext cx="2762014" cy="1104805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p2"/>
          <p:cNvSpPr/>
          <p:nvPr/>
        </p:nvSpPr>
        <p:spPr>
          <a:xfrm>
            <a:off x="9706579" y="245340"/>
            <a:ext cx="2289488" cy="74168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clipart&#10;&#10;Description automatically generated" id="1653" name="Google Shape;1653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920588" y="1907762"/>
            <a:ext cx="2189706" cy="1042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Google Shape;1654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808552" y="1451113"/>
            <a:ext cx="2154763" cy="18010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logo&#10;&#10;Description automatically generated" id="1655" name="Google Shape;1655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708442" y="1576106"/>
            <a:ext cx="1980064" cy="173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6" name="Google Shape;1656;p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487654" y="4160565"/>
            <a:ext cx="2507485" cy="9881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7" name="Google Shape;1657;p2"/>
          <p:cNvGrpSpPr/>
          <p:nvPr/>
        </p:nvGrpSpPr>
        <p:grpSpPr>
          <a:xfrm>
            <a:off x="2335775" y="3510258"/>
            <a:ext cx="3409950" cy="841875"/>
            <a:chOff x="0" y="2257425"/>
            <a:chExt cx="5068957" cy="1340540"/>
          </a:xfrm>
        </p:grpSpPr>
        <p:sp>
          <p:nvSpPr>
            <p:cNvPr id="1658" name="Google Shape;1658;p2"/>
            <p:cNvSpPr/>
            <p:nvPr/>
          </p:nvSpPr>
          <p:spPr>
            <a:xfrm>
              <a:off x="0" y="2257425"/>
              <a:ext cx="5068957" cy="1340540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59" name="Google Shape;1659;p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7985" y="2335222"/>
              <a:ext cx="5050972" cy="12627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mage" id="1660" name="Google Shape;1660;p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036862" y="4688329"/>
            <a:ext cx="1507437" cy="1098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national research council canada logo" id="1661" name="Google Shape;1661;p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632920" y="4600458"/>
            <a:ext cx="1206912" cy="770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2" name="Google Shape;1662;p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309653" y="4362080"/>
            <a:ext cx="1411525" cy="1651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748755" y="3336853"/>
            <a:ext cx="3459915" cy="1025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664" name="Google Shape;1664;p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11953" y="4433753"/>
            <a:ext cx="1741118" cy="122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5" name="Google Shape;1665;p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64400" y="3419176"/>
            <a:ext cx="1542492" cy="756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1666" name="Google Shape;1666;p2"/>
          <p:cNvPicPr preferRelativeResize="0"/>
          <p:nvPr/>
        </p:nvPicPr>
        <p:blipFill rotWithShape="1">
          <a:blip r:embed="rId22">
            <a:alphaModFix/>
          </a:blip>
          <a:srcRect b="31322" l="20222" r="18666" t="31676"/>
          <a:stretch/>
        </p:blipFill>
        <p:spPr>
          <a:xfrm>
            <a:off x="6807824" y="198405"/>
            <a:ext cx="3112765" cy="118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20"/>
          <p:cNvSpPr txBox="1"/>
          <p:nvPr>
            <p:ph idx="1" type="body"/>
          </p:nvPr>
        </p:nvSpPr>
        <p:spPr>
          <a:xfrm>
            <a:off x="422062" y="824386"/>
            <a:ext cx="8111108" cy="476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5079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000"/>
              <a:t>Site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TERN/LPV supersite Calperum (</a:t>
            </a:r>
            <a:r>
              <a:rPr lang="en-GB" sz="1800" u="sng">
                <a:solidFill>
                  <a:schemeClr val="hlink"/>
                </a:solidFill>
                <a:hlinkClick r:id="rId3"/>
              </a:rPr>
              <a:t>https://www.tern.org.au/tern-observatory/tern-ecosystem-processes/calperum-mallee-supersite/</a:t>
            </a:r>
            <a:r>
              <a:rPr lang="en-GB" sz="1800"/>
              <a:t>, </a:t>
            </a:r>
            <a:r>
              <a:rPr lang="en-GB" sz="1800" u="sng">
                <a:solidFill>
                  <a:schemeClr val="hlink"/>
                </a:solidFill>
                <a:hlinkClick r:id="rId4"/>
              </a:rPr>
              <a:t>https://www.tern.org.au/site-of-the-month-calperum-mallee-supersite/</a:t>
            </a:r>
            <a:r>
              <a:rPr lang="en-GB" sz="1800"/>
              <a:t>) across 9000 km</a:t>
            </a:r>
            <a:r>
              <a:rPr baseline="30000" lang="en-GB" sz="1800"/>
              <a:t>2 </a:t>
            </a:r>
            <a:r>
              <a:rPr lang="en-GB" sz="1800"/>
              <a:t>~270 km E of Adelaide, close to Renmark;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13 years measuring fundamental carbon, water, energy and nutrient pools and fluxes;</a:t>
            </a:r>
            <a:endParaRPr/>
          </a:p>
          <a:p>
            <a:pPr indent="-285744" lvl="8" marL="742932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One eddy-covariance flux tower</a:t>
            </a:r>
            <a:endParaRPr/>
          </a:p>
          <a:p>
            <a:pPr indent="-285744" lvl="8" marL="742932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Soil water content, temperature and electrical conductivity probes</a:t>
            </a:r>
            <a:endParaRPr/>
          </a:p>
          <a:p>
            <a:pPr indent="-285744" lvl="8" marL="742932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Phenocams</a:t>
            </a:r>
            <a:endParaRPr sz="1600"/>
          </a:p>
          <a:p>
            <a:pPr indent="-285744" lvl="8" marL="742932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Groundwater bores with nested piezometers</a:t>
            </a:r>
            <a:endParaRPr/>
          </a:p>
          <a:p>
            <a:pPr indent="-285744" lvl="8" marL="742932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18 x 1 ha Surveillance monitoring plots</a:t>
            </a:r>
            <a:endParaRPr/>
          </a:p>
          <a:p>
            <a:pPr indent="-285744" lvl="8" marL="742932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Airborne LiDAR and hyperspectral imagery calibrated using SLATS star transects, leaf sampling, tree structure and LAI measurements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Mallee semi-arid ecosystem, fringing the River Murray floodplains on Calperum Station, South Australia; 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Comprises undulating mallee woodlands and riverine vegetation alongside the river.</a:t>
            </a:r>
            <a:endParaRPr/>
          </a:p>
          <a:p>
            <a:pPr indent="-847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876" name="Google Shape;1876;p20"/>
          <p:cNvSpPr txBox="1"/>
          <p:nvPr>
            <p:ph type="title"/>
          </p:nvPr>
        </p:nvSpPr>
        <p:spPr>
          <a:xfrm>
            <a:off x="351217" y="-9913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GB"/>
              <a:t>SRIX4Veg-II</a:t>
            </a:r>
            <a:endParaRPr/>
          </a:p>
        </p:txBody>
      </p:sp>
      <p:grpSp>
        <p:nvGrpSpPr>
          <p:cNvPr id="1877" name="Google Shape;1877;p20"/>
          <p:cNvGrpSpPr/>
          <p:nvPr/>
        </p:nvGrpSpPr>
        <p:grpSpPr>
          <a:xfrm>
            <a:off x="8533170" y="-16017"/>
            <a:ext cx="3675499" cy="3289940"/>
            <a:chOff x="5990061" y="-12012"/>
            <a:chExt cx="3153939" cy="2817412"/>
          </a:xfrm>
        </p:grpSpPr>
        <p:sp>
          <p:nvSpPr>
            <p:cNvPr id="1878" name="Google Shape;1878;p20"/>
            <p:cNvSpPr txBox="1"/>
            <p:nvPr/>
          </p:nvSpPr>
          <p:spPr>
            <a:xfrm>
              <a:off x="5990061" y="-12012"/>
              <a:ext cx="1447337" cy="2547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33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Image credit: TERN</a:t>
              </a:r>
              <a:endParaRPr/>
            </a:p>
          </p:txBody>
        </p:sp>
        <p:pic>
          <p:nvPicPr>
            <p:cNvPr id="1879" name="Google Shape;1879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018070" y="0"/>
              <a:ext cx="3125930" cy="2805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0" name="Google Shape;1880;p20"/>
            <p:cNvSpPr/>
            <p:nvPr/>
          </p:nvSpPr>
          <p:spPr>
            <a:xfrm>
              <a:off x="7964242" y="1946310"/>
              <a:ext cx="122312" cy="82757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20"/>
            <p:cNvSpPr txBox="1"/>
            <p:nvPr/>
          </p:nvSpPr>
          <p:spPr>
            <a:xfrm>
              <a:off x="8077514" y="1865375"/>
              <a:ext cx="664658" cy="219698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67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Calperum</a:t>
              </a:r>
              <a:endParaRPr sz="1067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82" name="Google Shape;188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33170" y="3273925"/>
            <a:ext cx="3675499" cy="282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10743" y="6122598"/>
            <a:ext cx="531225" cy="53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4" name="Google Shape;1884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945" y="5488815"/>
            <a:ext cx="8505225" cy="133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p21"/>
          <p:cNvSpPr txBox="1"/>
          <p:nvPr>
            <p:ph idx="1" type="body"/>
          </p:nvPr>
        </p:nvSpPr>
        <p:spPr>
          <a:xfrm>
            <a:off x="336280" y="1316765"/>
            <a:ext cx="11552781" cy="476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87993" lvl="0" marL="28799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Followed similar template to SRIX4Veg-I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/>
              <a:t>Pre-fieldwork workshop for all participants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/>
              <a:t>Measurement plan provided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/>
              <a:t>Designed experiment based on a mock satellite (EnMAP) validation campaign</a:t>
            </a:r>
            <a:endParaRPr/>
          </a:p>
          <a:p>
            <a:pPr indent="-70639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</a:pPr>
            <a:r>
              <a:t/>
            </a:r>
            <a:endParaRPr/>
          </a:p>
          <a:p>
            <a:pPr indent="-70639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</a:pPr>
            <a:r>
              <a:t/>
            </a:r>
            <a:endParaRPr/>
          </a:p>
        </p:txBody>
      </p:sp>
      <p:sp>
        <p:nvSpPr>
          <p:cNvPr id="1890" name="Google Shape;1890;p21"/>
          <p:cNvSpPr txBox="1"/>
          <p:nvPr>
            <p:ph type="title"/>
          </p:nvPr>
        </p:nvSpPr>
        <p:spPr>
          <a:xfrm>
            <a:off x="336277" y="322991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</a:pPr>
            <a:r>
              <a:rPr lang="en-GB"/>
              <a:t>Intercomparison exercise</a:t>
            </a:r>
            <a:endParaRPr/>
          </a:p>
        </p:txBody>
      </p:sp>
      <p:pic>
        <p:nvPicPr>
          <p:cNvPr id="1891" name="Google Shape;189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072" y="3230108"/>
            <a:ext cx="2359783" cy="361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" name="Google Shape;189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8413" y="3230106"/>
            <a:ext cx="3455995" cy="3616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6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22"/>
          <p:cNvSpPr txBox="1"/>
          <p:nvPr>
            <p:ph idx="1" type="body"/>
          </p:nvPr>
        </p:nvSpPr>
        <p:spPr>
          <a:xfrm>
            <a:off x="336280" y="1316765"/>
            <a:ext cx="11552781" cy="4765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87993" lvl="0" marL="28799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Followed similar template to SRIX4Veg-I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/>
              <a:t>A standardised flight plan and schedule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/>
              <a:t>Supporting field instruments and measurements provided</a:t>
            </a:r>
            <a:endParaRPr/>
          </a:p>
          <a:p>
            <a:pPr indent="-70639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</a:pPr>
            <a:r>
              <a:t/>
            </a:r>
            <a:endParaRPr/>
          </a:p>
          <a:p>
            <a:pPr indent="-70639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</a:pPr>
            <a:r>
              <a:t/>
            </a:r>
            <a:endParaRPr/>
          </a:p>
          <a:p>
            <a:pPr indent="-70639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</a:pPr>
            <a:r>
              <a:t/>
            </a:r>
            <a:endParaRPr/>
          </a:p>
        </p:txBody>
      </p:sp>
      <p:sp>
        <p:nvSpPr>
          <p:cNvPr id="1898" name="Google Shape;1898;p22"/>
          <p:cNvSpPr txBox="1"/>
          <p:nvPr>
            <p:ph type="title"/>
          </p:nvPr>
        </p:nvSpPr>
        <p:spPr>
          <a:xfrm>
            <a:off x="336277" y="322991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</a:pPr>
            <a:r>
              <a:rPr lang="en-GB"/>
              <a:t>Inter-comparison exercise</a:t>
            </a:r>
            <a:endParaRPr/>
          </a:p>
        </p:txBody>
      </p:sp>
      <p:pic>
        <p:nvPicPr>
          <p:cNvPr id="1899" name="Google Shape;189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97" y="3116239"/>
            <a:ext cx="6093683" cy="285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0" name="Google Shape;190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2458" y="3135915"/>
            <a:ext cx="5099596" cy="285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23"/>
          <p:cNvSpPr txBox="1"/>
          <p:nvPr>
            <p:ph idx="1" type="body"/>
          </p:nvPr>
        </p:nvSpPr>
        <p:spPr>
          <a:xfrm>
            <a:off x="336280" y="2067717"/>
            <a:ext cx="11552781" cy="424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87993" lvl="0" marL="28799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6 organisations 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/>
              <a:t>Research institutes, universities, SME, local and state governments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Weather was less than ideal but 36 flights completed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Flight data and supporting field data are being systematically stored in TERN’s QRIS cloud (a large-scale cloud computing and data storage service)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/>
              <a:t>Analysis of data are currently underway</a:t>
            </a:r>
            <a:endParaRPr/>
          </a:p>
          <a:p>
            <a:pPr indent="-847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847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906" name="Google Shape;1906;p23"/>
          <p:cNvSpPr txBox="1"/>
          <p:nvPr>
            <p:ph type="title"/>
          </p:nvPr>
        </p:nvSpPr>
        <p:spPr>
          <a:xfrm>
            <a:off x="336277" y="1073945"/>
            <a:ext cx="11552784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</a:pPr>
            <a:r>
              <a:rPr lang="en-GB"/>
              <a:t>Results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2" name="Google Shape;1912;p24"/>
          <p:cNvGraphicFramePr/>
          <p:nvPr/>
        </p:nvGraphicFramePr>
        <p:xfrm>
          <a:off x="351104" y="1700809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{6F6D4AFE-6E6E-4261-812C-2A6159A97DAF}</a:tableStyleId>
              </a:tblPr>
              <a:tblGrid>
                <a:gridCol w="1725600"/>
                <a:gridCol w="7423575"/>
                <a:gridCol w="2373950"/>
              </a:tblGrid>
              <a:tr h="253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Time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Agenda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Speaker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</a:tr>
              <a:tr h="253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9:00-9:10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Welcome and introductions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Cindy Ong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</a:tr>
              <a:tr h="51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9:10-9:30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Introduction, background, rationale for SRIX4Veg and experimental design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Niall Origo/Cindy Ong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</a:tr>
              <a:tr h="51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9:30-9:50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Background on the Calperum Research Station and remote sensing R&amp;D conducted there 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Ben Sparrow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</a:tr>
              <a:tr h="253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9:50-10:00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Ground Measurements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Ian Lau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</a:tr>
              <a:tr h="25340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Experiences and progress to date and future plans from participating teams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 hMerge="1"/>
                <a:tc hMerge="1"/>
              </a:tr>
              <a:tr h="51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10:00-10:20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Experiences and progress to date and future plans from participating teams from the TERN/UTAS team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Arko Lucieer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</a:tr>
              <a:tr h="253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10:20-10:50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MORNING TEA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 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</a:tr>
              <a:tr h="51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10:50-11:10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Experiences and progress to date and future plans from participating teams from the GA team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Mark Broomhall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</a:tr>
              <a:tr h="51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11:10-11:30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Experiences and progress to date and future plans from participating teams from the OSS team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Tim Whiteside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</a:tr>
              <a:tr h="51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11:30-11:50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Experiences and progress to date and future plans from participating teams from the MaiTec Team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Stefan Maier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</a:tr>
              <a:tr h="516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11:50-12:10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Experiences and progress to date and future plans from participating teams from the DES Team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Jason Barnetson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</a:tr>
              <a:tr h="253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12:10-12:30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Where to from here and wrap up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u="none" cap="none" strike="noStrike"/>
                        <a:t>All</a:t>
                      </a:r>
                      <a:endParaRPr sz="13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82925" marL="82925"/>
                </a:tc>
              </a:tr>
            </a:tbl>
          </a:graphicData>
        </a:graphic>
      </p:graphicFrame>
      <p:sp>
        <p:nvSpPr>
          <p:cNvPr id="1913" name="Google Shape;1913;p24"/>
          <p:cNvSpPr txBox="1"/>
          <p:nvPr>
            <p:ph type="title"/>
          </p:nvPr>
        </p:nvSpPr>
        <p:spPr>
          <a:xfrm>
            <a:off x="1312136" y="164638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</a:pPr>
            <a:r>
              <a:rPr lang="en-GB"/>
              <a:t>Post field work workshop</a:t>
            </a:r>
            <a:endParaRPr/>
          </a:p>
        </p:txBody>
      </p:sp>
      <p:sp>
        <p:nvSpPr>
          <p:cNvPr id="1914" name="Google Shape;1914;p24"/>
          <p:cNvSpPr txBox="1"/>
          <p:nvPr/>
        </p:nvSpPr>
        <p:spPr>
          <a:xfrm>
            <a:off x="544051" y="1017124"/>
            <a:ext cx="11521277" cy="1402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87993" lvl="0" marL="28799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GB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Held at the Advancing Earth Observation Forum, 9 September 2024</a:t>
            </a:r>
            <a:endParaRPr/>
          </a:p>
          <a:p>
            <a:pPr indent="-70639" lvl="1" marL="527987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</a:pPr>
            <a:r>
              <a:t/>
            </a:r>
            <a:endParaRPr b="0" i="0" sz="26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4793" lvl="0" marL="287993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8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25"/>
          <p:cNvSpPr txBox="1"/>
          <p:nvPr>
            <p:ph idx="1" type="body"/>
          </p:nvPr>
        </p:nvSpPr>
        <p:spPr>
          <a:xfrm>
            <a:off x="352032" y="974923"/>
            <a:ext cx="11521277" cy="5526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2500" lnSpcReduction="10000"/>
          </a:bodyPr>
          <a:lstStyle/>
          <a:p>
            <a:pPr indent="-287993" lvl="0" marL="28799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25+ attendees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Inter-comparison participants reported on progress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GB"/>
              <a:t>Different levels depending on their foundational experience and resources</a:t>
            </a:r>
            <a:endParaRPr/>
          </a:p>
          <a:p>
            <a:pPr indent="-28799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Future work and research areas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GB"/>
              <a:t>Comparison of atmospheric correction parameters and techniques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GB"/>
              <a:t>Comparison of irradiance measurements from various ground instrumentation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GB"/>
              <a:t>Improved data extraction software (able to pull out time stamps/GPS time)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GB"/>
              <a:t>SDK of ASD for improved data collection (variation of gains/offsets – triplets of varying values) (Labview?)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GB"/>
              <a:t>Analyse effects of flight height for atmospheric absorption/parameters in atmospheric correction.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GB"/>
              <a:t>Imagers vs profiler data comparison</a:t>
            </a:r>
            <a:endParaRPr/>
          </a:p>
          <a:p>
            <a:pPr indent="-239994" lvl="1" marL="527987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7487"/>
              <a:buChar char="•"/>
            </a:pPr>
            <a:r>
              <a:rPr lang="en-GB"/>
              <a:t>Determine best path for communication of results – reports? Data sharing?</a:t>
            </a:r>
            <a:endParaRPr/>
          </a:p>
          <a:p>
            <a:pPr indent="-100033" lvl="0" marL="28799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920" name="Google Shape;1920;p25"/>
          <p:cNvSpPr txBox="1"/>
          <p:nvPr>
            <p:ph type="title"/>
          </p:nvPr>
        </p:nvSpPr>
        <p:spPr>
          <a:xfrm>
            <a:off x="1216125" y="122437"/>
            <a:ext cx="11521280" cy="8524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Calibri"/>
              <a:buNone/>
            </a:pPr>
            <a:r>
              <a:rPr lang="en-GB"/>
              <a:t>Post field work workshop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5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LAHCEM\Downloads\earth-day Cropped.jpg" id="1926" name="Google Shape;192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69" y="336"/>
            <a:ext cx="12192000" cy="6857552"/>
          </a:xfrm>
          <a:prstGeom prst="rect">
            <a:avLst/>
          </a:prstGeom>
          <a:noFill/>
          <a:ln>
            <a:noFill/>
          </a:ln>
        </p:spPr>
      </p:pic>
      <p:sp>
        <p:nvSpPr>
          <p:cNvPr id="1927" name="Google Shape;1927;p26"/>
          <p:cNvSpPr txBox="1"/>
          <p:nvPr/>
        </p:nvSpPr>
        <p:spPr>
          <a:xfrm>
            <a:off x="6765908" y="4805952"/>
            <a:ext cx="493507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0" i="0" lang="en-GB" sz="7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3"/>
          <p:cNvSpPr txBox="1"/>
          <p:nvPr>
            <p:ph type="title"/>
          </p:nvPr>
        </p:nvSpPr>
        <p:spPr>
          <a:xfrm>
            <a:off x="218858" y="157324"/>
            <a:ext cx="11350290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FRM4Veg – </a:t>
            </a:r>
            <a:r>
              <a:rPr lang="en-GB" sz="2800"/>
              <a:t>Fiducial Reference Measurements for Vegetation</a:t>
            </a:r>
            <a:endParaRPr/>
          </a:p>
        </p:txBody>
      </p:sp>
      <p:sp>
        <p:nvSpPr>
          <p:cNvPr id="1673" name="Google Shape;1673;p3"/>
          <p:cNvSpPr txBox="1"/>
          <p:nvPr/>
        </p:nvSpPr>
        <p:spPr>
          <a:xfrm>
            <a:off x="155811" y="1192696"/>
            <a:ext cx="11476383" cy="4319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FRM4Veg</a:t>
            </a: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is an ESA-funded project to support the validation of key vegetation biophysical variables measured by satellites: surface reflectance (SR), fraction of absorbed PAR (fAPAR) and canopy chlorophyll content (CCC).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Fiducial Reference Measurements</a:t>
            </a: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have the following qualities: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en-GB" sz="18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Documented SI traceability</a:t>
            </a:r>
            <a:r>
              <a:rPr b="1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(or conform to appropriate international community standards)</a:t>
            </a:r>
            <a:endParaRPr/>
          </a:p>
          <a:p>
            <a:pPr indent="-342900" lvl="1" marL="8001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en-GB" sz="18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Independent</a:t>
            </a: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from the satellite geophysical retrieval process</a:t>
            </a:r>
            <a:endParaRPr/>
          </a:p>
          <a:p>
            <a:pPr indent="-342900" lvl="1" marL="8001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Accompanied by an </a:t>
            </a:r>
            <a:r>
              <a:rPr b="1" i="0" lang="en-GB" sz="18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uncertainty budget</a:t>
            </a: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for all instruments and derived measurements</a:t>
            </a:r>
            <a:endParaRPr/>
          </a:p>
          <a:p>
            <a:pPr indent="-342900" lvl="1" marL="8001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Adhere to community-agreed, published and openly-available measurement </a:t>
            </a:r>
            <a:r>
              <a:rPr b="1" i="0" lang="en-GB" sz="18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protocols/ procedures</a:t>
            </a:r>
            <a:r>
              <a:rPr b="1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management practices</a:t>
            </a:r>
            <a:endParaRPr/>
          </a:p>
          <a:p>
            <a:pPr indent="-342900" lvl="1" marL="8001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en-GB" sz="18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Accessible</a:t>
            </a: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to other researchers allowing independent verification of processing systems</a:t>
            </a:r>
            <a:endParaRPr/>
          </a:p>
        </p:txBody>
      </p:sp>
      <p:sp>
        <p:nvSpPr>
          <p:cNvPr id="1674" name="Google Shape;1674;p3"/>
          <p:cNvSpPr/>
          <p:nvPr/>
        </p:nvSpPr>
        <p:spPr>
          <a:xfrm>
            <a:off x="9666166" y="5570160"/>
            <a:ext cx="2289488" cy="74168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75" name="Google Shape;167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77156" y="5535432"/>
            <a:ext cx="2067508" cy="876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1676" name="Google Shape;1676;p3"/>
          <p:cNvPicPr preferRelativeResize="0"/>
          <p:nvPr/>
        </p:nvPicPr>
        <p:blipFill rotWithShape="1">
          <a:blip r:embed="rId4">
            <a:alphaModFix/>
          </a:blip>
          <a:srcRect b="31322" l="20222" r="18666" t="31676"/>
          <a:stretch/>
        </p:blipFill>
        <p:spPr>
          <a:xfrm>
            <a:off x="4622192" y="5838795"/>
            <a:ext cx="1132786" cy="4304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1677" name="Google Shape;1677;p3"/>
          <p:cNvPicPr preferRelativeResize="0"/>
          <p:nvPr/>
        </p:nvPicPr>
        <p:blipFill rotWithShape="1">
          <a:blip r:embed="rId5">
            <a:alphaModFix/>
          </a:blip>
          <a:srcRect b="0" l="13387" r="11270" t="0"/>
          <a:stretch/>
        </p:blipFill>
        <p:spPr>
          <a:xfrm>
            <a:off x="1894551" y="5790913"/>
            <a:ext cx="690461" cy="5624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678" name="Google Shape;167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32650" y="5909952"/>
            <a:ext cx="1388979" cy="2963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1679" name="Google Shape;1679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5090" y="5795731"/>
            <a:ext cx="1091820" cy="592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4"/>
          <p:cNvSpPr txBox="1"/>
          <p:nvPr>
            <p:ph type="title"/>
          </p:nvPr>
        </p:nvSpPr>
        <p:spPr>
          <a:xfrm>
            <a:off x="218858" y="172713"/>
            <a:ext cx="11217768" cy="523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SRIX4Veg Premise: Why UAVs?</a:t>
            </a:r>
            <a:endParaRPr/>
          </a:p>
        </p:txBody>
      </p:sp>
      <p:sp>
        <p:nvSpPr>
          <p:cNvPr id="1686" name="Google Shape;1686;p4"/>
          <p:cNvSpPr txBox="1"/>
          <p:nvPr/>
        </p:nvSpPr>
        <p:spPr>
          <a:xfrm>
            <a:off x="92764" y="1025486"/>
            <a:ext cx="546084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Surface Reflectance measurements have been traditionally made with hand-held instruments…</a:t>
            </a:r>
            <a:endParaRPr/>
          </a:p>
        </p:txBody>
      </p:sp>
      <p:pic>
        <p:nvPicPr>
          <p:cNvPr id="1687" name="Google Shape;168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7569" y="1447758"/>
            <a:ext cx="5839328" cy="17943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8" name="Google Shape;1688;p4"/>
          <p:cNvCxnSpPr/>
          <p:nvPr/>
        </p:nvCxnSpPr>
        <p:spPr>
          <a:xfrm>
            <a:off x="2623702" y="2119962"/>
            <a:ext cx="0" cy="2424303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89" name="Google Shape;1689;p4"/>
          <p:cNvCxnSpPr/>
          <p:nvPr/>
        </p:nvCxnSpPr>
        <p:spPr>
          <a:xfrm>
            <a:off x="2623702" y="4544265"/>
            <a:ext cx="1122996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690" name="Google Shape;1690;p4"/>
          <p:cNvSpPr txBox="1"/>
          <p:nvPr/>
        </p:nvSpPr>
        <p:spPr>
          <a:xfrm>
            <a:off x="2207836" y="2845091"/>
            <a:ext cx="334577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Combination of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field spectroscopy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with UAVs</a:t>
            </a:r>
            <a:endParaRPr/>
          </a:p>
        </p:txBody>
      </p:sp>
      <p:pic>
        <p:nvPicPr>
          <p:cNvPr descr="Quadcopter with solid fill" id="1691" name="Google Shape;169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6698" y="3834563"/>
            <a:ext cx="1449856" cy="13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1692" name="Google Shape;1692;p4"/>
          <p:cNvSpPr txBox="1"/>
          <p:nvPr/>
        </p:nvSpPr>
        <p:spPr>
          <a:xfrm>
            <a:off x="5447788" y="3759521"/>
            <a:ext cx="6753068" cy="3348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UAV-mounted instruments are lighter, cheaper and easier to use</a:t>
            </a:r>
            <a:endParaRPr/>
          </a:p>
          <a:p>
            <a:pPr indent="-170678" lvl="0" marL="284978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Growing interest in UAV-based hyperspectral systems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Advantages</a:t>
            </a:r>
            <a:endParaRPr/>
          </a:p>
          <a:p>
            <a:pPr indent="-284978" lvl="0" marL="861667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96"/>
              <a:buFont typeface="Arial"/>
              <a:buChar char="•"/>
            </a:pPr>
            <a:r>
              <a:rPr lang="en-GB" sz="13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Cover a greater area coincident with satellite overpass</a:t>
            </a:r>
            <a:endParaRPr/>
          </a:p>
          <a:p>
            <a:pPr indent="-284978" lvl="0" marL="861667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96"/>
              <a:buFont typeface="Arial"/>
              <a:buChar char="•"/>
            </a:pPr>
            <a:r>
              <a:rPr lang="en-GB" sz="13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Remove site disturbances</a:t>
            </a:r>
            <a:endParaRPr/>
          </a:p>
          <a:p>
            <a:pPr indent="-284978" lvl="0" marL="861667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96"/>
              <a:buFont typeface="Arial"/>
              <a:buChar char="•"/>
            </a:pPr>
            <a:r>
              <a:rPr lang="en-GB" sz="13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Measure inaccessible sites</a:t>
            </a:r>
            <a:endParaRPr/>
          </a:p>
          <a:p>
            <a:pPr indent="-284978" lvl="0" marL="861667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96"/>
              <a:buFont typeface="Arial"/>
              <a:buChar char="•"/>
            </a:pPr>
            <a:r>
              <a:rPr lang="en-GB" sz="13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Measurements at much greater height</a:t>
            </a:r>
            <a:endParaRPr/>
          </a:p>
          <a:p>
            <a:pPr indent="-284978" lvl="0" marL="861667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96"/>
              <a:buFont typeface="Arial"/>
              <a:buChar char="•"/>
            </a:pPr>
            <a:r>
              <a:rPr lang="en-GB" sz="13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Compliment permanent infrastructure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9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4"/>
          <p:cNvSpPr txBox="1"/>
          <p:nvPr/>
        </p:nvSpPr>
        <p:spPr>
          <a:xfrm>
            <a:off x="-140409" y="4991108"/>
            <a:ext cx="6097978" cy="1538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000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Significant interest in UAV-based hyperspectral instruments</a:t>
            </a:r>
            <a:endParaRPr/>
          </a:p>
          <a:p>
            <a:pPr indent="0" lvl="0" marL="4000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000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Expected to grow as instruments get lighter, cheaper and easier to use</a:t>
            </a:r>
            <a:endParaRPr/>
          </a:p>
          <a:p>
            <a:pPr indent="0" lvl="0" marL="4000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5"/>
          <p:cNvSpPr txBox="1"/>
          <p:nvPr>
            <p:ph type="title"/>
          </p:nvPr>
        </p:nvSpPr>
        <p:spPr>
          <a:xfrm>
            <a:off x="218858" y="172713"/>
            <a:ext cx="11217768" cy="523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SRIX4Veg Premise: Why Surface Reflectance over Vegetation?</a:t>
            </a:r>
            <a:endParaRPr/>
          </a:p>
        </p:txBody>
      </p:sp>
      <p:sp>
        <p:nvSpPr>
          <p:cNvPr id="1700" name="Google Shape;1700;p5"/>
          <p:cNvSpPr txBox="1"/>
          <p:nvPr/>
        </p:nvSpPr>
        <p:spPr>
          <a:xfrm>
            <a:off x="391487" y="1291691"/>
            <a:ext cx="11386656" cy="4525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77500" lnSpcReduction="20000"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Dynamic in: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/>
              <a:buChar char="o"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/>
              <a:buChar char="o"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Space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/>
              <a:buChar char="o"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Spectrally</a:t>
            </a:r>
            <a:endParaRPr/>
          </a:p>
          <a:p>
            <a:pPr indent="-228600" lvl="1" marL="685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ourier New"/>
              <a:buChar char="o"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Angularly</a:t>
            </a:r>
            <a:endParaRPr/>
          </a:p>
          <a:p>
            <a:pPr indent="-90804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0804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0804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0804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Several biophysical satellite products derived for vegetation depend on SR</a:t>
            </a:r>
            <a:endParaRPr/>
          </a:p>
        </p:txBody>
      </p:sp>
      <p:pic>
        <p:nvPicPr>
          <p:cNvPr descr="A satellite image of a solar system&#10;&#10;Description automatically generated with low confidence" id="1701" name="Google Shape;170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5460" y="1291691"/>
            <a:ext cx="3776939" cy="3718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line chart&#10;&#10;Description automatically generated" id="1702" name="Google Shape;170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3760" y="1291162"/>
            <a:ext cx="5146452" cy="371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6"/>
          <p:cNvSpPr txBox="1"/>
          <p:nvPr>
            <p:ph type="title"/>
          </p:nvPr>
        </p:nvSpPr>
        <p:spPr>
          <a:xfrm>
            <a:off x="218858" y="141936"/>
            <a:ext cx="10140882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SRIX4Veg Premise: How?</a:t>
            </a:r>
            <a:endParaRPr/>
          </a:p>
        </p:txBody>
      </p:sp>
      <p:sp>
        <p:nvSpPr>
          <p:cNvPr id="1709" name="Google Shape;1709;p6"/>
          <p:cNvSpPr txBox="1"/>
          <p:nvPr/>
        </p:nvSpPr>
        <p:spPr>
          <a:xfrm>
            <a:off x="391489" y="1272972"/>
            <a:ext cx="11476919" cy="4525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28600" lvl="0" marL="2286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Protocols around this are yet to be developed and lots of people are developing different things (some more systematically than others).</a:t>
            </a:r>
            <a:endParaRPr/>
          </a:p>
          <a:p>
            <a:pPr indent="-228600" lvl="0" marL="228600" marR="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idea of SRIX4Veg was </a:t>
            </a:r>
            <a:r>
              <a:rPr b="1" i="0" lang="en-GB" sz="18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assess the variability associated with different teams conducting the same validation work.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228600" marR="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228600" marR="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Then move towards a </a:t>
            </a:r>
            <a:r>
              <a:rPr b="1" i="0" lang="en-GB" sz="18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community-agreed Protocol to reduce this variability</a:t>
            </a: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1710" name="Google Shape;1710;p6"/>
          <p:cNvSpPr txBox="1"/>
          <p:nvPr/>
        </p:nvSpPr>
        <p:spPr>
          <a:xfrm>
            <a:off x="1290390" y="3000896"/>
            <a:ext cx="11277347" cy="1921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Two experiments: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AutoNum type="arabicPeriod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SR validation data collected by participants following a </a:t>
            </a:r>
            <a:r>
              <a:rPr b="1" i="0" lang="en-GB" sz="18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pre-defined initial protocol</a:t>
            </a:r>
            <a:r>
              <a:rPr b="1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(developed by the SRIX4Veg team, ESA, CSIRO, USGS, DLR, ASI and GA)</a:t>
            </a:r>
            <a:endParaRPr/>
          </a:p>
          <a:p>
            <a:pPr indent="-4572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AutoNum type="arabicPeriod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SR validation data collected </a:t>
            </a:r>
            <a:r>
              <a:rPr b="1" i="0" lang="en-GB" sz="18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 the participants would do</a:t>
            </a: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it given some pre-defined information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5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7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SRIX4Veg - Info and Flight Scheduling</a:t>
            </a:r>
            <a:endParaRPr/>
          </a:p>
        </p:txBody>
      </p:sp>
      <p:sp>
        <p:nvSpPr>
          <p:cNvPr id="1717" name="Google Shape;1717;p7"/>
          <p:cNvSpPr txBox="1"/>
          <p:nvPr/>
        </p:nvSpPr>
        <p:spPr>
          <a:xfrm>
            <a:off x="126092" y="1016168"/>
            <a:ext cx="862034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nformation given to participants about the mock satellite overpass: </a:t>
            </a:r>
            <a:endParaRPr b="1"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18" name="Google Shape;1718;p7"/>
          <p:cNvSpPr txBox="1"/>
          <p:nvPr/>
        </p:nvSpPr>
        <p:spPr>
          <a:xfrm>
            <a:off x="4353718" y="1570167"/>
            <a:ext cx="8156163" cy="2431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Spatial resolution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Spectral bands and response function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Orbit inclination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Viewing geometry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Spatial location and extent of each of the satellite pixels on the ground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-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Reflectance quantity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agram&#10;&#10;Description automatically generated" id="1719" name="Google Shape;1719;p7"/>
          <p:cNvPicPr preferRelativeResize="0"/>
          <p:nvPr/>
        </p:nvPicPr>
        <p:blipFill rotWithShape="1">
          <a:blip r:embed="rId3">
            <a:alphaModFix/>
          </a:blip>
          <a:srcRect b="0" l="7068" r="3578" t="2449"/>
          <a:stretch/>
        </p:blipFill>
        <p:spPr>
          <a:xfrm>
            <a:off x="311623" y="3163264"/>
            <a:ext cx="2908655" cy="3048776"/>
          </a:xfrm>
          <a:prstGeom prst="rect">
            <a:avLst/>
          </a:prstGeom>
          <a:noFill/>
          <a:ln>
            <a:noFill/>
          </a:ln>
        </p:spPr>
      </p:pic>
      <p:sp>
        <p:nvSpPr>
          <p:cNvPr id="1720" name="Google Shape;1720;p7"/>
          <p:cNvSpPr txBox="1"/>
          <p:nvPr/>
        </p:nvSpPr>
        <p:spPr>
          <a:xfrm>
            <a:off x="4353718" y="4842349"/>
            <a:ext cx="6662434" cy="1901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Each experiment will be a round-robin (everyone will do a flight back-to-back with everyone else) (57 flights completed)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Only the pairs will be compared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Only one UAV in the air at one time</a:t>
            </a:r>
            <a:endParaRPr/>
          </a:p>
        </p:txBody>
      </p:sp>
      <p:sp>
        <p:nvSpPr>
          <p:cNvPr id="1721" name="Google Shape;1721;p7"/>
          <p:cNvSpPr txBox="1"/>
          <p:nvPr/>
        </p:nvSpPr>
        <p:spPr>
          <a:xfrm>
            <a:off x="3500139" y="4287542"/>
            <a:ext cx="62616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Flight scheduling for comparability: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6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8"/>
          <p:cNvSpPr txBox="1"/>
          <p:nvPr>
            <p:ph type="title"/>
          </p:nvPr>
        </p:nvSpPr>
        <p:spPr>
          <a:xfrm>
            <a:off x="218858" y="-104285"/>
            <a:ext cx="1092622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SRIX4Veg - On-ground Instruments &amp; Measurements</a:t>
            </a:r>
            <a:endParaRPr/>
          </a:p>
        </p:txBody>
      </p:sp>
      <p:pic>
        <p:nvPicPr>
          <p:cNvPr descr="A picture containing grass&#10;&#10;Description automatically generated" id="1728" name="Google Shape;172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9341" y="972608"/>
            <a:ext cx="2309360" cy="1608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9" name="Google Shape;1729;p8"/>
          <p:cNvPicPr preferRelativeResize="0"/>
          <p:nvPr/>
        </p:nvPicPr>
        <p:blipFill rotWithShape="1">
          <a:blip r:embed="rId4">
            <a:alphaModFix/>
          </a:blip>
          <a:srcRect b="30193" l="0" r="4400" t="0"/>
          <a:stretch/>
        </p:blipFill>
        <p:spPr>
          <a:xfrm>
            <a:off x="121925" y="4558263"/>
            <a:ext cx="2304254" cy="160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" name="Google Shape;173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36358" y="3346754"/>
            <a:ext cx="1015326" cy="935740"/>
          </a:xfrm>
          <a:prstGeom prst="rect">
            <a:avLst/>
          </a:prstGeom>
          <a:noFill/>
          <a:ln>
            <a:noFill/>
          </a:ln>
        </p:spPr>
      </p:pic>
      <p:sp>
        <p:nvSpPr>
          <p:cNvPr id="1731" name="Google Shape;1731;p8"/>
          <p:cNvSpPr txBox="1"/>
          <p:nvPr/>
        </p:nvSpPr>
        <p:spPr>
          <a:xfrm>
            <a:off x="2426049" y="2988733"/>
            <a:ext cx="230936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ASD FieldSpec 4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(measurements of spectralon panel)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8"/>
          <p:cNvSpPr txBox="1"/>
          <p:nvPr/>
        </p:nvSpPr>
        <p:spPr>
          <a:xfrm>
            <a:off x="2308166" y="4948861"/>
            <a:ext cx="254512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Tarpaulin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Spectralon Panel</a:t>
            </a:r>
            <a:endParaRPr/>
          </a:p>
        </p:txBody>
      </p:sp>
      <p:pic>
        <p:nvPicPr>
          <p:cNvPr id="1733" name="Google Shape;173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5988" y="1100936"/>
            <a:ext cx="1796129" cy="1198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ieldspec 4" id="1734" name="Google Shape;1734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5988" y="2673963"/>
            <a:ext cx="1796129" cy="1608531"/>
          </a:xfrm>
          <a:prstGeom prst="rect">
            <a:avLst/>
          </a:prstGeom>
          <a:noFill/>
          <a:ln>
            <a:noFill/>
          </a:ln>
        </p:spPr>
      </p:pic>
      <p:sp>
        <p:nvSpPr>
          <p:cNvPr id="1735" name="Google Shape;1735;p8"/>
          <p:cNvSpPr txBox="1"/>
          <p:nvPr/>
        </p:nvSpPr>
        <p:spPr>
          <a:xfrm>
            <a:off x="2308166" y="1349379"/>
            <a:ext cx="254512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Solar Light Company Microtops II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(measurement of AOT)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8"/>
          <p:cNvSpPr txBox="1"/>
          <p:nvPr/>
        </p:nvSpPr>
        <p:spPr>
          <a:xfrm>
            <a:off x="4896577" y="2664258"/>
            <a:ext cx="254512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Trimble base station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(Differential GPS base station)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agram&#10;&#10;Description automatically generated" id="1737" name="Google Shape;1737;p8"/>
          <p:cNvPicPr preferRelativeResize="0"/>
          <p:nvPr/>
        </p:nvPicPr>
        <p:blipFill rotWithShape="1">
          <a:blip r:embed="rId8">
            <a:alphaModFix/>
          </a:blip>
          <a:srcRect b="0" l="7068" r="3578" t="2449"/>
          <a:stretch/>
        </p:blipFill>
        <p:spPr>
          <a:xfrm>
            <a:off x="9005196" y="1776874"/>
            <a:ext cx="2908655" cy="30487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8" name="Google Shape;1738;p8"/>
          <p:cNvSpPr txBox="1"/>
          <p:nvPr/>
        </p:nvSpPr>
        <p:spPr>
          <a:xfrm>
            <a:off x="6651684" y="5103657"/>
            <a:ext cx="5344377" cy="120032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ASD measurements: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Spectralon &gt; Light &gt; Middle &gt; Dark &gt; Spectralon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 spectrums per location @ 4 locations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3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9"/>
          <p:cNvSpPr txBox="1"/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SRIX4Veg - Data processing (IMU/GPS and DEM)</a:t>
            </a:r>
            <a:endParaRPr/>
          </a:p>
        </p:txBody>
      </p:sp>
      <p:pic>
        <p:nvPicPr>
          <p:cNvPr descr="Chart&#10;&#10;Description automatically generated" id="1745" name="Google Shape;1745;p9"/>
          <p:cNvPicPr preferRelativeResize="0"/>
          <p:nvPr/>
        </p:nvPicPr>
        <p:blipFill rotWithShape="1">
          <a:blip r:embed="rId3">
            <a:alphaModFix/>
          </a:blip>
          <a:srcRect b="0" l="0" r="0" t="5189"/>
          <a:stretch/>
        </p:blipFill>
        <p:spPr>
          <a:xfrm>
            <a:off x="2959447" y="1386927"/>
            <a:ext cx="2505339" cy="2046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radar chart&#10;&#10;Description automatically generated" id="1746" name="Google Shape;1746;p9"/>
          <p:cNvPicPr preferRelativeResize="0"/>
          <p:nvPr/>
        </p:nvPicPr>
        <p:blipFill rotWithShape="1">
          <a:blip r:embed="rId4">
            <a:alphaModFix/>
          </a:blip>
          <a:srcRect b="0" l="0" r="0" t="6879"/>
          <a:stretch/>
        </p:blipFill>
        <p:spPr>
          <a:xfrm>
            <a:off x="2959448" y="3833407"/>
            <a:ext cx="2505340" cy="2212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stone&#10;&#10;Description automatically generated" id="1747" name="Google Shape;174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3044" y="1600946"/>
            <a:ext cx="3240313" cy="4140056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1748" name="Google Shape;174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20386" y="1491802"/>
            <a:ext cx="2799568" cy="193719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1749" name="Google Shape;174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61613" y="3964885"/>
            <a:ext cx="2799569" cy="1942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50" name="Google Shape;1750;p9"/>
          <p:cNvSpPr txBox="1"/>
          <p:nvPr/>
        </p:nvSpPr>
        <p:spPr>
          <a:xfrm>
            <a:off x="0" y="2631788"/>
            <a:ext cx="295944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GPS data for a fixed location was provided to all participants throughout the campaign along with a DEM – for consistency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4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SIRO horizontal">
  <a:themeElements>
    <a:clrScheme name="CSIRO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_NPL Dark Slides Template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SIRO vertical">
  <a:themeElements>
    <a:clrScheme name="CSIRO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2022-10-21T14:28:16Z</dcterms:created>
  <dc:creator>Carmen Comparetto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Carmen Comparetto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0x010100714BA42B2AC4E34A8A9AF1FCF3A952F0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Organisational_x0020_entity">
    <vt:lpwstr/>
  </property>
  <property fmtid="{D5CDD505-2E9C-101B-9397-08002B2CF9AE}" pid="28" name="_dlc_DocIdItemGuid">
    <vt:lpwstr>7b452193-d31b-4fd6-bb33-3de2d394a671</vt:lpwstr>
  </property>
  <property fmtid="{D5CDD505-2E9C-101B-9397-08002B2CF9AE}" pid="29" name="Organisational entity">
    <vt:lpwstr/>
  </property>
  <property fmtid="{D5CDD505-2E9C-101B-9397-08002B2CF9AE}" pid="30" name="IconOverlay">
    <vt:lpwstr/>
  </property>
  <property fmtid="{D5CDD505-2E9C-101B-9397-08002B2CF9AE}" pid="31" name="Document ID Value">
    <vt:lpwstr>PKKMWAM5UKCP-281197221-43</vt:lpwstr>
  </property>
  <property fmtid="{D5CDD505-2E9C-101B-9397-08002B2CF9AE}" pid="32" name="MSIP_Label_3976fa30-1907-4356-8241-62ea5e1c0256_Enabled">
    <vt:lpwstr>true</vt:lpwstr>
  </property>
  <property fmtid="{D5CDD505-2E9C-101B-9397-08002B2CF9AE}" pid="33" name="MSIP_Label_3976fa30-1907-4356-8241-62ea5e1c0256_SetDate">
    <vt:lpwstr>2020-09-30T12:03:24Z</vt:lpwstr>
  </property>
  <property fmtid="{D5CDD505-2E9C-101B-9397-08002B2CF9AE}" pid="34" name="MSIP_Label_3976fa30-1907-4356-8241-62ea5e1c0256_Method">
    <vt:lpwstr>Standard</vt:lpwstr>
  </property>
  <property fmtid="{D5CDD505-2E9C-101B-9397-08002B2CF9AE}" pid="35" name="MSIP_Label_3976fa30-1907-4356-8241-62ea5e1c0256_Name">
    <vt:lpwstr>ESA UNCLASSIFIED – For ESA Official Use Only</vt:lpwstr>
  </property>
  <property fmtid="{D5CDD505-2E9C-101B-9397-08002B2CF9AE}" pid="36" name="MSIP_Label_3976fa30-1907-4356-8241-62ea5e1c0256_SiteId">
    <vt:lpwstr>9a5cacd0-2bef-4dd7-ac5c-7ebe1f54f495</vt:lpwstr>
  </property>
  <property fmtid="{D5CDD505-2E9C-101B-9397-08002B2CF9AE}" pid="37" name="MSIP_Label_3976fa30-1907-4356-8241-62ea5e1c0256_ActionId">
    <vt:lpwstr>12cffb5a-e4fd-4993-a937-3b8906224a24</vt:lpwstr>
  </property>
  <property fmtid="{D5CDD505-2E9C-101B-9397-08002B2CF9AE}" pid="38" name="MSIP_Label_3976fa30-1907-4356-8241-62ea5e1c0256_ContentBits">
    <vt:lpwstr>0</vt:lpwstr>
  </property>
  <property fmtid="{D5CDD505-2E9C-101B-9397-08002B2CF9AE}" pid="39" name="In_iShare">
    <vt:lpwstr>0</vt:lpwstr>
  </property>
  <property fmtid="{D5CDD505-2E9C-101B-9397-08002B2CF9AE}" pid="40" name="Assign document reference">
    <vt:lpwstr>0</vt:lpwstr>
  </property>
  <property fmtid="{D5CDD505-2E9C-101B-9397-08002B2CF9AE}" pid="41" name="AutoSync">
    <vt:lpwstr>0</vt:lpwstr>
  </property>
  <property fmtid="{D5CDD505-2E9C-101B-9397-08002B2CF9AE}" pid="42" name="_dlc_DocId">
    <vt:lpwstr>PKKMWAM5UKCP-1108600927-1303</vt:lpwstr>
  </property>
  <property fmtid="{D5CDD505-2E9C-101B-9397-08002B2CF9AE}" pid="43" name="_dlc_DocIdUrl">
    <vt:lpwstr>https://esateamsite.sso.esa.int/support/EOT2018/_layouts/15/DocIdRedir.aspx?ID=PKKMWAM5UKCP-1108600927-1303, PKKMWAM5UKCP-1108600927-1303</vt:lpwstr>
  </property>
  <property fmtid="{D5CDD505-2E9C-101B-9397-08002B2CF9AE}" pid="44" name="Issue Date">
    <vt:filetime>2022-10-20T22:00:00Z</vt:filetime>
  </property>
  <property fmtid="{D5CDD505-2E9C-101B-9397-08002B2CF9AE}" pid="45" name="Revision">
    <vt:i4>0</vt:i4>
  </property>
  <property fmtid="{D5CDD505-2E9C-101B-9397-08002B2CF9AE}" pid="46" name="Issue">
    <vt:i4>0</vt:i4>
  </property>
</Properties>
</file>