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6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bfd0c2fc83_7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bfd0c2fc83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f28927fcc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f28927fc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f28927fcc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bf28927fc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f28927fcc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f28927fc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</a:rPr>
              <a:t>WGCV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lang="en-GB">
                <a:solidFill>
                  <a:schemeClr val="accent1"/>
                </a:solidFill>
              </a:rPr>
              <a:t>53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GB">
                <a:solidFill>
                  <a:schemeClr val="accent1"/>
                </a:solidFill>
              </a:rPr>
              <a:t>5-8 March 2024</a:t>
            </a:r>
            <a:endParaRPr b="1"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</a:rPr>
              <a:t>WGCV-53</a:t>
            </a:r>
            <a:r>
              <a:rPr b="1" lang="en-GB">
                <a:solidFill>
                  <a:schemeClr val="accent1"/>
                </a:solidFill>
              </a:rPr>
              <a:t>, 5-8 March 2024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</a:rPr>
              <a:t>WGCV-53</a:t>
            </a:r>
            <a:r>
              <a:rPr b="1" lang="en-GB">
                <a:solidFill>
                  <a:schemeClr val="accent1"/>
                </a:solidFill>
              </a:rPr>
              <a:t>, 5-8 March 2024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</a:rPr>
              <a:t>WGCV-53</a:t>
            </a:r>
            <a:r>
              <a:rPr b="1" lang="en-GB">
                <a:solidFill>
                  <a:schemeClr val="accent1"/>
                </a:solidFill>
              </a:rPr>
              <a:t>, 5-8 March 2024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WGCV-53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WGCV Support to 2024 CEOS Chair Priority on Biodiversity</a:t>
            </a:r>
            <a:endParaRPr i="1" sz="4000"/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Philippe Goryl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GB" sz="2200">
                <a:solidFill>
                  <a:schemeClr val="accent1"/>
                </a:solidFill>
              </a:rPr>
              <a:t>ESA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#3.9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WGCV-53, Córdoba, Argentina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5th - 8th March 2024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E</a:t>
            </a:r>
            <a:r>
              <a:rPr lang="en-GB"/>
              <a:t>nhancing data quality standards both on the retrieval algorithms and on scientifically sound validation protocols for Remote Sensing-enabled Essential Biodiversity Variables (EBVs).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Collaboration could extend to in situ measurements, including fiducial reference measurements for EBV calibration/validation.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Note: The summary  slides highlights key areas for potential collaboration within WGCV, drawn from email discussions among Marc Paganini (ESA), Sandra Luque (CSA), and Gary Geller (NASA-JPL, EETT Co-lead).</a:t>
            </a:r>
            <a:endParaRPr sz="3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3000"/>
              <a:t>Potential </a:t>
            </a:r>
            <a:r>
              <a:rPr lang="en-GB" sz="3000"/>
              <a:t>Collaboration Opportunities within WGCV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Strengthening collaborations in advancing biodiversity integration systems and services. This involves fostering partnerships with organisations such as the Group on Earth Observations Biodiversity Observation Network (GEO BON) that is developing a concept for a Global Biodiversity Observing System (GBiOS)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Interoperability of data systems, particularly concerning compatibility with Spatio Temporal Asset Catalogs (STAC), is highlighted as a priority area for improvement.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Advancement of Biodiversity Integration Systems</a:t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Coordinating field data at calibration/validation sites as a potential focus area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Relevance of the new OGC working group on standards for Geospatial Reporting Indicators, which intersects with data quality discussions and global frameworks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/>
              <a:t>Data Quality Standards and Coordination </a:t>
            </a:r>
            <a:endParaRPr sz="3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Discuss facilitating interoperability (refining treatments for heterogeneous data)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Review of Essential Biodiversity Variables (EBVs) and the identification of areas for effort, such as Fiducial Reference Measurements (FRM) and protocols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Suggest an approach for biodiversity, possibly termed "metrology for biodiversity action" similar to how WGCV is supporting ICOS to consolidate the compliancy to metrological guidelines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Ongoing activities within CEOS WGCV LPV related to land product validation and collaboration with ICOS to ensure compliance with metrological guidelines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Discussion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type="title"/>
          </p:nvPr>
        </p:nvSpPr>
        <p:spPr>
          <a:xfrm>
            <a:off x="176050" y="2683701"/>
            <a:ext cx="6157200" cy="146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