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1"/>
  </p:notesMasterIdLst>
  <p:sldIdLst>
    <p:sldId id="256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EF869-E1F0-1F45-88EC-A9B802A5CF59}" v="28" dt="2024-03-04T20:09:45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76"/>
    <p:restoredTop sz="94694"/>
  </p:normalViewPr>
  <p:slideViewPr>
    <p:cSldViewPr snapToGrid="0">
      <p:cViewPr varScale="1">
        <p:scale>
          <a:sx n="117" d="100"/>
          <a:sy n="117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Castracane" userId="79409e68-a20d-42e3-af0c-ad1c5702f6f2" providerId="ADAL" clId="{7F78536E-3CCA-EE4D-85A8-71780B182B08}"/>
    <pc:docChg chg="undo custSel addSld modSld sldOrd">
      <pc:chgData name="Paolo Castracane" userId="79409e68-a20d-42e3-af0c-ad1c5702f6f2" providerId="ADAL" clId="{7F78536E-3CCA-EE4D-85A8-71780B182B08}" dt="2024-03-01T18:20:18.088" v="1642" actId="20577"/>
      <pc:docMkLst>
        <pc:docMk/>
      </pc:docMkLst>
      <pc:sldChg chg="modSp mod">
        <pc:chgData name="Paolo Castracane" userId="79409e68-a20d-42e3-af0c-ad1c5702f6f2" providerId="ADAL" clId="{7F78536E-3CCA-EE4D-85A8-71780B182B08}" dt="2024-02-27T15:00:30.240" v="57" actId="255"/>
        <pc:sldMkLst>
          <pc:docMk/>
          <pc:sldMk cId="0" sldId="256"/>
        </pc:sldMkLst>
        <pc:spChg chg="mod">
          <ac:chgData name="Paolo Castracane" userId="79409e68-a20d-42e3-af0c-ad1c5702f6f2" providerId="ADAL" clId="{7F78536E-3CCA-EE4D-85A8-71780B182B08}" dt="2024-02-27T15:00:30.240" v="57" actId="255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Paolo Castracane" userId="79409e68-a20d-42e3-af0c-ad1c5702f6f2" providerId="ADAL" clId="{7F78536E-3CCA-EE4D-85A8-71780B182B08}" dt="2024-02-27T15:15:06.017" v="170" actId="1076"/>
        <pc:sldMkLst>
          <pc:docMk/>
          <pc:sldMk cId="0" sldId="257"/>
        </pc:sldMkLst>
        <pc:spChg chg="mod">
          <ac:chgData name="Paolo Castracane" userId="79409e68-a20d-42e3-af0c-ad1c5702f6f2" providerId="ADAL" clId="{7F78536E-3CCA-EE4D-85A8-71780B182B08}" dt="2024-02-27T15:15:00.400" v="169" actId="20577"/>
          <ac:spMkLst>
            <pc:docMk/>
            <pc:sldMk cId="0" sldId="257"/>
            <ac:spMk id="73" creationId="{00000000-0000-0000-0000-000000000000}"/>
          </ac:spMkLst>
        </pc:spChg>
        <pc:picChg chg="mod">
          <ac:chgData name="Paolo Castracane" userId="79409e68-a20d-42e3-af0c-ad1c5702f6f2" providerId="ADAL" clId="{7F78536E-3CCA-EE4D-85A8-71780B182B08}" dt="2024-02-27T15:15:06.017" v="170" actId="1076"/>
          <ac:picMkLst>
            <pc:docMk/>
            <pc:sldMk cId="0" sldId="257"/>
            <ac:picMk id="2" creationId="{00102D34-8253-AE67-DC42-ACFCD829C15D}"/>
          </ac:picMkLst>
        </pc:picChg>
      </pc:sldChg>
      <pc:sldChg chg="addSp modSp mod">
        <pc:chgData name="Paolo Castracane" userId="79409e68-a20d-42e3-af0c-ad1c5702f6f2" providerId="ADAL" clId="{7F78536E-3CCA-EE4D-85A8-71780B182B08}" dt="2024-02-27T15:24:06.797" v="208" actId="164"/>
        <pc:sldMkLst>
          <pc:docMk/>
          <pc:sldMk cId="0" sldId="258"/>
        </pc:sldMkLst>
        <pc:spChg chg="add mod">
          <ac:chgData name="Paolo Castracane" userId="79409e68-a20d-42e3-af0c-ad1c5702f6f2" providerId="ADAL" clId="{7F78536E-3CCA-EE4D-85A8-71780B182B08}" dt="2024-02-27T15:24:06.797" v="208" actId="164"/>
          <ac:spMkLst>
            <pc:docMk/>
            <pc:sldMk cId="0" sldId="258"/>
            <ac:spMk id="2" creationId="{2F7017E0-5A28-6293-8F1D-E0268C6D6C58}"/>
          </ac:spMkLst>
        </pc:spChg>
        <pc:spChg chg="add mod">
          <ac:chgData name="Paolo Castracane" userId="79409e68-a20d-42e3-af0c-ad1c5702f6f2" providerId="ADAL" clId="{7F78536E-3CCA-EE4D-85A8-71780B182B08}" dt="2024-02-27T15:24:06.797" v="208" actId="164"/>
          <ac:spMkLst>
            <pc:docMk/>
            <pc:sldMk cId="0" sldId="258"/>
            <ac:spMk id="3" creationId="{6A23A4D6-EBD3-0A1B-F70F-4993F2C81614}"/>
          </ac:spMkLst>
        </pc:spChg>
        <pc:grpChg chg="add mod">
          <ac:chgData name="Paolo Castracane" userId="79409e68-a20d-42e3-af0c-ad1c5702f6f2" providerId="ADAL" clId="{7F78536E-3CCA-EE4D-85A8-71780B182B08}" dt="2024-02-27T15:24:06.797" v="208" actId="164"/>
          <ac:grpSpMkLst>
            <pc:docMk/>
            <pc:sldMk cId="0" sldId="258"/>
            <ac:grpSpMk id="4" creationId="{D6CD15FB-B3F9-B2C0-EEDF-5B1B93658227}"/>
          </ac:grpSpMkLst>
        </pc:grpChg>
        <pc:picChg chg="mod">
          <ac:chgData name="Paolo Castracane" userId="79409e68-a20d-42e3-af0c-ad1c5702f6f2" providerId="ADAL" clId="{7F78536E-3CCA-EE4D-85A8-71780B182B08}" dt="2024-02-27T15:19:59.506" v="175" actId="1076"/>
          <ac:picMkLst>
            <pc:docMk/>
            <pc:sldMk cId="0" sldId="258"/>
            <ac:picMk id="7" creationId="{591B5385-50A7-708F-D2A0-EF7D9210D35D}"/>
          </ac:picMkLst>
        </pc:picChg>
        <pc:picChg chg="mod">
          <ac:chgData name="Paolo Castracane" userId="79409e68-a20d-42e3-af0c-ad1c5702f6f2" providerId="ADAL" clId="{7F78536E-3CCA-EE4D-85A8-71780B182B08}" dt="2024-02-27T15:20:03.692" v="176" actId="1076"/>
          <ac:picMkLst>
            <pc:docMk/>
            <pc:sldMk cId="0" sldId="258"/>
            <ac:picMk id="11" creationId="{5375847E-FF7D-D271-CA22-9CC64C03242B}"/>
          </ac:picMkLst>
        </pc:picChg>
      </pc:sldChg>
      <pc:sldChg chg="addSp delSp modSp mod">
        <pc:chgData name="Paolo Castracane" userId="79409e68-a20d-42e3-af0c-ad1c5702f6f2" providerId="ADAL" clId="{7F78536E-3CCA-EE4D-85A8-71780B182B08}" dt="2024-02-27T16:02:59.365" v="808" actId="207"/>
        <pc:sldMkLst>
          <pc:docMk/>
          <pc:sldMk cId="0" sldId="259"/>
        </pc:sldMkLst>
        <pc:spChg chg="mod">
          <ac:chgData name="Paolo Castracane" userId="79409e68-a20d-42e3-af0c-ad1c5702f6f2" providerId="ADAL" clId="{7F78536E-3CCA-EE4D-85A8-71780B182B08}" dt="2024-02-27T15:30:33.298" v="262" actId="1076"/>
          <ac:spMkLst>
            <pc:docMk/>
            <pc:sldMk cId="0" sldId="259"/>
            <ac:spMk id="2" creationId="{8EBE532B-216D-10BA-8E89-B864BD459A41}"/>
          </ac:spMkLst>
        </pc:spChg>
        <pc:spChg chg="del mod">
          <ac:chgData name="Paolo Castracane" userId="79409e68-a20d-42e3-af0c-ad1c5702f6f2" providerId="ADAL" clId="{7F78536E-3CCA-EE4D-85A8-71780B182B08}" dt="2024-02-27T15:25:18.922" v="227" actId="478"/>
          <ac:spMkLst>
            <pc:docMk/>
            <pc:sldMk cId="0" sldId="259"/>
            <ac:spMk id="5" creationId="{29922AC3-0E44-65D4-47C7-1C4A41527904}"/>
          </ac:spMkLst>
        </pc:spChg>
        <pc:spChg chg="add mod">
          <ac:chgData name="Paolo Castracane" userId="79409e68-a20d-42e3-af0c-ad1c5702f6f2" providerId="ADAL" clId="{7F78536E-3CCA-EE4D-85A8-71780B182B08}" dt="2024-02-27T15:36:45.091" v="288" actId="13926"/>
          <ac:spMkLst>
            <pc:docMk/>
            <pc:sldMk cId="0" sldId="259"/>
            <ac:spMk id="7" creationId="{D5048F5A-2D40-86B3-CF1A-3703D46C5A65}"/>
          </ac:spMkLst>
        </pc:spChg>
        <pc:spChg chg="mod topLvl">
          <ac:chgData name="Paolo Castracane" userId="79409e68-a20d-42e3-af0c-ad1c5702f6f2" providerId="ADAL" clId="{7F78536E-3CCA-EE4D-85A8-71780B182B08}" dt="2024-02-27T16:02:59.365" v="808" actId="207"/>
          <ac:spMkLst>
            <pc:docMk/>
            <pc:sldMk cId="0" sldId="259"/>
            <ac:spMk id="9" creationId="{9563CC9B-9E96-4B55-04B8-C3A0F7E76370}"/>
          </ac:spMkLst>
        </pc:spChg>
        <pc:spChg chg="mod topLvl">
          <ac:chgData name="Paolo Castracane" userId="79409e68-a20d-42e3-af0c-ad1c5702f6f2" providerId="ADAL" clId="{7F78536E-3CCA-EE4D-85A8-71780B182B08}" dt="2024-02-27T15:37:46.147" v="295" actId="1076"/>
          <ac:spMkLst>
            <pc:docMk/>
            <pc:sldMk cId="0" sldId="259"/>
            <ac:spMk id="10" creationId="{FEA6851D-2218-A9F3-DC13-3D416B28423A}"/>
          </ac:spMkLst>
        </pc:spChg>
        <pc:grpChg chg="add del mod">
          <ac:chgData name="Paolo Castracane" userId="79409e68-a20d-42e3-af0c-ad1c5702f6f2" providerId="ADAL" clId="{7F78536E-3CCA-EE4D-85A8-71780B182B08}" dt="2024-02-27T15:37:28.080" v="291" actId="165"/>
          <ac:grpSpMkLst>
            <pc:docMk/>
            <pc:sldMk cId="0" sldId="259"/>
            <ac:grpSpMk id="8" creationId="{22238D9F-1D16-0A1A-555F-47B53A2CD88A}"/>
          </ac:grpSpMkLst>
        </pc:grpChg>
        <pc:picChg chg="del">
          <ac:chgData name="Paolo Castracane" userId="79409e68-a20d-42e3-af0c-ad1c5702f6f2" providerId="ADAL" clId="{7F78536E-3CCA-EE4D-85A8-71780B182B08}" dt="2024-02-27T15:25:17.014" v="226" actId="478"/>
          <ac:picMkLst>
            <pc:docMk/>
            <pc:sldMk cId="0" sldId="259"/>
            <ac:picMk id="4" creationId="{5F630792-B018-D16C-594C-B9CA925FF19B}"/>
          </ac:picMkLst>
        </pc:picChg>
        <pc:picChg chg="add mod">
          <ac:chgData name="Paolo Castracane" userId="79409e68-a20d-42e3-af0c-ad1c5702f6f2" providerId="ADAL" clId="{7F78536E-3CCA-EE4D-85A8-71780B182B08}" dt="2024-02-27T15:33:57.392" v="281" actId="14100"/>
          <ac:picMkLst>
            <pc:docMk/>
            <pc:sldMk cId="0" sldId="259"/>
            <ac:picMk id="6" creationId="{D64CDBFE-9544-2BCC-DF30-FCE78A51FCF1}"/>
          </ac:picMkLst>
        </pc:picChg>
      </pc:sldChg>
      <pc:sldChg chg="addSp delSp modSp new mod">
        <pc:chgData name="Paolo Castracane" userId="79409e68-a20d-42e3-af0c-ad1c5702f6f2" providerId="ADAL" clId="{7F78536E-3CCA-EE4D-85A8-71780B182B08}" dt="2024-02-27T15:04:01.139" v="69" actId="20577"/>
        <pc:sldMkLst>
          <pc:docMk/>
          <pc:sldMk cId="1242207252" sldId="260"/>
        </pc:sldMkLst>
        <pc:spChg chg="del">
          <ac:chgData name="Paolo Castracane" userId="79409e68-a20d-42e3-af0c-ad1c5702f6f2" providerId="ADAL" clId="{7F78536E-3CCA-EE4D-85A8-71780B182B08}" dt="2024-02-27T15:03:18.129" v="67" actId="478"/>
          <ac:spMkLst>
            <pc:docMk/>
            <pc:sldMk cId="1242207252" sldId="260"/>
            <ac:spMk id="2" creationId="{2DEBDF4A-5430-948A-73EA-93A3B90984CD}"/>
          </ac:spMkLst>
        </pc:spChg>
        <pc:spChg chg="del">
          <ac:chgData name="Paolo Castracane" userId="79409e68-a20d-42e3-af0c-ad1c5702f6f2" providerId="ADAL" clId="{7F78536E-3CCA-EE4D-85A8-71780B182B08}" dt="2024-02-27T15:02:43.672" v="59" actId="478"/>
          <ac:spMkLst>
            <pc:docMk/>
            <pc:sldMk cId="1242207252" sldId="260"/>
            <ac:spMk id="3" creationId="{E2A7A2C9-AE13-540D-3945-0AC937F3DDE4}"/>
          </ac:spMkLst>
        </pc:spChg>
        <pc:spChg chg="add mod">
          <ac:chgData name="Paolo Castracane" userId="79409e68-a20d-42e3-af0c-ad1c5702f6f2" providerId="ADAL" clId="{7F78536E-3CCA-EE4D-85A8-71780B182B08}" dt="2024-02-27T15:02:51.553" v="66" actId="14100"/>
          <ac:spMkLst>
            <pc:docMk/>
            <pc:sldMk cId="1242207252" sldId="260"/>
            <ac:spMk id="4" creationId="{BFDDC2FC-D113-D6D8-A9D0-7187D95F0CB7}"/>
          </ac:spMkLst>
        </pc:spChg>
        <pc:spChg chg="add mod">
          <ac:chgData name="Paolo Castracane" userId="79409e68-a20d-42e3-af0c-ad1c5702f6f2" providerId="ADAL" clId="{7F78536E-3CCA-EE4D-85A8-71780B182B08}" dt="2024-02-27T15:03:18.820" v="68"/>
          <ac:spMkLst>
            <pc:docMk/>
            <pc:sldMk cId="1242207252" sldId="260"/>
            <ac:spMk id="5" creationId="{57B7D6CE-1690-6CDF-6D5D-EBDC711630AD}"/>
          </ac:spMkLst>
        </pc:spChg>
        <pc:spChg chg="add mod">
          <ac:chgData name="Paolo Castracane" userId="79409e68-a20d-42e3-af0c-ad1c5702f6f2" providerId="ADAL" clId="{7F78536E-3CCA-EE4D-85A8-71780B182B08}" dt="2024-02-27T15:04:01.139" v="69" actId="20577"/>
          <ac:spMkLst>
            <pc:docMk/>
            <pc:sldMk cId="1242207252" sldId="260"/>
            <ac:spMk id="9" creationId="{6512A9BD-B33B-7CC2-C7D8-AC85A86667BC}"/>
          </ac:spMkLst>
        </pc:spChg>
        <pc:picChg chg="add mod">
          <ac:chgData name="Paolo Castracane" userId="79409e68-a20d-42e3-af0c-ad1c5702f6f2" providerId="ADAL" clId="{7F78536E-3CCA-EE4D-85A8-71780B182B08}" dt="2024-02-27T15:03:18.820" v="68"/>
          <ac:picMkLst>
            <pc:docMk/>
            <pc:sldMk cId="1242207252" sldId="260"/>
            <ac:picMk id="6" creationId="{0D29ACF3-BDAE-E7A5-EDE0-E66E97655053}"/>
          </ac:picMkLst>
        </pc:picChg>
        <pc:picChg chg="add mod">
          <ac:chgData name="Paolo Castracane" userId="79409e68-a20d-42e3-af0c-ad1c5702f6f2" providerId="ADAL" clId="{7F78536E-3CCA-EE4D-85A8-71780B182B08}" dt="2024-02-27T15:03:18.820" v="68"/>
          <ac:picMkLst>
            <pc:docMk/>
            <pc:sldMk cId="1242207252" sldId="260"/>
            <ac:picMk id="7" creationId="{4D0EDDC2-00A1-6D6F-CDDF-5D13C6694786}"/>
          </ac:picMkLst>
        </pc:picChg>
        <pc:picChg chg="add mod">
          <ac:chgData name="Paolo Castracane" userId="79409e68-a20d-42e3-af0c-ad1c5702f6f2" providerId="ADAL" clId="{7F78536E-3CCA-EE4D-85A8-71780B182B08}" dt="2024-02-27T15:03:18.820" v="68"/>
          <ac:picMkLst>
            <pc:docMk/>
            <pc:sldMk cId="1242207252" sldId="260"/>
            <ac:picMk id="8" creationId="{BE1738EB-5D71-EE36-08A0-645C7494FB7F}"/>
          </ac:picMkLst>
        </pc:picChg>
      </pc:sldChg>
      <pc:sldChg chg="addSp delSp modSp new mod">
        <pc:chgData name="Paolo Castracane" userId="79409e68-a20d-42e3-af0c-ad1c5702f6f2" providerId="ADAL" clId="{7F78536E-3CCA-EE4D-85A8-71780B182B08}" dt="2024-02-28T13:59:48.737" v="1007" actId="255"/>
        <pc:sldMkLst>
          <pc:docMk/>
          <pc:sldMk cId="1602791211" sldId="261"/>
        </pc:sldMkLst>
        <pc:spChg chg="del">
          <ac:chgData name="Paolo Castracane" userId="79409e68-a20d-42e3-af0c-ad1c5702f6f2" providerId="ADAL" clId="{7F78536E-3CCA-EE4D-85A8-71780B182B08}" dt="2024-02-27T16:12:17.713" v="827" actId="478"/>
          <ac:spMkLst>
            <pc:docMk/>
            <pc:sldMk cId="1602791211" sldId="261"/>
            <ac:spMk id="2" creationId="{BA56010A-74CC-6ABC-5F00-72957EB7B502}"/>
          </ac:spMkLst>
        </pc:spChg>
        <pc:spChg chg="del">
          <ac:chgData name="Paolo Castracane" userId="79409e68-a20d-42e3-af0c-ad1c5702f6f2" providerId="ADAL" clId="{7F78536E-3CCA-EE4D-85A8-71780B182B08}" dt="2024-02-27T15:16:24.314" v="172" actId="478"/>
          <ac:spMkLst>
            <pc:docMk/>
            <pc:sldMk cId="1602791211" sldId="261"/>
            <ac:spMk id="3" creationId="{B501279D-630E-B940-BF48-38F5732F2698}"/>
          </ac:spMkLst>
        </pc:spChg>
        <pc:spChg chg="add mod">
          <ac:chgData name="Paolo Castracane" userId="79409e68-a20d-42e3-af0c-ad1c5702f6f2" providerId="ADAL" clId="{7F78536E-3CCA-EE4D-85A8-71780B182B08}" dt="2024-02-27T15:24:54.288" v="220" actId="20577"/>
          <ac:spMkLst>
            <pc:docMk/>
            <pc:sldMk cId="1602791211" sldId="261"/>
            <ac:spMk id="4" creationId="{21A1BF7C-D17D-340A-9533-37E19644B7EC}"/>
          </ac:spMkLst>
        </pc:spChg>
        <pc:spChg chg="add del mod">
          <ac:chgData name="Paolo Castracane" userId="79409e68-a20d-42e3-af0c-ad1c5702f6f2" providerId="ADAL" clId="{7F78536E-3CCA-EE4D-85A8-71780B182B08}" dt="2024-02-27T17:15:41.503" v="906" actId="478"/>
          <ac:spMkLst>
            <pc:docMk/>
            <pc:sldMk cId="1602791211" sldId="261"/>
            <ac:spMk id="21" creationId="{54E246D1-270F-1171-1A5C-1649A90F66DC}"/>
          </ac:spMkLst>
        </pc:spChg>
        <pc:graphicFrameChg chg="add mod modGraphic">
          <ac:chgData name="Paolo Castracane" userId="79409e68-a20d-42e3-af0c-ad1c5702f6f2" providerId="ADAL" clId="{7F78536E-3CCA-EE4D-85A8-71780B182B08}" dt="2024-02-28T13:59:48.737" v="1007" actId="255"/>
          <ac:graphicFrameMkLst>
            <pc:docMk/>
            <pc:sldMk cId="1602791211" sldId="261"/>
            <ac:graphicFrameMk id="2" creationId="{72EC17CB-657B-A2FC-E44D-A6DFC80137BB}"/>
          </ac:graphicFrameMkLst>
        </pc:graphicFrameChg>
        <pc:graphicFrameChg chg="add del mod modGraphic">
          <ac:chgData name="Paolo Castracane" userId="79409e68-a20d-42e3-af0c-ad1c5702f6f2" providerId="ADAL" clId="{7F78536E-3CCA-EE4D-85A8-71780B182B08}" dt="2024-02-28T13:57:27.976" v="994" actId="478"/>
          <ac:graphicFrameMkLst>
            <pc:docMk/>
            <pc:sldMk cId="1602791211" sldId="261"/>
            <ac:graphicFrameMk id="17" creationId="{CEB13619-AA88-660B-8FFA-3EC2308E6B21}"/>
          </ac:graphicFrameMkLst>
        </pc:graphicFrameChg>
        <pc:picChg chg="add del mod">
          <ac:chgData name="Paolo Castracane" userId="79409e68-a20d-42e3-af0c-ad1c5702f6f2" providerId="ADAL" clId="{7F78536E-3CCA-EE4D-85A8-71780B182B08}" dt="2024-02-28T13:57:18.949" v="990" actId="478"/>
          <ac:picMkLst>
            <pc:docMk/>
            <pc:sldMk cId="1602791211" sldId="261"/>
            <ac:picMk id="6" creationId="{BF1CEF34-62A8-15A0-7BC1-622E219B1C25}"/>
          </ac:picMkLst>
        </pc:picChg>
        <pc:picChg chg="add del mod">
          <ac:chgData name="Paolo Castracane" userId="79409e68-a20d-42e3-af0c-ad1c5702f6f2" providerId="ADAL" clId="{7F78536E-3CCA-EE4D-85A8-71780B182B08}" dt="2024-02-28T13:57:22.720" v="991" actId="478"/>
          <ac:picMkLst>
            <pc:docMk/>
            <pc:sldMk cId="1602791211" sldId="261"/>
            <ac:picMk id="8" creationId="{083F5A91-EB14-2279-AEDF-28672B49179F}"/>
          </ac:picMkLst>
        </pc:picChg>
        <pc:picChg chg="add del mod">
          <ac:chgData name="Paolo Castracane" userId="79409e68-a20d-42e3-af0c-ad1c5702f6f2" providerId="ADAL" clId="{7F78536E-3CCA-EE4D-85A8-71780B182B08}" dt="2024-02-28T13:57:23.744" v="992" actId="478"/>
          <ac:picMkLst>
            <pc:docMk/>
            <pc:sldMk cId="1602791211" sldId="261"/>
            <ac:picMk id="10" creationId="{4E6C41F2-357D-0628-7C4D-E5785833FC0D}"/>
          </ac:picMkLst>
        </pc:picChg>
        <pc:picChg chg="add del mod">
          <ac:chgData name="Paolo Castracane" userId="79409e68-a20d-42e3-af0c-ad1c5702f6f2" providerId="ADAL" clId="{7F78536E-3CCA-EE4D-85A8-71780B182B08}" dt="2024-02-28T13:57:29.423" v="995" actId="478"/>
          <ac:picMkLst>
            <pc:docMk/>
            <pc:sldMk cId="1602791211" sldId="261"/>
            <ac:picMk id="12" creationId="{32BFCCCE-5A72-643F-685C-35D4478D222D}"/>
          </ac:picMkLst>
        </pc:picChg>
        <pc:picChg chg="add del mod">
          <ac:chgData name="Paolo Castracane" userId="79409e68-a20d-42e3-af0c-ad1c5702f6f2" providerId="ADAL" clId="{7F78536E-3CCA-EE4D-85A8-71780B182B08}" dt="2024-02-28T13:57:30.404" v="996" actId="478"/>
          <ac:picMkLst>
            <pc:docMk/>
            <pc:sldMk cId="1602791211" sldId="261"/>
            <ac:picMk id="14" creationId="{2DF57F38-287E-4E65-77D2-DFD7BA0C5619}"/>
          </ac:picMkLst>
        </pc:picChg>
        <pc:picChg chg="add del mod">
          <ac:chgData name="Paolo Castracane" userId="79409e68-a20d-42e3-af0c-ad1c5702f6f2" providerId="ADAL" clId="{7F78536E-3CCA-EE4D-85A8-71780B182B08}" dt="2024-02-28T13:57:31.304" v="997" actId="478"/>
          <ac:picMkLst>
            <pc:docMk/>
            <pc:sldMk cId="1602791211" sldId="261"/>
            <ac:picMk id="16" creationId="{19907F39-87A2-8C7A-5517-38AAD2C51588}"/>
          </ac:picMkLst>
        </pc:picChg>
        <pc:picChg chg="add del mod">
          <ac:chgData name="Paolo Castracane" userId="79409e68-a20d-42e3-af0c-ad1c5702f6f2" providerId="ADAL" clId="{7F78536E-3CCA-EE4D-85A8-71780B182B08}" dt="2024-02-27T16:21:37.727" v="890" actId="478"/>
          <ac:picMkLst>
            <pc:docMk/>
            <pc:sldMk cId="1602791211" sldId="261"/>
            <ac:picMk id="19" creationId="{989711A6-FD68-6BAE-794B-468CA855B40F}"/>
          </ac:picMkLst>
        </pc:picChg>
        <pc:picChg chg="add del mod">
          <ac:chgData name="Paolo Castracane" userId="79409e68-a20d-42e3-af0c-ad1c5702f6f2" providerId="ADAL" clId="{7F78536E-3CCA-EE4D-85A8-71780B182B08}" dt="2024-02-27T17:14:37.004" v="900"/>
          <ac:picMkLst>
            <pc:docMk/>
            <pc:sldMk cId="1602791211" sldId="261"/>
            <ac:picMk id="20" creationId="{61116D10-2AFE-DD48-5D34-5AB03A632628}"/>
          </ac:picMkLst>
        </pc:picChg>
      </pc:sldChg>
      <pc:sldChg chg="addSp delSp modSp new mod">
        <pc:chgData name="Paolo Castracane" userId="79409e68-a20d-42e3-af0c-ad1c5702f6f2" providerId="ADAL" clId="{7F78536E-3CCA-EE4D-85A8-71780B182B08}" dt="2024-02-28T14:36:39.413" v="1043" actId="20577"/>
        <pc:sldMkLst>
          <pc:docMk/>
          <pc:sldMk cId="780558364" sldId="262"/>
        </pc:sldMkLst>
        <pc:spChg chg="del mod">
          <ac:chgData name="Paolo Castracane" userId="79409e68-a20d-42e3-af0c-ad1c5702f6f2" providerId="ADAL" clId="{7F78536E-3CCA-EE4D-85A8-71780B182B08}" dt="2024-02-28T14:30:58.990" v="1009" actId="478"/>
          <ac:spMkLst>
            <pc:docMk/>
            <pc:sldMk cId="780558364" sldId="262"/>
            <ac:spMk id="2" creationId="{8D2ECFFA-A226-83E9-A92E-463CED43B874}"/>
          </ac:spMkLst>
        </pc:spChg>
        <pc:spChg chg="del">
          <ac:chgData name="Paolo Castracane" userId="79409e68-a20d-42e3-af0c-ad1c5702f6f2" providerId="ADAL" clId="{7F78536E-3CCA-EE4D-85A8-71780B182B08}" dt="2024-02-27T15:40:21.247" v="317" actId="478"/>
          <ac:spMkLst>
            <pc:docMk/>
            <pc:sldMk cId="780558364" sldId="262"/>
            <ac:spMk id="3" creationId="{F18BB81D-F81C-2124-9BD4-7671DFA3AF13}"/>
          </ac:spMkLst>
        </pc:spChg>
        <pc:spChg chg="add mod">
          <ac:chgData name="Paolo Castracane" userId="79409e68-a20d-42e3-af0c-ad1c5702f6f2" providerId="ADAL" clId="{7F78536E-3CCA-EE4D-85A8-71780B182B08}" dt="2024-02-28T14:36:39.413" v="1043" actId="20577"/>
          <ac:spMkLst>
            <pc:docMk/>
            <pc:sldMk cId="780558364" sldId="262"/>
            <ac:spMk id="4" creationId="{8E416FF0-9D03-90FB-7FE1-AC176EB447F9}"/>
          </ac:spMkLst>
        </pc:spChg>
        <pc:graphicFrameChg chg="add mod modGraphic">
          <ac:chgData name="Paolo Castracane" userId="79409e68-a20d-42e3-af0c-ad1c5702f6f2" providerId="ADAL" clId="{7F78536E-3CCA-EE4D-85A8-71780B182B08}" dt="2024-02-28T14:35:55.975" v="1038" actId="20577"/>
          <ac:graphicFrameMkLst>
            <pc:docMk/>
            <pc:sldMk cId="780558364" sldId="262"/>
            <ac:graphicFrameMk id="3" creationId="{756E1ACA-6D07-8367-1D7E-E26FC8AA10B4}"/>
          </ac:graphicFrameMkLst>
        </pc:graphicFrameChg>
      </pc:sldChg>
      <pc:sldChg chg="addSp delSp modSp new mod modNotesTx">
        <pc:chgData name="Paolo Castracane" userId="79409e68-a20d-42e3-af0c-ad1c5702f6f2" providerId="ADAL" clId="{7F78536E-3CCA-EE4D-85A8-71780B182B08}" dt="2024-02-28T13:57:00.275" v="989" actId="1038"/>
        <pc:sldMkLst>
          <pc:docMk/>
          <pc:sldMk cId="1172205858" sldId="263"/>
        </pc:sldMkLst>
        <pc:spChg chg="del">
          <ac:chgData name="Paolo Castracane" userId="79409e68-a20d-42e3-af0c-ad1c5702f6f2" providerId="ADAL" clId="{7F78536E-3CCA-EE4D-85A8-71780B182B08}" dt="2024-02-27T15:43:07.503" v="329" actId="478"/>
          <ac:spMkLst>
            <pc:docMk/>
            <pc:sldMk cId="1172205858" sldId="263"/>
            <ac:spMk id="2" creationId="{B6101DA9-D5F7-C987-E23A-4E1308376E9B}"/>
          </ac:spMkLst>
        </pc:spChg>
        <pc:spChg chg="del">
          <ac:chgData name="Paolo Castracane" userId="79409e68-a20d-42e3-af0c-ad1c5702f6f2" providerId="ADAL" clId="{7F78536E-3CCA-EE4D-85A8-71780B182B08}" dt="2024-02-27T15:43:52.501" v="334" actId="478"/>
          <ac:spMkLst>
            <pc:docMk/>
            <pc:sldMk cId="1172205858" sldId="263"/>
            <ac:spMk id="3" creationId="{08C5B0BB-0D7D-486A-6378-01AE826AD697}"/>
          </ac:spMkLst>
        </pc:spChg>
        <pc:spChg chg="add mod">
          <ac:chgData name="Paolo Castracane" userId="79409e68-a20d-42e3-af0c-ad1c5702f6f2" providerId="ADAL" clId="{7F78536E-3CCA-EE4D-85A8-71780B182B08}" dt="2024-02-28T13:56:14.869" v="942" actId="20577"/>
          <ac:spMkLst>
            <pc:docMk/>
            <pc:sldMk cId="1172205858" sldId="263"/>
            <ac:spMk id="6" creationId="{0162B8F5-496F-DC23-B568-A62655FA36D3}"/>
          </ac:spMkLst>
        </pc:spChg>
        <pc:spChg chg="add mod">
          <ac:chgData name="Paolo Castracane" userId="79409e68-a20d-42e3-af0c-ad1c5702f6f2" providerId="ADAL" clId="{7F78536E-3CCA-EE4D-85A8-71780B182B08}" dt="2024-02-28T13:56:51.039" v="986" actId="1038"/>
          <ac:spMkLst>
            <pc:docMk/>
            <pc:sldMk cId="1172205858" sldId="263"/>
            <ac:spMk id="7" creationId="{81967840-6415-1102-6F04-C94FA78671B5}"/>
          </ac:spMkLst>
        </pc:spChg>
        <pc:spChg chg="add mod">
          <ac:chgData name="Paolo Castracane" userId="79409e68-a20d-42e3-af0c-ad1c5702f6f2" providerId="ADAL" clId="{7F78536E-3CCA-EE4D-85A8-71780B182B08}" dt="2024-02-28T13:57:00.275" v="989" actId="1038"/>
          <ac:spMkLst>
            <pc:docMk/>
            <pc:sldMk cId="1172205858" sldId="263"/>
            <ac:spMk id="8" creationId="{ABCEB273-F3CC-E811-1AE5-0BD44A1B7396}"/>
          </ac:spMkLst>
        </pc:spChg>
        <pc:spChg chg="add mod">
          <ac:chgData name="Paolo Castracane" userId="79409e68-a20d-42e3-af0c-ad1c5702f6f2" providerId="ADAL" clId="{7F78536E-3CCA-EE4D-85A8-71780B182B08}" dt="2024-02-27T15:56:03.817" v="719" actId="20577"/>
          <ac:spMkLst>
            <pc:docMk/>
            <pc:sldMk cId="1172205858" sldId="263"/>
            <ac:spMk id="9" creationId="{33BC5F14-2BC2-E943-3655-3566C9B6BDAC}"/>
          </ac:spMkLst>
        </pc:spChg>
        <pc:picChg chg="add mod">
          <ac:chgData name="Paolo Castracane" userId="79409e68-a20d-42e3-af0c-ad1c5702f6f2" providerId="ADAL" clId="{7F78536E-3CCA-EE4D-85A8-71780B182B08}" dt="2024-02-28T13:56:51.039" v="986" actId="1038"/>
          <ac:picMkLst>
            <pc:docMk/>
            <pc:sldMk cId="1172205858" sldId="263"/>
            <ac:picMk id="3" creationId="{6AFA2B63-4447-6A7F-A24C-8225F9F2297B}"/>
          </ac:picMkLst>
        </pc:picChg>
        <pc:picChg chg="add del mod">
          <ac:chgData name="Paolo Castracane" userId="79409e68-a20d-42e3-af0c-ad1c5702f6f2" providerId="ADAL" clId="{7F78536E-3CCA-EE4D-85A8-71780B182B08}" dt="2024-02-28T13:55:57.569" v="927" actId="478"/>
          <ac:picMkLst>
            <pc:docMk/>
            <pc:sldMk cId="1172205858" sldId="263"/>
            <ac:picMk id="5" creationId="{0B91C619-37C7-462C-CC70-7B4F52C7317B}"/>
          </ac:picMkLst>
        </pc:picChg>
      </pc:sldChg>
      <pc:sldChg chg="addSp delSp modSp new mod">
        <pc:chgData name="Paolo Castracane" userId="79409e68-a20d-42e3-af0c-ad1c5702f6f2" providerId="ADAL" clId="{7F78536E-3CCA-EE4D-85A8-71780B182B08}" dt="2024-02-28T15:27:35.282" v="1165" actId="14734"/>
        <pc:sldMkLst>
          <pc:docMk/>
          <pc:sldMk cId="2454384614" sldId="264"/>
        </pc:sldMkLst>
        <pc:spChg chg="del">
          <ac:chgData name="Paolo Castracane" userId="79409e68-a20d-42e3-af0c-ad1c5702f6f2" providerId="ADAL" clId="{7F78536E-3CCA-EE4D-85A8-71780B182B08}" dt="2024-02-27T15:56:21.039" v="722" actId="478"/>
          <ac:spMkLst>
            <pc:docMk/>
            <pc:sldMk cId="2454384614" sldId="264"/>
            <ac:spMk id="2" creationId="{ECF3B908-540F-4E52-D42C-246F13FFF9BB}"/>
          </ac:spMkLst>
        </pc:spChg>
        <pc:spChg chg="del">
          <ac:chgData name="Paolo Castracane" userId="79409e68-a20d-42e3-af0c-ad1c5702f6f2" providerId="ADAL" clId="{7F78536E-3CCA-EE4D-85A8-71780B182B08}" dt="2024-02-27T15:56:18.249" v="721" actId="478"/>
          <ac:spMkLst>
            <pc:docMk/>
            <pc:sldMk cId="2454384614" sldId="264"/>
            <ac:spMk id="3" creationId="{4B0F5041-AF26-4B4B-31A6-7A597C9C8DA1}"/>
          </ac:spMkLst>
        </pc:spChg>
        <pc:spChg chg="add mod">
          <ac:chgData name="Paolo Castracane" userId="79409e68-a20d-42e3-af0c-ad1c5702f6f2" providerId="ADAL" clId="{7F78536E-3CCA-EE4D-85A8-71780B182B08}" dt="2024-02-28T15:13:26.031" v="1101" actId="20577"/>
          <ac:spMkLst>
            <pc:docMk/>
            <pc:sldMk cId="2454384614" sldId="264"/>
            <ac:spMk id="4" creationId="{A607F553-E5D0-90DF-02CB-505BF6C2DFF7}"/>
          </ac:spMkLst>
        </pc:spChg>
        <pc:graphicFrameChg chg="add mod modGraphic">
          <ac:chgData name="Paolo Castracane" userId="79409e68-a20d-42e3-af0c-ad1c5702f6f2" providerId="ADAL" clId="{7F78536E-3CCA-EE4D-85A8-71780B182B08}" dt="2024-02-28T15:27:35.282" v="1165" actId="14734"/>
          <ac:graphicFrameMkLst>
            <pc:docMk/>
            <pc:sldMk cId="2454384614" sldId="264"/>
            <ac:graphicFrameMk id="2" creationId="{56E2CB73-537F-BF60-874E-DC4479940D0C}"/>
          </ac:graphicFrameMkLst>
        </pc:graphicFrameChg>
      </pc:sldChg>
      <pc:sldChg chg="addSp delSp modSp new mod">
        <pc:chgData name="Paolo Castracane" userId="79409e68-a20d-42e3-af0c-ad1c5702f6f2" providerId="ADAL" clId="{7F78536E-3CCA-EE4D-85A8-71780B182B08}" dt="2024-02-27T16:04:15.035" v="813" actId="14100"/>
        <pc:sldMkLst>
          <pc:docMk/>
          <pc:sldMk cId="3785609778" sldId="265"/>
        </pc:sldMkLst>
        <pc:spChg chg="del">
          <ac:chgData name="Paolo Castracane" userId="79409e68-a20d-42e3-af0c-ad1c5702f6f2" providerId="ADAL" clId="{7F78536E-3CCA-EE4D-85A8-71780B182B08}" dt="2024-02-27T15:59:24.238" v="757" actId="478"/>
          <ac:spMkLst>
            <pc:docMk/>
            <pc:sldMk cId="3785609778" sldId="265"/>
            <ac:spMk id="2" creationId="{4BC398C2-FE94-6437-CC2F-FA765D974F5B}"/>
          </ac:spMkLst>
        </pc:spChg>
        <pc:spChg chg="del">
          <ac:chgData name="Paolo Castracane" userId="79409e68-a20d-42e3-af0c-ad1c5702f6f2" providerId="ADAL" clId="{7F78536E-3CCA-EE4D-85A8-71780B182B08}" dt="2024-02-27T15:59:19.919" v="755" actId="478"/>
          <ac:spMkLst>
            <pc:docMk/>
            <pc:sldMk cId="3785609778" sldId="265"/>
            <ac:spMk id="3" creationId="{533E9757-B2AB-D69B-A7E0-724E1680D2E1}"/>
          </ac:spMkLst>
        </pc:spChg>
        <pc:spChg chg="add mod">
          <ac:chgData name="Paolo Castracane" userId="79409e68-a20d-42e3-af0c-ad1c5702f6f2" providerId="ADAL" clId="{7F78536E-3CCA-EE4D-85A8-71780B182B08}" dt="2024-02-27T15:59:55.921" v="760" actId="207"/>
          <ac:spMkLst>
            <pc:docMk/>
            <pc:sldMk cId="3785609778" sldId="265"/>
            <ac:spMk id="4" creationId="{0CAAA5F6-064F-2025-90B8-6D5506F6266D}"/>
          </ac:spMkLst>
        </pc:spChg>
        <pc:spChg chg="add mod">
          <ac:chgData name="Paolo Castracane" userId="79409e68-a20d-42e3-af0c-ad1c5702f6f2" providerId="ADAL" clId="{7F78536E-3CCA-EE4D-85A8-71780B182B08}" dt="2024-02-27T16:02:06.088" v="806" actId="207"/>
          <ac:spMkLst>
            <pc:docMk/>
            <pc:sldMk cId="3785609778" sldId="265"/>
            <ac:spMk id="7" creationId="{4DF582EF-7924-7034-014F-C2C7D0EBA764}"/>
          </ac:spMkLst>
        </pc:spChg>
        <pc:spChg chg="add mod">
          <ac:chgData name="Paolo Castracane" userId="79409e68-a20d-42e3-af0c-ad1c5702f6f2" providerId="ADAL" clId="{7F78536E-3CCA-EE4D-85A8-71780B182B08}" dt="2024-02-27T16:01:34.142" v="804" actId="14100"/>
          <ac:spMkLst>
            <pc:docMk/>
            <pc:sldMk cId="3785609778" sldId="265"/>
            <ac:spMk id="8" creationId="{671D18C9-A2F3-BCDA-7265-C02AD9D05A21}"/>
          </ac:spMkLst>
        </pc:spChg>
        <pc:picChg chg="add mod">
          <ac:chgData name="Paolo Castracane" userId="79409e68-a20d-42e3-af0c-ad1c5702f6f2" providerId="ADAL" clId="{7F78536E-3CCA-EE4D-85A8-71780B182B08}" dt="2024-02-27T16:00:18.701" v="765" actId="14100"/>
          <ac:picMkLst>
            <pc:docMk/>
            <pc:sldMk cId="3785609778" sldId="265"/>
            <ac:picMk id="6" creationId="{181E4432-4511-ABE8-FF66-88610C7C9AB2}"/>
          </ac:picMkLst>
        </pc:picChg>
        <pc:picChg chg="add mod">
          <ac:chgData name="Paolo Castracane" userId="79409e68-a20d-42e3-af0c-ad1c5702f6f2" providerId="ADAL" clId="{7F78536E-3CCA-EE4D-85A8-71780B182B08}" dt="2024-02-27T16:04:15.035" v="813" actId="14100"/>
          <ac:picMkLst>
            <pc:docMk/>
            <pc:sldMk cId="3785609778" sldId="265"/>
            <ac:picMk id="10" creationId="{30CFBCFA-138B-9B25-6FD6-36161484BB2D}"/>
          </ac:picMkLst>
        </pc:picChg>
      </pc:sldChg>
      <pc:sldChg chg="addSp delSp modSp new mod">
        <pc:chgData name="Paolo Castracane" userId="79409e68-a20d-42e3-af0c-ad1c5702f6f2" providerId="ADAL" clId="{7F78536E-3CCA-EE4D-85A8-71780B182B08}" dt="2024-02-29T09:40:32.222" v="1188" actId="255"/>
        <pc:sldMkLst>
          <pc:docMk/>
          <pc:sldMk cId="3847952564" sldId="266"/>
        </pc:sldMkLst>
        <pc:spChg chg="del">
          <ac:chgData name="Paolo Castracane" userId="79409e68-a20d-42e3-af0c-ad1c5702f6f2" providerId="ADAL" clId="{7F78536E-3CCA-EE4D-85A8-71780B182B08}" dt="2024-02-27T16:05:34.416" v="826" actId="478"/>
          <ac:spMkLst>
            <pc:docMk/>
            <pc:sldMk cId="3847952564" sldId="266"/>
            <ac:spMk id="2" creationId="{E8F0B601-9D4F-07EF-47FE-9CB05AC36FA4}"/>
          </ac:spMkLst>
        </pc:spChg>
        <pc:spChg chg="del">
          <ac:chgData name="Paolo Castracane" userId="79409e68-a20d-42e3-af0c-ad1c5702f6f2" providerId="ADAL" clId="{7F78536E-3CCA-EE4D-85A8-71780B182B08}" dt="2024-02-27T16:05:24.450" v="815" actId="478"/>
          <ac:spMkLst>
            <pc:docMk/>
            <pc:sldMk cId="3847952564" sldId="266"/>
            <ac:spMk id="3" creationId="{84ED9DA2-30F3-F1E8-9EEE-62CAC48DB8EE}"/>
          </ac:spMkLst>
        </pc:spChg>
        <pc:spChg chg="add mod">
          <ac:chgData name="Paolo Castracane" userId="79409e68-a20d-42e3-af0c-ad1c5702f6f2" providerId="ADAL" clId="{7F78536E-3CCA-EE4D-85A8-71780B182B08}" dt="2024-02-27T16:05:31.343" v="825" actId="20577"/>
          <ac:spMkLst>
            <pc:docMk/>
            <pc:sldMk cId="3847952564" sldId="266"/>
            <ac:spMk id="4" creationId="{69F281B6-6B86-4A22-4BB1-0D9F198B3376}"/>
          </ac:spMkLst>
        </pc:spChg>
        <pc:graphicFrameChg chg="add del mod">
          <ac:chgData name="Paolo Castracane" userId="79409e68-a20d-42e3-af0c-ad1c5702f6f2" providerId="ADAL" clId="{7F78536E-3CCA-EE4D-85A8-71780B182B08}" dt="2024-02-29T09:06:43.263" v="1169"/>
          <ac:graphicFrameMkLst>
            <pc:docMk/>
            <pc:sldMk cId="3847952564" sldId="266"/>
            <ac:graphicFrameMk id="2" creationId="{BBC725F4-6E25-34BB-20D4-A278E97B6C44}"/>
          </ac:graphicFrameMkLst>
        </pc:graphicFrameChg>
        <pc:graphicFrameChg chg="add mod modGraphic">
          <ac:chgData name="Paolo Castracane" userId="79409e68-a20d-42e3-af0c-ad1c5702f6f2" providerId="ADAL" clId="{7F78536E-3CCA-EE4D-85A8-71780B182B08}" dt="2024-02-29T09:40:32.222" v="1188" actId="255"/>
          <ac:graphicFrameMkLst>
            <pc:docMk/>
            <pc:sldMk cId="3847952564" sldId="266"/>
            <ac:graphicFrameMk id="3" creationId="{35E05CE7-2F43-8EDB-F4E4-338AE536E968}"/>
          </ac:graphicFrameMkLst>
        </pc:graphicFrameChg>
      </pc:sldChg>
      <pc:sldChg chg="addSp delSp modSp new mod">
        <pc:chgData name="Paolo Castracane" userId="79409e68-a20d-42e3-af0c-ad1c5702f6f2" providerId="ADAL" clId="{7F78536E-3CCA-EE4D-85A8-71780B182B08}" dt="2024-02-28T14:41:02.680" v="1077" actId="20577"/>
        <pc:sldMkLst>
          <pc:docMk/>
          <pc:sldMk cId="1647846409" sldId="267"/>
        </pc:sldMkLst>
        <pc:spChg chg="del">
          <ac:chgData name="Paolo Castracane" userId="79409e68-a20d-42e3-af0c-ad1c5702f6f2" providerId="ADAL" clId="{7F78536E-3CCA-EE4D-85A8-71780B182B08}" dt="2024-02-28T14:36:53.461" v="1048" actId="478"/>
          <ac:spMkLst>
            <pc:docMk/>
            <pc:sldMk cId="1647846409" sldId="267"/>
            <ac:spMk id="2" creationId="{0FD4045C-DB82-518B-0952-7DC23F87BD34}"/>
          </ac:spMkLst>
        </pc:spChg>
        <pc:spChg chg="del">
          <ac:chgData name="Paolo Castracane" userId="79409e68-a20d-42e3-af0c-ad1c5702f6f2" providerId="ADAL" clId="{7F78536E-3CCA-EE4D-85A8-71780B182B08}" dt="2024-02-28T14:36:46.690" v="1044" actId="478"/>
          <ac:spMkLst>
            <pc:docMk/>
            <pc:sldMk cId="1647846409" sldId="267"/>
            <ac:spMk id="3" creationId="{702264B5-E132-0281-EC6C-5004EBD36464}"/>
          </ac:spMkLst>
        </pc:spChg>
        <pc:spChg chg="add mod">
          <ac:chgData name="Paolo Castracane" userId="79409e68-a20d-42e3-af0c-ad1c5702f6f2" providerId="ADAL" clId="{7F78536E-3CCA-EE4D-85A8-71780B182B08}" dt="2024-02-28T14:36:50.503" v="1047" actId="20577"/>
          <ac:spMkLst>
            <pc:docMk/>
            <pc:sldMk cId="1647846409" sldId="267"/>
            <ac:spMk id="4" creationId="{B8EBD3E9-D92A-83F2-43D8-E93EDFBA2CC7}"/>
          </ac:spMkLst>
        </pc:spChg>
        <pc:spChg chg="add del mod">
          <ac:chgData name="Paolo Castracane" userId="79409e68-a20d-42e3-af0c-ad1c5702f6f2" providerId="ADAL" clId="{7F78536E-3CCA-EE4D-85A8-71780B182B08}" dt="2024-02-28T14:38:58.632" v="1060" actId="478"/>
          <ac:spMkLst>
            <pc:docMk/>
            <pc:sldMk cId="1647846409" sldId="267"/>
            <ac:spMk id="7" creationId="{1EFC8CFF-CBF7-7584-41E9-484917F491E1}"/>
          </ac:spMkLst>
        </pc:spChg>
        <pc:spChg chg="add mod">
          <ac:chgData name="Paolo Castracane" userId="79409e68-a20d-42e3-af0c-ad1c5702f6f2" providerId="ADAL" clId="{7F78536E-3CCA-EE4D-85A8-71780B182B08}" dt="2024-02-28T14:39:04.385" v="1061"/>
          <ac:spMkLst>
            <pc:docMk/>
            <pc:sldMk cId="1647846409" sldId="267"/>
            <ac:spMk id="9" creationId="{6AC2241C-65BA-7909-5D8F-64A80DCB68CF}"/>
          </ac:spMkLst>
        </pc:spChg>
        <pc:graphicFrameChg chg="add del mod modGraphic">
          <ac:chgData name="Paolo Castracane" userId="79409e68-a20d-42e3-af0c-ad1c5702f6f2" providerId="ADAL" clId="{7F78536E-3CCA-EE4D-85A8-71780B182B08}" dt="2024-02-28T14:38:03.758" v="1058"/>
          <ac:graphicFrameMkLst>
            <pc:docMk/>
            <pc:sldMk cId="1647846409" sldId="267"/>
            <ac:graphicFrameMk id="5" creationId="{BA94E4EE-8229-667A-6105-AFDE31EB2A63}"/>
          </ac:graphicFrameMkLst>
        </pc:graphicFrameChg>
        <pc:graphicFrameChg chg="add del mod">
          <ac:chgData name="Paolo Castracane" userId="79409e68-a20d-42e3-af0c-ad1c5702f6f2" providerId="ADAL" clId="{7F78536E-3CCA-EE4D-85A8-71780B182B08}" dt="2024-02-28T14:38:58.632" v="1060" actId="478"/>
          <ac:graphicFrameMkLst>
            <pc:docMk/>
            <pc:sldMk cId="1647846409" sldId="267"/>
            <ac:graphicFrameMk id="6" creationId="{E9D2522E-3D37-1ACF-1E80-3E047C585C5C}"/>
          </ac:graphicFrameMkLst>
        </pc:graphicFrameChg>
        <pc:graphicFrameChg chg="add mod modGraphic">
          <ac:chgData name="Paolo Castracane" userId="79409e68-a20d-42e3-af0c-ad1c5702f6f2" providerId="ADAL" clId="{7F78536E-3CCA-EE4D-85A8-71780B182B08}" dt="2024-02-28T14:41:02.680" v="1077" actId="20577"/>
          <ac:graphicFrameMkLst>
            <pc:docMk/>
            <pc:sldMk cId="1647846409" sldId="267"/>
            <ac:graphicFrameMk id="8" creationId="{27C4392B-0970-6B13-BE97-8143A8938C4D}"/>
          </ac:graphicFrameMkLst>
        </pc:graphicFrameChg>
      </pc:sldChg>
      <pc:sldChg chg="addSp delSp modSp new mod">
        <pc:chgData name="Paolo Castracane" userId="79409e68-a20d-42e3-af0c-ad1c5702f6f2" providerId="ADAL" clId="{7F78536E-3CCA-EE4D-85A8-71780B182B08}" dt="2024-02-28T15:28:12.581" v="1167" actId="1076"/>
        <pc:sldMkLst>
          <pc:docMk/>
          <pc:sldMk cId="3690258308" sldId="268"/>
        </pc:sldMkLst>
        <pc:spChg chg="del mod">
          <ac:chgData name="Paolo Castracane" userId="79409e68-a20d-42e3-af0c-ad1c5702f6f2" providerId="ADAL" clId="{7F78536E-3CCA-EE4D-85A8-71780B182B08}" dt="2024-02-28T15:13:52.967" v="1105" actId="478"/>
          <ac:spMkLst>
            <pc:docMk/>
            <pc:sldMk cId="3690258308" sldId="268"/>
            <ac:spMk id="2" creationId="{C3BC73C1-CAFC-0747-D66B-3D54FC6D5508}"/>
          </ac:spMkLst>
        </pc:spChg>
        <pc:spChg chg="del">
          <ac:chgData name="Paolo Castracane" userId="79409e68-a20d-42e3-af0c-ad1c5702f6f2" providerId="ADAL" clId="{7F78536E-3CCA-EE4D-85A8-71780B182B08}" dt="2024-02-28T15:14:22.290" v="1108" actId="478"/>
          <ac:spMkLst>
            <pc:docMk/>
            <pc:sldMk cId="3690258308" sldId="268"/>
            <ac:spMk id="3" creationId="{BA5FADD9-12DF-FB38-46A1-8E27EFE4984C}"/>
          </ac:spMkLst>
        </pc:spChg>
        <pc:spChg chg="add mod">
          <ac:chgData name="Paolo Castracane" userId="79409e68-a20d-42e3-af0c-ad1c5702f6f2" providerId="ADAL" clId="{7F78536E-3CCA-EE4D-85A8-71780B182B08}" dt="2024-02-28T15:14:37.921" v="1113" actId="20577"/>
          <ac:spMkLst>
            <pc:docMk/>
            <pc:sldMk cId="3690258308" sldId="268"/>
            <ac:spMk id="6" creationId="{C736F38C-087E-C68E-35D6-D568D56CD515}"/>
          </ac:spMkLst>
        </pc:spChg>
        <pc:graphicFrameChg chg="add del mod modGraphic">
          <ac:chgData name="Paolo Castracane" userId="79409e68-a20d-42e3-af0c-ad1c5702f6f2" providerId="ADAL" clId="{7F78536E-3CCA-EE4D-85A8-71780B182B08}" dt="2024-02-28T15:14:11.551" v="1107" actId="478"/>
          <ac:graphicFrameMkLst>
            <pc:docMk/>
            <pc:sldMk cId="3690258308" sldId="268"/>
            <ac:graphicFrameMk id="4" creationId="{A4F4222D-1FFF-C12E-DA35-09FA66B27F6A}"/>
          </ac:graphicFrameMkLst>
        </pc:graphicFrameChg>
        <pc:graphicFrameChg chg="add del mod">
          <ac:chgData name="Paolo Castracane" userId="79409e68-a20d-42e3-af0c-ad1c5702f6f2" providerId="ADAL" clId="{7F78536E-3CCA-EE4D-85A8-71780B182B08}" dt="2024-02-28T15:14:26.090" v="1110"/>
          <ac:graphicFrameMkLst>
            <pc:docMk/>
            <pc:sldMk cId="3690258308" sldId="268"/>
            <ac:graphicFrameMk id="5" creationId="{2016C4C6-F81C-4D03-C626-92FBF018AB3D}"/>
          </ac:graphicFrameMkLst>
        </pc:graphicFrameChg>
        <pc:graphicFrameChg chg="add del mod">
          <ac:chgData name="Paolo Castracane" userId="79409e68-a20d-42e3-af0c-ad1c5702f6f2" providerId="ADAL" clId="{7F78536E-3CCA-EE4D-85A8-71780B182B08}" dt="2024-02-28T15:15:07.858" v="1115"/>
          <ac:graphicFrameMkLst>
            <pc:docMk/>
            <pc:sldMk cId="3690258308" sldId="268"/>
            <ac:graphicFrameMk id="7" creationId="{37248593-93F9-2B17-7862-D8385292D597}"/>
          </ac:graphicFrameMkLst>
        </pc:graphicFrameChg>
        <pc:graphicFrameChg chg="add del mod">
          <ac:chgData name="Paolo Castracane" userId="79409e68-a20d-42e3-af0c-ad1c5702f6f2" providerId="ADAL" clId="{7F78536E-3CCA-EE4D-85A8-71780B182B08}" dt="2024-02-28T15:15:17.596" v="1117"/>
          <ac:graphicFrameMkLst>
            <pc:docMk/>
            <pc:sldMk cId="3690258308" sldId="268"/>
            <ac:graphicFrameMk id="8" creationId="{FE720839-13AC-5BA5-5F1B-99EF8C4EB152}"/>
          </ac:graphicFrameMkLst>
        </pc:graphicFrameChg>
        <pc:graphicFrameChg chg="add del mod modGraphic">
          <ac:chgData name="Paolo Castracane" userId="79409e68-a20d-42e3-af0c-ad1c5702f6f2" providerId="ADAL" clId="{7F78536E-3CCA-EE4D-85A8-71780B182B08}" dt="2024-02-28T15:18:51.726" v="1133" actId="478"/>
          <ac:graphicFrameMkLst>
            <pc:docMk/>
            <pc:sldMk cId="3690258308" sldId="268"/>
            <ac:graphicFrameMk id="9" creationId="{33E4C989-68D0-20BE-31D6-DE6D7133C068}"/>
          </ac:graphicFrameMkLst>
        </pc:graphicFrameChg>
        <pc:graphicFrameChg chg="add del mod modGraphic">
          <ac:chgData name="Paolo Castracane" userId="79409e68-a20d-42e3-af0c-ad1c5702f6f2" providerId="ADAL" clId="{7F78536E-3CCA-EE4D-85A8-71780B182B08}" dt="2024-02-28T15:20:30.698" v="1147" actId="478"/>
          <ac:graphicFrameMkLst>
            <pc:docMk/>
            <pc:sldMk cId="3690258308" sldId="268"/>
            <ac:graphicFrameMk id="10" creationId="{C957DB15-2075-A1A3-97F9-F2F87FE14BF1}"/>
          </ac:graphicFrameMkLst>
        </pc:graphicFrameChg>
        <pc:graphicFrameChg chg="add mod modGraphic">
          <ac:chgData name="Paolo Castracane" userId="79409e68-a20d-42e3-af0c-ad1c5702f6f2" providerId="ADAL" clId="{7F78536E-3CCA-EE4D-85A8-71780B182B08}" dt="2024-02-28T15:28:12.581" v="1167" actId="1076"/>
          <ac:graphicFrameMkLst>
            <pc:docMk/>
            <pc:sldMk cId="3690258308" sldId="268"/>
            <ac:graphicFrameMk id="11" creationId="{6D62E55A-33E0-238D-1E99-E9D97A4CB9B9}"/>
          </ac:graphicFrameMkLst>
        </pc:graphicFrameChg>
      </pc:sldChg>
      <pc:sldChg chg="addSp delSp modSp new mod">
        <pc:chgData name="Paolo Castracane" userId="79409e68-a20d-42e3-af0c-ad1c5702f6f2" providerId="ADAL" clId="{7F78536E-3CCA-EE4D-85A8-71780B182B08}" dt="2024-03-01T17:25:05.785" v="1243" actId="14100"/>
        <pc:sldMkLst>
          <pc:docMk/>
          <pc:sldMk cId="3665508268" sldId="269"/>
        </pc:sldMkLst>
        <pc:spChg chg="del">
          <ac:chgData name="Paolo Castracane" userId="79409e68-a20d-42e3-af0c-ad1c5702f6f2" providerId="ADAL" clId="{7F78536E-3CCA-EE4D-85A8-71780B182B08}" dt="2024-03-01T17:22:07.336" v="1214" actId="478"/>
          <ac:spMkLst>
            <pc:docMk/>
            <pc:sldMk cId="3665508268" sldId="269"/>
            <ac:spMk id="2" creationId="{071CC43A-8733-8698-3D5E-914BF5BF4D42}"/>
          </ac:spMkLst>
        </pc:spChg>
        <pc:spChg chg="del">
          <ac:chgData name="Paolo Castracane" userId="79409e68-a20d-42e3-af0c-ad1c5702f6f2" providerId="ADAL" clId="{7F78536E-3CCA-EE4D-85A8-71780B182B08}" dt="2024-03-01T17:20:17.595" v="1190" actId="478"/>
          <ac:spMkLst>
            <pc:docMk/>
            <pc:sldMk cId="3665508268" sldId="269"/>
            <ac:spMk id="3" creationId="{23CC808F-38BA-BFFB-C85A-094001546270}"/>
          </ac:spMkLst>
        </pc:spChg>
        <pc:spChg chg="add mod">
          <ac:chgData name="Paolo Castracane" userId="79409e68-a20d-42e3-af0c-ad1c5702f6f2" providerId="ADAL" clId="{7F78536E-3CCA-EE4D-85A8-71780B182B08}" dt="2024-03-01T17:22:01.065" v="1213" actId="2711"/>
          <ac:spMkLst>
            <pc:docMk/>
            <pc:sldMk cId="3665508268" sldId="269"/>
            <ac:spMk id="4" creationId="{E4E68A11-03C0-8C4C-BE92-916AEAC5A309}"/>
          </ac:spMkLst>
        </pc:spChg>
        <pc:spChg chg="add mod">
          <ac:chgData name="Paolo Castracane" userId="79409e68-a20d-42e3-af0c-ad1c5702f6f2" providerId="ADAL" clId="{7F78536E-3CCA-EE4D-85A8-71780B182B08}" dt="2024-03-01T17:25:00.232" v="1242" actId="1076"/>
          <ac:spMkLst>
            <pc:docMk/>
            <pc:sldMk cId="3665508268" sldId="269"/>
            <ac:spMk id="9" creationId="{EB897776-2106-2D8B-A04F-6E2AB99D1AB5}"/>
          </ac:spMkLst>
        </pc:spChg>
        <pc:spChg chg="add mod">
          <ac:chgData name="Paolo Castracane" userId="79409e68-a20d-42e3-af0c-ad1c5702f6f2" providerId="ADAL" clId="{7F78536E-3CCA-EE4D-85A8-71780B182B08}" dt="2024-03-01T17:24:51.873" v="1241" actId="14100"/>
          <ac:spMkLst>
            <pc:docMk/>
            <pc:sldMk cId="3665508268" sldId="269"/>
            <ac:spMk id="10" creationId="{75BBF650-D874-6B2D-6515-420A18567AB8}"/>
          </ac:spMkLst>
        </pc:spChg>
        <pc:picChg chg="add mod">
          <ac:chgData name="Paolo Castracane" userId="79409e68-a20d-42e3-af0c-ad1c5702f6f2" providerId="ADAL" clId="{7F78536E-3CCA-EE4D-85A8-71780B182B08}" dt="2024-03-01T17:23:14.694" v="1219" actId="14100"/>
          <ac:picMkLst>
            <pc:docMk/>
            <pc:sldMk cId="3665508268" sldId="269"/>
            <ac:picMk id="6" creationId="{AAC92BA5-23C5-46CC-42E5-660AB3FC9A8A}"/>
          </ac:picMkLst>
        </pc:picChg>
        <pc:picChg chg="add mod">
          <ac:chgData name="Paolo Castracane" userId="79409e68-a20d-42e3-af0c-ad1c5702f6f2" providerId="ADAL" clId="{7F78536E-3CCA-EE4D-85A8-71780B182B08}" dt="2024-03-01T17:25:05.785" v="1243" actId="14100"/>
          <ac:picMkLst>
            <pc:docMk/>
            <pc:sldMk cId="3665508268" sldId="269"/>
            <ac:picMk id="8" creationId="{F2CE29C6-D3D3-42E0-1AC2-4E632F1E45FF}"/>
          </ac:picMkLst>
        </pc:picChg>
      </pc:sldChg>
      <pc:sldChg chg="addSp delSp modSp new mod">
        <pc:chgData name="Paolo Castracane" userId="79409e68-a20d-42e3-af0c-ad1c5702f6f2" providerId="ADAL" clId="{7F78536E-3CCA-EE4D-85A8-71780B182B08}" dt="2024-03-01T18:00:22.461" v="1277" actId="255"/>
        <pc:sldMkLst>
          <pc:docMk/>
          <pc:sldMk cId="3906028145" sldId="270"/>
        </pc:sldMkLst>
        <pc:spChg chg="del">
          <ac:chgData name="Paolo Castracane" userId="79409e68-a20d-42e3-af0c-ad1c5702f6f2" providerId="ADAL" clId="{7F78536E-3CCA-EE4D-85A8-71780B182B08}" dt="2024-03-01T17:52:23.050" v="1264" actId="478"/>
          <ac:spMkLst>
            <pc:docMk/>
            <pc:sldMk cId="3906028145" sldId="270"/>
            <ac:spMk id="2" creationId="{ED726711-86A3-E491-92A0-C8D8BD08AFC6}"/>
          </ac:spMkLst>
        </pc:spChg>
        <pc:spChg chg="del">
          <ac:chgData name="Paolo Castracane" userId="79409e68-a20d-42e3-af0c-ad1c5702f6f2" providerId="ADAL" clId="{7F78536E-3CCA-EE4D-85A8-71780B182B08}" dt="2024-03-01T17:27:17.463" v="1245"/>
          <ac:spMkLst>
            <pc:docMk/>
            <pc:sldMk cId="3906028145" sldId="270"/>
            <ac:spMk id="3" creationId="{2D649740-0AB6-37C5-ECCD-2F771CCC036F}"/>
          </ac:spMkLst>
        </pc:spChg>
        <pc:spChg chg="add mod">
          <ac:chgData name="Paolo Castracane" userId="79409e68-a20d-42e3-af0c-ad1c5702f6f2" providerId="ADAL" clId="{7F78536E-3CCA-EE4D-85A8-71780B182B08}" dt="2024-03-01T17:27:30.231" v="1263" actId="20577"/>
          <ac:spMkLst>
            <pc:docMk/>
            <pc:sldMk cId="3906028145" sldId="270"/>
            <ac:spMk id="4" creationId="{F44412C8-EC22-8475-C95D-37A631211645}"/>
          </ac:spMkLst>
        </pc:spChg>
        <pc:graphicFrameChg chg="add mod modGraphic">
          <ac:chgData name="Paolo Castracane" userId="79409e68-a20d-42e3-af0c-ad1c5702f6f2" providerId="ADAL" clId="{7F78536E-3CCA-EE4D-85A8-71780B182B08}" dt="2024-03-01T18:00:22.461" v="1277" actId="255"/>
          <ac:graphicFrameMkLst>
            <pc:docMk/>
            <pc:sldMk cId="3906028145" sldId="270"/>
            <ac:graphicFrameMk id="5" creationId="{80357685-E123-B726-2969-55CD007F369E}"/>
          </ac:graphicFrameMkLst>
        </pc:graphicFrameChg>
      </pc:sldChg>
      <pc:sldChg chg="addSp delSp modSp new mod">
        <pc:chgData name="Paolo Castracane" userId="79409e68-a20d-42e3-af0c-ad1c5702f6f2" providerId="ADAL" clId="{7F78536E-3CCA-EE4D-85A8-71780B182B08}" dt="2024-03-01T18:08:03.840" v="1291" actId="255"/>
        <pc:sldMkLst>
          <pc:docMk/>
          <pc:sldMk cId="4267663385" sldId="271"/>
        </pc:sldMkLst>
        <pc:spChg chg="del">
          <ac:chgData name="Paolo Castracane" userId="79409e68-a20d-42e3-af0c-ad1c5702f6f2" providerId="ADAL" clId="{7F78536E-3CCA-EE4D-85A8-71780B182B08}" dt="2024-03-01T18:02:29.725" v="1281" actId="478"/>
          <ac:spMkLst>
            <pc:docMk/>
            <pc:sldMk cId="4267663385" sldId="271"/>
            <ac:spMk id="2" creationId="{7FDE79CD-BEB6-EE5F-4E88-8BD417D2A5CD}"/>
          </ac:spMkLst>
        </pc:spChg>
        <pc:spChg chg="del">
          <ac:chgData name="Paolo Castracane" userId="79409e68-a20d-42e3-af0c-ad1c5702f6f2" providerId="ADAL" clId="{7F78536E-3CCA-EE4D-85A8-71780B182B08}" dt="2024-03-01T18:02:25.990" v="1279" actId="478"/>
          <ac:spMkLst>
            <pc:docMk/>
            <pc:sldMk cId="4267663385" sldId="271"/>
            <ac:spMk id="3" creationId="{D446D294-99C3-75A9-01C0-02CC61F234C0}"/>
          </ac:spMkLst>
        </pc:spChg>
        <pc:spChg chg="add mod">
          <ac:chgData name="Paolo Castracane" userId="79409e68-a20d-42e3-af0c-ad1c5702f6f2" providerId="ADAL" clId="{7F78536E-3CCA-EE4D-85A8-71780B182B08}" dt="2024-03-01T18:02:26.929" v="1280"/>
          <ac:spMkLst>
            <pc:docMk/>
            <pc:sldMk cId="4267663385" sldId="271"/>
            <ac:spMk id="4" creationId="{025FF1B9-DB6E-E135-B408-9FF649571AD3}"/>
          </ac:spMkLst>
        </pc:spChg>
        <pc:graphicFrameChg chg="add mod modGraphic">
          <ac:chgData name="Paolo Castracane" userId="79409e68-a20d-42e3-af0c-ad1c5702f6f2" providerId="ADAL" clId="{7F78536E-3CCA-EE4D-85A8-71780B182B08}" dt="2024-03-01T18:08:03.840" v="1291" actId="255"/>
          <ac:graphicFrameMkLst>
            <pc:docMk/>
            <pc:sldMk cId="4267663385" sldId="271"/>
            <ac:graphicFrameMk id="5" creationId="{8CDF9B0E-9C75-6AD5-33D7-BDEED7CCE39E}"/>
          </ac:graphicFrameMkLst>
        </pc:graphicFrameChg>
      </pc:sldChg>
      <pc:sldChg chg="addSp delSp modSp new mod">
        <pc:chgData name="Paolo Castracane" userId="79409e68-a20d-42e3-af0c-ad1c5702f6f2" providerId="ADAL" clId="{7F78536E-3CCA-EE4D-85A8-71780B182B08}" dt="2024-03-01T18:19:09.281" v="1616" actId="13926"/>
        <pc:sldMkLst>
          <pc:docMk/>
          <pc:sldMk cId="1690399759" sldId="272"/>
        </pc:sldMkLst>
        <pc:spChg chg="del">
          <ac:chgData name="Paolo Castracane" userId="79409e68-a20d-42e3-af0c-ad1c5702f6f2" providerId="ADAL" clId="{7F78536E-3CCA-EE4D-85A8-71780B182B08}" dt="2024-03-01T18:09:22.017" v="1295" actId="478"/>
          <ac:spMkLst>
            <pc:docMk/>
            <pc:sldMk cId="1690399759" sldId="272"/>
            <ac:spMk id="2" creationId="{A28211BB-1E37-1AEF-06AD-269B17E9DB5C}"/>
          </ac:spMkLst>
        </pc:spChg>
        <pc:spChg chg="mod">
          <ac:chgData name="Paolo Castracane" userId="79409e68-a20d-42e3-af0c-ad1c5702f6f2" providerId="ADAL" clId="{7F78536E-3CCA-EE4D-85A8-71780B182B08}" dt="2024-03-01T18:09:18.821" v="1294" actId="207"/>
          <ac:spMkLst>
            <pc:docMk/>
            <pc:sldMk cId="1690399759" sldId="272"/>
            <ac:spMk id="3" creationId="{0868497A-E95C-CAF9-6D9A-2B0F8A0A547F}"/>
          </ac:spMkLst>
        </pc:spChg>
        <pc:spChg chg="add mod">
          <ac:chgData name="Paolo Castracane" userId="79409e68-a20d-42e3-af0c-ad1c5702f6f2" providerId="ADAL" clId="{7F78536E-3CCA-EE4D-85A8-71780B182B08}" dt="2024-03-01T18:19:09.281" v="1616" actId="13926"/>
          <ac:spMkLst>
            <pc:docMk/>
            <pc:sldMk cId="1690399759" sldId="272"/>
            <ac:spMk id="4" creationId="{09FBE9AA-B26D-C35B-58B5-8F71E27A33AB}"/>
          </ac:spMkLst>
        </pc:spChg>
      </pc:sldChg>
      <pc:sldChg chg="modSp new mod ord">
        <pc:chgData name="Paolo Castracane" userId="79409e68-a20d-42e3-af0c-ad1c5702f6f2" providerId="ADAL" clId="{7F78536E-3CCA-EE4D-85A8-71780B182B08}" dt="2024-03-01T18:20:18.088" v="1642" actId="20577"/>
        <pc:sldMkLst>
          <pc:docMk/>
          <pc:sldMk cId="3832243053" sldId="273"/>
        </pc:sldMkLst>
        <pc:spChg chg="mod">
          <ac:chgData name="Paolo Castracane" userId="79409e68-a20d-42e3-af0c-ad1c5702f6f2" providerId="ADAL" clId="{7F78536E-3CCA-EE4D-85A8-71780B182B08}" dt="2024-03-01T18:20:18.088" v="1642" actId="20577"/>
          <ac:spMkLst>
            <pc:docMk/>
            <pc:sldMk cId="3832243053" sldId="273"/>
            <ac:spMk id="2" creationId="{DD526EF0-356D-3FAF-ED22-51E4E3827CC7}"/>
          </ac:spMkLst>
        </pc:spChg>
        <pc:spChg chg="mod">
          <ac:chgData name="Paolo Castracane" userId="79409e68-a20d-42e3-af0c-ad1c5702f6f2" providerId="ADAL" clId="{7F78536E-3CCA-EE4D-85A8-71780B182B08}" dt="2024-03-01T18:13:31.141" v="1345" actId="20577"/>
          <ac:spMkLst>
            <pc:docMk/>
            <pc:sldMk cId="3832243053" sldId="273"/>
            <ac:spMk id="3" creationId="{B4C24D68-400B-1DC6-8F68-7CD48CF7077E}"/>
          </ac:spMkLst>
        </pc:spChg>
      </pc:sldChg>
    </pc:docChg>
  </pc:docChgLst>
  <pc:docChgLst>
    <pc:chgData name="Paolo Castracane" userId="79409e68-a20d-42e3-af0c-ad1c5702f6f2" providerId="ADAL" clId="{C11EF869-E1F0-1F45-88EC-A9B802A5CF59}"/>
    <pc:docChg chg="undo custSel addSld delSld modSld modMainMaster">
      <pc:chgData name="Paolo Castracane" userId="79409e68-a20d-42e3-af0c-ad1c5702f6f2" providerId="ADAL" clId="{C11EF869-E1F0-1F45-88EC-A9B802A5CF59}" dt="2024-03-04T20:14:51.661" v="365" actId="2696"/>
      <pc:docMkLst>
        <pc:docMk/>
      </pc:docMkLst>
      <pc:sldChg chg="modSp mod">
        <pc:chgData name="Paolo Castracane" userId="79409e68-a20d-42e3-af0c-ad1c5702f6f2" providerId="ADAL" clId="{C11EF869-E1F0-1F45-88EC-A9B802A5CF59}" dt="2024-03-04T19:02:32.598" v="104" actId="20577"/>
        <pc:sldMkLst>
          <pc:docMk/>
          <pc:sldMk cId="0" sldId="256"/>
        </pc:sldMkLst>
        <pc:spChg chg="mod">
          <ac:chgData name="Paolo Castracane" userId="79409e68-a20d-42e3-af0c-ad1c5702f6f2" providerId="ADAL" clId="{C11EF869-E1F0-1F45-88EC-A9B802A5CF59}" dt="2024-03-04T19:00:26.044" v="23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Paolo Castracane" userId="79409e68-a20d-42e3-af0c-ad1c5702f6f2" providerId="ADAL" clId="{C11EF869-E1F0-1F45-88EC-A9B802A5CF59}" dt="2024-03-04T19:02:32.598" v="104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0" sldId="257"/>
        </pc:sldMkLst>
      </pc:sldChg>
      <pc:sldChg chg="modSp add del mod">
        <pc:chgData name="Paolo Castracane" userId="79409e68-a20d-42e3-af0c-ad1c5702f6f2" providerId="ADAL" clId="{C11EF869-E1F0-1F45-88EC-A9B802A5CF59}" dt="2024-03-04T19:07:38.567" v="133" actId="2696"/>
        <pc:sldMkLst>
          <pc:docMk/>
          <pc:sldMk cId="338437759" sldId="257"/>
        </pc:sldMkLst>
        <pc:spChg chg="mod">
          <ac:chgData name="Paolo Castracane" userId="79409e68-a20d-42e3-af0c-ad1c5702f6f2" providerId="ADAL" clId="{C11EF869-E1F0-1F45-88EC-A9B802A5CF59}" dt="2024-03-04T19:03:39.726" v="116" actId="27636"/>
          <ac:spMkLst>
            <pc:docMk/>
            <pc:sldMk cId="338437759" sldId="257"/>
            <ac:spMk id="3" creationId="{0ADAC776-3418-81A6-786B-3CD14A4536EE}"/>
          </ac:spMkLst>
        </pc:spChg>
        <pc:spChg chg="mod">
          <ac:chgData name="Paolo Castracane" userId="79409e68-a20d-42e3-af0c-ad1c5702f6f2" providerId="ADAL" clId="{C11EF869-E1F0-1F45-88EC-A9B802A5CF59}" dt="2024-03-04T19:07:29.980" v="132" actId="20577"/>
          <ac:spMkLst>
            <pc:docMk/>
            <pc:sldMk cId="338437759" sldId="257"/>
            <ac:spMk id="8" creationId="{138B0B5C-0414-860D-EE88-5F16DC97DE7A}"/>
          </ac:spMkLst>
        </pc:spChg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0" sldId="258"/>
        </pc:sldMkLst>
      </pc:sldChg>
      <pc:sldChg chg="add del">
        <pc:chgData name="Paolo Castracane" userId="79409e68-a20d-42e3-af0c-ad1c5702f6f2" providerId="ADAL" clId="{C11EF869-E1F0-1F45-88EC-A9B802A5CF59}" dt="2024-03-04T19:07:48.153" v="134" actId="2696"/>
        <pc:sldMkLst>
          <pc:docMk/>
          <pc:sldMk cId="3242777854" sldId="258"/>
        </pc:sldMkLst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0" sldId="259"/>
        </pc:sldMkLst>
      </pc:sldChg>
      <pc:sldChg chg="addSp delSp modSp mod">
        <pc:chgData name="Paolo Castracane" userId="79409e68-a20d-42e3-af0c-ad1c5702f6f2" providerId="ADAL" clId="{C11EF869-E1F0-1F45-88EC-A9B802A5CF59}" dt="2024-03-04T19:10:31.587" v="158" actId="20577"/>
        <pc:sldMkLst>
          <pc:docMk/>
          <pc:sldMk cId="1242207252" sldId="260"/>
        </pc:sldMkLst>
        <pc:spChg chg="add mod">
          <ac:chgData name="Paolo Castracane" userId="79409e68-a20d-42e3-af0c-ad1c5702f6f2" providerId="ADAL" clId="{C11EF869-E1F0-1F45-88EC-A9B802A5CF59}" dt="2024-03-04T19:10:31.587" v="158" actId="20577"/>
          <ac:spMkLst>
            <pc:docMk/>
            <pc:sldMk cId="1242207252" sldId="260"/>
            <ac:spMk id="2" creationId="{98B7AA1B-4E40-0E6C-4545-0EE433D80F9D}"/>
          </ac:spMkLst>
        </pc:spChg>
        <pc:spChg chg="del mod">
          <ac:chgData name="Paolo Castracane" userId="79409e68-a20d-42e3-af0c-ad1c5702f6f2" providerId="ADAL" clId="{C11EF869-E1F0-1F45-88EC-A9B802A5CF59}" dt="2024-03-04T19:08:02.775" v="138" actId="478"/>
          <ac:spMkLst>
            <pc:docMk/>
            <pc:sldMk cId="1242207252" sldId="260"/>
            <ac:spMk id="4" creationId="{BFDDC2FC-D113-D6D8-A9D0-7187D95F0CB7}"/>
          </ac:spMkLst>
        </pc:spChg>
        <pc:spChg chg="del mod">
          <ac:chgData name="Paolo Castracane" userId="79409e68-a20d-42e3-af0c-ad1c5702f6f2" providerId="ADAL" clId="{C11EF869-E1F0-1F45-88EC-A9B802A5CF59}" dt="2024-03-04T19:03:21.340" v="111" actId="478"/>
          <ac:spMkLst>
            <pc:docMk/>
            <pc:sldMk cId="1242207252" sldId="260"/>
            <ac:spMk id="5" creationId="{57B7D6CE-1690-6CDF-6D5D-EBDC711630AD}"/>
          </ac:spMkLst>
        </pc:spChg>
        <pc:spChg chg="del">
          <ac:chgData name="Paolo Castracane" userId="79409e68-a20d-42e3-af0c-ad1c5702f6f2" providerId="ADAL" clId="{C11EF869-E1F0-1F45-88EC-A9B802A5CF59}" dt="2024-03-04T19:03:24.772" v="114" actId="478"/>
          <ac:spMkLst>
            <pc:docMk/>
            <pc:sldMk cId="1242207252" sldId="260"/>
            <ac:spMk id="9" creationId="{6512A9BD-B33B-7CC2-C7D8-AC85A86667BC}"/>
          </ac:spMkLst>
        </pc:spChg>
        <pc:spChg chg="add mod">
          <ac:chgData name="Paolo Castracane" userId="79409e68-a20d-42e3-af0c-ad1c5702f6f2" providerId="ADAL" clId="{C11EF869-E1F0-1F45-88EC-A9B802A5CF59}" dt="2024-03-04T19:09:18.317" v="143" actId="207"/>
          <ac:spMkLst>
            <pc:docMk/>
            <pc:sldMk cId="1242207252" sldId="260"/>
            <ac:spMk id="11" creationId="{B374BDE7-3B8C-8798-DC2C-B69324AAD181}"/>
          </ac:spMkLst>
        </pc:spChg>
        <pc:picChg chg="add mod">
          <ac:chgData name="Paolo Castracane" userId="79409e68-a20d-42e3-af0c-ad1c5702f6f2" providerId="ADAL" clId="{C11EF869-E1F0-1F45-88EC-A9B802A5CF59}" dt="2024-03-04T19:09:40.141" v="151" actId="14100"/>
          <ac:picMkLst>
            <pc:docMk/>
            <pc:sldMk cId="1242207252" sldId="260"/>
            <ac:picMk id="3" creationId="{6F2D2D62-3A6B-E09C-46AF-FF8123D7E787}"/>
          </ac:picMkLst>
        </pc:picChg>
        <pc:picChg chg="del">
          <ac:chgData name="Paolo Castracane" userId="79409e68-a20d-42e3-af0c-ad1c5702f6f2" providerId="ADAL" clId="{C11EF869-E1F0-1F45-88EC-A9B802A5CF59}" dt="2024-03-04T19:03:22.527" v="112" actId="478"/>
          <ac:picMkLst>
            <pc:docMk/>
            <pc:sldMk cId="1242207252" sldId="260"/>
            <ac:picMk id="6" creationId="{0D29ACF3-BDAE-E7A5-EDE0-E66E97655053}"/>
          </ac:picMkLst>
        </pc:picChg>
        <pc:picChg chg="del">
          <ac:chgData name="Paolo Castracane" userId="79409e68-a20d-42e3-af0c-ad1c5702f6f2" providerId="ADAL" clId="{C11EF869-E1F0-1F45-88EC-A9B802A5CF59}" dt="2024-03-04T19:03:23.510" v="113" actId="478"/>
          <ac:picMkLst>
            <pc:docMk/>
            <pc:sldMk cId="1242207252" sldId="260"/>
            <ac:picMk id="7" creationId="{4D0EDDC2-00A1-6D6F-CDDF-5D13C6694786}"/>
          </ac:picMkLst>
        </pc:picChg>
        <pc:picChg chg="del">
          <ac:chgData name="Paolo Castracane" userId="79409e68-a20d-42e3-af0c-ad1c5702f6f2" providerId="ADAL" clId="{C11EF869-E1F0-1F45-88EC-A9B802A5CF59}" dt="2024-03-04T19:03:18.553" v="109" actId="478"/>
          <ac:picMkLst>
            <pc:docMk/>
            <pc:sldMk cId="1242207252" sldId="260"/>
            <ac:picMk id="8" creationId="{BE1738EB-5D71-EE36-08A0-645C7494FB7F}"/>
          </ac:picMkLst>
        </pc:picChg>
        <pc:picChg chg="add mod">
          <ac:chgData name="Paolo Castracane" userId="79409e68-a20d-42e3-af0c-ad1c5702f6f2" providerId="ADAL" clId="{C11EF869-E1F0-1F45-88EC-A9B802A5CF59}" dt="2024-03-04T19:09:42.034" v="152" actId="1076"/>
          <ac:picMkLst>
            <pc:docMk/>
            <pc:sldMk cId="1242207252" sldId="260"/>
            <ac:picMk id="10" creationId="{A8DBBFFA-3682-9F94-9A8D-56DB2D24241C}"/>
          </ac:picMkLst>
        </pc:picChg>
      </pc:sldChg>
      <pc:sldChg chg="addSp delSp modSp new mod">
        <pc:chgData name="Paolo Castracane" userId="79409e68-a20d-42e3-af0c-ad1c5702f6f2" providerId="ADAL" clId="{C11EF869-E1F0-1F45-88EC-A9B802A5CF59}" dt="2024-03-04T19:43:06.888" v="176" actId="20577"/>
        <pc:sldMkLst>
          <pc:docMk/>
          <pc:sldMk cId="1412329147" sldId="261"/>
        </pc:sldMkLst>
        <pc:spChg chg="del">
          <ac:chgData name="Paolo Castracane" userId="79409e68-a20d-42e3-af0c-ad1c5702f6f2" providerId="ADAL" clId="{C11EF869-E1F0-1F45-88EC-A9B802A5CF59}" dt="2024-03-04T19:11:26.241" v="159" actId="478"/>
          <ac:spMkLst>
            <pc:docMk/>
            <pc:sldMk cId="1412329147" sldId="261"/>
            <ac:spMk id="2" creationId="{21BA976F-DBD2-7FB8-CBD5-F3C70CFB4C57}"/>
          </ac:spMkLst>
        </pc:spChg>
        <pc:spChg chg="add mod">
          <ac:chgData name="Paolo Castracane" userId="79409e68-a20d-42e3-af0c-ad1c5702f6f2" providerId="ADAL" clId="{C11EF869-E1F0-1F45-88EC-A9B802A5CF59}" dt="2024-03-04T19:11:56.265" v="166" actId="207"/>
          <ac:spMkLst>
            <pc:docMk/>
            <pc:sldMk cId="1412329147" sldId="261"/>
            <ac:spMk id="3" creationId="{22CF797E-4CA3-9131-6FD8-3D1CC575FEA0}"/>
          </ac:spMkLst>
        </pc:spChg>
        <pc:spChg chg="add mod">
          <ac:chgData name="Paolo Castracane" userId="79409e68-a20d-42e3-af0c-ad1c5702f6f2" providerId="ADAL" clId="{C11EF869-E1F0-1F45-88EC-A9B802A5CF59}" dt="2024-03-04T19:43:06.888" v="176" actId="20577"/>
          <ac:spMkLst>
            <pc:docMk/>
            <pc:sldMk cId="1412329147" sldId="261"/>
            <ac:spMk id="4" creationId="{21D27F3C-AF62-C267-2633-A9A239179B78}"/>
          </ac:spMkLst>
        </pc:spChg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1602791211" sldId="261"/>
        </pc:sldMkLst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780558364" sldId="262"/>
        </pc:sldMkLst>
      </pc:sldChg>
      <pc:sldChg chg="addSp delSp modSp new mod">
        <pc:chgData name="Paolo Castracane" userId="79409e68-a20d-42e3-af0c-ad1c5702f6f2" providerId="ADAL" clId="{C11EF869-E1F0-1F45-88EC-A9B802A5CF59}" dt="2024-03-04T19:44:31.915" v="190" actId="27636"/>
        <pc:sldMkLst>
          <pc:docMk/>
          <pc:sldMk cId="2271363661" sldId="262"/>
        </pc:sldMkLst>
        <pc:spChg chg="del">
          <ac:chgData name="Paolo Castracane" userId="79409e68-a20d-42e3-af0c-ad1c5702f6f2" providerId="ADAL" clId="{C11EF869-E1F0-1F45-88EC-A9B802A5CF59}" dt="2024-03-04T19:43:18.781" v="178" actId="478"/>
          <ac:spMkLst>
            <pc:docMk/>
            <pc:sldMk cId="2271363661" sldId="262"/>
            <ac:spMk id="2" creationId="{33498FEE-9DBB-1664-1028-17788FAF45A2}"/>
          </ac:spMkLst>
        </pc:spChg>
        <pc:spChg chg="add del mod">
          <ac:chgData name="Paolo Castracane" userId="79409e68-a20d-42e3-af0c-ad1c5702f6f2" providerId="ADAL" clId="{C11EF869-E1F0-1F45-88EC-A9B802A5CF59}" dt="2024-03-04T19:43:51.298" v="183"/>
          <ac:spMkLst>
            <pc:docMk/>
            <pc:sldMk cId="2271363661" sldId="262"/>
            <ac:spMk id="3" creationId="{9724CC8E-FCDC-9123-5B04-EF980D8E4C78}"/>
          </ac:spMkLst>
        </pc:spChg>
        <pc:spChg chg="add del mod">
          <ac:chgData name="Paolo Castracane" userId="79409e68-a20d-42e3-af0c-ad1c5702f6f2" providerId="ADAL" clId="{C11EF869-E1F0-1F45-88EC-A9B802A5CF59}" dt="2024-03-04T19:43:51.298" v="183"/>
          <ac:spMkLst>
            <pc:docMk/>
            <pc:sldMk cId="2271363661" sldId="262"/>
            <ac:spMk id="4" creationId="{F91F914D-1FBE-6372-DFB8-906408796DFE}"/>
          </ac:spMkLst>
        </pc:spChg>
        <pc:spChg chg="add mod">
          <ac:chgData name="Paolo Castracane" userId="79409e68-a20d-42e3-af0c-ad1c5702f6f2" providerId="ADAL" clId="{C11EF869-E1F0-1F45-88EC-A9B802A5CF59}" dt="2024-03-04T19:44:12.170" v="187" actId="1076"/>
          <ac:spMkLst>
            <pc:docMk/>
            <pc:sldMk cId="2271363661" sldId="262"/>
            <ac:spMk id="5" creationId="{B35C59ED-14EF-49FF-89D0-EAD0A06FCBB5}"/>
          </ac:spMkLst>
        </pc:spChg>
        <pc:spChg chg="add mod">
          <ac:chgData name="Paolo Castracane" userId="79409e68-a20d-42e3-af0c-ad1c5702f6f2" providerId="ADAL" clId="{C11EF869-E1F0-1F45-88EC-A9B802A5CF59}" dt="2024-03-04T19:44:31.915" v="190" actId="27636"/>
          <ac:spMkLst>
            <pc:docMk/>
            <pc:sldMk cId="2271363661" sldId="262"/>
            <ac:spMk id="6" creationId="{CA132526-525E-4DEE-B973-F8AC0C0C432B}"/>
          </ac:spMkLst>
        </pc:spChg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1172205858" sldId="263"/>
        </pc:sldMkLst>
      </pc:sldChg>
      <pc:sldChg chg="addSp delSp modSp new mod">
        <pc:chgData name="Paolo Castracane" userId="79409e68-a20d-42e3-af0c-ad1c5702f6f2" providerId="ADAL" clId="{C11EF869-E1F0-1F45-88EC-A9B802A5CF59}" dt="2024-03-04T19:53:51.935" v="195" actId="1076"/>
        <pc:sldMkLst>
          <pc:docMk/>
          <pc:sldMk cId="2352153648" sldId="263"/>
        </pc:sldMkLst>
        <pc:spChg chg="del mod">
          <ac:chgData name="Paolo Castracane" userId="79409e68-a20d-42e3-af0c-ad1c5702f6f2" providerId="ADAL" clId="{C11EF869-E1F0-1F45-88EC-A9B802A5CF59}" dt="2024-03-04T19:53:43.961" v="193" actId="478"/>
          <ac:spMkLst>
            <pc:docMk/>
            <pc:sldMk cId="2352153648" sldId="263"/>
            <ac:spMk id="2" creationId="{AB5AE55B-4C80-8D74-33D8-9511ECE51675}"/>
          </ac:spMkLst>
        </pc:spChg>
        <pc:spChg chg="add mod">
          <ac:chgData name="Paolo Castracane" userId="79409e68-a20d-42e3-af0c-ad1c5702f6f2" providerId="ADAL" clId="{C11EF869-E1F0-1F45-88EC-A9B802A5CF59}" dt="2024-03-04T19:53:51.935" v="195" actId="1076"/>
          <ac:spMkLst>
            <pc:docMk/>
            <pc:sldMk cId="2352153648" sldId="263"/>
            <ac:spMk id="3" creationId="{BFDDDBA3-1BEF-5BB7-E915-3746BFC804DB}"/>
          </ac:spMkLst>
        </pc:spChg>
        <pc:spChg chg="add mod">
          <ac:chgData name="Paolo Castracane" userId="79409e68-a20d-42e3-af0c-ad1c5702f6f2" providerId="ADAL" clId="{C11EF869-E1F0-1F45-88EC-A9B802A5CF59}" dt="2024-03-04T19:53:51.935" v="195" actId="1076"/>
          <ac:spMkLst>
            <pc:docMk/>
            <pc:sldMk cId="2352153648" sldId="263"/>
            <ac:spMk id="4" creationId="{AB3CA6D3-B8A5-3F01-BFF6-BD285B0C40C4}"/>
          </ac:spMkLst>
        </pc:spChg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2454384614" sldId="264"/>
        </pc:sldMkLst>
      </pc:sldChg>
      <pc:sldChg chg="addSp delSp modSp new mod">
        <pc:chgData name="Paolo Castracane" userId="79409e68-a20d-42e3-af0c-ad1c5702f6f2" providerId="ADAL" clId="{C11EF869-E1F0-1F45-88EC-A9B802A5CF59}" dt="2024-03-04T19:56:29.998" v="212" actId="113"/>
        <pc:sldMkLst>
          <pc:docMk/>
          <pc:sldMk cId="3760298576" sldId="264"/>
        </pc:sldMkLst>
        <pc:spChg chg="del">
          <ac:chgData name="Paolo Castracane" userId="79409e68-a20d-42e3-af0c-ad1c5702f6f2" providerId="ADAL" clId="{C11EF869-E1F0-1F45-88EC-A9B802A5CF59}" dt="2024-03-04T19:54:09.224" v="200" actId="478"/>
          <ac:spMkLst>
            <pc:docMk/>
            <pc:sldMk cId="3760298576" sldId="264"/>
            <ac:spMk id="2" creationId="{FD2B4166-F363-08A5-42FD-5126DA2F195C}"/>
          </ac:spMkLst>
        </pc:spChg>
        <pc:spChg chg="add mod">
          <ac:chgData name="Paolo Castracane" userId="79409e68-a20d-42e3-af0c-ad1c5702f6f2" providerId="ADAL" clId="{C11EF869-E1F0-1F45-88EC-A9B802A5CF59}" dt="2024-03-04T19:56:29.998" v="212" actId="113"/>
          <ac:spMkLst>
            <pc:docMk/>
            <pc:sldMk cId="3760298576" sldId="264"/>
            <ac:spMk id="3" creationId="{92068DEB-6725-4616-A6A2-7EA5EBCCA4BD}"/>
          </ac:spMkLst>
        </pc:spChg>
        <pc:spChg chg="add mod">
          <ac:chgData name="Paolo Castracane" userId="79409e68-a20d-42e3-af0c-ad1c5702f6f2" providerId="ADAL" clId="{C11EF869-E1F0-1F45-88EC-A9B802A5CF59}" dt="2024-03-04T19:55:41.462" v="207" actId="1076"/>
          <ac:spMkLst>
            <pc:docMk/>
            <pc:sldMk cId="3760298576" sldId="264"/>
            <ac:spMk id="4" creationId="{5D224577-9B32-44C5-AFF2-A87AD405970A}"/>
          </ac:spMkLst>
        </pc:spChg>
      </pc:sldChg>
      <pc:sldChg chg="addSp delSp modSp new mod">
        <pc:chgData name="Paolo Castracane" userId="79409e68-a20d-42e3-af0c-ad1c5702f6f2" providerId="ADAL" clId="{C11EF869-E1F0-1F45-88EC-A9B802A5CF59}" dt="2024-03-04T19:57:41.737" v="218" actId="1076"/>
        <pc:sldMkLst>
          <pc:docMk/>
          <pc:sldMk cId="2317531558" sldId="265"/>
        </pc:sldMkLst>
        <pc:spChg chg="del">
          <ac:chgData name="Paolo Castracane" userId="79409e68-a20d-42e3-af0c-ad1c5702f6f2" providerId="ADAL" clId="{C11EF869-E1F0-1F45-88EC-A9B802A5CF59}" dt="2024-03-04T19:54:13.040" v="201" actId="478"/>
          <ac:spMkLst>
            <pc:docMk/>
            <pc:sldMk cId="2317531558" sldId="265"/>
            <ac:spMk id="2" creationId="{1CEBF6CC-C9AB-0CFA-B9C1-B9CA7CEBE0A6}"/>
          </ac:spMkLst>
        </pc:spChg>
        <pc:spChg chg="add mod">
          <ac:chgData name="Paolo Castracane" userId="79409e68-a20d-42e3-af0c-ad1c5702f6f2" providerId="ADAL" clId="{C11EF869-E1F0-1F45-88EC-A9B802A5CF59}" dt="2024-03-04T19:57:41.737" v="218" actId="1076"/>
          <ac:spMkLst>
            <pc:docMk/>
            <pc:sldMk cId="2317531558" sldId="265"/>
            <ac:spMk id="3" creationId="{01F6E7E9-C570-48BA-8AB8-395E3EBC1021}"/>
          </ac:spMkLst>
        </pc:spChg>
        <pc:spChg chg="add mod">
          <ac:chgData name="Paolo Castracane" userId="79409e68-a20d-42e3-af0c-ad1c5702f6f2" providerId="ADAL" clId="{C11EF869-E1F0-1F45-88EC-A9B802A5CF59}" dt="2024-03-04T19:57:19.393" v="213"/>
          <ac:spMkLst>
            <pc:docMk/>
            <pc:sldMk cId="2317531558" sldId="265"/>
            <ac:spMk id="4" creationId="{6D72B540-3272-4535-BD6B-1EFD15241A5E}"/>
          </ac:spMkLst>
        </pc:spChg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3785609778" sldId="265"/>
        </pc:sldMkLst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3847952564" sldId="266"/>
        </pc:sldMkLst>
      </pc:sldChg>
      <pc:sldChg chg="addSp delSp modSp new mod">
        <pc:chgData name="Paolo Castracane" userId="79409e68-a20d-42e3-af0c-ad1c5702f6f2" providerId="ADAL" clId="{C11EF869-E1F0-1F45-88EC-A9B802A5CF59}" dt="2024-03-04T20:01:12.243" v="229" actId="1076"/>
        <pc:sldMkLst>
          <pc:docMk/>
          <pc:sldMk cId="4247276238" sldId="266"/>
        </pc:sldMkLst>
        <pc:spChg chg="del">
          <ac:chgData name="Paolo Castracane" userId="79409e68-a20d-42e3-af0c-ad1c5702f6f2" providerId="ADAL" clId="{C11EF869-E1F0-1F45-88EC-A9B802A5CF59}" dt="2024-03-04T19:54:16.226" v="202" actId="478"/>
          <ac:spMkLst>
            <pc:docMk/>
            <pc:sldMk cId="4247276238" sldId="266"/>
            <ac:spMk id="2" creationId="{9E558ADB-523E-DD2E-3973-502E4AE9BDA4}"/>
          </ac:spMkLst>
        </pc:spChg>
        <pc:spChg chg="add mod">
          <ac:chgData name="Paolo Castracane" userId="79409e68-a20d-42e3-af0c-ad1c5702f6f2" providerId="ADAL" clId="{C11EF869-E1F0-1F45-88EC-A9B802A5CF59}" dt="2024-03-04T20:01:08.897" v="228" actId="1076"/>
          <ac:spMkLst>
            <pc:docMk/>
            <pc:sldMk cId="4247276238" sldId="266"/>
            <ac:spMk id="3" creationId="{0DF9C5DA-E277-453A-9E77-CA215B896E28}"/>
          </ac:spMkLst>
        </pc:spChg>
        <pc:picChg chg="add mod">
          <ac:chgData name="Paolo Castracane" userId="79409e68-a20d-42e3-af0c-ad1c5702f6f2" providerId="ADAL" clId="{C11EF869-E1F0-1F45-88EC-A9B802A5CF59}" dt="2024-03-04T20:01:12.243" v="229" actId="1076"/>
          <ac:picMkLst>
            <pc:docMk/>
            <pc:sldMk cId="4247276238" sldId="266"/>
            <ac:picMk id="4" creationId="{EEC15DE5-6F83-AA6E-E788-B785BA746007}"/>
          </ac:picMkLst>
        </pc:picChg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1647846409" sldId="267"/>
        </pc:sldMkLst>
      </pc:sldChg>
      <pc:sldChg chg="delSp new del mod">
        <pc:chgData name="Paolo Castracane" userId="79409e68-a20d-42e3-af0c-ad1c5702f6f2" providerId="ADAL" clId="{C11EF869-E1F0-1F45-88EC-A9B802A5CF59}" dt="2024-03-04T20:14:51.661" v="365" actId="2696"/>
        <pc:sldMkLst>
          <pc:docMk/>
          <pc:sldMk cId="4113443409" sldId="267"/>
        </pc:sldMkLst>
        <pc:spChg chg="del">
          <ac:chgData name="Paolo Castracane" userId="79409e68-a20d-42e3-af0c-ad1c5702f6f2" providerId="ADAL" clId="{C11EF869-E1F0-1F45-88EC-A9B802A5CF59}" dt="2024-03-04T19:54:19.566" v="203" actId="478"/>
          <ac:spMkLst>
            <pc:docMk/>
            <pc:sldMk cId="4113443409" sldId="267"/>
            <ac:spMk id="2" creationId="{AA373AF1-1269-0FE7-37CC-00EFF9FD7C3F}"/>
          </ac:spMkLst>
        </pc:spChg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3690258308" sldId="268"/>
        </pc:sldMkLst>
      </pc:sldChg>
      <pc:sldChg chg="addSp delSp modSp new mod">
        <pc:chgData name="Paolo Castracane" userId="79409e68-a20d-42e3-af0c-ad1c5702f6f2" providerId="ADAL" clId="{C11EF869-E1F0-1F45-88EC-A9B802A5CF59}" dt="2024-03-04T20:12:26.810" v="364" actId="20577"/>
        <pc:sldMkLst>
          <pc:docMk/>
          <pc:sldMk cId="4114233566" sldId="268"/>
        </pc:sldMkLst>
        <pc:spChg chg="del">
          <ac:chgData name="Paolo Castracane" userId="79409e68-a20d-42e3-af0c-ad1c5702f6f2" providerId="ADAL" clId="{C11EF869-E1F0-1F45-88EC-A9B802A5CF59}" dt="2024-03-04T20:03:09.115" v="231"/>
          <ac:spMkLst>
            <pc:docMk/>
            <pc:sldMk cId="4114233566" sldId="268"/>
            <ac:spMk id="2" creationId="{FC2E7FA4-CAAD-39BC-E639-B4D70CE61C38}"/>
          </ac:spMkLst>
        </pc:spChg>
        <pc:spChg chg="add mod">
          <ac:chgData name="Paolo Castracane" userId="79409e68-a20d-42e3-af0c-ad1c5702f6f2" providerId="ADAL" clId="{C11EF869-E1F0-1F45-88EC-A9B802A5CF59}" dt="2024-03-04T20:12:26.810" v="364" actId="20577"/>
          <ac:spMkLst>
            <pc:docMk/>
            <pc:sldMk cId="4114233566" sldId="268"/>
            <ac:spMk id="3" creationId="{D33D6F3E-56E0-2CA4-1B3C-355DFB88CD82}"/>
          </ac:spMkLst>
        </pc:spChg>
        <pc:spChg chg="add mod">
          <ac:chgData name="Paolo Castracane" userId="79409e68-a20d-42e3-af0c-ad1c5702f6f2" providerId="ADAL" clId="{C11EF869-E1F0-1F45-88EC-A9B802A5CF59}" dt="2024-03-04T20:04:14.159" v="254" actId="113"/>
          <ac:spMkLst>
            <pc:docMk/>
            <pc:sldMk cId="4114233566" sldId="268"/>
            <ac:spMk id="4" creationId="{FB373667-7745-4AB1-73ED-31F67BEBF5D9}"/>
          </ac:spMkLst>
        </pc:spChg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3665508268" sldId="269"/>
        </pc:sldMkLst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3906028145" sldId="270"/>
        </pc:sldMkLst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4267663385" sldId="271"/>
        </pc:sldMkLst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1690399759" sldId="272"/>
        </pc:sldMkLst>
      </pc:sldChg>
      <pc:sldChg chg="del">
        <pc:chgData name="Paolo Castracane" userId="79409e68-a20d-42e3-af0c-ad1c5702f6f2" providerId="ADAL" clId="{C11EF869-E1F0-1F45-88EC-A9B802A5CF59}" dt="2024-03-04T19:03:08.251" v="105" actId="2696"/>
        <pc:sldMkLst>
          <pc:docMk/>
          <pc:sldMk cId="3832243053" sldId="273"/>
        </pc:sldMkLst>
      </pc:sldChg>
      <pc:sldMasterChg chg="delSldLayout modSldLayout">
        <pc:chgData name="Paolo Castracane" userId="79409e68-a20d-42e3-af0c-ad1c5702f6f2" providerId="ADAL" clId="{C11EF869-E1F0-1F45-88EC-A9B802A5CF59}" dt="2024-03-04T19:07:48.153" v="134" actId="2696"/>
        <pc:sldMasterMkLst>
          <pc:docMk/>
          <pc:sldMasterMk cId="0" sldId="2147483653"/>
        </pc:sldMasterMkLst>
        <pc:sldLayoutChg chg="addSp delSp modSp mod">
          <pc:chgData name="Paolo Castracane" userId="79409e68-a20d-42e3-af0c-ad1c5702f6f2" providerId="ADAL" clId="{C11EF869-E1F0-1F45-88EC-A9B802A5CF59}" dt="2024-03-04T19:06:37.918" v="131" actId="1076"/>
          <pc:sldLayoutMkLst>
            <pc:docMk/>
            <pc:sldMasterMk cId="0" sldId="2147483653"/>
            <pc:sldLayoutMk cId="0" sldId="2147483649"/>
          </pc:sldLayoutMkLst>
          <pc:spChg chg="del">
            <ac:chgData name="Paolo Castracane" userId="79409e68-a20d-42e3-af0c-ad1c5702f6f2" providerId="ADAL" clId="{C11EF869-E1F0-1F45-88EC-A9B802A5CF59}" dt="2024-03-04T19:05:55.993" v="120" actId="478"/>
            <ac:spMkLst>
              <pc:docMk/>
              <pc:sldMasterMk cId="0" sldId="2147483653"/>
              <pc:sldLayoutMk cId="0" sldId="2147483649"/>
              <ac:spMk id="30" creationId="{00000000-0000-0000-0000-000000000000}"/>
            </ac:spMkLst>
          </pc:spChg>
          <pc:picChg chg="add del mod">
            <ac:chgData name="Paolo Castracane" userId="79409e68-a20d-42e3-af0c-ad1c5702f6f2" providerId="ADAL" clId="{C11EF869-E1F0-1F45-88EC-A9B802A5CF59}" dt="2024-03-04T19:06:24.424" v="128" actId="478"/>
            <ac:picMkLst>
              <pc:docMk/>
              <pc:sldMasterMk cId="0" sldId="2147483653"/>
              <pc:sldLayoutMk cId="0" sldId="2147483649"/>
              <ac:picMk id="2" creationId="{8F83559C-C9DE-1863-35AE-115FD850AAA5}"/>
            </ac:picMkLst>
          </pc:picChg>
          <pc:picChg chg="add del mod">
            <ac:chgData name="Paolo Castracane" userId="79409e68-a20d-42e3-af0c-ad1c5702f6f2" providerId="ADAL" clId="{C11EF869-E1F0-1F45-88EC-A9B802A5CF59}" dt="2024-03-04T19:06:23.632" v="127" actId="478"/>
            <ac:picMkLst>
              <pc:docMk/>
              <pc:sldMasterMk cId="0" sldId="2147483653"/>
              <pc:sldLayoutMk cId="0" sldId="2147483649"/>
              <ac:picMk id="3" creationId="{F6C420A8-E81F-942F-F53C-840F8742945E}"/>
            </ac:picMkLst>
          </pc:picChg>
          <pc:picChg chg="add del mod">
            <ac:chgData name="Paolo Castracane" userId="79409e68-a20d-42e3-af0c-ad1c5702f6f2" providerId="ADAL" clId="{C11EF869-E1F0-1F45-88EC-A9B802A5CF59}" dt="2024-03-04T19:06:22.673" v="126" actId="478"/>
            <ac:picMkLst>
              <pc:docMk/>
              <pc:sldMasterMk cId="0" sldId="2147483653"/>
              <pc:sldLayoutMk cId="0" sldId="2147483649"/>
              <ac:picMk id="4" creationId="{D4AD9086-99E9-6CD0-BEA7-E94B033E4A25}"/>
            </ac:picMkLst>
          </pc:picChg>
          <pc:picChg chg="add mod">
            <ac:chgData name="Paolo Castracane" userId="79409e68-a20d-42e3-af0c-ad1c5702f6f2" providerId="ADAL" clId="{C11EF869-E1F0-1F45-88EC-A9B802A5CF59}" dt="2024-03-04T19:06:37.918" v="131" actId="1076"/>
            <ac:picMkLst>
              <pc:docMk/>
              <pc:sldMasterMk cId="0" sldId="2147483653"/>
              <pc:sldLayoutMk cId="0" sldId="2147483649"/>
              <ac:picMk id="5" creationId="{F0555E14-A05A-8F02-2E09-046F7B89A024}"/>
            </ac:picMkLst>
          </pc:picChg>
        </pc:sldLayoutChg>
        <pc:sldLayoutChg chg="del">
          <pc:chgData name="Paolo Castracane" userId="79409e68-a20d-42e3-af0c-ad1c5702f6f2" providerId="ADAL" clId="{C11EF869-E1F0-1F45-88EC-A9B802A5CF59}" dt="2024-03-04T19:07:48.153" v="134" actId="2696"/>
          <pc:sldLayoutMkLst>
            <pc:docMk/>
            <pc:sldMasterMk cId="0" sldId="2147483653"/>
            <pc:sldLayoutMk cId="2176575512" sldId="2147483654"/>
          </pc:sldLayoutMkLst>
        </pc:sldLayoutChg>
      </pc:sldMasterChg>
    </pc:docChg>
  </pc:docChgLst>
  <pc:docChgLst>
    <pc:chgData name="Paolo Castracane" userId="79409e68-a20d-42e3-af0c-ad1c5702f6f2" providerId="ADAL" clId="{068C607B-4990-394C-9D18-D35EA661140E}"/>
    <pc:docChg chg="undo custSel modSld">
      <pc:chgData name="Paolo Castracane" userId="79409e68-a20d-42e3-af0c-ad1c5702f6f2" providerId="ADAL" clId="{068C607B-4990-394C-9D18-D35EA661140E}" dt="2024-03-02T07:52:39.049" v="424"/>
      <pc:docMkLst>
        <pc:docMk/>
      </pc:docMkLst>
      <pc:sldChg chg="modSp mod">
        <pc:chgData name="Paolo Castracane" userId="79409e68-a20d-42e3-af0c-ad1c5702f6f2" providerId="ADAL" clId="{068C607B-4990-394C-9D18-D35EA661140E}" dt="2024-03-02T07:51:24.034" v="400" actId="1037"/>
        <pc:sldMkLst>
          <pc:docMk/>
          <pc:sldMk cId="0" sldId="256"/>
        </pc:sldMkLst>
        <pc:spChg chg="mod">
          <ac:chgData name="Paolo Castracane" userId="79409e68-a20d-42e3-af0c-ad1c5702f6f2" providerId="ADAL" clId="{068C607B-4990-394C-9D18-D35EA661140E}" dt="2024-03-02T07:51:24.034" v="400" actId="1037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Paolo Castracane" userId="79409e68-a20d-42e3-af0c-ad1c5702f6f2" providerId="ADAL" clId="{068C607B-4990-394C-9D18-D35EA661140E}" dt="2024-03-02T07:52:39.049" v="424"/>
        <pc:sldMkLst>
          <pc:docMk/>
          <pc:sldMk cId="0" sldId="257"/>
        </pc:sldMkLst>
        <pc:spChg chg="mod">
          <ac:chgData name="Paolo Castracane" userId="79409e68-a20d-42e3-af0c-ad1c5702f6f2" providerId="ADAL" clId="{068C607B-4990-394C-9D18-D35EA661140E}" dt="2024-03-02T07:52:39.049" v="424"/>
          <ac:spMkLst>
            <pc:docMk/>
            <pc:sldMk cId="0" sldId="257"/>
            <ac:spMk id="73" creationId="{00000000-0000-0000-0000-000000000000}"/>
          </ac:spMkLst>
        </pc:spChg>
      </pc:sldChg>
      <pc:sldChg chg="addSp delSp modSp mod">
        <pc:chgData name="Paolo Castracane" userId="79409e68-a20d-42e3-af0c-ad1c5702f6f2" providerId="ADAL" clId="{068C607B-4990-394C-9D18-D35EA661140E}" dt="2024-03-01T18:36:35.884" v="47" actId="1076"/>
        <pc:sldMkLst>
          <pc:docMk/>
          <pc:sldMk cId="1602791211" sldId="261"/>
        </pc:sldMkLst>
        <pc:graphicFrameChg chg="del modGraphic">
          <ac:chgData name="Paolo Castracane" userId="79409e68-a20d-42e3-af0c-ad1c5702f6f2" providerId="ADAL" clId="{068C607B-4990-394C-9D18-D35EA661140E}" dt="2024-03-01T18:36:10.216" v="39" actId="478"/>
          <ac:graphicFrameMkLst>
            <pc:docMk/>
            <pc:sldMk cId="1602791211" sldId="261"/>
            <ac:graphicFrameMk id="2" creationId="{72EC17CB-657B-A2FC-E44D-A6DFC80137BB}"/>
          </ac:graphicFrameMkLst>
        </pc:graphicFrameChg>
        <pc:picChg chg="add mod">
          <ac:chgData name="Paolo Castracane" userId="79409e68-a20d-42e3-af0c-ad1c5702f6f2" providerId="ADAL" clId="{068C607B-4990-394C-9D18-D35EA661140E}" dt="2024-03-01T18:36:35.884" v="47" actId="1076"/>
          <ac:picMkLst>
            <pc:docMk/>
            <pc:sldMk cId="1602791211" sldId="261"/>
            <ac:picMk id="5" creationId="{CA651264-6548-ED0F-CA2E-26C711A1DE21}"/>
          </ac:picMkLst>
        </pc:picChg>
      </pc:sldChg>
      <pc:sldChg chg="addSp delSp modSp mod">
        <pc:chgData name="Paolo Castracane" userId="79409e68-a20d-42e3-af0c-ad1c5702f6f2" providerId="ADAL" clId="{068C607B-4990-394C-9D18-D35EA661140E}" dt="2024-03-02T07:21:29.011" v="112" actId="1036"/>
        <pc:sldMkLst>
          <pc:docMk/>
          <pc:sldMk cId="780558364" sldId="262"/>
        </pc:sldMkLst>
        <pc:graphicFrameChg chg="del">
          <ac:chgData name="Paolo Castracane" userId="79409e68-a20d-42e3-af0c-ad1c5702f6f2" providerId="ADAL" clId="{068C607B-4990-394C-9D18-D35EA661140E}" dt="2024-03-01T18:36:47.406" v="48" actId="478"/>
          <ac:graphicFrameMkLst>
            <pc:docMk/>
            <pc:sldMk cId="780558364" sldId="262"/>
            <ac:graphicFrameMk id="3" creationId="{756E1ACA-6D07-8367-1D7E-E26FC8AA10B4}"/>
          </ac:graphicFrameMkLst>
        </pc:graphicFrameChg>
        <pc:picChg chg="add mod">
          <ac:chgData name="Paolo Castracane" userId="79409e68-a20d-42e3-af0c-ad1c5702f6f2" providerId="ADAL" clId="{068C607B-4990-394C-9D18-D35EA661140E}" dt="2024-03-02T07:21:29.011" v="112" actId="1036"/>
          <ac:picMkLst>
            <pc:docMk/>
            <pc:sldMk cId="780558364" sldId="262"/>
            <ac:picMk id="3" creationId="{AE6EFAAB-A469-B5B0-D639-0EF7DA1305CC}"/>
          </ac:picMkLst>
        </pc:picChg>
        <pc:picChg chg="add del mod">
          <ac:chgData name="Paolo Castracane" userId="79409e68-a20d-42e3-af0c-ad1c5702f6f2" providerId="ADAL" clId="{068C607B-4990-394C-9D18-D35EA661140E}" dt="2024-03-02T07:20:51.661" v="91" actId="478"/>
          <ac:picMkLst>
            <pc:docMk/>
            <pc:sldMk cId="780558364" sldId="262"/>
            <ac:picMk id="5" creationId="{D9396008-0D4A-8360-BC68-3C637BF91B6F}"/>
          </ac:picMkLst>
        </pc:picChg>
      </pc:sldChg>
      <pc:sldChg chg="addSp delSp modSp mod">
        <pc:chgData name="Paolo Castracane" userId="79409e68-a20d-42e3-af0c-ad1c5702f6f2" providerId="ADAL" clId="{068C607B-4990-394C-9D18-D35EA661140E}" dt="2024-03-01T18:39:02.886" v="78" actId="1076"/>
        <pc:sldMkLst>
          <pc:docMk/>
          <pc:sldMk cId="2454384614" sldId="264"/>
        </pc:sldMkLst>
        <pc:graphicFrameChg chg="del">
          <ac:chgData name="Paolo Castracane" userId="79409e68-a20d-42e3-af0c-ad1c5702f6f2" providerId="ADAL" clId="{068C607B-4990-394C-9D18-D35EA661140E}" dt="2024-03-01T18:38:19.433" v="65" actId="478"/>
          <ac:graphicFrameMkLst>
            <pc:docMk/>
            <pc:sldMk cId="2454384614" sldId="264"/>
            <ac:graphicFrameMk id="2" creationId="{56E2CB73-537F-BF60-874E-DC4479940D0C}"/>
          </ac:graphicFrameMkLst>
        </pc:graphicFrameChg>
        <pc:picChg chg="add del mod">
          <ac:chgData name="Paolo Castracane" userId="79409e68-a20d-42e3-af0c-ad1c5702f6f2" providerId="ADAL" clId="{068C607B-4990-394C-9D18-D35EA661140E}" dt="2024-03-01T18:38:37.887" v="70"/>
          <ac:picMkLst>
            <pc:docMk/>
            <pc:sldMk cId="2454384614" sldId="264"/>
            <ac:picMk id="5" creationId="{0E279E78-AE4D-EB7A-05F2-E956D80A4C0D}"/>
          </ac:picMkLst>
        </pc:picChg>
        <pc:picChg chg="add del mod">
          <ac:chgData name="Paolo Castracane" userId="79409e68-a20d-42e3-af0c-ad1c5702f6f2" providerId="ADAL" clId="{068C607B-4990-394C-9D18-D35EA661140E}" dt="2024-03-01T18:38:44.574" v="72"/>
          <ac:picMkLst>
            <pc:docMk/>
            <pc:sldMk cId="2454384614" sldId="264"/>
            <ac:picMk id="7" creationId="{6576436A-81EB-D627-32DF-752E78132F32}"/>
          </ac:picMkLst>
        </pc:picChg>
        <pc:picChg chg="add mod">
          <ac:chgData name="Paolo Castracane" userId="79409e68-a20d-42e3-af0c-ad1c5702f6f2" providerId="ADAL" clId="{068C607B-4990-394C-9D18-D35EA661140E}" dt="2024-03-01T18:39:02.886" v="78" actId="1076"/>
          <ac:picMkLst>
            <pc:docMk/>
            <pc:sldMk cId="2454384614" sldId="264"/>
            <ac:picMk id="9" creationId="{0635B282-AB4D-E7EF-CAFA-3A581DEEA864}"/>
          </ac:picMkLst>
        </pc:picChg>
      </pc:sldChg>
      <pc:sldChg chg="addSp delSp modSp mod">
        <pc:chgData name="Paolo Castracane" userId="79409e68-a20d-42e3-af0c-ad1c5702f6f2" providerId="ADAL" clId="{068C607B-4990-394C-9D18-D35EA661140E}" dt="2024-03-01T18:29:45.315" v="10" actId="1076"/>
        <pc:sldMkLst>
          <pc:docMk/>
          <pc:sldMk cId="3847952564" sldId="266"/>
        </pc:sldMkLst>
        <pc:spChg chg="mod">
          <ac:chgData name="Paolo Castracane" userId="79409e68-a20d-42e3-af0c-ad1c5702f6f2" providerId="ADAL" clId="{068C607B-4990-394C-9D18-D35EA661140E}" dt="2024-03-01T18:29:45.315" v="10" actId="1076"/>
          <ac:spMkLst>
            <pc:docMk/>
            <pc:sldMk cId="3847952564" sldId="266"/>
            <ac:spMk id="4" creationId="{69F281B6-6B86-4A22-4BB1-0D9F198B3376}"/>
          </ac:spMkLst>
        </pc:spChg>
        <pc:graphicFrameChg chg="del">
          <ac:chgData name="Paolo Castracane" userId="79409e68-a20d-42e3-af0c-ad1c5702f6f2" providerId="ADAL" clId="{068C607B-4990-394C-9D18-D35EA661140E}" dt="2024-03-01T18:29:01.767" v="0" actId="478"/>
          <ac:graphicFrameMkLst>
            <pc:docMk/>
            <pc:sldMk cId="3847952564" sldId="266"/>
            <ac:graphicFrameMk id="3" creationId="{35E05CE7-2F43-8EDB-F4E4-338AE536E968}"/>
          </ac:graphicFrameMkLst>
        </pc:graphicFrameChg>
        <pc:picChg chg="add mod">
          <ac:chgData name="Paolo Castracane" userId="79409e68-a20d-42e3-af0c-ad1c5702f6f2" providerId="ADAL" clId="{068C607B-4990-394C-9D18-D35EA661140E}" dt="2024-03-01T18:29:40.597" v="9" actId="14100"/>
          <ac:picMkLst>
            <pc:docMk/>
            <pc:sldMk cId="3847952564" sldId="266"/>
            <ac:picMk id="5" creationId="{0F0B242A-D5DF-C300-A465-37864D47D973}"/>
          </ac:picMkLst>
        </pc:picChg>
      </pc:sldChg>
      <pc:sldChg chg="addSp delSp modSp mod">
        <pc:chgData name="Paolo Castracane" userId="79409e68-a20d-42e3-af0c-ad1c5702f6f2" providerId="ADAL" clId="{068C607B-4990-394C-9D18-D35EA661140E}" dt="2024-03-02T07:21:51.272" v="118" actId="1076"/>
        <pc:sldMkLst>
          <pc:docMk/>
          <pc:sldMk cId="1647846409" sldId="267"/>
        </pc:sldMkLst>
        <pc:graphicFrameChg chg="del modGraphic">
          <ac:chgData name="Paolo Castracane" userId="79409e68-a20d-42e3-af0c-ad1c5702f6f2" providerId="ADAL" clId="{068C607B-4990-394C-9D18-D35EA661140E}" dt="2024-03-01T18:37:33.847" v="58" actId="478"/>
          <ac:graphicFrameMkLst>
            <pc:docMk/>
            <pc:sldMk cId="1647846409" sldId="267"/>
            <ac:graphicFrameMk id="8" creationId="{27C4392B-0970-6B13-BE97-8143A8938C4D}"/>
          </ac:graphicFrameMkLst>
        </pc:graphicFrameChg>
        <pc:picChg chg="add del mod">
          <ac:chgData name="Paolo Castracane" userId="79409e68-a20d-42e3-af0c-ad1c5702f6f2" providerId="ADAL" clId="{068C607B-4990-394C-9D18-D35EA661140E}" dt="2024-03-02T07:21:38.237" v="113" actId="478"/>
          <ac:picMkLst>
            <pc:docMk/>
            <pc:sldMk cId="1647846409" sldId="267"/>
            <ac:picMk id="3" creationId="{2416DA77-A2A8-1792-7B89-6D059BB6268D}"/>
          </ac:picMkLst>
        </pc:picChg>
        <pc:picChg chg="add mod">
          <ac:chgData name="Paolo Castracane" userId="79409e68-a20d-42e3-af0c-ad1c5702f6f2" providerId="ADAL" clId="{068C607B-4990-394C-9D18-D35EA661140E}" dt="2024-03-02T07:21:51.272" v="118" actId="1076"/>
          <ac:picMkLst>
            <pc:docMk/>
            <pc:sldMk cId="1647846409" sldId="267"/>
            <ac:picMk id="5" creationId="{E2B730CA-4F94-EE7D-8A05-89FDFDBC9CF4}"/>
          </ac:picMkLst>
        </pc:picChg>
      </pc:sldChg>
      <pc:sldChg chg="addSp delSp modSp mod">
        <pc:chgData name="Paolo Castracane" userId="79409e68-a20d-42e3-af0c-ad1c5702f6f2" providerId="ADAL" clId="{068C607B-4990-394C-9D18-D35EA661140E}" dt="2024-03-02T07:16:27.685" v="90" actId="14100"/>
        <pc:sldMkLst>
          <pc:docMk/>
          <pc:sldMk cId="3690258308" sldId="268"/>
        </pc:sldMkLst>
        <pc:graphicFrameChg chg="del">
          <ac:chgData name="Paolo Castracane" userId="79409e68-a20d-42e3-af0c-ad1c5702f6f2" providerId="ADAL" clId="{068C607B-4990-394C-9D18-D35EA661140E}" dt="2024-03-01T18:39:18.291" v="79" actId="478"/>
          <ac:graphicFrameMkLst>
            <pc:docMk/>
            <pc:sldMk cId="3690258308" sldId="268"/>
            <ac:graphicFrameMk id="11" creationId="{6D62E55A-33E0-238D-1E99-E9D97A4CB9B9}"/>
          </ac:graphicFrameMkLst>
        </pc:graphicFrameChg>
        <pc:picChg chg="add del mod">
          <ac:chgData name="Paolo Castracane" userId="79409e68-a20d-42e3-af0c-ad1c5702f6f2" providerId="ADAL" clId="{068C607B-4990-394C-9D18-D35EA661140E}" dt="2024-03-02T07:16:05.683" v="85" actId="478"/>
          <ac:picMkLst>
            <pc:docMk/>
            <pc:sldMk cId="3690258308" sldId="268"/>
            <ac:picMk id="3" creationId="{8C9A03A3-F078-08FB-E00A-3379613A43A9}"/>
          </ac:picMkLst>
        </pc:picChg>
        <pc:picChg chg="add mod">
          <ac:chgData name="Paolo Castracane" userId="79409e68-a20d-42e3-af0c-ad1c5702f6f2" providerId="ADAL" clId="{068C607B-4990-394C-9D18-D35EA661140E}" dt="2024-03-02T07:16:27.685" v="90" actId="14100"/>
          <ac:picMkLst>
            <pc:docMk/>
            <pc:sldMk cId="3690258308" sldId="268"/>
            <ac:picMk id="4" creationId="{A53F15D6-20E7-0B8A-CE42-6B5D35727A52}"/>
          </ac:picMkLst>
        </pc:picChg>
      </pc:sldChg>
      <pc:sldChg chg="addSp delSp modSp mod">
        <pc:chgData name="Paolo Castracane" userId="79409e68-a20d-42e3-af0c-ad1c5702f6f2" providerId="ADAL" clId="{068C607B-4990-394C-9D18-D35EA661140E}" dt="2024-03-01T18:31:24.462" v="28" actId="1036"/>
        <pc:sldMkLst>
          <pc:docMk/>
          <pc:sldMk cId="3906028145" sldId="270"/>
        </pc:sldMkLst>
        <pc:graphicFrameChg chg="del modGraphic">
          <ac:chgData name="Paolo Castracane" userId="79409e68-a20d-42e3-af0c-ad1c5702f6f2" providerId="ADAL" clId="{068C607B-4990-394C-9D18-D35EA661140E}" dt="2024-03-01T18:30:45.757" v="12" actId="478"/>
          <ac:graphicFrameMkLst>
            <pc:docMk/>
            <pc:sldMk cId="3906028145" sldId="270"/>
            <ac:graphicFrameMk id="5" creationId="{80357685-E123-B726-2969-55CD007F369E}"/>
          </ac:graphicFrameMkLst>
        </pc:graphicFrameChg>
        <pc:picChg chg="add mod">
          <ac:chgData name="Paolo Castracane" userId="79409e68-a20d-42e3-af0c-ad1c5702f6f2" providerId="ADAL" clId="{068C607B-4990-394C-9D18-D35EA661140E}" dt="2024-03-01T18:31:24.462" v="28" actId="1036"/>
          <ac:picMkLst>
            <pc:docMk/>
            <pc:sldMk cId="3906028145" sldId="270"/>
            <ac:picMk id="3" creationId="{631DF082-4534-FDF2-29EC-4141D49515E1}"/>
          </ac:picMkLst>
        </pc:picChg>
      </pc:sldChg>
      <pc:sldChg chg="addSp delSp modSp mod">
        <pc:chgData name="Paolo Castracane" userId="79409e68-a20d-42e3-af0c-ad1c5702f6f2" providerId="ADAL" clId="{068C607B-4990-394C-9D18-D35EA661140E}" dt="2024-03-01T18:32:26.818" v="37" actId="1076"/>
        <pc:sldMkLst>
          <pc:docMk/>
          <pc:sldMk cId="4267663385" sldId="271"/>
        </pc:sldMkLst>
        <pc:spChg chg="mod">
          <ac:chgData name="Paolo Castracane" userId="79409e68-a20d-42e3-af0c-ad1c5702f6f2" providerId="ADAL" clId="{068C607B-4990-394C-9D18-D35EA661140E}" dt="2024-03-01T18:32:26.818" v="37" actId="1076"/>
          <ac:spMkLst>
            <pc:docMk/>
            <pc:sldMk cId="4267663385" sldId="271"/>
            <ac:spMk id="4" creationId="{025FF1B9-DB6E-E135-B408-9FF649571AD3}"/>
          </ac:spMkLst>
        </pc:spChg>
        <pc:graphicFrameChg chg="del">
          <ac:chgData name="Paolo Castracane" userId="79409e68-a20d-42e3-af0c-ad1c5702f6f2" providerId="ADAL" clId="{068C607B-4990-394C-9D18-D35EA661140E}" dt="2024-03-01T18:31:59.809" v="29" actId="478"/>
          <ac:graphicFrameMkLst>
            <pc:docMk/>
            <pc:sldMk cId="4267663385" sldId="271"/>
            <ac:graphicFrameMk id="5" creationId="{8CDF9B0E-9C75-6AD5-33D7-BDEED7CCE39E}"/>
          </ac:graphicFrameMkLst>
        </pc:graphicFrameChg>
        <pc:picChg chg="add mod">
          <ac:chgData name="Paolo Castracane" userId="79409e68-a20d-42e3-af0c-ad1c5702f6f2" providerId="ADAL" clId="{068C607B-4990-394C-9D18-D35EA661140E}" dt="2024-03-01T18:32:25.096" v="36" actId="14100"/>
          <ac:picMkLst>
            <pc:docMk/>
            <pc:sldMk cId="4267663385" sldId="271"/>
            <ac:picMk id="3" creationId="{95F26A5D-6030-C47B-0A50-FABE235BD17C}"/>
          </ac:picMkLst>
        </pc:picChg>
      </pc:sldChg>
      <pc:sldChg chg="modSp mod">
        <pc:chgData name="Paolo Castracane" userId="79409e68-a20d-42e3-af0c-ad1c5702f6f2" providerId="ADAL" clId="{068C607B-4990-394C-9D18-D35EA661140E}" dt="2024-03-02T07:33:06.921" v="329" actId="20577"/>
        <pc:sldMkLst>
          <pc:docMk/>
          <pc:sldMk cId="3832243053" sldId="273"/>
        </pc:sldMkLst>
        <pc:spChg chg="mod">
          <ac:chgData name="Paolo Castracane" userId="79409e68-a20d-42e3-af0c-ad1c5702f6f2" providerId="ADAL" clId="{068C607B-4990-394C-9D18-D35EA661140E}" dt="2024-03-02T07:33:06.921" v="329" actId="20577"/>
          <ac:spMkLst>
            <pc:docMk/>
            <pc:sldMk cId="3832243053" sldId="273"/>
            <ac:spMk id="2" creationId="{DD526EF0-356D-3FAF-ED22-51E4E3827CC7}"/>
          </ac:spMkLst>
        </pc:spChg>
      </pc:sldChg>
    </pc:docChg>
  </pc:docChgLst>
  <pc:docChgLst>
    <pc:chgData name="Paolo Castracane" userId="79409e68-a20d-42e3-af0c-ad1c5702f6f2" providerId="ADAL" clId="{23A2BE73-7501-544D-975D-6F0FA7C81A23}"/>
    <pc:docChg chg="undo custSel modSld">
      <pc:chgData name="Paolo Castracane" userId="79409e68-a20d-42e3-af0c-ad1c5702f6f2" providerId="ADAL" clId="{23A2BE73-7501-544D-975D-6F0FA7C81A23}" dt="2024-02-07T10:41:15.060" v="628" actId="1076"/>
      <pc:docMkLst>
        <pc:docMk/>
      </pc:docMkLst>
      <pc:sldChg chg="modSp mod">
        <pc:chgData name="Paolo Castracane" userId="79409e68-a20d-42e3-af0c-ad1c5702f6f2" providerId="ADAL" clId="{23A2BE73-7501-544D-975D-6F0FA7C81A23}" dt="2024-02-06T15:58:29.489" v="64" actId="20577"/>
        <pc:sldMkLst>
          <pc:docMk/>
          <pc:sldMk cId="0" sldId="256"/>
        </pc:sldMkLst>
        <pc:spChg chg="mod">
          <ac:chgData name="Paolo Castracane" userId="79409e68-a20d-42e3-af0c-ad1c5702f6f2" providerId="ADAL" clId="{23A2BE73-7501-544D-975D-6F0FA7C81A23}" dt="2024-02-06T15:58:04.582" v="62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Paolo Castracane" userId="79409e68-a20d-42e3-af0c-ad1c5702f6f2" providerId="ADAL" clId="{23A2BE73-7501-544D-975D-6F0FA7C81A23}" dt="2024-02-06T15:58:29.489" v="64" actId="20577"/>
          <ac:spMkLst>
            <pc:docMk/>
            <pc:sldMk cId="0" sldId="256"/>
            <ac:spMk id="67" creationId="{00000000-0000-0000-0000-000000000000}"/>
          </ac:spMkLst>
        </pc:spChg>
      </pc:sldChg>
      <pc:sldChg chg="addSp modSp mod">
        <pc:chgData name="Paolo Castracane" userId="79409e68-a20d-42e3-af0c-ad1c5702f6f2" providerId="ADAL" clId="{23A2BE73-7501-544D-975D-6F0FA7C81A23}" dt="2024-02-07T10:41:15.060" v="628" actId="1076"/>
        <pc:sldMkLst>
          <pc:docMk/>
          <pc:sldMk cId="0" sldId="257"/>
        </pc:sldMkLst>
        <pc:spChg chg="add mod">
          <ac:chgData name="Paolo Castracane" userId="79409e68-a20d-42e3-af0c-ad1c5702f6f2" providerId="ADAL" clId="{23A2BE73-7501-544D-975D-6F0FA7C81A23}" dt="2024-02-06T16:13:24.931" v="401" actId="1076"/>
          <ac:spMkLst>
            <pc:docMk/>
            <pc:sldMk cId="0" sldId="257"/>
            <ac:spMk id="3" creationId="{2DF98ADA-D6B3-F6C0-3BDD-DC5AF9E1C2F3}"/>
          </ac:spMkLst>
        </pc:spChg>
        <pc:spChg chg="mod">
          <ac:chgData name="Paolo Castracane" userId="79409e68-a20d-42e3-af0c-ad1c5702f6f2" providerId="ADAL" clId="{23A2BE73-7501-544D-975D-6F0FA7C81A23}" dt="2024-02-07T09:50:59.287" v="626" actId="20577"/>
          <ac:spMkLst>
            <pc:docMk/>
            <pc:sldMk cId="0" sldId="257"/>
            <ac:spMk id="73" creationId="{00000000-0000-0000-0000-000000000000}"/>
          </ac:spMkLst>
        </pc:spChg>
        <pc:spChg chg="mod">
          <ac:chgData name="Paolo Castracane" userId="79409e68-a20d-42e3-af0c-ad1c5702f6f2" providerId="ADAL" clId="{23A2BE73-7501-544D-975D-6F0FA7C81A23}" dt="2024-02-06T16:02:12.185" v="151" actId="20577"/>
          <ac:spMkLst>
            <pc:docMk/>
            <pc:sldMk cId="0" sldId="257"/>
            <ac:spMk id="74" creationId="{00000000-0000-0000-0000-000000000000}"/>
          </ac:spMkLst>
        </pc:spChg>
        <pc:picChg chg="add mod">
          <ac:chgData name="Paolo Castracane" userId="79409e68-a20d-42e3-af0c-ad1c5702f6f2" providerId="ADAL" clId="{23A2BE73-7501-544D-975D-6F0FA7C81A23}" dt="2024-02-07T10:41:15.060" v="628" actId="1076"/>
          <ac:picMkLst>
            <pc:docMk/>
            <pc:sldMk cId="0" sldId="257"/>
            <ac:picMk id="2" creationId="{00102D34-8253-AE67-DC42-ACFCD829C15D}"/>
          </ac:picMkLst>
        </pc:picChg>
      </pc:sldChg>
      <pc:sldChg chg="addSp delSp modSp mod">
        <pc:chgData name="Paolo Castracane" userId="79409e68-a20d-42e3-af0c-ad1c5702f6f2" providerId="ADAL" clId="{23A2BE73-7501-544D-975D-6F0FA7C81A23}" dt="2024-02-06T16:09:09.054" v="284" actId="1076"/>
        <pc:sldMkLst>
          <pc:docMk/>
          <pc:sldMk cId="0" sldId="258"/>
        </pc:sldMkLst>
        <pc:spChg chg="add del mod">
          <ac:chgData name="Paolo Castracane" userId="79409e68-a20d-42e3-af0c-ad1c5702f6f2" providerId="ADAL" clId="{23A2BE73-7501-544D-975D-6F0FA7C81A23}" dt="2024-02-06T16:03:24.471" v="240" actId="478"/>
          <ac:spMkLst>
            <pc:docMk/>
            <pc:sldMk cId="0" sldId="258"/>
            <ac:spMk id="3" creationId="{8625D253-B23F-C50F-4DB7-7417D5870665}"/>
          </ac:spMkLst>
        </pc:spChg>
        <pc:spChg chg="add del">
          <ac:chgData name="Paolo Castracane" userId="79409e68-a20d-42e3-af0c-ad1c5702f6f2" providerId="ADAL" clId="{23A2BE73-7501-544D-975D-6F0FA7C81A23}" dt="2024-02-06T16:07:06.940" v="253" actId="22"/>
          <ac:spMkLst>
            <pc:docMk/>
            <pc:sldMk cId="0" sldId="258"/>
            <ac:spMk id="9" creationId="{D67E58D8-A171-0DA0-5C09-F227B4F387E4}"/>
          </ac:spMkLst>
        </pc:spChg>
        <pc:spChg chg="del">
          <ac:chgData name="Paolo Castracane" userId="79409e68-a20d-42e3-af0c-ad1c5702f6f2" providerId="ADAL" clId="{23A2BE73-7501-544D-975D-6F0FA7C81A23}" dt="2024-02-06T16:03:19.139" v="238" actId="478"/>
          <ac:spMkLst>
            <pc:docMk/>
            <pc:sldMk cId="0" sldId="258"/>
            <ac:spMk id="80" creationId="{00000000-0000-0000-0000-000000000000}"/>
          </ac:spMkLst>
        </pc:spChg>
        <pc:spChg chg="mod">
          <ac:chgData name="Paolo Castracane" userId="79409e68-a20d-42e3-af0c-ad1c5702f6f2" providerId="ADAL" clId="{23A2BE73-7501-544D-975D-6F0FA7C81A23}" dt="2024-02-06T16:03:15.538" v="237" actId="20577"/>
          <ac:spMkLst>
            <pc:docMk/>
            <pc:sldMk cId="0" sldId="258"/>
            <ac:spMk id="81" creationId="{00000000-0000-0000-0000-000000000000}"/>
          </ac:spMkLst>
        </pc:spChg>
        <pc:picChg chg="add del mod">
          <ac:chgData name="Paolo Castracane" userId="79409e68-a20d-42e3-af0c-ad1c5702f6f2" providerId="ADAL" clId="{23A2BE73-7501-544D-975D-6F0FA7C81A23}" dt="2024-02-06T16:05:04.460" v="246" actId="478"/>
          <ac:picMkLst>
            <pc:docMk/>
            <pc:sldMk cId="0" sldId="258"/>
            <ac:picMk id="5" creationId="{1A5999CF-CA86-31E3-B79D-72905BB9A3BB}"/>
          </ac:picMkLst>
        </pc:picChg>
        <pc:picChg chg="add mod">
          <ac:chgData name="Paolo Castracane" userId="79409e68-a20d-42e3-af0c-ad1c5702f6f2" providerId="ADAL" clId="{23A2BE73-7501-544D-975D-6F0FA7C81A23}" dt="2024-02-06T16:08:50.154" v="280" actId="14100"/>
          <ac:picMkLst>
            <pc:docMk/>
            <pc:sldMk cId="0" sldId="258"/>
            <ac:picMk id="7" creationId="{591B5385-50A7-708F-D2A0-EF7D9210D35D}"/>
          </ac:picMkLst>
        </pc:picChg>
        <pc:picChg chg="add mod">
          <ac:chgData name="Paolo Castracane" userId="79409e68-a20d-42e3-af0c-ad1c5702f6f2" providerId="ADAL" clId="{23A2BE73-7501-544D-975D-6F0FA7C81A23}" dt="2024-02-06T16:09:09.054" v="284" actId="1076"/>
          <ac:picMkLst>
            <pc:docMk/>
            <pc:sldMk cId="0" sldId="258"/>
            <ac:picMk id="11" creationId="{5375847E-FF7D-D271-CA22-9CC64C03242B}"/>
          </ac:picMkLst>
        </pc:picChg>
      </pc:sldChg>
      <pc:sldChg chg="addSp delSp modSp mod">
        <pc:chgData name="Paolo Castracane" userId="79409e68-a20d-42e3-af0c-ad1c5702f6f2" providerId="ADAL" clId="{23A2BE73-7501-544D-975D-6F0FA7C81A23}" dt="2024-02-06T16:17:20.358" v="473" actId="1076"/>
        <pc:sldMkLst>
          <pc:docMk/>
          <pc:sldMk cId="0" sldId="259"/>
        </pc:sldMkLst>
        <pc:spChg chg="add mod">
          <ac:chgData name="Paolo Castracane" userId="79409e68-a20d-42e3-af0c-ad1c5702f6f2" providerId="ADAL" clId="{23A2BE73-7501-544D-975D-6F0FA7C81A23}" dt="2024-02-06T16:15:23.409" v="424"/>
          <ac:spMkLst>
            <pc:docMk/>
            <pc:sldMk cId="0" sldId="259"/>
            <ac:spMk id="2" creationId="{8EBE532B-216D-10BA-8E89-B864BD459A41}"/>
          </ac:spMkLst>
        </pc:spChg>
        <pc:spChg chg="add mod">
          <ac:chgData name="Paolo Castracane" userId="79409e68-a20d-42e3-af0c-ad1c5702f6f2" providerId="ADAL" clId="{23A2BE73-7501-544D-975D-6F0FA7C81A23}" dt="2024-02-06T16:17:20.358" v="473" actId="1076"/>
          <ac:spMkLst>
            <pc:docMk/>
            <pc:sldMk cId="0" sldId="259"/>
            <ac:spMk id="5" creationId="{29922AC3-0E44-65D4-47C7-1C4A41527904}"/>
          </ac:spMkLst>
        </pc:spChg>
        <pc:spChg chg="del mod">
          <ac:chgData name="Paolo Castracane" userId="79409e68-a20d-42e3-af0c-ad1c5702f6f2" providerId="ADAL" clId="{23A2BE73-7501-544D-975D-6F0FA7C81A23}" dt="2024-02-06T16:15:28.079" v="426" actId="478"/>
          <ac:spMkLst>
            <pc:docMk/>
            <pc:sldMk cId="0" sldId="259"/>
            <ac:spMk id="86" creationId="{00000000-0000-0000-0000-000000000000}"/>
          </ac:spMkLst>
        </pc:spChg>
        <pc:spChg chg="del">
          <ac:chgData name="Paolo Castracane" userId="79409e68-a20d-42e3-af0c-ad1c5702f6f2" providerId="ADAL" clId="{23A2BE73-7501-544D-975D-6F0FA7C81A23}" dt="2024-02-06T16:15:22.705" v="423" actId="478"/>
          <ac:spMkLst>
            <pc:docMk/>
            <pc:sldMk cId="0" sldId="259"/>
            <ac:spMk id="87" creationId="{00000000-0000-0000-0000-000000000000}"/>
          </ac:spMkLst>
        </pc:spChg>
        <pc:picChg chg="add mod">
          <ac:chgData name="Paolo Castracane" userId="79409e68-a20d-42e3-af0c-ad1c5702f6f2" providerId="ADAL" clId="{23A2BE73-7501-544D-975D-6F0FA7C81A23}" dt="2024-02-06T16:16:42.893" v="431" actId="14100"/>
          <ac:picMkLst>
            <pc:docMk/>
            <pc:sldMk cId="0" sldId="259"/>
            <ac:picMk id="4" creationId="{5F630792-B018-D16C-594C-B9CA925FF1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>
                <a:solidFill>
                  <a:schemeClr val="accent1"/>
                </a:solidFill>
              </a:rPr>
              <a:t>53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5-8 March 2024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2" descr="http://gsics.atmos.umd.edu/pub/Development/Logos/GSICS300px.png">
            <a:extLst>
              <a:ext uri="{FF2B5EF4-FFF2-40B4-BE49-F238E27FC236}">
                <a16:creationId xmlns:a16="http://schemas.microsoft.com/office/drawing/2014/main" id="{F0555E14-A05A-8F02-2E09-046F7B89A0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11656"/>
            <a:ext cx="1873080" cy="7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WGCV-53, 5-8 March 2024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WGCV-53, 5-8 March 2024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WGCV-53, 5-8 March 2024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tpi.eventsair.com/pre-flight-calibration-worksho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library.noaa.gov/view/noaa/49333/noaa_49333_DS1.pdf" TargetMode="External"/><Relationship Id="rId2" Type="http://schemas.openxmlformats.org/officeDocument/2006/relationships/hyperlink" Target="http://gsics.atmos.umd.edu/wiki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gsics.atmos.umd.edu/bin/view/Development/Gdwgweb93202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AnnualMeeting2024" TargetMode="External"/><Relationship Id="rId2" Type="http://schemas.openxmlformats.org/officeDocument/2006/relationships/hyperlink" Target="https://www.eventsforce.net/eumetsat/frontend/reg/thome.csp?pageID=23636&amp;eventID=5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WGCV-53</a:t>
            </a:r>
            <a:endParaRPr sz="7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/>
              <a:t>GSICS-WGCV collaboration</a:t>
            </a:r>
            <a:endParaRPr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183010" y="4148583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T" sz="16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Paolo </a:t>
            </a:r>
            <a:r>
              <a:rPr lang="en-GB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Castracane</a:t>
            </a:r>
            <a:r>
              <a:rPr lang="en-GB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Rhea for ESA/ESRIN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accent1"/>
                </a:solidFill>
              </a:rPr>
              <a:t>Manik</a:t>
            </a:r>
            <a:r>
              <a:rPr lang="en-GB" b="1" dirty="0">
                <a:solidFill>
                  <a:schemeClr val="accent1"/>
                </a:solidFill>
              </a:rPr>
              <a:t> Bali, NOAA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1"/>
                </a:solidFill>
              </a:rPr>
              <a:t>Philippe </a:t>
            </a:r>
            <a:r>
              <a:rPr lang="en-GB" b="1" dirty="0" err="1">
                <a:solidFill>
                  <a:schemeClr val="accent1"/>
                </a:solidFill>
              </a:rPr>
              <a:t>Goryl</a:t>
            </a:r>
            <a:r>
              <a:rPr lang="en-GB" b="1" dirty="0">
                <a:solidFill>
                  <a:schemeClr val="accent1"/>
                </a:solidFill>
              </a:rPr>
              <a:t>, ESA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1"/>
                </a:solidFill>
              </a:rPr>
              <a:t>w</a:t>
            </a:r>
            <a:r>
              <a:rPr lang="en-GB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ith input from GSICS subgroup chairs </a:t>
            </a:r>
            <a:endParaRPr lang="en-GB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3.6</a:t>
            </a:r>
            <a:endParaRPr lang="en-GB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1"/>
                </a:solidFill>
              </a:rPr>
              <a:t>WGCV-53, Córdoba, Argentina</a:t>
            </a:r>
            <a:endParaRPr lang="en-GB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1"/>
                </a:solidFill>
              </a:rPr>
              <a:t>5th - 8th March 2024</a:t>
            </a:r>
            <a:endParaRPr lang="en-GB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33D6F3E-56E0-2CA4-1B3C-355DFB88C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WGCV and GSICS share methods and protocols (vicarious calibration)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WGCV and GSICS look for </a:t>
            </a:r>
            <a:r>
              <a:rPr lang="en-GB" sz="2400" u="sng" dirty="0">
                <a:latin typeface="Georgia" panose="02040502050405020303" pitchFamily="18" charset="0"/>
              </a:rPr>
              <a:t>REFERENCE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dirty="0" err="1">
                <a:latin typeface="Georgia" panose="02040502050405020303" pitchFamily="18" charset="0"/>
              </a:rPr>
              <a:t>SITSat</a:t>
            </a:r>
            <a:r>
              <a:rPr lang="en-GB" dirty="0">
                <a:latin typeface="Georgia" panose="02040502050405020303" pitchFamily="18" charset="0"/>
              </a:rPr>
              <a:t> becoming reference from space SI traceable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Joint Organisation of the Pre-Flight  Workshop Calibration / Characterisation: </a:t>
            </a:r>
            <a:r>
              <a:rPr lang="en-GB" sz="2400" dirty="0">
                <a:latin typeface="Georgia" panose="02040502050405020303" pitchFamily="18" charset="0"/>
                <a:hlinkClick r:id="rId2"/>
              </a:rPr>
              <a:t>https://atpi.eventsair.com/pre-flight-calibration-workshop</a:t>
            </a:r>
            <a:endParaRPr lang="en-GB" sz="24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New Space 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Georgia" panose="02040502050405020303" pitchFamily="18" charset="0"/>
              </a:rPr>
              <a:t>Maturity Matrix approach – examples from EDAP and CEOS FRM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sz="24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73667-7745-4AB1-73ED-31F67BEBF5D9}"/>
              </a:ext>
            </a:extLst>
          </p:cNvPr>
          <p:cNvSpPr txBox="1"/>
          <p:nvPr/>
        </p:nvSpPr>
        <p:spPr>
          <a:xfrm>
            <a:off x="2634343" y="27214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bg1"/>
                </a:solidFill>
              </a:rPr>
              <a:t>Area of Cooperation</a:t>
            </a:r>
          </a:p>
        </p:txBody>
      </p:sp>
    </p:spTree>
    <p:extLst>
      <p:ext uri="{BB962C8B-B14F-4D97-AF65-F5344CB8AC3E}">
        <p14:creationId xmlns:p14="http://schemas.microsoft.com/office/powerpoint/2010/main" val="411423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B7AA1B-4E40-0E6C-4545-0EE433D80F9D}"/>
              </a:ext>
            </a:extLst>
          </p:cNvPr>
          <p:cNvSpPr txBox="1">
            <a:spLocks/>
          </p:cNvSpPr>
          <p:nvPr/>
        </p:nvSpPr>
        <p:spPr>
          <a:xfrm>
            <a:off x="175859" y="1370831"/>
            <a:ext cx="8657617" cy="411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GSICS Newsletter: Edited by GSICS Coordination Center is Shared by CEOS on their website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GSICS Notebooks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Notebooks 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CoMET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Toolkit are shared by  ESA. Joint article on Notebooks published by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Manik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Bali (Vice Chair GDWG) and Paolo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Castracane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(ESA) in GSICS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Quarterly Newsletter V16 No 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Paolo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Castracane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(ESA) presented the Overpass Tool in the GSICS Data Working Group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Webmeeting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Larry Flynn and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Manik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Bali are now members of the SITSAT Team. Initiated discussion on Data Standardization of SITSAT Data in ITOVS,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Tromso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Norway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D2D62-3A6B-E09C-46AF-FF8123D7E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286" y="1370831"/>
            <a:ext cx="3044855" cy="1862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BBFFA-3682-9F94-9A8D-56DB2D2424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4023"/>
          <a:stretch/>
        </p:blipFill>
        <p:spPr>
          <a:xfrm>
            <a:off x="8566037" y="3624944"/>
            <a:ext cx="3450104" cy="2209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74BDE7-3B8C-8798-DC2C-B69324AAD181}"/>
              </a:ext>
            </a:extLst>
          </p:cNvPr>
          <p:cNvSpPr txBox="1"/>
          <p:nvPr/>
        </p:nvSpPr>
        <p:spPr>
          <a:xfrm>
            <a:off x="2390687" y="220262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– CEOS 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124220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CF797E-4CA3-9131-6FD8-3D1CC575FEA0}"/>
              </a:ext>
            </a:extLst>
          </p:cNvPr>
          <p:cNvSpPr txBox="1">
            <a:spLocks/>
          </p:cNvSpPr>
          <p:nvPr/>
        </p:nvSpPr>
        <p:spPr>
          <a:xfrm>
            <a:off x="2611183" y="206293"/>
            <a:ext cx="9994557" cy="8191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</a:rPr>
              <a:t>Guidance….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D27F3C-AF62-C267-2633-A9A239179B78}"/>
              </a:ext>
            </a:extLst>
          </p:cNvPr>
          <p:cNvSpPr txBox="1">
            <a:spLocks/>
          </p:cNvSpPr>
          <p:nvPr/>
        </p:nvSpPr>
        <p:spPr>
          <a:xfrm>
            <a:off x="360700" y="1784965"/>
            <a:ext cx="10515600" cy="211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Need guidance on:</a:t>
            </a:r>
          </a:p>
          <a:p>
            <a:pPr lvl="1"/>
            <a:r>
              <a:rPr lang="en-US" dirty="0"/>
              <a:t>GSICS now has a Lunar Subgroup. How can we leverage this opportunity to open new channels of interaction with CEOS WGCV.  (e.g. SITSAT missions have Lunar Viewings ) [Curtesy T Stone]</a:t>
            </a:r>
          </a:p>
          <a:p>
            <a:pPr lvl="1"/>
            <a:r>
              <a:rPr lang="en-US" dirty="0"/>
              <a:t>We also have a new Space Weather Subgroup. Can CEOS benefit in any way ?</a:t>
            </a:r>
          </a:p>
          <a:p>
            <a:pPr lvl="1"/>
            <a:r>
              <a:rPr lang="en-US" dirty="0"/>
              <a:t>Can CEOS help in  public access to Commercial and New Space mission data (L1 and beyond)</a:t>
            </a:r>
          </a:p>
        </p:txBody>
      </p:sp>
    </p:spTree>
    <p:extLst>
      <p:ext uri="{BB962C8B-B14F-4D97-AF65-F5344CB8AC3E}">
        <p14:creationId xmlns:p14="http://schemas.microsoft.com/office/powerpoint/2010/main" val="141232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5C59ED-14EF-49FF-89D0-EAD0A06FCBB5}"/>
              </a:ext>
            </a:extLst>
          </p:cNvPr>
          <p:cNvSpPr>
            <a:spLocks noGrp="1"/>
          </p:cNvSpPr>
          <p:nvPr/>
        </p:nvSpPr>
        <p:spPr>
          <a:xfrm>
            <a:off x="383722" y="1010194"/>
            <a:ext cx="109728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GSICS </a:t>
            </a:r>
            <a:br>
              <a:rPr lang="en-US" dirty="0"/>
            </a:br>
            <a:r>
              <a:rPr lang="en-US" dirty="0"/>
              <a:t>UV/Vis/NIR Spectrometer Subgroup (UVN-S Subgroup)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A132526-525E-4DEE-B973-F8AC0C0C432B}"/>
              </a:ext>
            </a:extLst>
          </p:cNvPr>
          <p:cNvSpPr>
            <a:spLocks noGrp="1"/>
          </p:cNvSpPr>
          <p:nvPr/>
        </p:nvSpPr>
        <p:spPr>
          <a:xfrm>
            <a:off x="247650" y="3397794"/>
            <a:ext cx="11696700" cy="254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L. Flynn (NOAA)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GSICS 2024 Annual Meeting will be held 11-15 March 2024 in Darmstadt Germany</a:t>
            </a:r>
          </a:p>
          <a:p>
            <a:r>
              <a:rPr lang="en-US" sz="2200" dirty="0">
                <a:hlinkClick r:id="rId2"/>
              </a:rPr>
              <a:t>https://www.eventsforce.net/eumetsat/frontend/reg/thome.csp?pageID=23636&amp;eventID=59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3"/>
              </a:rPr>
              <a:t>http://gsics.atmos.umd.edu/bin/view/Development/AnnualMeeting2024</a:t>
            </a:r>
            <a:endParaRPr lang="en-US" sz="2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36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DDDBA3-1BEF-5BB7-E915-3746BFC804DB}"/>
              </a:ext>
            </a:extLst>
          </p:cNvPr>
          <p:cNvSpPr>
            <a:spLocks noGrp="1"/>
          </p:cNvSpPr>
          <p:nvPr/>
        </p:nvSpPr>
        <p:spPr>
          <a:xfrm>
            <a:off x="1098721" y="1290751"/>
            <a:ext cx="9994557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Disclaimer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3CA6D3-B8A5-3F01-BFF6-BD285B0C40C4}"/>
              </a:ext>
            </a:extLst>
          </p:cNvPr>
          <p:cNvSpPr>
            <a:spLocks noGrp="1"/>
          </p:cNvSpPr>
          <p:nvPr/>
        </p:nvSpPr>
        <p:spPr>
          <a:xfrm>
            <a:off x="1074740" y="3944879"/>
            <a:ext cx="9496761" cy="214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"The contents of this presentation are those of the authors and do not necessarily reflect any position of the US Government or the National Oceanic and Atmospheric Administration."</a:t>
            </a:r>
          </a:p>
        </p:txBody>
      </p:sp>
    </p:spTree>
    <p:extLst>
      <p:ext uri="{BB962C8B-B14F-4D97-AF65-F5344CB8AC3E}">
        <p14:creationId xmlns:p14="http://schemas.microsoft.com/office/powerpoint/2010/main" val="235215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068DEB-6725-4616-A6A2-7EA5EBCCA4BD}"/>
              </a:ext>
            </a:extLst>
          </p:cNvPr>
          <p:cNvSpPr>
            <a:spLocks noGrp="1"/>
          </p:cNvSpPr>
          <p:nvPr/>
        </p:nvSpPr>
        <p:spPr>
          <a:xfrm>
            <a:off x="668564" y="243993"/>
            <a:ext cx="10515600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>
                <a:solidFill>
                  <a:schemeClr val="bg1"/>
                </a:solidFill>
              </a:rPr>
              <a:t>GSICS UV/Vis/NIR Spectrometer Subgroup (1/3)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224577-9B32-44C5-AFF2-A87AD405970A}"/>
              </a:ext>
            </a:extLst>
          </p:cNvPr>
          <p:cNvSpPr>
            <a:spLocks noGrp="1"/>
          </p:cNvSpPr>
          <p:nvPr/>
        </p:nvSpPr>
        <p:spPr>
          <a:xfrm>
            <a:off x="587828" y="1382486"/>
            <a:ext cx="10413093" cy="5035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UVN-S Subgroup members are making use of a range of GSICS methods including the following:  </a:t>
            </a:r>
          </a:p>
          <a:p>
            <a:pPr lvl="1"/>
            <a:r>
              <a:rPr lang="en-US" dirty="0"/>
              <a:t>Deep Convective Cloud statistical Methods </a:t>
            </a:r>
          </a:p>
          <a:p>
            <a:pPr lvl="1"/>
            <a:r>
              <a:rPr lang="en-US" dirty="0"/>
              <a:t>Ray tracing and Simultaneous Nadir Overpass with/without Double Differencing</a:t>
            </a:r>
          </a:p>
          <a:p>
            <a:pPr lvl="1"/>
            <a:r>
              <a:rPr lang="en-US" dirty="0"/>
              <a:t>Radiative Transfer modeling and Rayleigh scattering methods</a:t>
            </a:r>
          </a:p>
          <a:p>
            <a:pPr lvl="1"/>
            <a:r>
              <a:rPr lang="en-US" dirty="0"/>
              <a:t>Comparisons to TSIS-2 HSRS reference and OMI time series for solar irradiance</a:t>
            </a:r>
          </a:p>
          <a:p>
            <a:pPr lvl="1"/>
            <a:r>
              <a:rPr lang="en-US" dirty="0"/>
              <a:t>Use of PICS and other ground sites (e.g., desert sites, open ocean, ice fields)</a:t>
            </a:r>
          </a:p>
          <a:p>
            <a:r>
              <a:rPr lang="en-US" dirty="0"/>
              <a:t>The OCO/GOSAT/</a:t>
            </a:r>
            <a:r>
              <a:rPr lang="en-US" dirty="0" err="1"/>
              <a:t>TropoMI</a:t>
            </a:r>
            <a:r>
              <a:rPr lang="en-US" dirty="0"/>
              <a:t> Calibration Team have productive quarterly meetings. They have invited GSICS and CO2M to participate in those meetings. OCO, </a:t>
            </a:r>
            <a:r>
              <a:rPr lang="en-US" dirty="0" err="1"/>
              <a:t>TropoMI</a:t>
            </a:r>
            <a:r>
              <a:rPr lang="en-US" dirty="0"/>
              <a:t> &amp; CO2M teams gave four NIR-spectrometer related talk in the 2023 annual meeting and are scheduled for five in the 2024 annual meeting. </a:t>
            </a:r>
          </a:p>
          <a:p>
            <a:r>
              <a:rPr lang="en-US" dirty="0"/>
              <a:t>There is good communication across the community. There is significant overlap with the Vis/NIR group and we will continue to hold topical meetings with participation by both subgroups.</a:t>
            </a:r>
          </a:p>
          <a:p>
            <a:r>
              <a:rPr lang="en-US" dirty="0"/>
              <a:t>The recently launched Geostationary instruments, GEMS and TEMPO, provide a new and active area for satellite inter-comparisons. The EPIC instrument at Lagrange 1 has under-flights by all LEO and GEO instruments.</a:t>
            </a:r>
          </a:p>
        </p:txBody>
      </p:sp>
    </p:spTree>
    <p:extLst>
      <p:ext uri="{BB962C8B-B14F-4D97-AF65-F5344CB8AC3E}">
        <p14:creationId xmlns:p14="http://schemas.microsoft.com/office/powerpoint/2010/main" val="376029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F6E7E9-C570-48BA-8AB8-395E3EBC1021}"/>
              </a:ext>
            </a:extLst>
          </p:cNvPr>
          <p:cNvSpPr>
            <a:spLocks noGrp="1"/>
          </p:cNvSpPr>
          <p:nvPr/>
        </p:nvSpPr>
        <p:spPr>
          <a:xfrm>
            <a:off x="653143" y="114630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>
                <a:solidFill>
                  <a:schemeClr val="bg1"/>
                </a:solidFill>
              </a:rPr>
              <a:t>GSICS UV/Vis/NIR Spectrometer Subgroup (2/3)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2B540-3272-4535-BD6B-1EFD15241A5E}"/>
              </a:ext>
            </a:extLst>
          </p:cNvPr>
          <p:cNvSpPr>
            <a:spLocks noGrp="1"/>
          </p:cNvSpPr>
          <p:nvPr/>
        </p:nvSpPr>
        <p:spPr>
          <a:xfrm>
            <a:off x="838200" y="1339985"/>
            <a:ext cx="10515600" cy="499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Same Goals, Different Foci:</a:t>
            </a:r>
          </a:p>
          <a:p>
            <a:pPr lvl="1"/>
            <a:r>
              <a:rPr lang="en-US" sz="2800" dirty="0"/>
              <a:t>GSICS works primarily with developing methods for direct comparisons of satellite instrument measurements to characterize and inter-calibrate them.</a:t>
            </a:r>
          </a:p>
          <a:p>
            <a:pPr lvl="1"/>
            <a:r>
              <a:rPr lang="en-US" sz="2800" dirty="0"/>
              <a:t>That said, The UVN-S subgroup recognizes that validated Level 2 products and assimilation systems can provide valuable information on biases in and validation of calibration results.</a:t>
            </a:r>
          </a:p>
          <a:p>
            <a:r>
              <a:rPr lang="en-US" dirty="0"/>
              <a:t>VLIDORT is the standard for Radiative Transfer in the UV and Visible but instrument teams and Level 2 product developers may use other models. (E.g., the NOAA OMPS ozone retrievals use TOMRad.)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3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F9C5DA-E277-453A-9E77-CA215B896E28}"/>
              </a:ext>
            </a:extLst>
          </p:cNvPr>
          <p:cNvSpPr>
            <a:spLocks noGrp="1"/>
          </p:cNvSpPr>
          <p:nvPr/>
        </p:nvSpPr>
        <p:spPr>
          <a:xfrm>
            <a:off x="849004" y="221293"/>
            <a:ext cx="10029010" cy="620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>
                <a:solidFill>
                  <a:schemeClr val="bg1"/>
                </a:solidFill>
              </a:rPr>
              <a:t>GSICS UV/Vis/NIR Spectrometer Subgroup (3/3)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EEC15DE5-6F83-AA6E-E788-B785BA746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56" y="1110950"/>
            <a:ext cx="8604487" cy="50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623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700</Words>
  <Application>Microsoft Macintosh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Courier New</vt:lpstr>
      <vt:lpstr>Georgia</vt:lpstr>
      <vt:lpstr>Helvetica</vt:lpstr>
      <vt:lpstr>Noto Sans Symbols</vt:lpstr>
      <vt:lpstr>Wingdings</vt:lpstr>
      <vt:lpstr>ceos</vt:lpstr>
      <vt:lpstr>WGCV-53 GSICS-WGCV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WGCV-53 CEOS FRM MM tool Exercise</dc:title>
  <cp:lastModifiedBy>Paolo Castracane</cp:lastModifiedBy>
  <cp:revision>4</cp:revision>
  <dcterms:modified xsi:type="dcterms:W3CDTF">2024-03-04T20:14:54Z</dcterms:modified>
</cp:coreProperties>
</file>