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jJj5ABpHjFIt2akk2YwkboTvj8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5-8 March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WGCV-53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/>
              <a:t>Plans for WGCV-54 Meeting</a:t>
            </a:r>
            <a:endParaRPr/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Cody Anderson, USGS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3.12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Córdoba, Argentina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5th - 8th March 2024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4938822"/>
            <a:ext cx="11495400" cy="1168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USGS Earth Observation Resources and Science (EROS) Center</a:t>
            </a:r>
            <a:endParaRPr/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/>
              <a:t>Sioux Falls, SD, USA</a:t>
            </a:r>
            <a:endParaRPr/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/>
              <a:t>Oct. 15-18, 2024</a:t>
            </a:r>
            <a:endParaRPr/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/>
              <a:t>Joint WGCV and WGISS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WGCV-54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9068"/>
            <a:ext cx="12192000" cy="381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176048" y="1575035"/>
            <a:ext cx="4054813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9,000km from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Córdoba, Argentina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to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Sioux Falls, SD, USA</a:t>
            </a:r>
            <a:endParaRPr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9046" y="0"/>
            <a:ext cx="51838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" type="body"/>
          </p:nvPr>
        </p:nvSpPr>
        <p:spPr>
          <a:xfrm>
            <a:off x="176048" y="1314451"/>
            <a:ext cx="3556525" cy="492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Sioux Falls Regional Airport (FSD)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USGS EROS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25 minutes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Northeast from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Sioux Falls, SD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0758" y="0"/>
            <a:ext cx="83112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w much snow did Sioux Falls get? Parts of South Dakota see new snowfall  records - Yahoo Sports"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6193"/>
            <a:ext cx="609600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Sioux Falls, SD</a:t>
            </a:r>
            <a:endParaRPr/>
          </a:p>
        </p:txBody>
      </p:sp>
      <p:pic>
        <p:nvPicPr>
          <p:cNvPr descr="Coldest day in Sioux Falls history? Nope. Here's how Wednesday stacks up" id="93" name="Google Shape;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2124" y="3118358"/>
            <a:ext cx="6645878" cy="3723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ease Hold Your Tongue as Winter Continues in Sioux Falls" id="94" name="Google Shape;9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0292" y="16046"/>
            <a:ext cx="4537710" cy="310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idx="1" type="body"/>
          </p:nvPr>
        </p:nvSpPr>
        <p:spPr>
          <a:xfrm>
            <a:off x="0" y="971834"/>
            <a:ext cx="5066181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Oct. Daily Mean Temperature: 16</a:t>
            </a:r>
            <a:r>
              <a:rPr baseline="30000" lang="en-US"/>
              <a:t>o</a:t>
            </a:r>
            <a:r>
              <a:rPr lang="en-US"/>
              <a:t>C(High) to 4</a:t>
            </a:r>
            <a:r>
              <a:rPr baseline="30000" lang="en-US"/>
              <a:t>o</a:t>
            </a:r>
            <a:r>
              <a:rPr lang="en-US"/>
              <a:t>C(Low)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Oct. Rainfall: 4 Days/Month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Oct. Daylight: 11 hours</a:t>
            </a:r>
            <a:endParaRPr/>
          </a:p>
        </p:txBody>
      </p:sp>
      <p:sp>
        <p:nvSpPr>
          <p:cNvPr id="100" name="Google Shape;10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Sioux Falls, SD</a:t>
            </a:r>
            <a:endParaRPr/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500" y="3886200"/>
            <a:ext cx="51435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oux Falls, South Dakota - Wikipedia" id="102" name="Google Shape;1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6181" y="0"/>
            <a:ext cx="7125819" cy="4011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oux Falls Fall | Sioux falls, Sioux falls south dakota, Fall" id="103" name="Google Shape;1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04800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Anderson, Cody Haskel</dc:creator>
</cp:coreProperties>
</file>