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3.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4.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3" r:id="rId4"/>
    <p:sldMasterId id="2147483654" r:id="rId5"/>
    <p:sldMasterId id="2147483663" r:id="rId6"/>
    <p:sldMasterId id="2147483681" r:id="rId7"/>
    <p:sldMasterId id="2147483684" r:id="rId8"/>
  </p:sldMasterIdLst>
  <p:notesMasterIdLst>
    <p:notesMasterId r:id="rId20"/>
  </p:notesMasterIdLst>
  <p:sldIdLst>
    <p:sldId id="256" r:id="rId9"/>
    <p:sldId id="284" r:id="rId10"/>
    <p:sldId id="285" r:id="rId11"/>
    <p:sldId id="362" r:id="rId12"/>
    <p:sldId id="363" r:id="rId13"/>
    <p:sldId id="364" r:id="rId14"/>
    <p:sldId id="270" r:id="rId15"/>
    <p:sldId id="278" r:id="rId16"/>
    <p:sldId id="287" r:id="rId17"/>
    <p:sldId id="286" r:id="rId18"/>
    <p:sldId id="265" r:id="rId19"/>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7909391D-3316-117E-FE5A-C106F3F102D1}" name="Jonathon Ross" initials="JR" userId="S::jonathon.ross@ga.gov.au::064753c6-af20-4207-aa27-fe4a0faf7b83"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79816A8-02F5-4CF8-871A-D81898DA5905}" v="248" dt="2024-03-01T04:24:18.57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586" autoAdjust="0"/>
  </p:normalViewPr>
  <p:slideViewPr>
    <p:cSldViewPr snapToGrid="0">
      <p:cViewPr varScale="1">
        <p:scale>
          <a:sx n="62" d="100"/>
          <a:sy n="62" d="100"/>
        </p:scale>
        <p:origin x="804" y="3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5.xml"/><Relationship Id="rId13" Type="http://schemas.openxmlformats.org/officeDocument/2006/relationships/slide" Target="slides/slide5.xml"/><Relationship Id="rId18" Type="http://schemas.openxmlformats.org/officeDocument/2006/relationships/slide" Target="slides/slide10.xml"/><Relationship Id="rId26" Type="http://schemas.microsoft.com/office/2015/10/relationships/revisionInfo" Target="revisionInfo.xml"/><Relationship Id="rId3" Type="http://schemas.openxmlformats.org/officeDocument/2006/relationships/customXml" Target="../customXml/item3.xml"/><Relationship Id="rId21" Type="http://schemas.openxmlformats.org/officeDocument/2006/relationships/presProps" Target="presProps.xml"/><Relationship Id="rId7" Type="http://schemas.openxmlformats.org/officeDocument/2006/relationships/slideMaster" Target="slideMasters/slideMaster4.xml"/><Relationship Id="rId12" Type="http://schemas.openxmlformats.org/officeDocument/2006/relationships/slide" Target="slides/slide4.xml"/><Relationship Id="rId17" Type="http://schemas.openxmlformats.org/officeDocument/2006/relationships/slide" Target="slides/slide9.xml"/><Relationship Id="rId25"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8.xml"/><Relationship Id="rId20"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3.xml"/><Relationship Id="rId24"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7.xml"/><Relationship Id="rId23" Type="http://schemas.openxmlformats.org/officeDocument/2006/relationships/theme" Target="theme/theme1.xml"/><Relationship Id="rId10" Type="http://schemas.openxmlformats.org/officeDocument/2006/relationships/slide" Target="slides/slide2.xml"/><Relationship Id="rId19" Type="http://schemas.openxmlformats.org/officeDocument/2006/relationships/slide" Target="slides/slide11.xml"/><Relationship Id="rId4" Type="http://schemas.openxmlformats.org/officeDocument/2006/relationships/slideMaster" Target="slideMasters/slideMaster1.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viewProps" Target="viewProps.xml"/><Relationship Id="rId27" Type="http://schemas.microsoft.com/office/2018/10/relationships/authors" Target="author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edhavy Thankappan" userId="a44f9979-7501-49c8-a416-e19c7bbf78c0" providerId="ADAL" clId="{D79816A8-02F5-4CF8-871A-D81898DA5905}"/>
    <pc:docChg chg="undo custSel addSld delSld modSld sldOrd modMainMaster">
      <pc:chgData name="Medhavy Thankappan" userId="a44f9979-7501-49c8-a416-e19c7bbf78c0" providerId="ADAL" clId="{D79816A8-02F5-4CF8-871A-D81898DA5905}" dt="2024-03-05T13:02:03.429" v="1792" actId="20577"/>
      <pc:docMkLst>
        <pc:docMk/>
      </pc:docMkLst>
      <pc:sldChg chg="modSp mod">
        <pc:chgData name="Medhavy Thankappan" userId="a44f9979-7501-49c8-a416-e19c7bbf78c0" providerId="ADAL" clId="{D79816A8-02F5-4CF8-871A-D81898DA5905}" dt="2024-03-05T12:55:43.323" v="1723" actId="20577"/>
        <pc:sldMkLst>
          <pc:docMk/>
          <pc:sldMk cId="0" sldId="256"/>
        </pc:sldMkLst>
        <pc:spChg chg="mod">
          <ac:chgData name="Medhavy Thankappan" userId="a44f9979-7501-49c8-a416-e19c7bbf78c0" providerId="ADAL" clId="{D79816A8-02F5-4CF8-871A-D81898DA5905}" dt="2024-03-05T12:55:43.323" v="1723" actId="20577"/>
          <ac:spMkLst>
            <pc:docMk/>
            <pc:sldMk cId="0" sldId="256"/>
            <ac:spMk id="67" creationId="{00000000-0000-0000-0000-000000000000}"/>
          </ac:spMkLst>
        </pc:spChg>
      </pc:sldChg>
      <pc:sldChg chg="modSp mod">
        <pc:chgData name="Medhavy Thankappan" userId="a44f9979-7501-49c8-a416-e19c7bbf78c0" providerId="ADAL" clId="{D79816A8-02F5-4CF8-871A-D81898DA5905}" dt="2024-03-05T13:00:07.939" v="1789" actId="20577"/>
        <pc:sldMkLst>
          <pc:docMk/>
          <pc:sldMk cId="3538841067" sldId="270"/>
        </pc:sldMkLst>
        <pc:spChg chg="mod">
          <ac:chgData name="Medhavy Thankappan" userId="a44f9979-7501-49c8-a416-e19c7bbf78c0" providerId="ADAL" clId="{D79816A8-02F5-4CF8-871A-D81898DA5905}" dt="2024-03-05T13:00:07.939" v="1789" actId="20577"/>
          <ac:spMkLst>
            <pc:docMk/>
            <pc:sldMk cId="3538841067" sldId="270"/>
            <ac:spMk id="2" creationId="{00000000-0000-0000-0000-000000000000}"/>
          </ac:spMkLst>
        </pc:spChg>
        <pc:picChg chg="mod">
          <ac:chgData name="Medhavy Thankappan" userId="a44f9979-7501-49c8-a416-e19c7bbf78c0" providerId="ADAL" clId="{D79816A8-02F5-4CF8-871A-D81898DA5905}" dt="2024-03-05T12:59:26.344" v="1768" actId="1076"/>
          <ac:picMkLst>
            <pc:docMk/>
            <pc:sldMk cId="3538841067" sldId="270"/>
            <ac:picMk id="4" creationId="{00000000-0000-0000-0000-000000000000}"/>
          </ac:picMkLst>
        </pc:picChg>
      </pc:sldChg>
      <pc:sldChg chg="del">
        <pc:chgData name="Medhavy Thankappan" userId="a44f9979-7501-49c8-a416-e19c7bbf78c0" providerId="ADAL" clId="{D79816A8-02F5-4CF8-871A-D81898DA5905}" dt="2024-02-19T01:15:30.421" v="3" actId="47"/>
        <pc:sldMkLst>
          <pc:docMk/>
          <pc:sldMk cId="1626163647" sldId="272"/>
        </pc:sldMkLst>
      </pc:sldChg>
      <pc:sldChg chg="del">
        <pc:chgData name="Medhavy Thankappan" userId="a44f9979-7501-49c8-a416-e19c7bbf78c0" providerId="ADAL" clId="{D79816A8-02F5-4CF8-871A-D81898DA5905}" dt="2024-02-19T01:15:32.388" v="4" actId="47"/>
        <pc:sldMkLst>
          <pc:docMk/>
          <pc:sldMk cId="1422524498" sldId="273"/>
        </pc:sldMkLst>
      </pc:sldChg>
      <pc:sldChg chg="del">
        <pc:chgData name="Medhavy Thankappan" userId="a44f9979-7501-49c8-a416-e19c7bbf78c0" providerId="ADAL" clId="{D79816A8-02F5-4CF8-871A-D81898DA5905}" dt="2024-02-19T01:15:37.756" v="7" actId="47"/>
        <pc:sldMkLst>
          <pc:docMk/>
          <pc:sldMk cId="3022159033" sldId="274"/>
        </pc:sldMkLst>
      </pc:sldChg>
      <pc:sldChg chg="del">
        <pc:chgData name="Medhavy Thankappan" userId="a44f9979-7501-49c8-a416-e19c7bbf78c0" providerId="ADAL" clId="{D79816A8-02F5-4CF8-871A-D81898DA5905}" dt="2024-02-19T01:15:33.655" v="5" actId="47"/>
        <pc:sldMkLst>
          <pc:docMk/>
          <pc:sldMk cId="2653980850" sldId="276"/>
        </pc:sldMkLst>
      </pc:sldChg>
      <pc:sldChg chg="del">
        <pc:chgData name="Medhavy Thankappan" userId="a44f9979-7501-49c8-a416-e19c7bbf78c0" providerId="ADAL" clId="{D79816A8-02F5-4CF8-871A-D81898DA5905}" dt="2024-02-25T23:52:00.199" v="467" actId="47"/>
        <pc:sldMkLst>
          <pc:docMk/>
          <pc:sldMk cId="4212070699" sldId="277"/>
        </pc:sldMkLst>
      </pc:sldChg>
      <pc:sldChg chg="del">
        <pc:chgData name="Medhavy Thankappan" userId="a44f9979-7501-49c8-a416-e19c7bbf78c0" providerId="ADAL" clId="{D79816A8-02F5-4CF8-871A-D81898DA5905}" dt="2024-02-19T01:15:22.655" v="0" actId="47"/>
        <pc:sldMkLst>
          <pc:docMk/>
          <pc:sldMk cId="2959012971" sldId="279"/>
        </pc:sldMkLst>
      </pc:sldChg>
      <pc:sldChg chg="del">
        <pc:chgData name="Medhavy Thankappan" userId="a44f9979-7501-49c8-a416-e19c7bbf78c0" providerId="ADAL" clId="{D79816A8-02F5-4CF8-871A-D81898DA5905}" dt="2024-02-19T01:15:34.909" v="6" actId="47"/>
        <pc:sldMkLst>
          <pc:docMk/>
          <pc:sldMk cId="2614424674" sldId="280"/>
        </pc:sldMkLst>
      </pc:sldChg>
      <pc:sldChg chg="del">
        <pc:chgData name="Medhavy Thankappan" userId="a44f9979-7501-49c8-a416-e19c7bbf78c0" providerId="ADAL" clId="{D79816A8-02F5-4CF8-871A-D81898DA5905}" dt="2024-02-19T01:15:26.595" v="1" actId="47"/>
        <pc:sldMkLst>
          <pc:docMk/>
          <pc:sldMk cId="872181638" sldId="282"/>
        </pc:sldMkLst>
      </pc:sldChg>
      <pc:sldChg chg="del">
        <pc:chgData name="Medhavy Thankappan" userId="a44f9979-7501-49c8-a416-e19c7bbf78c0" providerId="ADAL" clId="{D79816A8-02F5-4CF8-871A-D81898DA5905}" dt="2024-02-19T01:15:47.006" v="8" actId="47"/>
        <pc:sldMkLst>
          <pc:docMk/>
          <pc:sldMk cId="359448372" sldId="283"/>
        </pc:sldMkLst>
      </pc:sldChg>
      <pc:sldChg chg="modSp mod">
        <pc:chgData name="Medhavy Thankappan" userId="a44f9979-7501-49c8-a416-e19c7bbf78c0" providerId="ADAL" clId="{D79816A8-02F5-4CF8-871A-D81898DA5905}" dt="2024-02-28T02:29:31.168" v="1316" actId="20577"/>
        <pc:sldMkLst>
          <pc:docMk/>
          <pc:sldMk cId="114771279" sldId="284"/>
        </pc:sldMkLst>
        <pc:spChg chg="mod">
          <ac:chgData name="Medhavy Thankappan" userId="a44f9979-7501-49c8-a416-e19c7bbf78c0" providerId="ADAL" clId="{D79816A8-02F5-4CF8-871A-D81898DA5905}" dt="2024-02-28T02:29:31.168" v="1316" actId="20577"/>
          <ac:spMkLst>
            <pc:docMk/>
            <pc:sldMk cId="114771279" sldId="284"/>
            <ac:spMk id="5" creationId="{00000000-0000-0000-0000-000000000000}"/>
          </ac:spMkLst>
        </pc:spChg>
      </pc:sldChg>
      <pc:sldChg chg="modSp mod ord">
        <pc:chgData name="Medhavy Thankappan" userId="a44f9979-7501-49c8-a416-e19c7bbf78c0" providerId="ADAL" clId="{D79816A8-02F5-4CF8-871A-D81898DA5905}" dt="2024-02-28T02:28:24.911" v="1296" actId="14100"/>
        <pc:sldMkLst>
          <pc:docMk/>
          <pc:sldMk cId="2143322494" sldId="285"/>
        </pc:sldMkLst>
        <pc:spChg chg="mod">
          <ac:chgData name="Medhavy Thankappan" userId="a44f9979-7501-49c8-a416-e19c7bbf78c0" providerId="ADAL" clId="{D79816A8-02F5-4CF8-871A-D81898DA5905}" dt="2024-02-28T02:28:24.911" v="1296" actId="14100"/>
          <ac:spMkLst>
            <pc:docMk/>
            <pc:sldMk cId="2143322494" sldId="285"/>
            <ac:spMk id="28" creationId="{00000000-0000-0000-0000-000000000000}"/>
          </ac:spMkLst>
        </pc:spChg>
        <pc:spChg chg="mod">
          <ac:chgData name="Medhavy Thankappan" userId="a44f9979-7501-49c8-a416-e19c7bbf78c0" providerId="ADAL" clId="{D79816A8-02F5-4CF8-871A-D81898DA5905}" dt="2024-02-28T01:20:31.251" v="1091" actId="20577"/>
          <ac:spMkLst>
            <pc:docMk/>
            <pc:sldMk cId="2143322494" sldId="285"/>
            <ac:spMk id="87" creationId="{00000000-0000-0000-0000-000000000000}"/>
          </ac:spMkLst>
        </pc:spChg>
      </pc:sldChg>
      <pc:sldChg chg="addSp delSp modSp new mod ord">
        <pc:chgData name="Medhavy Thankappan" userId="a44f9979-7501-49c8-a416-e19c7bbf78c0" providerId="ADAL" clId="{D79816A8-02F5-4CF8-871A-D81898DA5905}" dt="2024-02-28T01:07:11.845" v="885" actId="1076"/>
        <pc:sldMkLst>
          <pc:docMk/>
          <pc:sldMk cId="1474705348" sldId="286"/>
        </pc:sldMkLst>
        <pc:spChg chg="del mod">
          <ac:chgData name="Medhavy Thankappan" userId="a44f9979-7501-49c8-a416-e19c7bbf78c0" providerId="ADAL" clId="{D79816A8-02F5-4CF8-871A-D81898DA5905}" dt="2024-02-28T01:05:50.637" v="871" actId="478"/>
          <ac:spMkLst>
            <pc:docMk/>
            <pc:sldMk cId="1474705348" sldId="286"/>
            <ac:spMk id="2" creationId="{2EDB1704-251B-6EA3-35BB-5DD1B3905F21}"/>
          </ac:spMkLst>
        </pc:spChg>
        <pc:spChg chg="mod">
          <ac:chgData name="Medhavy Thankappan" userId="a44f9979-7501-49c8-a416-e19c7bbf78c0" providerId="ADAL" clId="{D79816A8-02F5-4CF8-871A-D81898DA5905}" dt="2024-02-19T01:23:20.717" v="30" actId="20577"/>
          <ac:spMkLst>
            <pc:docMk/>
            <pc:sldMk cId="1474705348" sldId="286"/>
            <ac:spMk id="3" creationId="{58E78503-34E1-0D2A-90E4-0F8452D4F17F}"/>
          </ac:spMkLst>
        </pc:spChg>
        <pc:spChg chg="add mod">
          <ac:chgData name="Medhavy Thankappan" userId="a44f9979-7501-49c8-a416-e19c7bbf78c0" providerId="ADAL" clId="{D79816A8-02F5-4CF8-871A-D81898DA5905}" dt="2024-02-28T01:06:06.349" v="874" actId="1076"/>
          <ac:spMkLst>
            <pc:docMk/>
            <pc:sldMk cId="1474705348" sldId="286"/>
            <ac:spMk id="7" creationId="{5E17F65B-4070-D0A4-D784-B1EDD045F360}"/>
          </ac:spMkLst>
        </pc:spChg>
        <pc:spChg chg="add mod">
          <ac:chgData name="Medhavy Thankappan" userId="a44f9979-7501-49c8-a416-e19c7bbf78c0" providerId="ADAL" clId="{D79816A8-02F5-4CF8-871A-D81898DA5905}" dt="2024-02-28T01:07:11.845" v="885" actId="1076"/>
          <ac:spMkLst>
            <pc:docMk/>
            <pc:sldMk cId="1474705348" sldId="286"/>
            <ac:spMk id="9" creationId="{EB757A31-9EF0-8B7D-EFD4-0F0D6B37A75E}"/>
          </ac:spMkLst>
        </pc:spChg>
        <pc:picChg chg="add mod">
          <ac:chgData name="Medhavy Thankappan" userId="a44f9979-7501-49c8-a416-e19c7bbf78c0" providerId="ADAL" clId="{D79816A8-02F5-4CF8-871A-D81898DA5905}" dt="2024-02-28T01:05:58.112" v="872" actId="1076"/>
          <ac:picMkLst>
            <pc:docMk/>
            <pc:sldMk cId="1474705348" sldId="286"/>
            <ac:picMk id="5" creationId="{F74A599B-2151-088D-D219-37F014BACC95}"/>
          </ac:picMkLst>
        </pc:picChg>
        <pc:picChg chg="add mod">
          <ac:chgData name="Medhavy Thankappan" userId="a44f9979-7501-49c8-a416-e19c7bbf78c0" providerId="ADAL" clId="{D79816A8-02F5-4CF8-871A-D81898DA5905}" dt="2024-02-28T01:06:30.940" v="883" actId="1036"/>
          <ac:picMkLst>
            <pc:docMk/>
            <pc:sldMk cId="1474705348" sldId="286"/>
            <ac:picMk id="6" creationId="{68DFC289-6F46-9018-DB7A-08F67B91183C}"/>
          </ac:picMkLst>
        </pc:picChg>
        <pc:picChg chg="add mod">
          <ac:chgData name="Medhavy Thankappan" userId="a44f9979-7501-49c8-a416-e19c7bbf78c0" providerId="ADAL" clId="{D79816A8-02F5-4CF8-871A-D81898DA5905}" dt="2024-02-28T01:06:17.741" v="878" actId="1076"/>
          <ac:picMkLst>
            <pc:docMk/>
            <pc:sldMk cId="1474705348" sldId="286"/>
            <ac:picMk id="8" creationId="{C1C2BDD4-D4C7-39BA-AF79-D1AC906B0DDD}"/>
          </ac:picMkLst>
        </pc:picChg>
      </pc:sldChg>
      <pc:sldChg chg="del">
        <pc:chgData name="Medhavy Thankappan" userId="a44f9979-7501-49c8-a416-e19c7bbf78c0" providerId="ADAL" clId="{D79816A8-02F5-4CF8-871A-D81898DA5905}" dt="2024-02-19T01:15:29.262" v="2" actId="47"/>
        <pc:sldMkLst>
          <pc:docMk/>
          <pc:sldMk cId="4086905537" sldId="286"/>
        </pc:sldMkLst>
      </pc:sldChg>
      <pc:sldChg chg="addSp modSp new mod">
        <pc:chgData name="Medhavy Thankappan" userId="a44f9979-7501-49c8-a416-e19c7bbf78c0" providerId="ADAL" clId="{D79816A8-02F5-4CF8-871A-D81898DA5905}" dt="2024-02-28T02:27:36.652" v="1294" actId="113"/>
        <pc:sldMkLst>
          <pc:docMk/>
          <pc:sldMk cId="4249943534" sldId="287"/>
        </pc:sldMkLst>
        <pc:spChg chg="mod">
          <ac:chgData name="Medhavy Thankappan" userId="a44f9979-7501-49c8-a416-e19c7bbf78c0" providerId="ADAL" clId="{D79816A8-02F5-4CF8-871A-D81898DA5905}" dt="2024-02-25T23:47:09.519" v="201" actId="20577"/>
          <ac:spMkLst>
            <pc:docMk/>
            <pc:sldMk cId="4249943534" sldId="287"/>
            <ac:spMk id="2" creationId="{69A016E4-9A85-CB20-0567-78A57E6672DF}"/>
          </ac:spMkLst>
        </pc:spChg>
        <pc:spChg chg="add mod">
          <ac:chgData name="Medhavy Thankappan" userId="a44f9979-7501-49c8-a416-e19c7bbf78c0" providerId="ADAL" clId="{D79816A8-02F5-4CF8-871A-D81898DA5905}" dt="2024-02-28T02:27:36.652" v="1294" actId="113"/>
          <ac:spMkLst>
            <pc:docMk/>
            <pc:sldMk cId="4249943534" sldId="287"/>
            <ac:spMk id="6" creationId="{A8402AF9-A3DD-6F8F-A600-76381465B76E}"/>
          </ac:spMkLst>
        </pc:spChg>
        <pc:picChg chg="add mod">
          <ac:chgData name="Medhavy Thankappan" userId="a44f9979-7501-49c8-a416-e19c7bbf78c0" providerId="ADAL" clId="{D79816A8-02F5-4CF8-871A-D81898DA5905}" dt="2024-02-25T23:51:23.326" v="459" actId="1037"/>
          <ac:picMkLst>
            <pc:docMk/>
            <pc:sldMk cId="4249943534" sldId="287"/>
            <ac:picMk id="3" creationId="{92122374-AA42-5BE1-4C5E-4F97C7D34F6A}"/>
          </ac:picMkLst>
        </pc:picChg>
        <pc:picChg chg="add mod">
          <ac:chgData name="Medhavy Thankappan" userId="a44f9979-7501-49c8-a416-e19c7bbf78c0" providerId="ADAL" clId="{D79816A8-02F5-4CF8-871A-D81898DA5905}" dt="2024-02-25T23:51:23.326" v="459" actId="1037"/>
          <ac:picMkLst>
            <pc:docMk/>
            <pc:sldMk cId="4249943534" sldId="287"/>
            <ac:picMk id="4" creationId="{54EAD47F-D658-BFBD-F826-9834B084A906}"/>
          </ac:picMkLst>
        </pc:picChg>
      </pc:sldChg>
      <pc:sldChg chg="del">
        <pc:chgData name="Medhavy Thankappan" userId="a44f9979-7501-49c8-a416-e19c7bbf78c0" providerId="ADAL" clId="{D79816A8-02F5-4CF8-871A-D81898DA5905}" dt="2024-02-26T00:24:20.579" v="870" actId="47"/>
        <pc:sldMkLst>
          <pc:docMk/>
          <pc:sldMk cId="0" sldId="300"/>
        </pc:sldMkLst>
      </pc:sldChg>
      <pc:sldChg chg="del">
        <pc:chgData name="Medhavy Thankappan" userId="a44f9979-7501-49c8-a416-e19c7bbf78c0" providerId="ADAL" clId="{D79816A8-02F5-4CF8-871A-D81898DA5905}" dt="2024-02-26T00:14:39.140" v="624" actId="47"/>
        <pc:sldMkLst>
          <pc:docMk/>
          <pc:sldMk cId="575763986" sldId="354"/>
        </pc:sldMkLst>
      </pc:sldChg>
      <pc:sldChg chg="modSp del">
        <pc:chgData name="Medhavy Thankappan" userId="a44f9979-7501-49c8-a416-e19c7bbf78c0" providerId="ADAL" clId="{D79816A8-02F5-4CF8-871A-D81898DA5905}" dt="2024-02-26T00:06:30.127" v="608" actId="47"/>
        <pc:sldMkLst>
          <pc:docMk/>
          <pc:sldMk cId="1987662022" sldId="357"/>
        </pc:sldMkLst>
        <pc:spChg chg="mod">
          <ac:chgData name="Medhavy Thankappan" userId="a44f9979-7501-49c8-a416-e19c7bbf78c0" providerId="ADAL" clId="{D79816A8-02F5-4CF8-871A-D81898DA5905}" dt="2024-02-25T23:59:24.509" v="604" actId="1076"/>
          <ac:spMkLst>
            <pc:docMk/>
            <pc:sldMk cId="1987662022" sldId="357"/>
            <ac:spMk id="3" creationId="{1C9C2FBF-4FA7-C613-E2DB-D67D65E41F22}"/>
          </ac:spMkLst>
        </pc:spChg>
      </pc:sldChg>
      <pc:sldChg chg="del">
        <pc:chgData name="Medhavy Thankappan" userId="a44f9979-7501-49c8-a416-e19c7bbf78c0" providerId="ADAL" clId="{D79816A8-02F5-4CF8-871A-D81898DA5905}" dt="2024-02-26T00:11:05.138" v="619" actId="47"/>
        <pc:sldMkLst>
          <pc:docMk/>
          <pc:sldMk cId="2707961738" sldId="359"/>
        </pc:sldMkLst>
      </pc:sldChg>
      <pc:sldChg chg="addSp delSp modSp new del mod">
        <pc:chgData name="Medhavy Thankappan" userId="a44f9979-7501-49c8-a416-e19c7bbf78c0" providerId="ADAL" clId="{D79816A8-02F5-4CF8-871A-D81898DA5905}" dt="2024-02-28T01:17:25.189" v="1078" actId="47"/>
        <pc:sldMkLst>
          <pc:docMk/>
          <pc:sldMk cId="885285843" sldId="360"/>
        </pc:sldMkLst>
        <pc:spChg chg="del">
          <ac:chgData name="Medhavy Thankappan" userId="a44f9979-7501-49c8-a416-e19c7bbf78c0" providerId="ADAL" clId="{D79816A8-02F5-4CF8-871A-D81898DA5905}" dt="2024-02-26T00:00:04.107" v="605" actId="478"/>
          <ac:spMkLst>
            <pc:docMk/>
            <pc:sldMk cId="885285843" sldId="360"/>
            <ac:spMk id="2" creationId="{C44BCA29-17E8-2146-1075-0897DCAA826C}"/>
          </ac:spMkLst>
        </pc:spChg>
        <pc:spChg chg="mod">
          <ac:chgData name="Medhavy Thankappan" userId="a44f9979-7501-49c8-a416-e19c7bbf78c0" providerId="ADAL" clId="{D79816A8-02F5-4CF8-871A-D81898DA5905}" dt="2024-02-26T00:19:38.886" v="845" actId="20577"/>
          <ac:spMkLst>
            <pc:docMk/>
            <pc:sldMk cId="885285843" sldId="360"/>
            <ac:spMk id="3" creationId="{915B1162-AE4F-7360-E694-17B6C51B92AA}"/>
          </ac:spMkLst>
        </pc:spChg>
        <pc:spChg chg="add del mod">
          <ac:chgData name="Medhavy Thankappan" userId="a44f9979-7501-49c8-a416-e19c7bbf78c0" providerId="ADAL" clId="{D79816A8-02F5-4CF8-871A-D81898DA5905}" dt="2024-02-26T00:00:20.697" v="607" actId="478"/>
          <ac:spMkLst>
            <pc:docMk/>
            <pc:sldMk cId="885285843" sldId="360"/>
            <ac:spMk id="4" creationId="{3B7C7C60-5D42-E481-F638-92CD83AAD06A}"/>
          </ac:spMkLst>
        </pc:spChg>
        <pc:spChg chg="add mod">
          <ac:chgData name="Medhavy Thankappan" userId="a44f9979-7501-49c8-a416-e19c7bbf78c0" providerId="ADAL" clId="{D79816A8-02F5-4CF8-871A-D81898DA5905}" dt="2024-02-26T00:19:27.224" v="815" actId="1037"/>
          <ac:spMkLst>
            <pc:docMk/>
            <pc:sldMk cId="885285843" sldId="360"/>
            <ac:spMk id="5" creationId="{F54DD243-D7B5-CCA0-5C8E-3A2E428F912E}"/>
          </ac:spMkLst>
        </pc:spChg>
        <pc:spChg chg="add mod">
          <ac:chgData name="Medhavy Thankappan" userId="a44f9979-7501-49c8-a416-e19c7bbf78c0" providerId="ADAL" clId="{D79816A8-02F5-4CF8-871A-D81898DA5905}" dt="2024-02-26T00:18:41.233" v="739" actId="1036"/>
          <ac:spMkLst>
            <pc:docMk/>
            <pc:sldMk cId="885285843" sldId="360"/>
            <ac:spMk id="7" creationId="{BCC10BD7-F05C-FC3C-E266-B9D8F775DD7C}"/>
          </ac:spMkLst>
        </pc:spChg>
        <pc:picChg chg="add mod">
          <ac:chgData name="Medhavy Thankappan" userId="a44f9979-7501-49c8-a416-e19c7bbf78c0" providerId="ADAL" clId="{D79816A8-02F5-4CF8-871A-D81898DA5905}" dt="2024-02-26T00:18:56.818" v="780" actId="1037"/>
          <ac:picMkLst>
            <pc:docMk/>
            <pc:sldMk cId="885285843" sldId="360"/>
            <ac:picMk id="6" creationId="{9A44095C-6196-2EE5-2EC4-00A27B7FA00D}"/>
          </ac:picMkLst>
        </pc:picChg>
      </pc:sldChg>
      <pc:sldChg chg="new del">
        <pc:chgData name="Medhavy Thankappan" userId="a44f9979-7501-49c8-a416-e19c7bbf78c0" providerId="ADAL" clId="{D79816A8-02F5-4CF8-871A-D81898DA5905}" dt="2024-02-26T00:11:07.790" v="620" actId="47"/>
        <pc:sldMkLst>
          <pc:docMk/>
          <pc:sldMk cId="2553244737" sldId="361"/>
        </pc:sldMkLst>
      </pc:sldChg>
      <pc:sldChg chg="addSp delSp modSp new mod">
        <pc:chgData name="Medhavy Thankappan" userId="a44f9979-7501-49c8-a416-e19c7bbf78c0" providerId="ADAL" clId="{D79816A8-02F5-4CF8-871A-D81898DA5905}" dt="2024-03-01T03:57:07.184" v="1551" actId="113"/>
        <pc:sldMkLst>
          <pc:docMk/>
          <pc:sldMk cId="2752806342" sldId="362"/>
        </pc:sldMkLst>
        <pc:spChg chg="del">
          <ac:chgData name="Medhavy Thankappan" userId="a44f9979-7501-49c8-a416-e19c7bbf78c0" providerId="ADAL" clId="{D79816A8-02F5-4CF8-871A-D81898DA5905}" dt="2024-02-26T00:09:13.904" v="611" actId="478"/>
          <ac:spMkLst>
            <pc:docMk/>
            <pc:sldMk cId="2752806342" sldId="362"/>
            <ac:spMk id="2" creationId="{5EEA6EC1-96B1-7AAB-9ED0-001F2013BDBC}"/>
          </ac:spMkLst>
        </pc:spChg>
        <pc:spChg chg="mod">
          <ac:chgData name="Medhavy Thankappan" userId="a44f9979-7501-49c8-a416-e19c7bbf78c0" providerId="ADAL" clId="{D79816A8-02F5-4CF8-871A-D81898DA5905}" dt="2024-03-01T03:39:00.619" v="1321" actId="20577"/>
          <ac:spMkLst>
            <pc:docMk/>
            <pc:sldMk cId="2752806342" sldId="362"/>
            <ac:spMk id="3" creationId="{E487882F-B12F-23AA-31FA-ECEA232587E5}"/>
          </ac:spMkLst>
        </pc:spChg>
        <pc:spChg chg="add del mod">
          <ac:chgData name="Medhavy Thankappan" userId="a44f9979-7501-49c8-a416-e19c7bbf78c0" providerId="ADAL" clId="{D79816A8-02F5-4CF8-871A-D81898DA5905}" dt="2024-02-28T01:28:14.217" v="1185" actId="478"/>
          <ac:spMkLst>
            <pc:docMk/>
            <pc:sldMk cId="2752806342" sldId="362"/>
            <ac:spMk id="4" creationId="{3CE4D30E-BD24-8180-CC59-D31675B3D33B}"/>
          </ac:spMkLst>
        </pc:spChg>
        <pc:spChg chg="add mod">
          <ac:chgData name="Medhavy Thankappan" userId="a44f9979-7501-49c8-a416-e19c7bbf78c0" providerId="ADAL" clId="{D79816A8-02F5-4CF8-871A-D81898DA5905}" dt="2024-02-26T00:09:17.038" v="612"/>
          <ac:spMkLst>
            <pc:docMk/>
            <pc:sldMk cId="2752806342" sldId="362"/>
            <ac:spMk id="7" creationId="{9A0A76B9-956A-9D84-DABF-89BCD496613C}"/>
          </ac:spMkLst>
        </pc:spChg>
        <pc:spChg chg="add del mod">
          <ac:chgData name="Medhavy Thankappan" userId="a44f9979-7501-49c8-a416-e19c7bbf78c0" providerId="ADAL" clId="{D79816A8-02F5-4CF8-871A-D81898DA5905}" dt="2024-02-28T01:29:05.852" v="1193" actId="478"/>
          <ac:spMkLst>
            <pc:docMk/>
            <pc:sldMk cId="2752806342" sldId="362"/>
            <ac:spMk id="8" creationId="{D23DFAA0-5A76-7B8D-0279-73559A2C23DF}"/>
          </ac:spMkLst>
        </pc:spChg>
        <pc:spChg chg="add mod">
          <ac:chgData name="Medhavy Thankappan" userId="a44f9979-7501-49c8-a416-e19c7bbf78c0" providerId="ADAL" clId="{D79816A8-02F5-4CF8-871A-D81898DA5905}" dt="2024-03-01T03:49:47.913" v="1352" actId="1076"/>
          <ac:spMkLst>
            <pc:docMk/>
            <pc:sldMk cId="2752806342" sldId="362"/>
            <ac:spMk id="9" creationId="{785882EF-5C75-BC66-BD63-A6AD40FBDE57}"/>
          </ac:spMkLst>
        </pc:spChg>
        <pc:spChg chg="add del mod">
          <ac:chgData name="Medhavy Thankappan" userId="a44f9979-7501-49c8-a416-e19c7bbf78c0" providerId="ADAL" clId="{D79816A8-02F5-4CF8-871A-D81898DA5905}" dt="2024-02-26T00:09:57.789" v="614" actId="478"/>
          <ac:spMkLst>
            <pc:docMk/>
            <pc:sldMk cId="2752806342" sldId="362"/>
            <ac:spMk id="10" creationId="{5232A077-5356-88BC-AD55-A1937C036548}"/>
          </ac:spMkLst>
        </pc:spChg>
        <pc:spChg chg="add mod">
          <ac:chgData name="Medhavy Thankappan" userId="a44f9979-7501-49c8-a416-e19c7bbf78c0" providerId="ADAL" clId="{D79816A8-02F5-4CF8-871A-D81898DA5905}" dt="2024-03-01T03:57:07.184" v="1551" actId="113"/>
          <ac:spMkLst>
            <pc:docMk/>
            <pc:sldMk cId="2752806342" sldId="362"/>
            <ac:spMk id="11" creationId="{1B09EE94-062C-684D-A530-18D72AB07C58}"/>
          </ac:spMkLst>
        </pc:spChg>
        <pc:spChg chg="add mod">
          <ac:chgData name="Medhavy Thankappan" userId="a44f9979-7501-49c8-a416-e19c7bbf78c0" providerId="ADAL" clId="{D79816A8-02F5-4CF8-871A-D81898DA5905}" dt="2024-03-01T03:52:22.909" v="1381" actId="1035"/>
          <ac:spMkLst>
            <pc:docMk/>
            <pc:sldMk cId="2752806342" sldId="362"/>
            <ac:spMk id="13" creationId="{E2C0D6E1-05B7-AEE1-A729-A8C2F974D308}"/>
          </ac:spMkLst>
        </pc:spChg>
        <pc:picChg chg="add mod">
          <ac:chgData name="Medhavy Thankappan" userId="a44f9979-7501-49c8-a416-e19c7bbf78c0" providerId="ADAL" clId="{D79816A8-02F5-4CF8-871A-D81898DA5905}" dt="2024-03-01T03:49:41.107" v="1351" actId="1076"/>
          <ac:picMkLst>
            <pc:docMk/>
            <pc:sldMk cId="2752806342" sldId="362"/>
            <ac:picMk id="5" creationId="{9F4B171D-3964-6970-B254-13BC45E360B7}"/>
          </ac:picMkLst>
        </pc:picChg>
        <pc:picChg chg="add mod">
          <ac:chgData name="Medhavy Thankappan" userId="a44f9979-7501-49c8-a416-e19c7bbf78c0" providerId="ADAL" clId="{D79816A8-02F5-4CF8-871A-D81898DA5905}" dt="2024-02-28T01:28:54.785" v="1191" actId="14100"/>
          <ac:picMkLst>
            <pc:docMk/>
            <pc:sldMk cId="2752806342" sldId="362"/>
            <ac:picMk id="6" creationId="{6B69513E-9D85-4606-55BD-FD67459E0528}"/>
          </ac:picMkLst>
        </pc:picChg>
        <pc:picChg chg="add mod">
          <ac:chgData name="Medhavy Thankappan" userId="a44f9979-7501-49c8-a416-e19c7bbf78c0" providerId="ADAL" clId="{D79816A8-02F5-4CF8-871A-D81898DA5905}" dt="2024-02-28T01:29:14.257" v="1194" actId="1076"/>
          <ac:picMkLst>
            <pc:docMk/>
            <pc:sldMk cId="2752806342" sldId="362"/>
            <ac:picMk id="12" creationId="{30A69FCB-4ADA-5DC5-3B6D-FDB621C9B159}"/>
          </ac:picMkLst>
        </pc:picChg>
      </pc:sldChg>
      <pc:sldChg chg="addSp delSp modSp new mod ord">
        <pc:chgData name="Medhavy Thankappan" userId="a44f9979-7501-49c8-a416-e19c7bbf78c0" providerId="ADAL" clId="{D79816A8-02F5-4CF8-871A-D81898DA5905}" dt="2024-03-01T04:24:27.342" v="1719" actId="1036"/>
        <pc:sldMkLst>
          <pc:docMk/>
          <pc:sldMk cId="387309722" sldId="363"/>
        </pc:sldMkLst>
        <pc:spChg chg="del">
          <ac:chgData name="Medhavy Thankappan" userId="a44f9979-7501-49c8-a416-e19c7bbf78c0" providerId="ADAL" clId="{D79816A8-02F5-4CF8-871A-D81898DA5905}" dt="2024-02-26T00:12:13.176" v="622" actId="478"/>
          <ac:spMkLst>
            <pc:docMk/>
            <pc:sldMk cId="387309722" sldId="363"/>
            <ac:spMk id="2" creationId="{B5D2CF06-11CC-5032-BD05-1470C987170D}"/>
          </ac:spMkLst>
        </pc:spChg>
        <pc:spChg chg="mod">
          <ac:chgData name="Medhavy Thankappan" userId="a44f9979-7501-49c8-a416-e19c7bbf78c0" providerId="ADAL" clId="{D79816A8-02F5-4CF8-871A-D81898DA5905}" dt="2024-03-01T03:39:08.166" v="1326" actId="20577"/>
          <ac:spMkLst>
            <pc:docMk/>
            <pc:sldMk cId="387309722" sldId="363"/>
            <ac:spMk id="3" creationId="{63586588-8167-A384-CF52-F289C9851D6F}"/>
          </ac:spMkLst>
        </pc:spChg>
        <pc:spChg chg="add del mod">
          <ac:chgData name="Medhavy Thankappan" userId="a44f9979-7501-49c8-a416-e19c7bbf78c0" providerId="ADAL" clId="{D79816A8-02F5-4CF8-871A-D81898DA5905}" dt="2024-02-28T01:32:23.050" v="1205" actId="478"/>
          <ac:spMkLst>
            <pc:docMk/>
            <pc:sldMk cId="387309722" sldId="363"/>
            <ac:spMk id="4" creationId="{1585C280-EB9D-8D77-D7FD-163FA164A5AA}"/>
          </ac:spMkLst>
        </pc:spChg>
        <pc:spChg chg="add mod">
          <ac:chgData name="Medhavy Thankappan" userId="a44f9979-7501-49c8-a416-e19c7bbf78c0" providerId="ADAL" clId="{D79816A8-02F5-4CF8-871A-D81898DA5905}" dt="2024-03-01T03:57:35.292" v="1554" actId="14100"/>
          <ac:spMkLst>
            <pc:docMk/>
            <pc:sldMk cId="387309722" sldId="363"/>
            <ac:spMk id="9" creationId="{A573C152-2A2C-8C67-0EE5-075CCC2761D9}"/>
          </ac:spMkLst>
        </pc:spChg>
        <pc:spChg chg="add mod">
          <ac:chgData name="Medhavy Thankappan" userId="a44f9979-7501-49c8-a416-e19c7bbf78c0" providerId="ADAL" clId="{D79816A8-02F5-4CF8-871A-D81898DA5905}" dt="2024-03-01T04:24:27.342" v="1719" actId="1036"/>
          <ac:spMkLst>
            <pc:docMk/>
            <pc:sldMk cId="387309722" sldId="363"/>
            <ac:spMk id="10" creationId="{4B3B37EE-C5C2-23FB-6BBF-17962295ECB1}"/>
          </ac:spMkLst>
        </pc:spChg>
        <pc:spChg chg="add del mod">
          <ac:chgData name="Medhavy Thankappan" userId="a44f9979-7501-49c8-a416-e19c7bbf78c0" providerId="ADAL" clId="{D79816A8-02F5-4CF8-871A-D81898DA5905}" dt="2024-02-28T01:32:20.170" v="1204" actId="478"/>
          <ac:spMkLst>
            <pc:docMk/>
            <pc:sldMk cId="387309722" sldId="363"/>
            <ac:spMk id="11" creationId="{3E0F55A7-8C16-21B9-385A-2566C37F097E}"/>
          </ac:spMkLst>
        </pc:spChg>
        <pc:spChg chg="add del mod">
          <ac:chgData name="Medhavy Thankappan" userId="a44f9979-7501-49c8-a416-e19c7bbf78c0" providerId="ADAL" clId="{D79816A8-02F5-4CF8-871A-D81898DA5905}" dt="2024-02-28T01:32:28.634" v="1206" actId="478"/>
          <ac:spMkLst>
            <pc:docMk/>
            <pc:sldMk cId="387309722" sldId="363"/>
            <ac:spMk id="12" creationId="{7138A300-F4D3-6E89-468D-C27CF66CF159}"/>
          </ac:spMkLst>
        </pc:spChg>
        <pc:spChg chg="add del mod">
          <ac:chgData name="Medhavy Thankappan" userId="a44f9979-7501-49c8-a416-e19c7bbf78c0" providerId="ADAL" clId="{D79816A8-02F5-4CF8-871A-D81898DA5905}" dt="2024-02-28T01:32:30.733" v="1207" actId="478"/>
          <ac:spMkLst>
            <pc:docMk/>
            <pc:sldMk cId="387309722" sldId="363"/>
            <ac:spMk id="13" creationId="{9F7210D6-343D-7E2A-B3D5-B6B7E048278A}"/>
          </ac:spMkLst>
        </pc:spChg>
        <pc:picChg chg="add mod">
          <ac:chgData name="Medhavy Thankappan" userId="a44f9979-7501-49c8-a416-e19c7bbf78c0" providerId="ADAL" clId="{D79816A8-02F5-4CF8-871A-D81898DA5905}" dt="2024-03-01T04:24:12.613" v="1687" actId="1038"/>
          <ac:picMkLst>
            <pc:docMk/>
            <pc:sldMk cId="387309722" sldId="363"/>
            <ac:picMk id="5" creationId="{DF746692-F387-4B6F-651D-35F5884DFD9F}"/>
          </ac:picMkLst>
        </pc:picChg>
        <pc:picChg chg="add mod">
          <ac:chgData name="Medhavy Thankappan" userId="a44f9979-7501-49c8-a416-e19c7bbf78c0" providerId="ADAL" clId="{D79816A8-02F5-4CF8-871A-D81898DA5905}" dt="2024-03-01T03:57:59.222" v="1582" actId="1035"/>
          <ac:picMkLst>
            <pc:docMk/>
            <pc:sldMk cId="387309722" sldId="363"/>
            <ac:picMk id="6" creationId="{0885AC8B-F271-E2F3-F9F4-B03E4F81D60C}"/>
          </ac:picMkLst>
        </pc:picChg>
        <pc:picChg chg="add mod">
          <ac:chgData name="Medhavy Thankappan" userId="a44f9979-7501-49c8-a416-e19c7bbf78c0" providerId="ADAL" clId="{D79816A8-02F5-4CF8-871A-D81898DA5905}" dt="2024-03-01T03:58:04.694" v="1599" actId="1037"/>
          <ac:picMkLst>
            <pc:docMk/>
            <pc:sldMk cId="387309722" sldId="363"/>
            <ac:picMk id="7" creationId="{33B0D989-E206-324A-94ED-519E0369BF8B}"/>
          </ac:picMkLst>
        </pc:picChg>
        <pc:picChg chg="add mod">
          <ac:chgData name="Medhavy Thankappan" userId="a44f9979-7501-49c8-a416-e19c7bbf78c0" providerId="ADAL" clId="{D79816A8-02F5-4CF8-871A-D81898DA5905}" dt="2024-03-01T04:24:18.573" v="1706" actId="1038"/>
          <ac:picMkLst>
            <pc:docMk/>
            <pc:sldMk cId="387309722" sldId="363"/>
            <ac:picMk id="8" creationId="{0CAB3495-79F4-40AF-9CEB-43B3DF4A3358}"/>
          </ac:picMkLst>
        </pc:picChg>
      </pc:sldChg>
      <pc:sldChg chg="addSp delSp modSp new mod ord">
        <pc:chgData name="Medhavy Thankappan" userId="a44f9979-7501-49c8-a416-e19c7bbf78c0" providerId="ADAL" clId="{D79816A8-02F5-4CF8-871A-D81898DA5905}" dt="2024-03-05T13:02:03.429" v="1792" actId="20577"/>
        <pc:sldMkLst>
          <pc:docMk/>
          <pc:sldMk cId="2890543611" sldId="364"/>
        </pc:sldMkLst>
        <pc:spChg chg="del">
          <ac:chgData name="Medhavy Thankappan" userId="a44f9979-7501-49c8-a416-e19c7bbf78c0" providerId="ADAL" clId="{D79816A8-02F5-4CF8-871A-D81898DA5905}" dt="2024-02-26T00:15:30.249" v="628" actId="478"/>
          <ac:spMkLst>
            <pc:docMk/>
            <pc:sldMk cId="2890543611" sldId="364"/>
            <ac:spMk id="2" creationId="{C95B605D-530F-1ECF-5573-74C9D68BC144}"/>
          </ac:spMkLst>
        </pc:spChg>
        <pc:spChg chg="mod">
          <ac:chgData name="Medhavy Thankappan" userId="a44f9979-7501-49c8-a416-e19c7bbf78c0" providerId="ADAL" clId="{D79816A8-02F5-4CF8-871A-D81898DA5905}" dt="2024-03-05T13:02:03.429" v="1792" actId="20577"/>
          <ac:spMkLst>
            <pc:docMk/>
            <pc:sldMk cId="2890543611" sldId="364"/>
            <ac:spMk id="3" creationId="{1AE79249-DCFC-1BAE-4F7C-5B58EDA1CAEA}"/>
          </ac:spMkLst>
        </pc:spChg>
        <pc:spChg chg="add mod">
          <ac:chgData name="Medhavy Thankappan" userId="a44f9979-7501-49c8-a416-e19c7bbf78c0" providerId="ADAL" clId="{D79816A8-02F5-4CF8-871A-D81898DA5905}" dt="2024-02-28T02:26:51.951" v="1293" actId="14100"/>
          <ac:spMkLst>
            <pc:docMk/>
            <pc:sldMk cId="2890543611" sldId="364"/>
            <ac:spMk id="4" creationId="{5DEC963A-F670-5738-82AE-C5C762942306}"/>
          </ac:spMkLst>
        </pc:spChg>
        <pc:spChg chg="add mod">
          <ac:chgData name="Medhavy Thankappan" userId="a44f9979-7501-49c8-a416-e19c7bbf78c0" providerId="ADAL" clId="{D79816A8-02F5-4CF8-871A-D81898DA5905}" dt="2024-02-26T00:15:38.562" v="630" actId="1076"/>
          <ac:spMkLst>
            <pc:docMk/>
            <pc:sldMk cId="2890543611" sldId="364"/>
            <ac:spMk id="7" creationId="{5FB584CE-1C91-365C-05E4-7CDF17D168E1}"/>
          </ac:spMkLst>
        </pc:spChg>
        <pc:spChg chg="add mod">
          <ac:chgData name="Medhavy Thankappan" userId="a44f9979-7501-49c8-a416-e19c7bbf78c0" providerId="ADAL" clId="{D79816A8-02F5-4CF8-871A-D81898DA5905}" dt="2024-02-26T00:15:38.562" v="630" actId="1076"/>
          <ac:spMkLst>
            <pc:docMk/>
            <pc:sldMk cId="2890543611" sldId="364"/>
            <ac:spMk id="8" creationId="{8BEDA885-EECF-C1E9-EF35-92DDAFD56A8D}"/>
          </ac:spMkLst>
        </pc:spChg>
        <pc:picChg chg="add mod">
          <ac:chgData name="Medhavy Thankappan" userId="a44f9979-7501-49c8-a416-e19c7bbf78c0" providerId="ADAL" clId="{D79816A8-02F5-4CF8-871A-D81898DA5905}" dt="2024-02-26T00:15:38.562" v="630" actId="1076"/>
          <ac:picMkLst>
            <pc:docMk/>
            <pc:sldMk cId="2890543611" sldId="364"/>
            <ac:picMk id="5" creationId="{9F262DBF-482B-AE23-0961-A71533D33B7A}"/>
          </ac:picMkLst>
        </pc:picChg>
        <pc:picChg chg="add mod">
          <ac:chgData name="Medhavy Thankappan" userId="a44f9979-7501-49c8-a416-e19c7bbf78c0" providerId="ADAL" clId="{D79816A8-02F5-4CF8-871A-D81898DA5905}" dt="2024-02-26T00:15:38.562" v="630" actId="1076"/>
          <ac:picMkLst>
            <pc:docMk/>
            <pc:sldMk cId="2890543611" sldId="364"/>
            <ac:picMk id="6" creationId="{84D9CDDB-FD2C-5CE3-F832-D9DC6A34D734}"/>
          </ac:picMkLst>
        </pc:picChg>
      </pc:sldChg>
      <pc:sldMasterChg chg="modSldLayout">
        <pc:chgData name="Medhavy Thankappan" userId="a44f9979-7501-49c8-a416-e19c7bbf78c0" providerId="ADAL" clId="{D79816A8-02F5-4CF8-871A-D81898DA5905}" dt="2024-02-25T23:55:30.167" v="600" actId="20577"/>
        <pc:sldMasterMkLst>
          <pc:docMk/>
          <pc:sldMasterMk cId="0" sldId="2147483653"/>
        </pc:sldMasterMkLst>
        <pc:sldLayoutChg chg="modSp mod">
          <pc:chgData name="Medhavy Thankappan" userId="a44f9979-7501-49c8-a416-e19c7bbf78c0" providerId="ADAL" clId="{D79816A8-02F5-4CF8-871A-D81898DA5905}" dt="2024-02-25T23:54:22.337" v="533" actId="6549"/>
          <pc:sldLayoutMkLst>
            <pc:docMk/>
            <pc:sldMasterMk cId="0" sldId="2147483653"/>
            <pc:sldLayoutMk cId="0" sldId="2147483650"/>
          </pc:sldLayoutMkLst>
          <pc:spChg chg="mod">
            <ac:chgData name="Medhavy Thankappan" userId="a44f9979-7501-49c8-a416-e19c7bbf78c0" providerId="ADAL" clId="{D79816A8-02F5-4CF8-871A-D81898DA5905}" dt="2024-02-25T23:54:22.337" v="533" actId="6549"/>
            <ac:spMkLst>
              <pc:docMk/>
              <pc:sldMasterMk cId="0" sldId="2147483653"/>
              <pc:sldLayoutMk cId="0" sldId="2147483650"/>
              <ac:spMk id="41" creationId="{00000000-0000-0000-0000-000000000000}"/>
            </ac:spMkLst>
          </pc:spChg>
        </pc:sldLayoutChg>
        <pc:sldLayoutChg chg="modSp mod">
          <pc:chgData name="Medhavy Thankappan" userId="a44f9979-7501-49c8-a416-e19c7bbf78c0" providerId="ADAL" clId="{D79816A8-02F5-4CF8-871A-D81898DA5905}" dt="2024-02-25T23:54:02.802" v="517" actId="20577"/>
          <pc:sldLayoutMkLst>
            <pc:docMk/>
            <pc:sldMasterMk cId="0" sldId="2147483653"/>
            <pc:sldLayoutMk cId="0" sldId="2147483651"/>
          </pc:sldLayoutMkLst>
          <pc:spChg chg="mod">
            <ac:chgData name="Medhavy Thankappan" userId="a44f9979-7501-49c8-a416-e19c7bbf78c0" providerId="ADAL" clId="{D79816A8-02F5-4CF8-871A-D81898DA5905}" dt="2024-02-25T23:54:02.802" v="517" actId="20577"/>
            <ac:spMkLst>
              <pc:docMk/>
              <pc:sldMasterMk cId="0" sldId="2147483653"/>
              <pc:sldLayoutMk cId="0" sldId="2147483651"/>
              <ac:spMk id="50" creationId="{00000000-0000-0000-0000-000000000000}"/>
            </ac:spMkLst>
          </pc:spChg>
        </pc:sldLayoutChg>
        <pc:sldLayoutChg chg="modSp mod">
          <pc:chgData name="Medhavy Thankappan" userId="a44f9979-7501-49c8-a416-e19c7bbf78c0" providerId="ADAL" clId="{D79816A8-02F5-4CF8-871A-D81898DA5905}" dt="2024-02-25T23:54:58.231" v="569" actId="20577"/>
          <pc:sldLayoutMkLst>
            <pc:docMk/>
            <pc:sldMasterMk cId="0" sldId="2147483653"/>
            <pc:sldLayoutMk cId="0" sldId="2147483652"/>
          </pc:sldLayoutMkLst>
          <pc:spChg chg="mod">
            <ac:chgData name="Medhavy Thankappan" userId="a44f9979-7501-49c8-a416-e19c7bbf78c0" providerId="ADAL" clId="{D79816A8-02F5-4CF8-871A-D81898DA5905}" dt="2024-02-25T23:54:58.231" v="569" actId="20577"/>
            <ac:spMkLst>
              <pc:docMk/>
              <pc:sldMasterMk cId="0" sldId="2147483653"/>
              <pc:sldLayoutMk cId="0" sldId="2147483652"/>
              <ac:spMk id="61" creationId="{00000000-0000-0000-0000-000000000000}"/>
            </ac:spMkLst>
          </pc:spChg>
        </pc:sldLayoutChg>
        <pc:sldLayoutChg chg="modSp mod">
          <pc:chgData name="Medhavy Thankappan" userId="a44f9979-7501-49c8-a416-e19c7bbf78c0" providerId="ADAL" clId="{D79816A8-02F5-4CF8-871A-D81898DA5905}" dt="2024-02-25T23:55:30.167" v="600" actId="20577"/>
          <pc:sldLayoutMkLst>
            <pc:docMk/>
            <pc:sldMasterMk cId="0" sldId="2147483653"/>
            <pc:sldLayoutMk cId="2658051654" sldId="2147483680"/>
          </pc:sldLayoutMkLst>
          <pc:spChg chg="mod">
            <ac:chgData name="Medhavy Thankappan" userId="a44f9979-7501-49c8-a416-e19c7bbf78c0" providerId="ADAL" clId="{D79816A8-02F5-4CF8-871A-D81898DA5905}" dt="2024-02-25T23:55:30.167" v="600" actId="20577"/>
            <ac:spMkLst>
              <pc:docMk/>
              <pc:sldMasterMk cId="0" sldId="2147483653"/>
              <pc:sldLayoutMk cId="2658051654" sldId="2147483680"/>
              <ac:spMk id="28" creationId="{00000000-0000-0000-0000-000000000000}"/>
            </ac:spMkLst>
          </pc:spChg>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
        <p:cNvGrpSpPr/>
        <p:nvPr/>
      </p:nvGrpSpPr>
      <p:grpSpPr>
        <a:xfrm>
          <a:off x="0" y="0"/>
          <a:ext cx="0" cy="0"/>
          <a:chOff x="0" y="0"/>
          <a:chExt cx="0" cy="0"/>
        </a:xfrm>
      </p:grpSpPr>
      <p:sp>
        <p:nvSpPr>
          <p:cNvPr id="63" name="Google Shape;63;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64" name="Google Shape;64;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
        <p:cNvGrpSpPr/>
        <p:nvPr/>
      </p:nvGrpSpPr>
      <p:grpSpPr>
        <a:xfrm>
          <a:off x="0" y="0"/>
          <a:ext cx="0" cy="0"/>
          <a:chOff x="0" y="0"/>
          <a:chExt cx="0" cy="0"/>
        </a:xfrm>
      </p:grpSpPr>
      <p:sp>
        <p:nvSpPr>
          <p:cNvPr id="83" name="Google Shape;83;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84" name="Google Shape;84;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0150197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
        <p:cNvGrpSpPr/>
        <p:nvPr/>
      </p:nvGrpSpPr>
      <p:grpSpPr>
        <a:xfrm>
          <a:off x="0" y="0"/>
          <a:ext cx="0" cy="0"/>
          <a:chOff x="0" y="0"/>
          <a:chExt cx="0" cy="0"/>
        </a:xfrm>
      </p:grpSpPr>
      <p:sp>
        <p:nvSpPr>
          <p:cNvPr id="83" name="Google Shape;83;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84" name="Google Shape;84;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4625009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g11d3d187dc3_0_3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2" name="Google Shape;82;g11d3d187dc3_0_300:notes"/>
          <p:cNvSpPr txBox="1">
            <a:spLocks noGrp="1"/>
          </p:cNvSpPr>
          <p:nvPr>
            <p:ph type="body" idx="1"/>
          </p:nvPr>
        </p:nvSpPr>
        <p:spPr>
          <a:xfrm>
            <a:off x="914400" y="4343400"/>
            <a:ext cx="50292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4568400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g11d3d187dc3_0_3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2" name="Google Shape;82;g11d3d187dc3_0_300:notes"/>
          <p:cNvSpPr txBox="1">
            <a:spLocks noGrp="1"/>
          </p:cNvSpPr>
          <p:nvPr>
            <p:ph type="body" idx="1"/>
          </p:nvPr>
        </p:nvSpPr>
        <p:spPr>
          <a:xfrm>
            <a:off x="914400" y="4343400"/>
            <a:ext cx="50292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25739843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
        <p:cNvGrpSpPr/>
        <p:nvPr/>
      </p:nvGrpSpPr>
      <p:grpSpPr>
        <a:xfrm>
          <a:off x="0" y="0"/>
          <a:ext cx="0" cy="0"/>
          <a:chOff x="0" y="0"/>
          <a:chExt cx="0" cy="0"/>
        </a:xfrm>
      </p:grpSpPr>
      <p:sp>
        <p:nvSpPr>
          <p:cNvPr id="63" name="Google Shape;63;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4" name="Google Shape;64;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6583259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jpg"/><Relationship Id="rId1" Type="http://schemas.openxmlformats.org/officeDocument/2006/relationships/slideMaster" Target="../slideMasters/slideMaster1.xml"/><Relationship Id="rId6" Type="http://schemas.openxmlformats.org/officeDocument/2006/relationships/image" Target="../media/image1.png"/><Relationship Id="rId5" Type="http://schemas.openxmlformats.org/officeDocument/2006/relationships/image" Target="../media/image6.png"/><Relationship Id="rId4" Type="http://schemas.openxmlformats.org/officeDocument/2006/relationships/image" Target="../media/image5.jp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11"/>
        <p:cNvGrpSpPr/>
        <p:nvPr/>
      </p:nvGrpSpPr>
      <p:grpSpPr>
        <a:xfrm>
          <a:off x="0" y="0"/>
          <a:ext cx="0" cy="0"/>
          <a:chOff x="0" y="0"/>
          <a:chExt cx="0" cy="0"/>
        </a:xfrm>
      </p:grpSpPr>
      <p:pic>
        <p:nvPicPr>
          <p:cNvPr id="12" name="Google Shape;12;p2"/>
          <p:cNvPicPr preferRelativeResize="0"/>
          <p:nvPr/>
        </p:nvPicPr>
        <p:blipFill rotWithShape="1">
          <a:blip r:embed="rId2">
            <a:alphaModFix/>
          </a:blip>
          <a:srcRect/>
          <a:stretch/>
        </p:blipFill>
        <p:spPr>
          <a:xfrm>
            <a:off x="3301750" y="2265730"/>
            <a:ext cx="8288157" cy="2756714"/>
          </a:xfrm>
          <a:prstGeom prst="rect">
            <a:avLst/>
          </a:prstGeom>
          <a:noFill/>
          <a:ln>
            <a:noFill/>
          </a:ln>
        </p:spPr>
      </p:pic>
      <p:pic>
        <p:nvPicPr>
          <p:cNvPr id="13" name="Google Shape;13;p2"/>
          <p:cNvPicPr preferRelativeResize="0"/>
          <p:nvPr/>
        </p:nvPicPr>
        <p:blipFill rotWithShape="1">
          <a:blip r:embed="rId3">
            <a:alphaModFix/>
          </a:blip>
          <a:srcRect b="-113"/>
          <a:stretch/>
        </p:blipFill>
        <p:spPr>
          <a:xfrm rot="10800000" flipH="1">
            <a:off x="2824280" y="4824248"/>
            <a:ext cx="5391556" cy="2038097"/>
          </a:xfrm>
          <a:prstGeom prst="rect">
            <a:avLst/>
          </a:prstGeom>
          <a:noFill/>
          <a:ln>
            <a:noFill/>
          </a:ln>
        </p:spPr>
      </p:pic>
      <p:pic>
        <p:nvPicPr>
          <p:cNvPr id="14" name="Google Shape;14;p2" descr="A picture containing nature&#10;&#10;Description automatically generated"/>
          <p:cNvPicPr preferRelativeResize="0"/>
          <p:nvPr/>
        </p:nvPicPr>
        <p:blipFill rotWithShape="1">
          <a:blip r:embed="rId4">
            <a:alphaModFix/>
          </a:blip>
          <a:srcRect/>
          <a:stretch/>
        </p:blipFill>
        <p:spPr>
          <a:xfrm>
            <a:off x="8477344" y="-1"/>
            <a:ext cx="3714656" cy="2686815"/>
          </a:xfrm>
          <a:prstGeom prst="rect">
            <a:avLst/>
          </a:prstGeom>
          <a:noFill/>
          <a:ln>
            <a:noFill/>
          </a:ln>
        </p:spPr>
      </p:pic>
      <p:sp>
        <p:nvSpPr>
          <p:cNvPr id="15" name="Google Shape;15;p2"/>
          <p:cNvSpPr/>
          <p:nvPr/>
        </p:nvSpPr>
        <p:spPr>
          <a:xfrm flipH="1">
            <a:off x="5456394" y="1968439"/>
            <a:ext cx="6751471" cy="4901119"/>
          </a:xfrm>
          <a:custGeom>
            <a:avLst/>
            <a:gdLst/>
            <a:ahLst/>
            <a:cxnLst/>
            <a:rect l="l" t="t" r="r" b="b"/>
            <a:pathLst>
              <a:path w="6751471" h="4901119" extrusionOk="0">
                <a:moveTo>
                  <a:pt x="0" y="4901119"/>
                </a:moveTo>
                <a:cubicBezTo>
                  <a:pt x="794" y="3261063"/>
                  <a:pt x="1588" y="1640056"/>
                  <a:pt x="2382" y="0"/>
                </a:cubicBezTo>
                <a:lnTo>
                  <a:pt x="6751471" y="4901119"/>
                </a:lnTo>
                <a:lnTo>
                  <a:pt x="0" y="4901119"/>
                </a:lnTo>
                <a:close/>
              </a:path>
            </a:pathLst>
          </a:custGeom>
          <a:solidFill>
            <a:schemeClr val="accent4"/>
          </a:solidFill>
          <a:ln>
            <a:noFill/>
          </a:ln>
          <a:effectLst>
            <a:outerShdw blurRad="50800" dist="38100" dir="13500000" algn="br"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16" name="Google Shape;16;p2"/>
          <p:cNvSpPr/>
          <p:nvPr/>
        </p:nvSpPr>
        <p:spPr>
          <a:xfrm flipH="1">
            <a:off x="-4784" y="-14542"/>
            <a:ext cx="12199164" cy="6874921"/>
          </a:xfrm>
          <a:custGeom>
            <a:avLst/>
            <a:gdLst/>
            <a:ahLst/>
            <a:cxnLst/>
            <a:rect l="l" t="t" r="r" b="b"/>
            <a:pathLst>
              <a:path w="14761910" h="6836301" extrusionOk="0">
                <a:moveTo>
                  <a:pt x="11356917" y="6833935"/>
                </a:moveTo>
                <a:lnTo>
                  <a:pt x="0" y="12611"/>
                </a:lnTo>
                <a:lnTo>
                  <a:pt x="14761631" y="0"/>
                </a:lnTo>
                <a:cubicBezTo>
                  <a:pt x="14763636" y="1138989"/>
                  <a:pt x="14754117" y="2277978"/>
                  <a:pt x="14756122" y="3416967"/>
                </a:cubicBezTo>
                <a:cubicBezTo>
                  <a:pt x="14754955" y="4555956"/>
                  <a:pt x="14759552" y="5697312"/>
                  <a:pt x="14758385" y="6836301"/>
                </a:cubicBezTo>
                <a:lnTo>
                  <a:pt x="11356917" y="6833935"/>
                </a:lnTo>
                <a:close/>
              </a:path>
            </a:pathLst>
          </a:custGeom>
          <a:solidFill>
            <a:schemeClr val="accent1"/>
          </a:solidFill>
          <a:ln>
            <a:noFill/>
          </a:ln>
          <a:effectLst>
            <a:outerShdw blurRad="50800" dist="38100" dir="27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pic>
        <p:nvPicPr>
          <p:cNvPr id="17" name="Google Shape;17;p2"/>
          <p:cNvPicPr preferRelativeResize="0"/>
          <p:nvPr/>
        </p:nvPicPr>
        <p:blipFill rotWithShape="1">
          <a:blip r:embed="rId5">
            <a:alphaModFix/>
          </a:blip>
          <a:srcRect/>
          <a:stretch/>
        </p:blipFill>
        <p:spPr>
          <a:xfrm>
            <a:off x="138431" y="5311498"/>
            <a:ext cx="2738896" cy="1508514"/>
          </a:xfrm>
          <a:prstGeom prst="rect">
            <a:avLst/>
          </a:prstGeom>
          <a:noFill/>
          <a:ln>
            <a:noFill/>
          </a:ln>
          <a:effectLst>
            <a:outerShdw blurRad="50800" dist="38100" dir="2700000" algn="tl" rotWithShape="0">
              <a:srgbClr val="000000">
                <a:alpha val="40000"/>
              </a:srgbClr>
            </a:outerShdw>
          </a:effectLst>
        </p:spPr>
      </p:pic>
      <p:pic>
        <p:nvPicPr>
          <p:cNvPr id="18" name="Google Shape;18;p2"/>
          <p:cNvPicPr preferRelativeResize="0"/>
          <p:nvPr/>
        </p:nvPicPr>
        <p:blipFill rotWithShape="1">
          <a:blip r:embed="rId6">
            <a:alphaModFix amt="34000"/>
          </a:blip>
          <a:srcRect l="32582" t="2399" r="8554" b="-8773"/>
          <a:stretch/>
        </p:blipFill>
        <p:spPr>
          <a:xfrm rot="5400000">
            <a:off x="5734286" y="-1016167"/>
            <a:ext cx="5455273" cy="7480884"/>
          </a:xfrm>
          <a:prstGeom prst="rtTriangle">
            <a:avLst/>
          </a:prstGeom>
          <a:noFill/>
          <a:ln>
            <a:noFill/>
          </a:ln>
        </p:spPr>
      </p:pic>
      <p:pic>
        <p:nvPicPr>
          <p:cNvPr id="19" name="Google Shape;19;p2"/>
          <p:cNvPicPr preferRelativeResize="0"/>
          <p:nvPr/>
        </p:nvPicPr>
        <p:blipFill rotWithShape="1">
          <a:blip r:embed="rId6">
            <a:alphaModFix amt="34000"/>
          </a:blip>
          <a:srcRect l="54016" t="36081" r="11355" b="673"/>
          <a:stretch/>
        </p:blipFill>
        <p:spPr>
          <a:xfrm rot="-5400000">
            <a:off x="5792642" y="4819952"/>
            <a:ext cx="1719709" cy="2366806"/>
          </a:xfrm>
          <a:prstGeom prst="rtTriangle">
            <a:avLst/>
          </a:prstGeom>
          <a:noFill/>
          <a:ln>
            <a:noFill/>
          </a:ln>
        </p:spPr>
      </p:pic>
      <p:sp>
        <p:nvSpPr>
          <p:cNvPr id="20" name="Google Shape;20;p2"/>
          <p:cNvSpPr txBox="1">
            <a:spLocks noGrp="1"/>
          </p:cNvSpPr>
          <p:nvPr>
            <p:ph type="title"/>
          </p:nvPr>
        </p:nvSpPr>
        <p:spPr>
          <a:xfrm>
            <a:off x="176047" y="175938"/>
            <a:ext cx="6157185" cy="3972645"/>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chemeClr val="lt1"/>
              </a:buClr>
              <a:buSzPts val="8000"/>
              <a:buFont typeface="Arial"/>
              <a:buNone/>
              <a:defRPr sz="8000" b="0" i="0" u="none" strike="noStrike" cap="none">
                <a:solidFill>
                  <a:schemeClr val="lt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ransition">
    <p:spTree>
      <p:nvGrpSpPr>
        <p:cNvPr id="1" name=""/>
        <p:cNvGrpSpPr/>
        <p:nvPr/>
      </p:nvGrpSpPr>
      <p:grpSpPr>
        <a:xfrm>
          <a:off x="0" y="0"/>
          <a:ext cx="0" cy="0"/>
          <a:chOff x="0" y="0"/>
          <a:chExt cx="0" cy="0"/>
        </a:xfrm>
      </p:grpSpPr>
      <p:sp>
        <p:nvSpPr>
          <p:cNvPr id="3" name="Title 1"/>
          <p:cNvSpPr>
            <a:spLocks noGrp="1"/>
          </p:cNvSpPr>
          <p:nvPr>
            <p:ph type="title"/>
          </p:nvPr>
        </p:nvSpPr>
        <p:spPr>
          <a:xfrm>
            <a:off x="1727200" y="3124200"/>
            <a:ext cx="8534400" cy="533400"/>
          </a:xfrm>
        </p:spPr>
        <p:txBody>
          <a:bodyPr/>
          <a:lstStyle>
            <a:lvl1pPr algn="ctr">
              <a:defRPr sz="3000"/>
            </a:lvl1pPr>
          </a:lstStyle>
          <a:p>
            <a:r>
              <a:rPr lang="en-US" dirty="0"/>
              <a:t>Click to edit Master title style</a:t>
            </a:r>
          </a:p>
        </p:txBody>
      </p:sp>
      <p:sp>
        <p:nvSpPr>
          <p:cNvPr id="4" name="Slide Number Placeholder 6"/>
          <p:cNvSpPr>
            <a:spLocks noGrp="1"/>
          </p:cNvSpPr>
          <p:nvPr>
            <p:ph type="sldNum" sz="quarter" idx="10"/>
          </p:nvPr>
        </p:nvSpPr>
        <p:spPr/>
        <p:txBody>
          <a:bodyPr/>
          <a:lstStyle>
            <a:lvl1pPr>
              <a:defRPr/>
            </a:lvl1pPr>
          </a:lstStyle>
          <a:p>
            <a:fld id="{EC19269A-0BC0-4811-8D12-70EF99CA6C62}" type="slidenum">
              <a:rPr lang="en-US" altLang="en-US"/>
              <a:pPr/>
              <a:t>‹#›</a:t>
            </a:fld>
            <a:endParaRPr lang="en-US" altLang="en-US"/>
          </a:p>
        </p:txBody>
      </p:sp>
    </p:spTree>
    <p:extLst>
      <p:ext uri="{BB962C8B-B14F-4D97-AF65-F5344CB8AC3E}">
        <p14:creationId xmlns:p14="http://schemas.microsoft.com/office/powerpoint/2010/main" val="24718669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6"/>
          <p:cNvSpPr>
            <a:spLocks noGrp="1"/>
          </p:cNvSpPr>
          <p:nvPr>
            <p:ph type="sldNum" sz="quarter" idx="10"/>
          </p:nvPr>
        </p:nvSpPr>
        <p:spPr/>
        <p:txBody>
          <a:bodyPr/>
          <a:lstStyle>
            <a:lvl1pPr>
              <a:defRPr/>
            </a:lvl1pPr>
          </a:lstStyle>
          <a:p>
            <a:fld id="{85E738E1-02BC-46A6-8FD7-1DB2B4B809B5}" type="slidenum">
              <a:rPr lang="en-US" altLang="en-US"/>
              <a:pPr/>
              <a:t>‹#›</a:t>
            </a:fld>
            <a:endParaRPr lang="en-US" altLang="en-US"/>
          </a:p>
        </p:txBody>
      </p:sp>
    </p:spTree>
    <p:extLst>
      <p:ext uri="{BB962C8B-B14F-4D97-AF65-F5344CB8AC3E}">
        <p14:creationId xmlns:p14="http://schemas.microsoft.com/office/powerpoint/2010/main" val="349408515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and Text Over Content">
    <p:spTree>
      <p:nvGrpSpPr>
        <p:cNvPr id="1" name=""/>
        <p:cNvGrpSpPr/>
        <p:nvPr/>
      </p:nvGrpSpPr>
      <p:grpSpPr>
        <a:xfrm>
          <a:off x="0" y="0"/>
          <a:ext cx="0" cy="0"/>
          <a:chOff x="0" y="0"/>
          <a:chExt cx="0" cy="0"/>
        </a:xfrm>
      </p:grpSpPr>
      <p:sp>
        <p:nvSpPr>
          <p:cNvPr id="3" name="Text Placeholder 2"/>
          <p:cNvSpPr>
            <a:spLocks noGrp="1"/>
          </p:cNvSpPr>
          <p:nvPr>
            <p:ph type="body" sz="half" idx="1"/>
          </p:nvPr>
        </p:nvSpPr>
        <p:spPr>
          <a:xfrm>
            <a:off x="234053" y="1142485"/>
            <a:ext cx="11637391" cy="226119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234053" y="3481137"/>
            <a:ext cx="11637391" cy="2475526"/>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itle 9"/>
          <p:cNvSpPr>
            <a:spLocks noGrp="1"/>
          </p:cNvSpPr>
          <p:nvPr>
            <p:ph type="title"/>
          </p:nvPr>
        </p:nvSpPr>
        <p:spPr/>
        <p:txBody>
          <a:bodyPr/>
          <a:lstStyle/>
          <a:p>
            <a:r>
              <a:rPr lang="en-US" dirty="0"/>
              <a:t>Click to edit Master title style</a:t>
            </a:r>
          </a:p>
        </p:txBody>
      </p:sp>
      <p:sp>
        <p:nvSpPr>
          <p:cNvPr id="5" name="Slide Number Placeholder 6"/>
          <p:cNvSpPr>
            <a:spLocks noGrp="1"/>
          </p:cNvSpPr>
          <p:nvPr>
            <p:ph type="sldNum" sz="quarter" idx="10"/>
          </p:nvPr>
        </p:nvSpPr>
        <p:spPr/>
        <p:txBody>
          <a:bodyPr/>
          <a:lstStyle>
            <a:lvl1pPr>
              <a:defRPr/>
            </a:lvl1pPr>
          </a:lstStyle>
          <a:p>
            <a:fld id="{591EFB22-3D4D-4BB8-A352-F23B74046E81}" type="slidenum">
              <a:rPr lang="en-US" altLang="en-US"/>
              <a:pPr/>
              <a:t>‹#›</a:t>
            </a:fld>
            <a:endParaRPr lang="en-US" altLang="en-US"/>
          </a:p>
        </p:txBody>
      </p:sp>
    </p:spTree>
    <p:extLst>
      <p:ext uri="{BB962C8B-B14F-4D97-AF65-F5344CB8AC3E}">
        <p14:creationId xmlns:p14="http://schemas.microsoft.com/office/powerpoint/2010/main" val="398216957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L9 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15874"/>
            <a:ext cx="11884025" cy="795803"/>
          </a:xfrm>
        </p:spPr>
        <p:txBody>
          <a:bodyPr/>
          <a:lstStyle/>
          <a:p>
            <a:r>
              <a:rPr lang="en-US"/>
              <a:t>Click to edit Master title style</a:t>
            </a:r>
          </a:p>
        </p:txBody>
      </p:sp>
      <p:sp>
        <p:nvSpPr>
          <p:cNvPr id="3" name="Content Placeholder 2"/>
          <p:cNvSpPr>
            <a:spLocks noGrp="1"/>
          </p:cNvSpPr>
          <p:nvPr>
            <p:ph idx="1"/>
          </p:nvPr>
        </p:nvSpPr>
        <p:spPr/>
        <p:txBody>
          <a:bodyP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00822790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3_CASE STUDY_Teal image">
    <p:bg>
      <p:bgPr>
        <a:gradFill>
          <a:gsLst>
            <a:gs pos="0">
              <a:srgbClr val="2E6F88"/>
            </a:gs>
            <a:gs pos="100000">
              <a:srgbClr val="052E40"/>
            </a:gs>
          </a:gsLst>
          <a:lin ang="16200000" scaled="0"/>
        </a:gradFill>
        <a:effectLst/>
      </p:bgPr>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ED313F6C-199D-BC46-9D5E-3618FAB3BCA6}"/>
              </a:ext>
            </a:extLst>
          </p:cNvPr>
          <p:cNvSpPr>
            <a:spLocks noGrp="1"/>
          </p:cNvSpPr>
          <p:nvPr>
            <p:ph type="ftr" sz="quarter" idx="11"/>
          </p:nvPr>
        </p:nvSpPr>
        <p:spPr>
          <a:xfrm>
            <a:off x="4659097" y="6624000"/>
            <a:ext cx="3600000" cy="107722"/>
          </a:xfrm>
        </p:spPr>
        <p:txBody>
          <a:bodyPr lIns="0" tIns="0" rIns="0" bIns="0">
            <a:spAutoFit/>
          </a:bodyPr>
          <a:lstStyle>
            <a:lvl1pPr algn="r">
              <a:defRPr/>
            </a:lvl1pPr>
          </a:lstStyle>
          <a:p>
            <a:r>
              <a:rPr lang="en-US"/>
              <a:t>Footer</a:t>
            </a:r>
          </a:p>
        </p:txBody>
      </p:sp>
      <p:sp>
        <p:nvSpPr>
          <p:cNvPr id="7" name="Picture Placeholder 3">
            <a:extLst>
              <a:ext uri="{FF2B5EF4-FFF2-40B4-BE49-F238E27FC236}">
                <a16:creationId xmlns:a16="http://schemas.microsoft.com/office/drawing/2014/main" id="{DDBDE29D-C7A0-AF44-ACC5-A9277031A680}"/>
              </a:ext>
            </a:extLst>
          </p:cNvPr>
          <p:cNvSpPr>
            <a:spLocks noGrp="1"/>
          </p:cNvSpPr>
          <p:nvPr>
            <p:ph type="pic" sz="quarter" idx="10" hasCustomPrompt="1"/>
          </p:nvPr>
        </p:nvSpPr>
        <p:spPr>
          <a:xfrm>
            <a:off x="8643417" y="0"/>
            <a:ext cx="3548583" cy="6858000"/>
          </a:xfrm>
          <a:prstGeom prst="rect">
            <a:avLst/>
          </a:prstGeom>
          <a:noFill/>
        </p:spPr>
        <p:txBody>
          <a:bodyPr anchor="ctr"/>
          <a:lstStyle>
            <a:lvl1pPr marL="0" indent="0" algn="ctr">
              <a:buNone/>
              <a:defRPr/>
            </a:lvl1pPr>
          </a:lstStyle>
          <a:p>
            <a:r>
              <a:rPr lang="en-US"/>
              <a:t>Click to add picture</a:t>
            </a:r>
          </a:p>
        </p:txBody>
      </p:sp>
      <p:sp>
        <p:nvSpPr>
          <p:cNvPr id="8" name="Title Placeholder 1">
            <a:extLst>
              <a:ext uri="{FF2B5EF4-FFF2-40B4-BE49-F238E27FC236}">
                <a16:creationId xmlns:a16="http://schemas.microsoft.com/office/drawing/2014/main" id="{68ED8CA8-0960-584C-9A49-3127B5F7A875}"/>
              </a:ext>
            </a:extLst>
          </p:cNvPr>
          <p:cNvSpPr>
            <a:spLocks noGrp="1"/>
          </p:cNvSpPr>
          <p:nvPr>
            <p:ph type="title"/>
          </p:nvPr>
        </p:nvSpPr>
        <p:spPr>
          <a:xfrm>
            <a:off x="360000" y="360000"/>
            <a:ext cx="7899097" cy="332399"/>
          </a:xfrm>
          <a:prstGeom prst="rect">
            <a:avLst/>
          </a:prstGeom>
        </p:spPr>
        <p:txBody>
          <a:bodyPr vert="horz" wrap="square" lIns="0" tIns="0" rIns="0" bIns="0" rtlCol="0" anchor="ctr">
            <a:spAutoFit/>
          </a:bodyPr>
          <a:lstStyle/>
          <a:p>
            <a:r>
              <a:rPr lang="en-GB"/>
              <a:t>Click to edit Master title style</a:t>
            </a:r>
            <a:endParaRPr lang="en-US"/>
          </a:p>
        </p:txBody>
      </p:sp>
      <p:sp>
        <p:nvSpPr>
          <p:cNvPr id="9" name="Text Placeholder 2">
            <a:extLst>
              <a:ext uri="{FF2B5EF4-FFF2-40B4-BE49-F238E27FC236}">
                <a16:creationId xmlns:a16="http://schemas.microsoft.com/office/drawing/2014/main" id="{14DF2D86-A19A-0B4F-8061-75503754B9E5}"/>
              </a:ext>
            </a:extLst>
          </p:cNvPr>
          <p:cNvSpPr>
            <a:spLocks noGrp="1"/>
          </p:cNvSpPr>
          <p:nvPr>
            <p:ph idx="1"/>
          </p:nvPr>
        </p:nvSpPr>
        <p:spPr>
          <a:xfrm>
            <a:off x="360000" y="864000"/>
            <a:ext cx="7899097" cy="5174881"/>
          </a:xfrm>
          <a:prstGeom prst="rect">
            <a:avLst/>
          </a:prstGeom>
        </p:spPr>
        <p:txBody>
          <a:bodyPr vert="horz" lIns="0" tIns="0" rIns="0" bIns="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14681932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3_CASE STUDY_Teal">
    <p:bg>
      <p:bgPr>
        <a:gradFill>
          <a:gsLst>
            <a:gs pos="0">
              <a:srgbClr val="2E6F88"/>
            </a:gs>
            <a:gs pos="100000">
              <a:srgbClr val="052E40"/>
            </a:gs>
          </a:gsLst>
          <a:lin ang="16200000" scaled="0"/>
        </a:gradFill>
        <a:effectLst/>
      </p:bgPr>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5E361722-E8B2-D240-A179-892F1C1267EB}"/>
              </a:ext>
            </a:extLst>
          </p:cNvPr>
          <p:cNvSpPr>
            <a:spLocks noGrp="1"/>
          </p:cNvSpPr>
          <p:nvPr>
            <p:ph type="ftr" sz="quarter" idx="11"/>
          </p:nvPr>
        </p:nvSpPr>
        <p:spPr>
          <a:xfrm>
            <a:off x="4658400" y="6624000"/>
            <a:ext cx="3600000" cy="107722"/>
          </a:xfrm>
        </p:spPr>
        <p:txBody>
          <a:bodyPr/>
          <a:lstStyle>
            <a:lvl1pPr algn="r">
              <a:defRPr/>
            </a:lvl1pPr>
          </a:lstStyle>
          <a:p>
            <a:r>
              <a:rPr lang="en-US"/>
              <a:t>Footer</a:t>
            </a:r>
          </a:p>
        </p:txBody>
      </p:sp>
      <p:sp>
        <p:nvSpPr>
          <p:cNvPr id="7" name="Title Placeholder 1">
            <a:extLst>
              <a:ext uri="{FF2B5EF4-FFF2-40B4-BE49-F238E27FC236}">
                <a16:creationId xmlns:a16="http://schemas.microsoft.com/office/drawing/2014/main" id="{68ED8CA8-0960-584C-9A49-3127B5F7A875}"/>
              </a:ext>
            </a:extLst>
          </p:cNvPr>
          <p:cNvSpPr>
            <a:spLocks noGrp="1"/>
          </p:cNvSpPr>
          <p:nvPr>
            <p:ph type="title"/>
          </p:nvPr>
        </p:nvSpPr>
        <p:spPr>
          <a:xfrm>
            <a:off x="360000" y="360000"/>
            <a:ext cx="11497703" cy="332399"/>
          </a:xfrm>
          <a:prstGeom prst="rect">
            <a:avLst/>
          </a:prstGeom>
        </p:spPr>
        <p:txBody>
          <a:bodyPr vert="horz" wrap="square" lIns="0" tIns="0" rIns="0" bIns="0" rtlCol="0" anchor="ctr">
            <a:spAutoFit/>
          </a:bodyPr>
          <a:lstStyle/>
          <a:p>
            <a:r>
              <a:rPr lang="en-GB"/>
              <a:t>Click to edit Master title style</a:t>
            </a:r>
            <a:endParaRPr lang="en-US"/>
          </a:p>
        </p:txBody>
      </p:sp>
      <p:sp>
        <p:nvSpPr>
          <p:cNvPr id="8" name="Text Placeholder 2">
            <a:extLst>
              <a:ext uri="{FF2B5EF4-FFF2-40B4-BE49-F238E27FC236}">
                <a16:creationId xmlns:a16="http://schemas.microsoft.com/office/drawing/2014/main" id="{14DF2D86-A19A-0B4F-8061-75503754B9E5}"/>
              </a:ext>
            </a:extLst>
          </p:cNvPr>
          <p:cNvSpPr>
            <a:spLocks noGrp="1"/>
          </p:cNvSpPr>
          <p:nvPr>
            <p:ph idx="1"/>
          </p:nvPr>
        </p:nvSpPr>
        <p:spPr>
          <a:xfrm>
            <a:off x="360000" y="864000"/>
            <a:ext cx="11497703" cy="5174881"/>
          </a:xfrm>
          <a:prstGeom prst="rect">
            <a:avLst/>
          </a:prstGeom>
        </p:spPr>
        <p:txBody>
          <a:bodyPr vert="horz" lIns="0" tIns="0" rIns="0" bIns="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223824561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tar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itle Placeholder 1">
            <a:extLst>
              <a:ext uri="{FF2B5EF4-FFF2-40B4-BE49-F238E27FC236}">
                <a16:creationId xmlns:a16="http://schemas.microsoft.com/office/drawing/2014/main" id="{68ED8CA8-0960-584C-9A49-3127B5F7A875}"/>
              </a:ext>
            </a:extLst>
          </p:cNvPr>
          <p:cNvSpPr>
            <a:spLocks noGrp="1"/>
          </p:cNvSpPr>
          <p:nvPr>
            <p:ph type="title"/>
          </p:nvPr>
        </p:nvSpPr>
        <p:spPr>
          <a:xfrm>
            <a:off x="360000" y="360000"/>
            <a:ext cx="11497703" cy="332399"/>
          </a:xfrm>
          <a:prstGeom prst="rect">
            <a:avLst/>
          </a:prstGeom>
        </p:spPr>
        <p:txBody>
          <a:bodyPr vert="horz" wrap="square" lIns="0" tIns="0" rIns="0" bIns="0" rtlCol="0" anchor="ctr">
            <a:spAutoFit/>
          </a:bodyPr>
          <a:lstStyle/>
          <a:p>
            <a:r>
              <a:rPr lang="en-GB"/>
              <a:t>Click to edit Master title style</a:t>
            </a:r>
            <a:endParaRPr lang="en-US"/>
          </a:p>
        </p:txBody>
      </p:sp>
      <p:sp>
        <p:nvSpPr>
          <p:cNvPr id="8" name="Text Placeholder 2">
            <a:extLst>
              <a:ext uri="{FF2B5EF4-FFF2-40B4-BE49-F238E27FC236}">
                <a16:creationId xmlns:a16="http://schemas.microsoft.com/office/drawing/2014/main" id="{14DF2D86-A19A-0B4F-8061-75503754B9E5}"/>
              </a:ext>
            </a:extLst>
          </p:cNvPr>
          <p:cNvSpPr>
            <a:spLocks noGrp="1"/>
          </p:cNvSpPr>
          <p:nvPr>
            <p:ph idx="1"/>
          </p:nvPr>
        </p:nvSpPr>
        <p:spPr>
          <a:xfrm>
            <a:off x="360000" y="864000"/>
            <a:ext cx="11497703" cy="5174881"/>
          </a:xfrm>
          <a:prstGeom prst="rect">
            <a:avLst/>
          </a:prstGeom>
        </p:spPr>
        <p:txBody>
          <a:bodyPr vert="horz" lIns="0" tIns="0" rIns="0" bIns="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172567058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4_CASE STUDY_Space image">
    <p:bg>
      <p:bgPr>
        <a:gradFill>
          <a:gsLst>
            <a:gs pos="0">
              <a:srgbClr val="773775"/>
            </a:gs>
            <a:gs pos="100000">
              <a:srgbClr val="052E40"/>
            </a:gs>
          </a:gsLst>
          <a:lin ang="16200000" scaled="0"/>
        </a:gradFill>
        <a:effectLst/>
      </p:bgPr>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ED313F6C-199D-BC46-9D5E-3618FAB3BCA6}"/>
              </a:ext>
            </a:extLst>
          </p:cNvPr>
          <p:cNvSpPr>
            <a:spLocks noGrp="1"/>
          </p:cNvSpPr>
          <p:nvPr>
            <p:ph type="ftr" sz="quarter" idx="11"/>
          </p:nvPr>
        </p:nvSpPr>
        <p:spPr>
          <a:xfrm>
            <a:off x="4659097" y="6624000"/>
            <a:ext cx="3600000" cy="107722"/>
          </a:xfrm>
        </p:spPr>
        <p:txBody>
          <a:bodyPr lIns="0" tIns="0" rIns="0" bIns="0">
            <a:spAutoFit/>
          </a:bodyPr>
          <a:lstStyle>
            <a:lvl1pPr algn="r">
              <a:defRPr/>
            </a:lvl1pPr>
          </a:lstStyle>
          <a:p>
            <a:r>
              <a:rPr lang="en-US"/>
              <a:t>Footer</a:t>
            </a:r>
          </a:p>
        </p:txBody>
      </p:sp>
      <p:sp>
        <p:nvSpPr>
          <p:cNvPr id="7" name="Picture Placeholder 3">
            <a:extLst>
              <a:ext uri="{FF2B5EF4-FFF2-40B4-BE49-F238E27FC236}">
                <a16:creationId xmlns:a16="http://schemas.microsoft.com/office/drawing/2014/main" id="{DDBDE29D-C7A0-AF44-ACC5-A9277031A680}"/>
              </a:ext>
            </a:extLst>
          </p:cNvPr>
          <p:cNvSpPr>
            <a:spLocks noGrp="1"/>
          </p:cNvSpPr>
          <p:nvPr>
            <p:ph type="pic" sz="quarter" idx="10" hasCustomPrompt="1"/>
          </p:nvPr>
        </p:nvSpPr>
        <p:spPr>
          <a:xfrm>
            <a:off x="8643417" y="0"/>
            <a:ext cx="3548583" cy="6858000"/>
          </a:xfrm>
          <a:prstGeom prst="rect">
            <a:avLst/>
          </a:prstGeom>
          <a:noFill/>
        </p:spPr>
        <p:txBody>
          <a:bodyPr anchor="ctr"/>
          <a:lstStyle>
            <a:lvl1pPr marL="0" indent="0" algn="ctr">
              <a:buNone/>
              <a:defRPr/>
            </a:lvl1pPr>
          </a:lstStyle>
          <a:p>
            <a:r>
              <a:rPr lang="en-US"/>
              <a:t>Click to add picture</a:t>
            </a:r>
          </a:p>
        </p:txBody>
      </p:sp>
      <p:sp>
        <p:nvSpPr>
          <p:cNvPr id="8" name="Title Placeholder 1">
            <a:extLst>
              <a:ext uri="{FF2B5EF4-FFF2-40B4-BE49-F238E27FC236}">
                <a16:creationId xmlns:a16="http://schemas.microsoft.com/office/drawing/2014/main" id="{68ED8CA8-0960-584C-9A49-3127B5F7A875}"/>
              </a:ext>
            </a:extLst>
          </p:cNvPr>
          <p:cNvSpPr>
            <a:spLocks noGrp="1"/>
          </p:cNvSpPr>
          <p:nvPr>
            <p:ph type="title"/>
          </p:nvPr>
        </p:nvSpPr>
        <p:spPr>
          <a:xfrm>
            <a:off x="360000" y="360000"/>
            <a:ext cx="7899097" cy="332399"/>
          </a:xfrm>
          <a:prstGeom prst="rect">
            <a:avLst/>
          </a:prstGeom>
        </p:spPr>
        <p:txBody>
          <a:bodyPr vert="horz" wrap="square" lIns="0" tIns="0" rIns="0" bIns="0" rtlCol="0" anchor="ctr">
            <a:spAutoFit/>
          </a:bodyPr>
          <a:lstStyle/>
          <a:p>
            <a:r>
              <a:rPr lang="en-GB"/>
              <a:t>Click to edit Master title style</a:t>
            </a:r>
            <a:endParaRPr lang="en-US"/>
          </a:p>
        </p:txBody>
      </p:sp>
      <p:sp>
        <p:nvSpPr>
          <p:cNvPr id="9" name="Text Placeholder 2">
            <a:extLst>
              <a:ext uri="{FF2B5EF4-FFF2-40B4-BE49-F238E27FC236}">
                <a16:creationId xmlns:a16="http://schemas.microsoft.com/office/drawing/2014/main" id="{14DF2D86-A19A-0B4F-8061-75503754B9E5}"/>
              </a:ext>
            </a:extLst>
          </p:cNvPr>
          <p:cNvSpPr>
            <a:spLocks noGrp="1"/>
          </p:cNvSpPr>
          <p:nvPr>
            <p:ph idx="1"/>
          </p:nvPr>
        </p:nvSpPr>
        <p:spPr>
          <a:xfrm>
            <a:off x="360000" y="864000"/>
            <a:ext cx="7899097" cy="5174881"/>
          </a:xfrm>
          <a:prstGeom prst="rect">
            <a:avLst/>
          </a:prstGeom>
        </p:spPr>
        <p:txBody>
          <a:bodyPr vert="horz" lIns="0" tIns="0" rIns="0" bIns="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275254429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4_CASE STUDY_Space">
    <p:bg>
      <p:bgPr>
        <a:gradFill>
          <a:gsLst>
            <a:gs pos="0">
              <a:srgbClr val="773775"/>
            </a:gs>
            <a:gs pos="100000">
              <a:srgbClr val="052E40"/>
            </a:gs>
          </a:gsLst>
          <a:lin ang="16200000" scaled="0"/>
        </a:gradFill>
        <a:effectLst/>
      </p:bgPr>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5E361722-E8B2-D240-A179-892F1C1267EB}"/>
              </a:ext>
            </a:extLst>
          </p:cNvPr>
          <p:cNvSpPr>
            <a:spLocks noGrp="1"/>
          </p:cNvSpPr>
          <p:nvPr>
            <p:ph type="ftr" sz="quarter" idx="11"/>
          </p:nvPr>
        </p:nvSpPr>
        <p:spPr>
          <a:xfrm>
            <a:off x="4658400" y="6624000"/>
            <a:ext cx="3600000" cy="107722"/>
          </a:xfrm>
        </p:spPr>
        <p:txBody>
          <a:bodyPr/>
          <a:lstStyle>
            <a:lvl1pPr algn="r">
              <a:defRPr/>
            </a:lvl1pPr>
          </a:lstStyle>
          <a:p>
            <a:r>
              <a:rPr lang="en-US"/>
              <a:t>Footer</a:t>
            </a:r>
          </a:p>
        </p:txBody>
      </p:sp>
      <p:sp>
        <p:nvSpPr>
          <p:cNvPr id="7" name="Title Placeholder 1">
            <a:extLst>
              <a:ext uri="{FF2B5EF4-FFF2-40B4-BE49-F238E27FC236}">
                <a16:creationId xmlns:a16="http://schemas.microsoft.com/office/drawing/2014/main" id="{68ED8CA8-0960-584C-9A49-3127B5F7A875}"/>
              </a:ext>
            </a:extLst>
          </p:cNvPr>
          <p:cNvSpPr>
            <a:spLocks noGrp="1"/>
          </p:cNvSpPr>
          <p:nvPr>
            <p:ph type="title"/>
          </p:nvPr>
        </p:nvSpPr>
        <p:spPr>
          <a:xfrm>
            <a:off x="360000" y="360000"/>
            <a:ext cx="11497703" cy="332399"/>
          </a:xfrm>
          <a:prstGeom prst="rect">
            <a:avLst/>
          </a:prstGeom>
        </p:spPr>
        <p:txBody>
          <a:bodyPr vert="horz" wrap="square" lIns="0" tIns="0" rIns="0" bIns="0" rtlCol="0" anchor="ctr">
            <a:spAutoFit/>
          </a:bodyPr>
          <a:lstStyle/>
          <a:p>
            <a:r>
              <a:rPr lang="en-GB"/>
              <a:t>Click to edit Master title style</a:t>
            </a:r>
            <a:endParaRPr lang="en-US"/>
          </a:p>
        </p:txBody>
      </p:sp>
      <p:sp>
        <p:nvSpPr>
          <p:cNvPr id="8" name="Text Placeholder 2">
            <a:extLst>
              <a:ext uri="{FF2B5EF4-FFF2-40B4-BE49-F238E27FC236}">
                <a16:creationId xmlns:a16="http://schemas.microsoft.com/office/drawing/2014/main" id="{14DF2D86-A19A-0B4F-8061-75503754B9E5}"/>
              </a:ext>
            </a:extLst>
          </p:cNvPr>
          <p:cNvSpPr>
            <a:spLocks noGrp="1"/>
          </p:cNvSpPr>
          <p:nvPr>
            <p:ph idx="1"/>
          </p:nvPr>
        </p:nvSpPr>
        <p:spPr>
          <a:xfrm>
            <a:off x="360000" y="864000"/>
            <a:ext cx="11497703" cy="5174881"/>
          </a:xfrm>
          <a:prstGeom prst="rect">
            <a:avLst/>
          </a:prstGeom>
        </p:spPr>
        <p:txBody>
          <a:bodyPr vert="horz" lIns="0" tIns="0" rIns="0" bIns="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139793597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3_CASE STUDY_Forest image">
    <p:bg>
      <p:bgPr>
        <a:gradFill>
          <a:gsLst>
            <a:gs pos="0">
              <a:srgbClr val="015E4B"/>
            </a:gs>
            <a:gs pos="100000">
              <a:srgbClr val="052E40"/>
            </a:gs>
          </a:gsLst>
          <a:lin ang="16200000" scaled="0"/>
        </a:gradFill>
        <a:effectLst/>
      </p:bgPr>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ED313F6C-199D-BC46-9D5E-3618FAB3BCA6}"/>
              </a:ext>
            </a:extLst>
          </p:cNvPr>
          <p:cNvSpPr>
            <a:spLocks noGrp="1"/>
          </p:cNvSpPr>
          <p:nvPr>
            <p:ph type="ftr" sz="quarter" idx="11"/>
          </p:nvPr>
        </p:nvSpPr>
        <p:spPr>
          <a:xfrm>
            <a:off x="4658400" y="6624000"/>
            <a:ext cx="3600000" cy="107722"/>
          </a:xfrm>
        </p:spPr>
        <p:txBody>
          <a:bodyPr/>
          <a:lstStyle>
            <a:lvl1pPr algn="r">
              <a:defRPr/>
            </a:lvl1pPr>
          </a:lstStyle>
          <a:p>
            <a:r>
              <a:rPr lang="en-US"/>
              <a:t>Footer</a:t>
            </a:r>
          </a:p>
        </p:txBody>
      </p:sp>
      <p:sp>
        <p:nvSpPr>
          <p:cNvPr id="8" name="Title Placeholder 1">
            <a:extLst>
              <a:ext uri="{FF2B5EF4-FFF2-40B4-BE49-F238E27FC236}">
                <a16:creationId xmlns:a16="http://schemas.microsoft.com/office/drawing/2014/main" id="{68ED8CA8-0960-584C-9A49-3127B5F7A875}"/>
              </a:ext>
            </a:extLst>
          </p:cNvPr>
          <p:cNvSpPr>
            <a:spLocks noGrp="1"/>
          </p:cNvSpPr>
          <p:nvPr>
            <p:ph type="title"/>
          </p:nvPr>
        </p:nvSpPr>
        <p:spPr>
          <a:xfrm>
            <a:off x="360000" y="360000"/>
            <a:ext cx="7899097" cy="332399"/>
          </a:xfrm>
          <a:prstGeom prst="rect">
            <a:avLst/>
          </a:prstGeom>
        </p:spPr>
        <p:txBody>
          <a:bodyPr vert="horz" wrap="square" lIns="0" tIns="0" rIns="0" bIns="0" rtlCol="0" anchor="ctr">
            <a:spAutoFit/>
          </a:bodyPr>
          <a:lstStyle/>
          <a:p>
            <a:r>
              <a:rPr lang="en-GB"/>
              <a:t>Click to edit Master title style</a:t>
            </a:r>
            <a:endParaRPr lang="en-US"/>
          </a:p>
        </p:txBody>
      </p:sp>
      <p:sp>
        <p:nvSpPr>
          <p:cNvPr id="9" name="Text Placeholder 2">
            <a:extLst>
              <a:ext uri="{FF2B5EF4-FFF2-40B4-BE49-F238E27FC236}">
                <a16:creationId xmlns:a16="http://schemas.microsoft.com/office/drawing/2014/main" id="{14DF2D86-A19A-0B4F-8061-75503754B9E5}"/>
              </a:ext>
            </a:extLst>
          </p:cNvPr>
          <p:cNvSpPr>
            <a:spLocks noGrp="1"/>
          </p:cNvSpPr>
          <p:nvPr>
            <p:ph idx="1"/>
          </p:nvPr>
        </p:nvSpPr>
        <p:spPr>
          <a:xfrm>
            <a:off x="360000" y="864000"/>
            <a:ext cx="7899097" cy="5174881"/>
          </a:xfrm>
          <a:prstGeom prst="rect">
            <a:avLst/>
          </a:prstGeom>
        </p:spPr>
        <p:txBody>
          <a:bodyPr vert="horz" lIns="0" tIns="0" rIns="0" bIns="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0" name="Picture Placeholder 3">
            <a:extLst>
              <a:ext uri="{FF2B5EF4-FFF2-40B4-BE49-F238E27FC236}">
                <a16:creationId xmlns:a16="http://schemas.microsoft.com/office/drawing/2014/main" id="{DDBDE29D-C7A0-AF44-ACC5-A9277031A680}"/>
              </a:ext>
            </a:extLst>
          </p:cNvPr>
          <p:cNvSpPr>
            <a:spLocks noGrp="1"/>
          </p:cNvSpPr>
          <p:nvPr>
            <p:ph type="pic" sz="quarter" idx="10" hasCustomPrompt="1"/>
          </p:nvPr>
        </p:nvSpPr>
        <p:spPr>
          <a:xfrm>
            <a:off x="8643417" y="0"/>
            <a:ext cx="3548583" cy="6858000"/>
          </a:xfrm>
          <a:prstGeom prst="rect">
            <a:avLst/>
          </a:prstGeom>
          <a:noFill/>
        </p:spPr>
        <p:txBody>
          <a:bodyPr anchor="ctr"/>
          <a:lstStyle>
            <a:lvl1pPr marL="0" indent="0" algn="ctr">
              <a:buNone/>
              <a:defRPr/>
            </a:lvl1pPr>
          </a:lstStyle>
          <a:p>
            <a:r>
              <a:rPr lang="en-US"/>
              <a:t>Click to add picture</a:t>
            </a:r>
          </a:p>
        </p:txBody>
      </p:sp>
    </p:spTree>
    <p:extLst>
      <p:ext uri="{BB962C8B-B14F-4D97-AF65-F5344CB8AC3E}">
        <p14:creationId xmlns:p14="http://schemas.microsoft.com/office/powerpoint/2010/main" val="17560268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wo Content">
  <p:cSld name="Two Content">
    <p:spTree>
      <p:nvGrpSpPr>
        <p:cNvPr id="1" name="Shape 31"/>
        <p:cNvGrpSpPr/>
        <p:nvPr/>
      </p:nvGrpSpPr>
      <p:grpSpPr>
        <a:xfrm>
          <a:off x="0" y="0"/>
          <a:ext cx="0" cy="0"/>
          <a:chOff x="0" y="0"/>
          <a:chExt cx="0" cy="0"/>
        </a:xfrm>
      </p:grpSpPr>
      <p:sp>
        <p:nvSpPr>
          <p:cNvPr id="32" name="Google Shape;32;p4"/>
          <p:cNvSpPr/>
          <p:nvPr/>
        </p:nvSpPr>
        <p:spPr>
          <a:xfrm>
            <a:off x="0" y="1"/>
            <a:ext cx="12192000" cy="1037492"/>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2"/>
              </a:solidFill>
              <a:latin typeface="Arial"/>
              <a:ea typeface="Arial"/>
              <a:cs typeface="Arial"/>
              <a:sym typeface="Arial"/>
            </a:endParaRPr>
          </a:p>
        </p:txBody>
      </p:sp>
      <p:pic>
        <p:nvPicPr>
          <p:cNvPr id="33" name="Google Shape;33;p4"/>
          <p:cNvPicPr preferRelativeResize="0"/>
          <p:nvPr/>
        </p:nvPicPr>
        <p:blipFill rotWithShape="1">
          <a:blip r:embed="rId2">
            <a:alphaModFix amt="34000"/>
          </a:blip>
          <a:srcRect l="51339" t="39269" r="-2839" b="35419"/>
          <a:stretch/>
        </p:blipFill>
        <p:spPr>
          <a:xfrm flipH="1">
            <a:off x="9304422" y="0"/>
            <a:ext cx="2887578" cy="1037492"/>
          </a:xfrm>
          <a:prstGeom prst="rect">
            <a:avLst/>
          </a:prstGeom>
          <a:noFill/>
          <a:ln>
            <a:noFill/>
          </a:ln>
        </p:spPr>
      </p:pic>
      <p:pic>
        <p:nvPicPr>
          <p:cNvPr id="34" name="Google Shape;34;p4"/>
          <p:cNvPicPr preferRelativeResize="0"/>
          <p:nvPr/>
        </p:nvPicPr>
        <p:blipFill rotWithShape="1">
          <a:blip r:embed="rId3">
            <a:alphaModFix/>
          </a:blip>
          <a:srcRect/>
          <a:stretch/>
        </p:blipFill>
        <p:spPr>
          <a:xfrm>
            <a:off x="9791700" y="111656"/>
            <a:ext cx="2027900" cy="803439"/>
          </a:xfrm>
          <a:prstGeom prst="rect">
            <a:avLst/>
          </a:prstGeom>
          <a:noFill/>
          <a:ln>
            <a:noFill/>
          </a:ln>
          <a:effectLst>
            <a:outerShdw blurRad="50800" dist="38100" dir="2700000" algn="tl" rotWithShape="0">
              <a:srgbClr val="000000">
                <a:alpha val="40000"/>
              </a:srgbClr>
            </a:outerShdw>
          </a:effectLst>
        </p:spPr>
      </p:pic>
      <p:sp>
        <p:nvSpPr>
          <p:cNvPr id="35" name="Google Shape;35;p4"/>
          <p:cNvSpPr/>
          <p:nvPr/>
        </p:nvSpPr>
        <p:spPr>
          <a:xfrm>
            <a:off x="-1778" y="6574604"/>
            <a:ext cx="12193777" cy="283396"/>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2"/>
              </a:solidFill>
              <a:latin typeface="Arial"/>
              <a:ea typeface="Arial"/>
              <a:cs typeface="Arial"/>
              <a:sym typeface="Arial"/>
            </a:endParaRPr>
          </a:p>
        </p:txBody>
      </p:sp>
      <p:sp>
        <p:nvSpPr>
          <p:cNvPr id="36" name="Google Shape;36;p4"/>
          <p:cNvSpPr/>
          <p:nvPr/>
        </p:nvSpPr>
        <p:spPr>
          <a:xfrm rot="10800000" flipH="1">
            <a:off x="-4504" y="6540436"/>
            <a:ext cx="12196504" cy="59527"/>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2"/>
              </a:solidFill>
              <a:latin typeface="Arial"/>
              <a:ea typeface="Arial"/>
              <a:cs typeface="Arial"/>
              <a:sym typeface="Arial"/>
            </a:endParaRPr>
          </a:p>
        </p:txBody>
      </p:sp>
      <p:sp>
        <p:nvSpPr>
          <p:cNvPr id="37" name="Google Shape;37;p4"/>
          <p:cNvSpPr txBox="1">
            <a:spLocks noGrp="1"/>
          </p:cNvSpPr>
          <p:nvPr>
            <p:ph type="body" idx="1"/>
          </p:nvPr>
        </p:nvSpPr>
        <p:spPr>
          <a:xfrm>
            <a:off x="386632" y="1445923"/>
            <a:ext cx="5509008" cy="4775482"/>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chemeClr val="dk1"/>
              </a:buClr>
              <a:buSzPts val="2800"/>
              <a:buFont typeface="Noto Sans Symbols"/>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Noto Sans Symbols"/>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Courier New"/>
              <a:buChar char="o"/>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dirty="0"/>
          </a:p>
        </p:txBody>
      </p:sp>
      <p:sp>
        <p:nvSpPr>
          <p:cNvPr id="38" name="Google Shape;38;p4"/>
          <p:cNvSpPr txBox="1">
            <a:spLocks noGrp="1"/>
          </p:cNvSpPr>
          <p:nvPr>
            <p:ph type="body" idx="2"/>
          </p:nvPr>
        </p:nvSpPr>
        <p:spPr>
          <a:xfrm>
            <a:off x="6296361" y="1445923"/>
            <a:ext cx="5509008" cy="4775482"/>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chemeClr val="dk1"/>
              </a:buClr>
              <a:buSzPts val="2800"/>
              <a:buFont typeface="Noto Sans Symbols"/>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Noto Sans Symbols"/>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Courier New"/>
              <a:buChar char="o"/>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39" name="Google Shape;39;p4"/>
          <p:cNvSpPr txBox="1"/>
          <p:nvPr/>
        </p:nvSpPr>
        <p:spPr>
          <a:xfrm>
            <a:off x="10265664" y="6574604"/>
            <a:ext cx="1925447" cy="307777"/>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GB" sz="1400" b="1">
                <a:solidFill>
                  <a:schemeClr val="accent1"/>
                </a:solidFill>
                <a:latin typeface="Arial"/>
                <a:ea typeface="Arial"/>
                <a:cs typeface="Arial"/>
                <a:sym typeface="Arial"/>
              </a:rPr>
              <a:t>Slide </a:t>
            </a:r>
            <a:fld id="{00000000-1234-1234-1234-123412341234}" type="slidenum">
              <a:rPr lang="en-GB" sz="1400" b="1">
                <a:solidFill>
                  <a:schemeClr val="accent1"/>
                </a:solidFill>
                <a:latin typeface="Arial"/>
                <a:ea typeface="Arial"/>
                <a:cs typeface="Arial"/>
                <a:sym typeface="Arial"/>
              </a:rPr>
              <a:t>‹#›</a:t>
            </a:fld>
            <a:endParaRPr sz="1400" b="1">
              <a:solidFill>
                <a:schemeClr val="accent1"/>
              </a:solidFill>
              <a:latin typeface="Arial"/>
              <a:ea typeface="Arial"/>
              <a:cs typeface="Arial"/>
              <a:sym typeface="Arial"/>
            </a:endParaRPr>
          </a:p>
        </p:txBody>
      </p:sp>
      <p:sp>
        <p:nvSpPr>
          <p:cNvPr id="40" name="Google Shape;40;p4"/>
          <p:cNvSpPr txBox="1">
            <a:spLocks noGrp="1"/>
          </p:cNvSpPr>
          <p:nvPr>
            <p:ph type="title"/>
          </p:nvPr>
        </p:nvSpPr>
        <p:spPr>
          <a:xfrm>
            <a:off x="176048" y="175939"/>
            <a:ext cx="9386864" cy="779002"/>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chemeClr val="lt1"/>
              </a:buClr>
              <a:buSzPts val="4400"/>
              <a:buFont typeface="Arial"/>
              <a:buNone/>
              <a:defRPr sz="4400" b="0" i="0" u="none" strike="noStrike" cap="none">
                <a:solidFill>
                  <a:schemeClr val="lt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41" name="Google Shape;41;p4"/>
          <p:cNvSpPr txBox="1"/>
          <p:nvPr/>
        </p:nvSpPr>
        <p:spPr>
          <a:xfrm>
            <a:off x="-24384" y="6562799"/>
            <a:ext cx="4925568"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AU" sz="1400" b="1" i="0" u="none" strike="noStrike" cap="none" dirty="0">
                <a:solidFill>
                  <a:schemeClr val="accent1"/>
                </a:solidFill>
                <a:latin typeface="Arial"/>
                <a:ea typeface="Arial"/>
                <a:cs typeface="Arial"/>
                <a:sym typeface="Arial"/>
              </a:rPr>
              <a:t>WGCV 53 Plenary Cordoba 5-8 March 2024</a:t>
            </a:r>
            <a:endParaRPr lang="en-AU" dirty="0"/>
          </a:p>
          <a:p>
            <a:pPr marL="0" marR="0" lvl="0" indent="0" algn="l" rtl="0">
              <a:spcBef>
                <a:spcPts val="0"/>
              </a:spcBef>
              <a:spcAft>
                <a:spcPts val="0"/>
              </a:spcAft>
              <a:buNone/>
            </a:pPr>
            <a:r>
              <a:rPr lang="en-AU" dirty="0"/>
              <a:t> </a:t>
            </a:r>
            <a:endParaRPr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3_CASE STUDY_Forest">
    <p:bg>
      <p:bgPr>
        <a:gradFill>
          <a:gsLst>
            <a:gs pos="0">
              <a:srgbClr val="015E4B"/>
            </a:gs>
            <a:gs pos="100000">
              <a:srgbClr val="052E40"/>
            </a:gs>
          </a:gsLst>
          <a:lin ang="16200000" scaled="0"/>
        </a:gradFill>
        <a:effectLst/>
      </p:bgPr>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5E361722-E8B2-D240-A179-892F1C1267EB}"/>
              </a:ext>
            </a:extLst>
          </p:cNvPr>
          <p:cNvSpPr>
            <a:spLocks noGrp="1"/>
          </p:cNvSpPr>
          <p:nvPr>
            <p:ph type="ftr" sz="quarter" idx="11"/>
          </p:nvPr>
        </p:nvSpPr>
        <p:spPr>
          <a:xfrm>
            <a:off x="4658400" y="6624000"/>
            <a:ext cx="3600000" cy="107722"/>
          </a:xfrm>
        </p:spPr>
        <p:txBody>
          <a:bodyPr/>
          <a:lstStyle>
            <a:lvl1pPr algn="r">
              <a:defRPr/>
            </a:lvl1pPr>
          </a:lstStyle>
          <a:p>
            <a:r>
              <a:rPr lang="en-US"/>
              <a:t>Footer</a:t>
            </a:r>
          </a:p>
        </p:txBody>
      </p:sp>
      <p:sp>
        <p:nvSpPr>
          <p:cNvPr id="7" name="Title Placeholder 1">
            <a:extLst>
              <a:ext uri="{FF2B5EF4-FFF2-40B4-BE49-F238E27FC236}">
                <a16:creationId xmlns:a16="http://schemas.microsoft.com/office/drawing/2014/main" id="{68ED8CA8-0960-584C-9A49-3127B5F7A875}"/>
              </a:ext>
            </a:extLst>
          </p:cNvPr>
          <p:cNvSpPr>
            <a:spLocks noGrp="1"/>
          </p:cNvSpPr>
          <p:nvPr>
            <p:ph type="title"/>
          </p:nvPr>
        </p:nvSpPr>
        <p:spPr>
          <a:xfrm>
            <a:off x="360000" y="360000"/>
            <a:ext cx="11497703" cy="332399"/>
          </a:xfrm>
          <a:prstGeom prst="rect">
            <a:avLst/>
          </a:prstGeom>
        </p:spPr>
        <p:txBody>
          <a:bodyPr vert="horz" wrap="square" lIns="0" tIns="0" rIns="0" bIns="0" rtlCol="0" anchor="ctr">
            <a:spAutoFit/>
          </a:bodyPr>
          <a:lstStyle/>
          <a:p>
            <a:r>
              <a:rPr lang="en-GB"/>
              <a:t>Click to edit Master title style</a:t>
            </a:r>
            <a:endParaRPr lang="en-US"/>
          </a:p>
        </p:txBody>
      </p:sp>
      <p:sp>
        <p:nvSpPr>
          <p:cNvPr id="8" name="Text Placeholder 2">
            <a:extLst>
              <a:ext uri="{FF2B5EF4-FFF2-40B4-BE49-F238E27FC236}">
                <a16:creationId xmlns:a16="http://schemas.microsoft.com/office/drawing/2014/main" id="{14DF2D86-A19A-0B4F-8061-75503754B9E5}"/>
              </a:ext>
            </a:extLst>
          </p:cNvPr>
          <p:cNvSpPr>
            <a:spLocks noGrp="1"/>
          </p:cNvSpPr>
          <p:nvPr>
            <p:ph idx="1"/>
          </p:nvPr>
        </p:nvSpPr>
        <p:spPr>
          <a:xfrm>
            <a:off x="360000" y="864000"/>
            <a:ext cx="11497703" cy="5174881"/>
          </a:xfrm>
          <a:prstGeom prst="rect">
            <a:avLst/>
          </a:prstGeom>
        </p:spPr>
        <p:txBody>
          <a:bodyPr vert="horz" lIns="0" tIns="0" rIns="0" bIns="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70166151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3_CASE STUDY_Dust Image">
    <p:bg>
      <p:bgPr>
        <a:gradFill>
          <a:gsLst>
            <a:gs pos="0">
              <a:srgbClr val="CB6C37"/>
            </a:gs>
            <a:gs pos="100000">
              <a:srgbClr val="052E40"/>
            </a:gs>
          </a:gsLst>
          <a:lin ang="16200000" scaled="0"/>
        </a:gradFill>
        <a:effectLst/>
      </p:bgPr>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ED313F6C-199D-BC46-9D5E-3618FAB3BCA6}"/>
              </a:ext>
            </a:extLst>
          </p:cNvPr>
          <p:cNvSpPr>
            <a:spLocks noGrp="1"/>
          </p:cNvSpPr>
          <p:nvPr>
            <p:ph type="ftr" sz="quarter" idx="11"/>
          </p:nvPr>
        </p:nvSpPr>
        <p:spPr>
          <a:xfrm>
            <a:off x="4658400" y="6624000"/>
            <a:ext cx="3600000" cy="107722"/>
          </a:xfrm>
        </p:spPr>
        <p:txBody>
          <a:bodyPr/>
          <a:lstStyle>
            <a:lvl1pPr algn="r">
              <a:defRPr/>
            </a:lvl1pPr>
          </a:lstStyle>
          <a:p>
            <a:r>
              <a:rPr lang="en-US"/>
              <a:t>Footer</a:t>
            </a:r>
          </a:p>
        </p:txBody>
      </p:sp>
      <p:sp>
        <p:nvSpPr>
          <p:cNvPr id="8" name="Title Placeholder 1">
            <a:extLst>
              <a:ext uri="{FF2B5EF4-FFF2-40B4-BE49-F238E27FC236}">
                <a16:creationId xmlns:a16="http://schemas.microsoft.com/office/drawing/2014/main" id="{68ED8CA8-0960-584C-9A49-3127B5F7A875}"/>
              </a:ext>
            </a:extLst>
          </p:cNvPr>
          <p:cNvSpPr>
            <a:spLocks noGrp="1"/>
          </p:cNvSpPr>
          <p:nvPr>
            <p:ph type="title"/>
          </p:nvPr>
        </p:nvSpPr>
        <p:spPr>
          <a:xfrm>
            <a:off x="360000" y="360000"/>
            <a:ext cx="7899097" cy="332399"/>
          </a:xfrm>
          <a:prstGeom prst="rect">
            <a:avLst/>
          </a:prstGeom>
        </p:spPr>
        <p:txBody>
          <a:bodyPr vert="horz" wrap="square" lIns="0" tIns="0" rIns="0" bIns="0" rtlCol="0" anchor="ctr">
            <a:spAutoFit/>
          </a:bodyPr>
          <a:lstStyle/>
          <a:p>
            <a:r>
              <a:rPr lang="en-GB"/>
              <a:t>Click to edit Master title style</a:t>
            </a:r>
            <a:endParaRPr lang="en-US"/>
          </a:p>
        </p:txBody>
      </p:sp>
      <p:sp>
        <p:nvSpPr>
          <p:cNvPr id="9" name="Text Placeholder 2">
            <a:extLst>
              <a:ext uri="{FF2B5EF4-FFF2-40B4-BE49-F238E27FC236}">
                <a16:creationId xmlns:a16="http://schemas.microsoft.com/office/drawing/2014/main" id="{14DF2D86-A19A-0B4F-8061-75503754B9E5}"/>
              </a:ext>
            </a:extLst>
          </p:cNvPr>
          <p:cNvSpPr>
            <a:spLocks noGrp="1"/>
          </p:cNvSpPr>
          <p:nvPr>
            <p:ph idx="1"/>
          </p:nvPr>
        </p:nvSpPr>
        <p:spPr>
          <a:xfrm>
            <a:off x="360000" y="864000"/>
            <a:ext cx="7899097" cy="5174881"/>
          </a:xfrm>
          <a:prstGeom prst="rect">
            <a:avLst/>
          </a:prstGeom>
        </p:spPr>
        <p:txBody>
          <a:bodyPr vert="horz" lIns="0" tIns="0" rIns="0" bIns="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0" name="Picture Placeholder 3">
            <a:extLst>
              <a:ext uri="{FF2B5EF4-FFF2-40B4-BE49-F238E27FC236}">
                <a16:creationId xmlns:a16="http://schemas.microsoft.com/office/drawing/2014/main" id="{DDBDE29D-C7A0-AF44-ACC5-A9277031A680}"/>
              </a:ext>
            </a:extLst>
          </p:cNvPr>
          <p:cNvSpPr>
            <a:spLocks noGrp="1"/>
          </p:cNvSpPr>
          <p:nvPr>
            <p:ph type="pic" sz="quarter" idx="10" hasCustomPrompt="1"/>
          </p:nvPr>
        </p:nvSpPr>
        <p:spPr>
          <a:xfrm>
            <a:off x="8643417" y="0"/>
            <a:ext cx="3548583" cy="6858000"/>
          </a:xfrm>
          <a:prstGeom prst="rect">
            <a:avLst/>
          </a:prstGeom>
          <a:noFill/>
        </p:spPr>
        <p:txBody>
          <a:bodyPr anchor="ctr"/>
          <a:lstStyle>
            <a:lvl1pPr marL="0" indent="0" algn="ctr">
              <a:buNone/>
              <a:defRPr/>
            </a:lvl1pPr>
          </a:lstStyle>
          <a:p>
            <a:r>
              <a:rPr lang="en-US"/>
              <a:t>Click to add picture</a:t>
            </a:r>
          </a:p>
        </p:txBody>
      </p:sp>
    </p:spTree>
    <p:extLst>
      <p:ext uri="{BB962C8B-B14F-4D97-AF65-F5344CB8AC3E}">
        <p14:creationId xmlns:p14="http://schemas.microsoft.com/office/powerpoint/2010/main" val="368169193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3_CASE STUDY_Dust">
    <p:bg>
      <p:bgPr>
        <a:gradFill>
          <a:gsLst>
            <a:gs pos="0">
              <a:srgbClr val="CB6C37"/>
            </a:gs>
            <a:gs pos="100000">
              <a:srgbClr val="052E40"/>
            </a:gs>
          </a:gsLst>
          <a:lin ang="16200000" scaled="0"/>
        </a:gradFill>
        <a:effectLst/>
      </p:bgPr>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5E361722-E8B2-D240-A179-892F1C1267EB}"/>
              </a:ext>
            </a:extLst>
          </p:cNvPr>
          <p:cNvSpPr>
            <a:spLocks noGrp="1"/>
          </p:cNvSpPr>
          <p:nvPr>
            <p:ph type="ftr" sz="quarter" idx="11"/>
          </p:nvPr>
        </p:nvSpPr>
        <p:spPr>
          <a:xfrm>
            <a:off x="4658400" y="6624000"/>
            <a:ext cx="3600000" cy="107722"/>
          </a:xfrm>
        </p:spPr>
        <p:txBody>
          <a:bodyPr/>
          <a:lstStyle>
            <a:lvl1pPr algn="r">
              <a:defRPr/>
            </a:lvl1pPr>
          </a:lstStyle>
          <a:p>
            <a:r>
              <a:rPr lang="en-US"/>
              <a:t>Footer</a:t>
            </a:r>
          </a:p>
        </p:txBody>
      </p:sp>
      <p:sp>
        <p:nvSpPr>
          <p:cNvPr id="7" name="Title Placeholder 1">
            <a:extLst>
              <a:ext uri="{FF2B5EF4-FFF2-40B4-BE49-F238E27FC236}">
                <a16:creationId xmlns:a16="http://schemas.microsoft.com/office/drawing/2014/main" id="{68ED8CA8-0960-584C-9A49-3127B5F7A875}"/>
              </a:ext>
            </a:extLst>
          </p:cNvPr>
          <p:cNvSpPr>
            <a:spLocks noGrp="1"/>
          </p:cNvSpPr>
          <p:nvPr>
            <p:ph type="title"/>
          </p:nvPr>
        </p:nvSpPr>
        <p:spPr>
          <a:xfrm>
            <a:off x="360000" y="360000"/>
            <a:ext cx="11497703" cy="332399"/>
          </a:xfrm>
          <a:prstGeom prst="rect">
            <a:avLst/>
          </a:prstGeom>
        </p:spPr>
        <p:txBody>
          <a:bodyPr vert="horz" wrap="square" lIns="0" tIns="0" rIns="0" bIns="0" rtlCol="0" anchor="ctr">
            <a:spAutoFit/>
          </a:bodyPr>
          <a:lstStyle/>
          <a:p>
            <a:r>
              <a:rPr lang="en-GB"/>
              <a:t>Click to edit Master title style</a:t>
            </a:r>
            <a:endParaRPr lang="en-US"/>
          </a:p>
        </p:txBody>
      </p:sp>
      <p:sp>
        <p:nvSpPr>
          <p:cNvPr id="8" name="Text Placeholder 2">
            <a:extLst>
              <a:ext uri="{FF2B5EF4-FFF2-40B4-BE49-F238E27FC236}">
                <a16:creationId xmlns:a16="http://schemas.microsoft.com/office/drawing/2014/main" id="{14DF2D86-A19A-0B4F-8061-75503754B9E5}"/>
              </a:ext>
            </a:extLst>
          </p:cNvPr>
          <p:cNvSpPr>
            <a:spLocks noGrp="1"/>
          </p:cNvSpPr>
          <p:nvPr>
            <p:ph idx="1"/>
          </p:nvPr>
        </p:nvSpPr>
        <p:spPr>
          <a:xfrm>
            <a:off x="360000" y="864000"/>
            <a:ext cx="11497703" cy="5174881"/>
          </a:xfrm>
          <a:prstGeom prst="rect">
            <a:avLst/>
          </a:prstGeom>
        </p:spPr>
        <p:txBody>
          <a:bodyPr vert="horz" lIns="0" tIns="0" rIns="0" bIns="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141042936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3_CASE STUDY_Heat Image">
    <p:bg>
      <p:bgPr>
        <a:gradFill>
          <a:gsLst>
            <a:gs pos="0">
              <a:srgbClr val="B43D3D"/>
            </a:gs>
            <a:gs pos="100000">
              <a:srgbClr val="122D3F"/>
            </a:gs>
          </a:gsLst>
          <a:lin ang="16200000" scaled="0"/>
        </a:gradFill>
        <a:effectLst/>
      </p:bgPr>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ED313F6C-199D-BC46-9D5E-3618FAB3BCA6}"/>
              </a:ext>
            </a:extLst>
          </p:cNvPr>
          <p:cNvSpPr>
            <a:spLocks noGrp="1"/>
          </p:cNvSpPr>
          <p:nvPr>
            <p:ph type="ftr" sz="quarter" idx="11"/>
          </p:nvPr>
        </p:nvSpPr>
        <p:spPr>
          <a:xfrm>
            <a:off x="4658400" y="6624000"/>
            <a:ext cx="3600000" cy="107722"/>
          </a:xfrm>
        </p:spPr>
        <p:txBody>
          <a:bodyPr/>
          <a:lstStyle>
            <a:lvl1pPr algn="r">
              <a:defRPr/>
            </a:lvl1pPr>
          </a:lstStyle>
          <a:p>
            <a:r>
              <a:rPr lang="en-US"/>
              <a:t>Footer</a:t>
            </a:r>
          </a:p>
        </p:txBody>
      </p:sp>
      <p:sp>
        <p:nvSpPr>
          <p:cNvPr id="8" name="Title Placeholder 1">
            <a:extLst>
              <a:ext uri="{FF2B5EF4-FFF2-40B4-BE49-F238E27FC236}">
                <a16:creationId xmlns:a16="http://schemas.microsoft.com/office/drawing/2014/main" id="{68ED8CA8-0960-584C-9A49-3127B5F7A875}"/>
              </a:ext>
            </a:extLst>
          </p:cNvPr>
          <p:cNvSpPr>
            <a:spLocks noGrp="1"/>
          </p:cNvSpPr>
          <p:nvPr>
            <p:ph type="title"/>
          </p:nvPr>
        </p:nvSpPr>
        <p:spPr>
          <a:xfrm>
            <a:off x="360000" y="360000"/>
            <a:ext cx="7899097" cy="332399"/>
          </a:xfrm>
          <a:prstGeom prst="rect">
            <a:avLst/>
          </a:prstGeom>
        </p:spPr>
        <p:txBody>
          <a:bodyPr vert="horz" wrap="square" lIns="0" tIns="0" rIns="0" bIns="0" rtlCol="0" anchor="ctr">
            <a:spAutoFit/>
          </a:bodyPr>
          <a:lstStyle/>
          <a:p>
            <a:r>
              <a:rPr lang="en-GB"/>
              <a:t>Click to edit Master title style</a:t>
            </a:r>
            <a:endParaRPr lang="en-US"/>
          </a:p>
        </p:txBody>
      </p:sp>
      <p:sp>
        <p:nvSpPr>
          <p:cNvPr id="9" name="Text Placeholder 2">
            <a:extLst>
              <a:ext uri="{FF2B5EF4-FFF2-40B4-BE49-F238E27FC236}">
                <a16:creationId xmlns:a16="http://schemas.microsoft.com/office/drawing/2014/main" id="{14DF2D86-A19A-0B4F-8061-75503754B9E5}"/>
              </a:ext>
            </a:extLst>
          </p:cNvPr>
          <p:cNvSpPr>
            <a:spLocks noGrp="1"/>
          </p:cNvSpPr>
          <p:nvPr>
            <p:ph idx="1"/>
          </p:nvPr>
        </p:nvSpPr>
        <p:spPr>
          <a:xfrm>
            <a:off x="360000" y="864000"/>
            <a:ext cx="7899097" cy="5174881"/>
          </a:xfrm>
          <a:prstGeom prst="rect">
            <a:avLst/>
          </a:prstGeom>
        </p:spPr>
        <p:txBody>
          <a:bodyPr vert="horz" lIns="0" tIns="0" rIns="0" bIns="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0" name="Picture Placeholder 3">
            <a:extLst>
              <a:ext uri="{FF2B5EF4-FFF2-40B4-BE49-F238E27FC236}">
                <a16:creationId xmlns:a16="http://schemas.microsoft.com/office/drawing/2014/main" id="{DDBDE29D-C7A0-AF44-ACC5-A9277031A680}"/>
              </a:ext>
            </a:extLst>
          </p:cNvPr>
          <p:cNvSpPr>
            <a:spLocks noGrp="1"/>
          </p:cNvSpPr>
          <p:nvPr>
            <p:ph type="pic" sz="quarter" idx="10" hasCustomPrompt="1"/>
          </p:nvPr>
        </p:nvSpPr>
        <p:spPr>
          <a:xfrm>
            <a:off x="8643417" y="0"/>
            <a:ext cx="3548583" cy="6858000"/>
          </a:xfrm>
          <a:prstGeom prst="rect">
            <a:avLst/>
          </a:prstGeom>
          <a:noFill/>
        </p:spPr>
        <p:txBody>
          <a:bodyPr anchor="ctr"/>
          <a:lstStyle>
            <a:lvl1pPr marL="0" indent="0" algn="ctr">
              <a:buNone/>
              <a:defRPr/>
            </a:lvl1pPr>
          </a:lstStyle>
          <a:p>
            <a:r>
              <a:rPr lang="en-US"/>
              <a:t>Click to add picture</a:t>
            </a:r>
          </a:p>
        </p:txBody>
      </p:sp>
    </p:spTree>
    <p:extLst>
      <p:ext uri="{BB962C8B-B14F-4D97-AF65-F5344CB8AC3E}">
        <p14:creationId xmlns:p14="http://schemas.microsoft.com/office/powerpoint/2010/main" val="202976651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3_CASE STUDY_Heat">
    <p:bg>
      <p:bgPr>
        <a:gradFill>
          <a:gsLst>
            <a:gs pos="0">
              <a:srgbClr val="B43D3D"/>
            </a:gs>
            <a:gs pos="100000">
              <a:srgbClr val="122D3F"/>
            </a:gs>
          </a:gsLst>
          <a:lin ang="16200000" scaled="0"/>
        </a:gradFill>
        <a:effectLst/>
      </p:bgPr>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5E361722-E8B2-D240-A179-892F1C1267EB}"/>
              </a:ext>
            </a:extLst>
          </p:cNvPr>
          <p:cNvSpPr>
            <a:spLocks noGrp="1"/>
          </p:cNvSpPr>
          <p:nvPr>
            <p:ph type="ftr" sz="quarter" idx="11"/>
          </p:nvPr>
        </p:nvSpPr>
        <p:spPr>
          <a:xfrm>
            <a:off x="4658400" y="6624000"/>
            <a:ext cx="3600000" cy="107722"/>
          </a:xfrm>
        </p:spPr>
        <p:txBody>
          <a:bodyPr/>
          <a:lstStyle>
            <a:lvl1pPr algn="r">
              <a:defRPr/>
            </a:lvl1pPr>
          </a:lstStyle>
          <a:p>
            <a:r>
              <a:rPr lang="en-US"/>
              <a:t>Footer</a:t>
            </a:r>
          </a:p>
        </p:txBody>
      </p:sp>
      <p:sp>
        <p:nvSpPr>
          <p:cNvPr id="7" name="Title Placeholder 1">
            <a:extLst>
              <a:ext uri="{FF2B5EF4-FFF2-40B4-BE49-F238E27FC236}">
                <a16:creationId xmlns:a16="http://schemas.microsoft.com/office/drawing/2014/main" id="{68ED8CA8-0960-584C-9A49-3127B5F7A875}"/>
              </a:ext>
            </a:extLst>
          </p:cNvPr>
          <p:cNvSpPr>
            <a:spLocks noGrp="1"/>
          </p:cNvSpPr>
          <p:nvPr>
            <p:ph type="title"/>
          </p:nvPr>
        </p:nvSpPr>
        <p:spPr>
          <a:xfrm>
            <a:off x="360000" y="360000"/>
            <a:ext cx="11497703" cy="332399"/>
          </a:xfrm>
          <a:prstGeom prst="rect">
            <a:avLst/>
          </a:prstGeom>
        </p:spPr>
        <p:txBody>
          <a:bodyPr vert="horz" wrap="square" lIns="0" tIns="0" rIns="0" bIns="0" rtlCol="0" anchor="ctr">
            <a:spAutoFit/>
          </a:bodyPr>
          <a:lstStyle/>
          <a:p>
            <a:r>
              <a:rPr lang="en-GB"/>
              <a:t>Click to edit Master title style</a:t>
            </a:r>
            <a:endParaRPr lang="en-US"/>
          </a:p>
        </p:txBody>
      </p:sp>
      <p:sp>
        <p:nvSpPr>
          <p:cNvPr id="8" name="Text Placeholder 2">
            <a:extLst>
              <a:ext uri="{FF2B5EF4-FFF2-40B4-BE49-F238E27FC236}">
                <a16:creationId xmlns:a16="http://schemas.microsoft.com/office/drawing/2014/main" id="{14DF2D86-A19A-0B4F-8061-75503754B9E5}"/>
              </a:ext>
            </a:extLst>
          </p:cNvPr>
          <p:cNvSpPr>
            <a:spLocks noGrp="1"/>
          </p:cNvSpPr>
          <p:nvPr>
            <p:ph idx="1"/>
          </p:nvPr>
        </p:nvSpPr>
        <p:spPr>
          <a:xfrm>
            <a:off x="360000" y="864000"/>
            <a:ext cx="11497703" cy="5174881"/>
          </a:xfrm>
          <a:prstGeom prst="rect">
            <a:avLst/>
          </a:prstGeom>
        </p:spPr>
        <p:txBody>
          <a:bodyPr vert="horz" lIns="0" tIns="0" rIns="0" bIns="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219389068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3_CASE STUDY_Olive Image">
    <p:bg>
      <p:bgPr>
        <a:gradFill>
          <a:gsLst>
            <a:gs pos="0">
              <a:srgbClr val="627D6C"/>
            </a:gs>
            <a:gs pos="100000">
              <a:srgbClr val="122D3F"/>
            </a:gs>
          </a:gsLst>
          <a:lin ang="16200000" scaled="0"/>
        </a:gradFill>
        <a:effectLst/>
      </p:bgPr>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ED313F6C-199D-BC46-9D5E-3618FAB3BCA6}"/>
              </a:ext>
            </a:extLst>
          </p:cNvPr>
          <p:cNvSpPr>
            <a:spLocks noGrp="1"/>
          </p:cNvSpPr>
          <p:nvPr>
            <p:ph type="ftr" sz="quarter" idx="11"/>
          </p:nvPr>
        </p:nvSpPr>
        <p:spPr>
          <a:xfrm>
            <a:off x="4658400" y="6624000"/>
            <a:ext cx="3600000" cy="107722"/>
          </a:xfrm>
        </p:spPr>
        <p:txBody>
          <a:bodyPr/>
          <a:lstStyle>
            <a:lvl1pPr algn="r">
              <a:defRPr/>
            </a:lvl1pPr>
          </a:lstStyle>
          <a:p>
            <a:r>
              <a:rPr lang="en-US"/>
              <a:t>Footer</a:t>
            </a:r>
          </a:p>
        </p:txBody>
      </p:sp>
      <p:sp>
        <p:nvSpPr>
          <p:cNvPr id="8" name="Title Placeholder 1">
            <a:extLst>
              <a:ext uri="{FF2B5EF4-FFF2-40B4-BE49-F238E27FC236}">
                <a16:creationId xmlns:a16="http://schemas.microsoft.com/office/drawing/2014/main" id="{68ED8CA8-0960-584C-9A49-3127B5F7A875}"/>
              </a:ext>
            </a:extLst>
          </p:cNvPr>
          <p:cNvSpPr>
            <a:spLocks noGrp="1"/>
          </p:cNvSpPr>
          <p:nvPr>
            <p:ph type="title"/>
          </p:nvPr>
        </p:nvSpPr>
        <p:spPr>
          <a:xfrm>
            <a:off x="360000" y="360000"/>
            <a:ext cx="7899097" cy="332399"/>
          </a:xfrm>
          <a:prstGeom prst="rect">
            <a:avLst/>
          </a:prstGeom>
        </p:spPr>
        <p:txBody>
          <a:bodyPr vert="horz" wrap="square" lIns="0" tIns="0" rIns="0" bIns="0" rtlCol="0" anchor="ctr">
            <a:spAutoFit/>
          </a:bodyPr>
          <a:lstStyle/>
          <a:p>
            <a:r>
              <a:rPr lang="en-GB"/>
              <a:t>Click to edit Master title style</a:t>
            </a:r>
            <a:endParaRPr lang="en-US"/>
          </a:p>
        </p:txBody>
      </p:sp>
      <p:sp>
        <p:nvSpPr>
          <p:cNvPr id="9" name="Text Placeholder 2">
            <a:extLst>
              <a:ext uri="{FF2B5EF4-FFF2-40B4-BE49-F238E27FC236}">
                <a16:creationId xmlns:a16="http://schemas.microsoft.com/office/drawing/2014/main" id="{14DF2D86-A19A-0B4F-8061-75503754B9E5}"/>
              </a:ext>
            </a:extLst>
          </p:cNvPr>
          <p:cNvSpPr>
            <a:spLocks noGrp="1"/>
          </p:cNvSpPr>
          <p:nvPr>
            <p:ph idx="1"/>
          </p:nvPr>
        </p:nvSpPr>
        <p:spPr>
          <a:xfrm>
            <a:off x="360000" y="864000"/>
            <a:ext cx="7899097" cy="5174881"/>
          </a:xfrm>
          <a:prstGeom prst="rect">
            <a:avLst/>
          </a:prstGeom>
        </p:spPr>
        <p:txBody>
          <a:bodyPr vert="horz" lIns="0" tIns="0" rIns="0" bIns="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0" name="Picture Placeholder 3">
            <a:extLst>
              <a:ext uri="{FF2B5EF4-FFF2-40B4-BE49-F238E27FC236}">
                <a16:creationId xmlns:a16="http://schemas.microsoft.com/office/drawing/2014/main" id="{DDBDE29D-C7A0-AF44-ACC5-A9277031A680}"/>
              </a:ext>
            </a:extLst>
          </p:cNvPr>
          <p:cNvSpPr>
            <a:spLocks noGrp="1"/>
          </p:cNvSpPr>
          <p:nvPr>
            <p:ph type="pic" sz="quarter" idx="10" hasCustomPrompt="1"/>
          </p:nvPr>
        </p:nvSpPr>
        <p:spPr>
          <a:xfrm>
            <a:off x="8643417" y="0"/>
            <a:ext cx="3548583" cy="6858000"/>
          </a:xfrm>
          <a:prstGeom prst="rect">
            <a:avLst/>
          </a:prstGeom>
          <a:noFill/>
        </p:spPr>
        <p:txBody>
          <a:bodyPr anchor="ctr"/>
          <a:lstStyle>
            <a:lvl1pPr marL="0" indent="0" algn="ctr">
              <a:buNone/>
              <a:defRPr/>
            </a:lvl1pPr>
          </a:lstStyle>
          <a:p>
            <a:r>
              <a:rPr lang="en-US"/>
              <a:t>Click to add picture</a:t>
            </a:r>
          </a:p>
        </p:txBody>
      </p:sp>
    </p:spTree>
    <p:extLst>
      <p:ext uri="{BB962C8B-B14F-4D97-AF65-F5344CB8AC3E}">
        <p14:creationId xmlns:p14="http://schemas.microsoft.com/office/powerpoint/2010/main" val="25899735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3_CASE STUDY_Olive">
    <p:bg>
      <p:bgPr>
        <a:gradFill>
          <a:gsLst>
            <a:gs pos="0">
              <a:srgbClr val="627D6C"/>
            </a:gs>
            <a:gs pos="100000">
              <a:srgbClr val="122D3F"/>
            </a:gs>
          </a:gsLst>
          <a:lin ang="16200000" scaled="0"/>
        </a:gradFill>
        <a:effectLst/>
      </p:bgPr>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5E361722-E8B2-D240-A179-892F1C1267EB}"/>
              </a:ext>
            </a:extLst>
          </p:cNvPr>
          <p:cNvSpPr>
            <a:spLocks noGrp="1"/>
          </p:cNvSpPr>
          <p:nvPr>
            <p:ph type="ftr" sz="quarter" idx="11"/>
          </p:nvPr>
        </p:nvSpPr>
        <p:spPr>
          <a:xfrm>
            <a:off x="4658400" y="6624000"/>
            <a:ext cx="3600000" cy="107722"/>
          </a:xfrm>
        </p:spPr>
        <p:txBody>
          <a:bodyPr/>
          <a:lstStyle>
            <a:lvl1pPr algn="r">
              <a:defRPr/>
            </a:lvl1pPr>
          </a:lstStyle>
          <a:p>
            <a:r>
              <a:rPr lang="en-US"/>
              <a:t>Footer</a:t>
            </a:r>
          </a:p>
        </p:txBody>
      </p:sp>
      <p:sp>
        <p:nvSpPr>
          <p:cNvPr id="11" name="Title Placeholder 1">
            <a:extLst>
              <a:ext uri="{FF2B5EF4-FFF2-40B4-BE49-F238E27FC236}">
                <a16:creationId xmlns:a16="http://schemas.microsoft.com/office/drawing/2014/main" id="{68ED8CA8-0960-584C-9A49-3127B5F7A875}"/>
              </a:ext>
            </a:extLst>
          </p:cNvPr>
          <p:cNvSpPr>
            <a:spLocks noGrp="1"/>
          </p:cNvSpPr>
          <p:nvPr>
            <p:ph type="title"/>
          </p:nvPr>
        </p:nvSpPr>
        <p:spPr>
          <a:xfrm>
            <a:off x="360000" y="360000"/>
            <a:ext cx="11497703" cy="332399"/>
          </a:xfrm>
          <a:prstGeom prst="rect">
            <a:avLst/>
          </a:prstGeom>
        </p:spPr>
        <p:txBody>
          <a:bodyPr vert="horz" wrap="square" lIns="0" tIns="0" rIns="0" bIns="0" rtlCol="0" anchor="ctr">
            <a:spAutoFit/>
          </a:bodyPr>
          <a:lstStyle/>
          <a:p>
            <a:r>
              <a:rPr lang="en-GB"/>
              <a:t>Click to edit Master title style</a:t>
            </a:r>
            <a:endParaRPr lang="en-US"/>
          </a:p>
        </p:txBody>
      </p:sp>
      <p:sp>
        <p:nvSpPr>
          <p:cNvPr id="12" name="Text Placeholder 2">
            <a:extLst>
              <a:ext uri="{FF2B5EF4-FFF2-40B4-BE49-F238E27FC236}">
                <a16:creationId xmlns:a16="http://schemas.microsoft.com/office/drawing/2014/main" id="{14DF2D86-A19A-0B4F-8061-75503754B9E5}"/>
              </a:ext>
            </a:extLst>
          </p:cNvPr>
          <p:cNvSpPr>
            <a:spLocks noGrp="1"/>
          </p:cNvSpPr>
          <p:nvPr>
            <p:ph idx="1"/>
          </p:nvPr>
        </p:nvSpPr>
        <p:spPr>
          <a:xfrm>
            <a:off x="360000" y="864000"/>
            <a:ext cx="11497703" cy="5174881"/>
          </a:xfrm>
          <a:prstGeom prst="rect">
            <a:avLst/>
          </a:prstGeom>
        </p:spPr>
        <p:txBody>
          <a:bodyPr vert="horz" lIns="0" tIns="0" rIns="0" bIns="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79930775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3_CASE STUDY_Stone Image">
    <p:bg>
      <p:bgPr>
        <a:gradFill>
          <a:gsLst>
            <a:gs pos="0">
              <a:srgbClr val="606F75"/>
            </a:gs>
            <a:gs pos="100000">
              <a:srgbClr val="122D3F"/>
            </a:gs>
          </a:gsLst>
          <a:lin ang="16200000" scaled="0"/>
        </a:gradFill>
        <a:effectLst/>
      </p:bgPr>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ED313F6C-199D-BC46-9D5E-3618FAB3BCA6}"/>
              </a:ext>
            </a:extLst>
          </p:cNvPr>
          <p:cNvSpPr>
            <a:spLocks noGrp="1"/>
          </p:cNvSpPr>
          <p:nvPr>
            <p:ph type="ftr" sz="quarter" idx="11"/>
          </p:nvPr>
        </p:nvSpPr>
        <p:spPr>
          <a:xfrm>
            <a:off x="4658400" y="6624000"/>
            <a:ext cx="3600000" cy="107722"/>
          </a:xfrm>
        </p:spPr>
        <p:txBody>
          <a:bodyPr/>
          <a:lstStyle>
            <a:lvl1pPr algn="r">
              <a:defRPr/>
            </a:lvl1pPr>
          </a:lstStyle>
          <a:p>
            <a:r>
              <a:rPr lang="en-US"/>
              <a:t>Footer</a:t>
            </a:r>
          </a:p>
        </p:txBody>
      </p:sp>
      <p:sp>
        <p:nvSpPr>
          <p:cNvPr id="8" name="Title Placeholder 1">
            <a:extLst>
              <a:ext uri="{FF2B5EF4-FFF2-40B4-BE49-F238E27FC236}">
                <a16:creationId xmlns:a16="http://schemas.microsoft.com/office/drawing/2014/main" id="{68ED8CA8-0960-584C-9A49-3127B5F7A875}"/>
              </a:ext>
            </a:extLst>
          </p:cNvPr>
          <p:cNvSpPr>
            <a:spLocks noGrp="1"/>
          </p:cNvSpPr>
          <p:nvPr>
            <p:ph type="title"/>
          </p:nvPr>
        </p:nvSpPr>
        <p:spPr>
          <a:xfrm>
            <a:off x="360000" y="360000"/>
            <a:ext cx="7899097" cy="332399"/>
          </a:xfrm>
          <a:prstGeom prst="rect">
            <a:avLst/>
          </a:prstGeom>
        </p:spPr>
        <p:txBody>
          <a:bodyPr vert="horz" wrap="square" lIns="0" tIns="0" rIns="0" bIns="0" rtlCol="0" anchor="ctr">
            <a:spAutoFit/>
          </a:bodyPr>
          <a:lstStyle/>
          <a:p>
            <a:r>
              <a:rPr lang="en-GB"/>
              <a:t>Click to edit Master title style</a:t>
            </a:r>
            <a:endParaRPr lang="en-US"/>
          </a:p>
        </p:txBody>
      </p:sp>
      <p:sp>
        <p:nvSpPr>
          <p:cNvPr id="9" name="Text Placeholder 2">
            <a:extLst>
              <a:ext uri="{FF2B5EF4-FFF2-40B4-BE49-F238E27FC236}">
                <a16:creationId xmlns:a16="http://schemas.microsoft.com/office/drawing/2014/main" id="{14DF2D86-A19A-0B4F-8061-75503754B9E5}"/>
              </a:ext>
            </a:extLst>
          </p:cNvPr>
          <p:cNvSpPr>
            <a:spLocks noGrp="1"/>
          </p:cNvSpPr>
          <p:nvPr>
            <p:ph idx="1"/>
          </p:nvPr>
        </p:nvSpPr>
        <p:spPr>
          <a:xfrm>
            <a:off x="360000" y="864000"/>
            <a:ext cx="7899097" cy="5174881"/>
          </a:xfrm>
          <a:prstGeom prst="rect">
            <a:avLst/>
          </a:prstGeom>
        </p:spPr>
        <p:txBody>
          <a:bodyPr vert="horz" lIns="0" tIns="0" rIns="0" bIns="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0" name="Picture Placeholder 3">
            <a:extLst>
              <a:ext uri="{FF2B5EF4-FFF2-40B4-BE49-F238E27FC236}">
                <a16:creationId xmlns:a16="http://schemas.microsoft.com/office/drawing/2014/main" id="{DDBDE29D-C7A0-AF44-ACC5-A9277031A680}"/>
              </a:ext>
            </a:extLst>
          </p:cNvPr>
          <p:cNvSpPr>
            <a:spLocks noGrp="1"/>
          </p:cNvSpPr>
          <p:nvPr>
            <p:ph type="pic" sz="quarter" idx="10" hasCustomPrompt="1"/>
          </p:nvPr>
        </p:nvSpPr>
        <p:spPr>
          <a:xfrm>
            <a:off x="8643417" y="0"/>
            <a:ext cx="3548583" cy="6858000"/>
          </a:xfrm>
          <a:prstGeom prst="rect">
            <a:avLst/>
          </a:prstGeom>
          <a:noFill/>
        </p:spPr>
        <p:txBody>
          <a:bodyPr anchor="ctr"/>
          <a:lstStyle>
            <a:lvl1pPr marL="0" indent="0" algn="ctr">
              <a:buNone/>
              <a:defRPr/>
            </a:lvl1pPr>
          </a:lstStyle>
          <a:p>
            <a:r>
              <a:rPr lang="en-US"/>
              <a:t>Click to add picture</a:t>
            </a:r>
          </a:p>
        </p:txBody>
      </p:sp>
    </p:spTree>
    <p:extLst>
      <p:ext uri="{BB962C8B-B14F-4D97-AF65-F5344CB8AC3E}">
        <p14:creationId xmlns:p14="http://schemas.microsoft.com/office/powerpoint/2010/main" val="344326405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3_CASE STUDY_Stone">
    <p:bg>
      <p:bgPr>
        <a:gradFill>
          <a:gsLst>
            <a:gs pos="0">
              <a:srgbClr val="606F75"/>
            </a:gs>
            <a:gs pos="100000">
              <a:srgbClr val="122D3F"/>
            </a:gs>
          </a:gsLst>
          <a:lin ang="16200000" scaled="0"/>
        </a:gradFill>
        <a:effectLst/>
      </p:bgPr>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5E361722-E8B2-D240-A179-892F1C1267EB}"/>
              </a:ext>
            </a:extLst>
          </p:cNvPr>
          <p:cNvSpPr>
            <a:spLocks noGrp="1"/>
          </p:cNvSpPr>
          <p:nvPr>
            <p:ph type="ftr" sz="quarter" idx="11"/>
          </p:nvPr>
        </p:nvSpPr>
        <p:spPr>
          <a:xfrm>
            <a:off x="4658400" y="6624000"/>
            <a:ext cx="3600000" cy="107722"/>
          </a:xfrm>
        </p:spPr>
        <p:txBody>
          <a:bodyPr/>
          <a:lstStyle>
            <a:lvl1pPr algn="r">
              <a:defRPr/>
            </a:lvl1pPr>
          </a:lstStyle>
          <a:p>
            <a:r>
              <a:rPr lang="en-US"/>
              <a:t>Footer</a:t>
            </a:r>
          </a:p>
        </p:txBody>
      </p:sp>
      <p:sp>
        <p:nvSpPr>
          <p:cNvPr id="7" name="Title Placeholder 1">
            <a:extLst>
              <a:ext uri="{FF2B5EF4-FFF2-40B4-BE49-F238E27FC236}">
                <a16:creationId xmlns:a16="http://schemas.microsoft.com/office/drawing/2014/main" id="{68ED8CA8-0960-584C-9A49-3127B5F7A875}"/>
              </a:ext>
            </a:extLst>
          </p:cNvPr>
          <p:cNvSpPr>
            <a:spLocks noGrp="1"/>
          </p:cNvSpPr>
          <p:nvPr>
            <p:ph type="title"/>
          </p:nvPr>
        </p:nvSpPr>
        <p:spPr>
          <a:xfrm>
            <a:off x="360000" y="360000"/>
            <a:ext cx="11497703" cy="332399"/>
          </a:xfrm>
          <a:prstGeom prst="rect">
            <a:avLst/>
          </a:prstGeom>
        </p:spPr>
        <p:txBody>
          <a:bodyPr vert="horz" wrap="square" lIns="0" tIns="0" rIns="0" bIns="0" rtlCol="0" anchor="ctr">
            <a:spAutoFit/>
          </a:bodyPr>
          <a:lstStyle/>
          <a:p>
            <a:r>
              <a:rPr lang="en-GB"/>
              <a:t>Click to edit Master title style</a:t>
            </a:r>
            <a:endParaRPr lang="en-US"/>
          </a:p>
        </p:txBody>
      </p:sp>
      <p:sp>
        <p:nvSpPr>
          <p:cNvPr id="8" name="Text Placeholder 2">
            <a:extLst>
              <a:ext uri="{FF2B5EF4-FFF2-40B4-BE49-F238E27FC236}">
                <a16:creationId xmlns:a16="http://schemas.microsoft.com/office/drawing/2014/main" id="{14DF2D86-A19A-0B4F-8061-75503754B9E5}"/>
              </a:ext>
            </a:extLst>
          </p:cNvPr>
          <p:cNvSpPr>
            <a:spLocks noGrp="1"/>
          </p:cNvSpPr>
          <p:nvPr>
            <p:ph idx="1"/>
          </p:nvPr>
        </p:nvSpPr>
        <p:spPr>
          <a:xfrm>
            <a:off x="360000" y="864000"/>
            <a:ext cx="11497703" cy="5174881"/>
          </a:xfrm>
          <a:prstGeom prst="rect">
            <a:avLst/>
          </a:prstGeom>
        </p:spPr>
        <p:txBody>
          <a:bodyPr vert="horz" lIns="0" tIns="0" rIns="0" bIns="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27073124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cSld name="2_Internal Slides_White">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5E361722-E8B2-D240-A179-892F1C1267EB}"/>
              </a:ext>
            </a:extLst>
          </p:cNvPr>
          <p:cNvSpPr>
            <a:spLocks noGrp="1"/>
          </p:cNvSpPr>
          <p:nvPr>
            <p:ph type="ftr" sz="quarter" idx="11"/>
          </p:nvPr>
        </p:nvSpPr>
        <p:spPr/>
        <p:txBody>
          <a:bodyPr/>
          <a:lstStyle/>
          <a:p>
            <a:endParaRPr lang="en-US"/>
          </a:p>
        </p:txBody>
      </p:sp>
      <p:sp>
        <p:nvSpPr>
          <p:cNvPr id="9" name="Title Placeholder 1">
            <a:extLst>
              <a:ext uri="{FF2B5EF4-FFF2-40B4-BE49-F238E27FC236}">
                <a16:creationId xmlns:a16="http://schemas.microsoft.com/office/drawing/2014/main" id="{2C768EBD-6F17-7740-A57D-848D291CA806}"/>
              </a:ext>
            </a:extLst>
          </p:cNvPr>
          <p:cNvSpPr>
            <a:spLocks noGrp="1"/>
          </p:cNvSpPr>
          <p:nvPr>
            <p:ph type="title"/>
          </p:nvPr>
        </p:nvSpPr>
        <p:spPr>
          <a:xfrm>
            <a:off x="838200" y="365125"/>
            <a:ext cx="10515600" cy="549275"/>
          </a:xfrm>
          <a:prstGeom prst="rect">
            <a:avLst/>
          </a:prstGeom>
        </p:spPr>
        <p:txBody>
          <a:bodyPr vert="horz" lIns="91440" tIns="45720" rIns="91440" bIns="45720" rtlCol="0" anchor="ctr">
            <a:noAutofit/>
          </a:bodyPr>
          <a:lstStyle/>
          <a:p>
            <a:r>
              <a:rPr lang="en-US"/>
              <a:t>Click to edit Master title style</a:t>
            </a:r>
          </a:p>
        </p:txBody>
      </p:sp>
      <p:sp>
        <p:nvSpPr>
          <p:cNvPr id="12" name="Text Placeholder 2">
            <a:extLst>
              <a:ext uri="{FF2B5EF4-FFF2-40B4-BE49-F238E27FC236}">
                <a16:creationId xmlns:a16="http://schemas.microsoft.com/office/drawing/2014/main" id="{BA84F59B-94B3-BA43-B753-23D653B03FAF}"/>
              </a:ext>
            </a:extLst>
          </p:cNvPr>
          <p:cNvSpPr>
            <a:spLocks noGrp="1"/>
          </p:cNvSpPr>
          <p:nvPr>
            <p:ph idx="1"/>
          </p:nvPr>
        </p:nvSpPr>
        <p:spPr>
          <a:xfrm>
            <a:off x="838200" y="1002082"/>
            <a:ext cx="10515600" cy="5174881"/>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470052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Only">
  <p:cSld name="Title Only">
    <p:spTree>
      <p:nvGrpSpPr>
        <p:cNvPr id="1" name="Shape 42"/>
        <p:cNvGrpSpPr/>
        <p:nvPr/>
      </p:nvGrpSpPr>
      <p:grpSpPr>
        <a:xfrm>
          <a:off x="0" y="0"/>
          <a:ext cx="0" cy="0"/>
          <a:chOff x="0" y="0"/>
          <a:chExt cx="0" cy="0"/>
        </a:xfrm>
      </p:grpSpPr>
      <p:sp>
        <p:nvSpPr>
          <p:cNvPr id="43" name="Google Shape;43;p5"/>
          <p:cNvSpPr/>
          <p:nvPr/>
        </p:nvSpPr>
        <p:spPr>
          <a:xfrm>
            <a:off x="0" y="1"/>
            <a:ext cx="12192000" cy="1037492"/>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2"/>
              </a:solidFill>
              <a:latin typeface="Arial"/>
              <a:ea typeface="Arial"/>
              <a:cs typeface="Arial"/>
              <a:sym typeface="Arial"/>
            </a:endParaRPr>
          </a:p>
        </p:txBody>
      </p:sp>
      <p:pic>
        <p:nvPicPr>
          <p:cNvPr id="44" name="Google Shape;44;p5"/>
          <p:cNvPicPr preferRelativeResize="0"/>
          <p:nvPr/>
        </p:nvPicPr>
        <p:blipFill rotWithShape="1">
          <a:blip r:embed="rId2">
            <a:alphaModFix amt="34000"/>
          </a:blip>
          <a:srcRect l="51339" t="39269" r="-2839" b="35419"/>
          <a:stretch/>
        </p:blipFill>
        <p:spPr>
          <a:xfrm flipH="1">
            <a:off x="9304422" y="0"/>
            <a:ext cx="2887578" cy="1037492"/>
          </a:xfrm>
          <a:prstGeom prst="rect">
            <a:avLst/>
          </a:prstGeom>
          <a:noFill/>
          <a:ln>
            <a:noFill/>
          </a:ln>
        </p:spPr>
      </p:pic>
      <p:pic>
        <p:nvPicPr>
          <p:cNvPr id="45" name="Google Shape;45;p5"/>
          <p:cNvPicPr preferRelativeResize="0"/>
          <p:nvPr/>
        </p:nvPicPr>
        <p:blipFill rotWithShape="1">
          <a:blip r:embed="rId3">
            <a:alphaModFix/>
          </a:blip>
          <a:srcRect/>
          <a:stretch/>
        </p:blipFill>
        <p:spPr>
          <a:xfrm>
            <a:off x="9791700" y="111656"/>
            <a:ext cx="2027900" cy="803439"/>
          </a:xfrm>
          <a:prstGeom prst="rect">
            <a:avLst/>
          </a:prstGeom>
          <a:noFill/>
          <a:ln>
            <a:noFill/>
          </a:ln>
          <a:effectLst>
            <a:outerShdw blurRad="50800" dist="38100" dir="2700000" algn="tl" rotWithShape="0">
              <a:srgbClr val="000000">
                <a:alpha val="40000"/>
              </a:srgbClr>
            </a:outerShdw>
          </a:effectLst>
        </p:spPr>
      </p:pic>
      <p:sp>
        <p:nvSpPr>
          <p:cNvPr id="46" name="Google Shape;46;p5"/>
          <p:cNvSpPr/>
          <p:nvPr/>
        </p:nvSpPr>
        <p:spPr>
          <a:xfrm>
            <a:off x="-1778" y="6574604"/>
            <a:ext cx="12193777" cy="283396"/>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2"/>
              </a:solidFill>
              <a:latin typeface="Arial"/>
              <a:ea typeface="Arial"/>
              <a:cs typeface="Arial"/>
              <a:sym typeface="Arial"/>
            </a:endParaRPr>
          </a:p>
        </p:txBody>
      </p:sp>
      <p:sp>
        <p:nvSpPr>
          <p:cNvPr id="47" name="Google Shape;47;p5"/>
          <p:cNvSpPr/>
          <p:nvPr/>
        </p:nvSpPr>
        <p:spPr>
          <a:xfrm rot="10800000" flipH="1">
            <a:off x="-4504" y="6540436"/>
            <a:ext cx="12196504" cy="59527"/>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2"/>
              </a:solidFill>
              <a:latin typeface="Arial"/>
              <a:ea typeface="Arial"/>
              <a:cs typeface="Arial"/>
              <a:sym typeface="Arial"/>
            </a:endParaRPr>
          </a:p>
        </p:txBody>
      </p:sp>
      <p:sp>
        <p:nvSpPr>
          <p:cNvPr id="48" name="Google Shape;48;p5"/>
          <p:cNvSpPr txBox="1"/>
          <p:nvPr/>
        </p:nvSpPr>
        <p:spPr>
          <a:xfrm>
            <a:off x="10265664" y="6574604"/>
            <a:ext cx="1925447" cy="307777"/>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GB" sz="1400" b="1">
                <a:solidFill>
                  <a:schemeClr val="accent1"/>
                </a:solidFill>
                <a:latin typeface="Arial"/>
                <a:ea typeface="Arial"/>
                <a:cs typeface="Arial"/>
                <a:sym typeface="Arial"/>
              </a:rPr>
              <a:t>Slide </a:t>
            </a:r>
            <a:fld id="{00000000-1234-1234-1234-123412341234}" type="slidenum">
              <a:rPr lang="en-GB" sz="1400" b="1">
                <a:solidFill>
                  <a:schemeClr val="accent1"/>
                </a:solidFill>
                <a:latin typeface="Arial"/>
                <a:ea typeface="Arial"/>
                <a:cs typeface="Arial"/>
                <a:sym typeface="Arial"/>
              </a:rPr>
              <a:t>‹#›</a:t>
            </a:fld>
            <a:endParaRPr sz="1400" b="1">
              <a:solidFill>
                <a:schemeClr val="accent1"/>
              </a:solidFill>
              <a:latin typeface="Arial"/>
              <a:ea typeface="Arial"/>
              <a:cs typeface="Arial"/>
              <a:sym typeface="Arial"/>
            </a:endParaRPr>
          </a:p>
        </p:txBody>
      </p:sp>
      <p:sp>
        <p:nvSpPr>
          <p:cNvPr id="49" name="Google Shape;49;p5"/>
          <p:cNvSpPr txBox="1">
            <a:spLocks noGrp="1"/>
          </p:cNvSpPr>
          <p:nvPr>
            <p:ph type="title"/>
          </p:nvPr>
        </p:nvSpPr>
        <p:spPr>
          <a:xfrm>
            <a:off x="176048" y="175939"/>
            <a:ext cx="9386864" cy="779002"/>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chemeClr val="lt1"/>
              </a:buClr>
              <a:buSzPts val="4400"/>
              <a:buFont typeface="Arial"/>
              <a:buNone/>
              <a:defRPr sz="4400" b="0" i="0" u="none" strike="noStrike" cap="none">
                <a:solidFill>
                  <a:schemeClr val="lt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50" name="Google Shape;50;p5"/>
          <p:cNvSpPr txBox="1"/>
          <p:nvPr/>
        </p:nvSpPr>
        <p:spPr>
          <a:xfrm>
            <a:off x="-24384" y="6562799"/>
            <a:ext cx="4925568" cy="30773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AU" sz="1400" b="1" i="0" u="none" strike="noStrike" cap="none" dirty="0">
                <a:solidFill>
                  <a:schemeClr val="accent1"/>
                </a:solidFill>
                <a:latin typeface="Arial"/>
                <a:ea typeface="Arial"/>
                <a:cs typeface="Arial"/>
                <a:sym typeface="Arial"/>
              </a:rPr>
              <a:t>WGCV 53 Plenary Cordoba 5-8 March 2024</a:t>
            </a:r>
            <a:endParaRPr lang="en-AU" dirty="0"/>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386050" name="Rectangle 2"/>
          <p:cNvSpPr>
            <a:spLocks noGrp="1" noChangeArrowheads="1"/>
          </p:cNvSpPr>
          <p:nvPr>
            <p:ph type="ctrTitle"/>
          </p:nvPr>
        </p:nvSpPr>
        <p:spPr>
          <a:xfrm>
            <a:off x="819151" y="1860551"/>
            <a:ext cx="10555816" cy="586957"/>
          </a:xfrm>
        </p:spPr>
        <p:txBody>
          <a:bodyPr lIns="90000" tIns="46800" rIns="90000" bIns="46800"/>
          <a:lstStyle>
            <a:lvl1pPr>
              <a:defRPr sz="3200">
                <a:solidFill>
                  <a:srgbClr val="4D4D4D"/>
                </a:solidFill>
              </a:defRPr>
            </a:lvl1pPr>
          </a:lstStyle>
          <a:p>
            <a:pPr lvl="0"/>
            <a:r>
              <a:rPr lang="en-AU" noProof="0" dirty="0"/>
              <a:t>Click to edit Master Title style</a:t>
            </a:r>
          </a:p>
        </p:txBody>
      </p:sp>
      <p:sp>
        <p:nvSpPr>
          <p:cNvPr id="386051" name="Rectangle 3"/>
          <p:cNvSpPr>
            <a:spLocks noGrp="1" noChangeArrowheads="1"/>
          </p:cNvSpPr>
          <p:nvPr>
            <p:ph type="subTitle" idx="1"/>
          </p:nvPr>
        </p:nvSpPr>
        <p:spPr>
          <a:xfrm>
            <a:off x="814917" y="2482852"/>
            <a:ext cx="10555816" cy="422745"/>
          </a:xfrm>
        </p:spPr>
        <p:txBody>
          <a:bodyPr lIns="90000" tIns="46800" rIns="90000" bIns="46800">
            <a:spAutoFit/>
          </a:bodyPr>
          <a:lstStyle>
            <a:lvl1pPr>
              <a:defRPr sz="2133">
                <a:solidFill>
                  <a:schemeClr val="tx1"/>
                </a:solidFill>
              </a:defRPr>
            </a:lvl1pPr>
          </a:lstStyle>
          <a:p>
            <a:pPr lvl="0"/>
            <a:r>
              <a:rPr lang="en-AU" noProof="0" dirty="0"/>
              <a:t>Click to edit Master Author style</a:t>
            </a:r>
          </a:p>
        </p:txBody>
      </p:sp>
      <p:sp>
        <p:nvSpPr>
          <p:cNvPr id="4" name="TextBox 3">
            <a:extLst>
              <a:ext uri="{FF2B5EF4-FFF2-40B4-BE49-F238E27FC236}">
                <a16:creationId xmlns:a16="http://schemas.microsoft.com/office/drawing/2014/main" id="{90C0598D-4541-9A4C-85F8-3E121775304D}"/>
              </a:ext>
            </a:extLst>
          </p:cNvPr>
          <p:cNvSpPr txBox="1"/>
          <p:nvPr userDrawn="1"/>
        </p:nvSpPr>
        <p:spPr>
          <a:xfrm>
            <a:off x="9552384" y="6652817"/>
            <a:ext cx="2304256" cy="205313"/>
          </a:xfrm>
          <a:prstGeom prst="rect">
            <a:avLst/>
          </a:prstGeom>
          <a:noFill/>
        </p:spPr>
        <p:txBody>
          <a:bodyPr wrap="square" lIns="0" tIns="0" rIns="0" bIns="0">
            <a:spAutoFit/>
          </a:bodyPr>
          <a:lstStyle>
            <a:defPPr>
              <a:defRPr lang="en-AU"/>
            </a:defPPr>
            <a:lvl1pPr algn="l" rtl="0" eaLnBrk="0" fontAlgn="base" hangingPunct="0">
              <a:spcBef>
                <a:spcPct val="0"/>
              </a:spcBef>
              <a:spcAft>
                <a:spcPct val="0"/>
              </a:spcAft>
              <a:defRPr kern="1200">
                <a:solidFill>
                  <a:schemeClr val="tx1"/>
                </a:solidFill>
                <a:latin typeface="Arial" charset="0"/>
                <a:ea typeface="+mn-ea"/>
                <a:cs typeface="+mn-cs"/>
              </a:defRPr>
            </a:lvl1pPr>
            <a:lvl2pPr marL="2088215" algn="l" rtl="0" eaLnBrk="0" fontAlgn="base" hangingPunct="0">
              <a:spcBef>
                <a:spcPct val="0"/>
              </a:spcBef>
              <a:spcAft>
                <a:spcPct val="0"/>
              </a:spcAft>
              <a:defRPr kern="1200">
                <a:solidFill>
                  <a:schemeClr val="tx1"/>
                </a:solidFill>
                <a:latin typeface="Arial" charset="0"/>
                <a:ea typeface="+mn-ea"/>
                <a:cs typeface="+mn-cs"/>
              </a:defRPr>
            </a:lvl2pPr>
            <a:lvl3pPr marL="4176431" algn="l" rtl="0" eaLnBrk="0" fontAlgn="base" hangingPunct="0">
              <a:spcBef>
                <a:spcPct val="0"/>
              </a:spcBef>
              <a:spcAft>
                <a:spcPct val="0"/>
              </a:spcAft>
              <a:defRPr kern="1200">
                <a:solidFill>
                  <a:schemeClr val="tx1"/>
                </a:solidFill>
                <a:latin typeface="Arial" charset="0"/>
                <a:ea typeface="+mn-ea"/>
                <a:cs typeface="+mn-cs"/>
              </a:defRPr>
            </a:lvl3pPr>
            <a:lvl4pPr marL="6264646" algn="l" rtl="0" eaLnBrk="0" fontAlgn="base" hangingPunct="0">
              <a:spcBef>
                <a:spcPct val="0"/>
              </a:spcBef>
              <a:spcAft>
                <a:spcPct val="0"/>
              </a:spcAft>
              <a:defRPr kern="1200">
                <a:solidFill>
                  <a:schemeClr val="tx1"/>
                </a:solidFill>
                <a:latin typeface="Arial" charset="0"/>
                <a:ea typeface="+mn-ea"/>
                <a:cs typeface="+mn-cs"/>
              </a:defRPr>
            </a:lvl4pPr>
            <a:lvl5pPr marL="8352861" algn="l" rtl="0" eaLnBrk="0" fontAlgn="base" hangingPunct="0">
              <a:spcBef>
                <a:spcPct val="0"/>
              </a:spcBef>
              <a:spcAft>
                <a:spcPct val="0"/>
              </a:spcAft>
              <a:defRPr kern="1200">
                <a:solidFill>
                  <a:schemeClr val="tx1"/>
                </a:solidFill>
                <a:latin typeface="Arial" charset="0"/>
                <a:ea typeface="+mn-ea"/>
                <a:cs typeface="+mn-cs"/>
              </a:defRPr>
            </a:lvl5pPr>
            <a:lvl6pPr marL="10441076" algn="l" defTabSz="4176431" rtl="0" eaLnBrk="1" latinLnBrk="0" hangingPunct="1">
              <a:defRPr kern="1200">
                <a:solidFill>
                  <a:schemeClr val="tx1"/>
                </a:solidFill>
                <a:latin typeface="Arial" charset="0"/>
                <a:ea typeface="+mn-ea"/>
                <a:cs typeface="+mn-cs"/>
              </a:defRPr>
            </a:lvl6pPr>
            <a:lvl7pPr marL="12529292" algn="l" defTabSz="4176431" rtl="0" eaLnBrk="1" latinLnBrk="0" hangingPunct="1">
              <a:defRPr kern="1200">
                <a:solidFill>
                  <a:schemeClr val="tx1"/>
                </a:solidFill>
                <a:latin typeface="Arial" charset="0"/>
                <a:ea typeface="+mn-ea"/>
                <a:cs typeface="+mn-cs"/>
              </a:defRPr>
            </a:lvl7pPr>
            <a:lvl8pPr marL="14617507" algn="l" defTabSz="4176431" rtl="0" eaLnBrk="1" latinLnBrk="0" hangingPunct="1">
              <a:defRPr kern="1200">
                <a:solidFill>
                  <a:schemeClr val="tx1"/>
                </a:solidFill>
                <a:latin typeface="Arial" charset="0"/>
                <a:ea typeface="+mn-ea"/>
                <a:cs typeface="+mn-cs"/>
              </a:defRPr>
            </a:lvl8pPr>
            <a:lvl9pPr marL="16705722" algn="l" defTabSz="4176431" rtl="0" eaLnBrk="1" latinLnBrk="0" hangingPunct="1">
              <a:defRPr kern="1200">
                <a:solidFill>
                  <a:schemeClr val="tx1"/>
                </a:solidFill>
                <a:latin typeface="Arial" charset="0"/>
                <a:ea typeface="+mn-ea"/>
                <a:cs typeface="+mn-cs"/>
              </a:defRPr>
            </a:lvl9pPr>
          </a:lstStyle>
          <a:p>
            <a:pPr marL="0" marR="0" lvl="0" indent="0" algn="l" defTabSz="1219170" rtl="0" eaLnBrk="0" fontAlgn="base" latinLnBrk="0" hangingPunct="0">
              <a:lnSpc>
                <a:spcPct val="100000"/>
              </a:lnSpc>
              <a:spcBef>
                <a:spcPct val="0"/>
              </a:spcBef>
              <a:spcAft>
                <a:spcPct val="0"/>
              </a:spcAft>
              <a:buClrTx/>
              <a:buSzTx/>
              <a:buFontTx/>
              <a:buNone/>
              <a:tabLst/>
              <a:defRPr/>
            </a:pPr>
            <a:r>
              <a:rPr lang="en-AU" sz="667" kern="1200" dirty="0">
                <a:solidFill>
                  <a:schemeClr val="bg2">
                    <a:lumMod val="75000"/>
                  </a:schemeClr>
                </a:solidFill>
                <a:effectLst/>
                <a:latin typeface="Arial" charset="0"/>
                <a:ea typeface="+mn-ea"/>
                <a:cs typeface="+mn-cs"/>
              </a:rPr>
              <a:t>© Commonwealth of Australia (Geoscience Australia) 2021</a:t>
            </a:r>
          </a:p>
          <a:p>
            <a:pPr marL="0" marR="0" lvl="0" indent="0" algn="l" defTabSz="1219170" rtl="0" eaLnBrk="0" fontAlgn="base" latinLnBrk="0" hangingPunct="0">
              <a:lnSpc>
                <a:spcPct val="100000"/>
              </a:lnSpc>
              <a:spcBef>
                <a:spcPct val="0"/>
              </a:spcBef>
              <a:spcAft>
                <a:spcPct val="0"/>
              </a:spcAft>
              <a:buClrTx/>
              <a:buSzTx/>
              <a:buFontTx/>
              <a:buNone/>
              <a:tabLst/>
              <a:defRPr/>
            </a:pPr>
            <a:endParaRPr lang="en-AU" sz="667" kern="1200" dirty="0">
              <a:solidFill>
                <a:schemeClr val="bg2">
                  <a:lumMod val="75000"/>
                </a:schemeClr>
              </a:solidFill>
              <a:effectLst/>
              <a:latin typeface="Arial" charset="0"/>
              <a:ea typeface="+mn-ea"/>
              <a:cs typeface="+mn-cs"/>
            </a:endParaRPr>
          </a:p>
        </p:txBody>
      </p:sp>
    </p:spTree>
    <p:extLst>
      <p:ext uri="{BB962C8B-B14F-4D97-AF65-F5344CB8AC3E}">
        <p14:creationId xmlns:p14="http://schemas.microsoft.com/office/powerpoint/2010/main" val="69425985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endParaRPr lang="en-AU" dirty="0"/>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4" name="Footer Placeholder 3"/>
          <p:cNvSpPr>
            <a:spLocks noGrp="1"/>
          </p:cNvSpPr>
          <p:nvPr>
            <p:ph type="ftr" sz="quarter" idx="10"/>
          </p:nvPr>
        </p:nvSpPr>
        <p:spPr/>
        <p:txBody>
          <a:bodyPr/>
          <a:lstStyle>
            <a:lvl1pPr>
              <a:defRPr/>
            </a:lvl1pPr>
          </a:lstStyle>
          <a:p>
            <a:endParaRPr lang="en-AU" dirty="0"/>
          </a:p>
        </p:txBody>
      </p:sp>
      <p:sp>
        <p:nvSpPr>
          <p:cNvPr id="5" name="TextBox 4">
            <a:extLst>
              <a:ext uri="{FF2B5EF4-FFF2-40B4-BE49-F238E27FC236}">
                <a16:creationId xmlns:a16="http://schemas.microsoft.com/office/drawing/2014/main" id="{96219589-046D-C94E-8D0A-AA12D48520C4}"/>
              </a:ext>
            </a:extLst>
          </p:cNvPr>
          <p:cNvSpPr txBox="1"/>
          <p:nvPr userDrawn="1"/>
        </p:nvSpPr>
        <p:spPr>
          <a:xfrm>
            <a:off x="3407701" y="6543153"/>
            <a:ext cx="1248139" cy="205313"/>
          </a:xfrm>
          <a:prstGeom prst="rect">
            <a:avLst/>
          </a:prstGeom>
          <a:noFill/>
        </p:spPr>
        <p:txBody>
          <a:bodyPr wrap="square" lIns="0" tIns="0" rIns="0" bIns="0">
            <a:spAutoFit/>
          </a:bodyPr>
          <a:lstStyle>
            <a:defPPr>
              <a:defRPr lang="en-AU"/>
            </a:defPPr>
            <a:lvl1pPr algn="l" rtl="0" eaLnBrk="0" fontAlgn="base" hangingPunct="0">
              <a:spcBef>
                <a:spcPct val="0"/>
              </a:spcBef>
              <a:spcAft>
                <a:spcPct val="0"/>
              </a:spcAft>
              <a:defRPr kern="1200">
                <a:solidFill>
                  <a:schemeClr val="tx1"/>
                </a:solidFill>
                <a:latin typeface="Arial" charset="0"/>
                <a:ea typeface="+mn-ea"/>
                <a:cs typeface="+mn-cs"/>
              </a:defRPr>
            </a:lvl1pPr>
            <a:lvl2pPr marL="2088215" algn="l" rtl="0" eaLnBrk="0" fontAlgn="base" hangingPunct="0">
              <a:spcBef>
                <a:spcPct val="0"/>
              </a:spcBef>
              <a:spcAft>
                <a:spcPct val="0"/>
              </a:spcAft>
              <a:defRPr kern="1200">
                <a:solidFill>
                  <a:schemeClr val="tx1"/>
                </a:solidFill>
                <a:latin typeface="Arial" charset="0"/>
                <a:ea typeface="+mn-ea"/>
                <a:cs typeface="+mn-cs"/>
              </a:defRPr>
            </a:lvl2pPr>
            <a:lvl3pPr marL="4176431" algn="l" rtl="0" eaLnBrk="0" fontAlgn="base" hangingPunct="0">
              <a:spcBef>
                <a:spcPct val="0"/>
              </a:spcBef>
              <a:spcAft>
                <a:spcPct val="0"/>
              </a:spcAft>
              <a:defRPr kern="1200">
                <a:solidFill>
                  <a:schemeClr val="tx1"/>
                </a:solidFill>
                <a:latin typeface="Arial" charset="0"/>
                <a:ea typeface="+mn-ea"/>
                <a:cs typeface="+mn-cs"/>
              </a:defRPr>
            </a:lvl3pPr>
            <a:lvl4pPr marL="6264646" algn="l" rtl="0" eaLnBrk="0" fontAlgn="base" hangingPunct="0">
              <a:spcBef>
                <a:spcPct val="0"/>
              </a:spcBef>
              <a:spcAft>
                <a:spcPct val="0"/>
              </a:spcAft>
              <a:defRPr kern="1200">
                <a:solidFill>
                  <a:schemeClr val="tx1"/>
                </a:solidFill>
                <a:latin typeface="Arial" charset="0"/>
                <a:ea typeface="+mn-ea"/>
                <a:cs typeface="+mn-cs"/>
              </a:defRPr>
            </a:lvl4pPr>
            <a:lvl5pPr marL="8352861" algn="l" rtl="0" eaLnBrk="0" fontAlgn="base" hangingPunct="0">
              <a:spcBef>
                <a:spcPct val="0"/>
              </a:spcBef>
              <a:spcAft>
                <a:spcPct val="0"/>
              </a:spcAft>
              <a:defRPr kern="1200">
                <a:solidFill>
                  <a:schemeClr val="tx1"/>
                </a:solidFill>
                <a:latin typeface="Arial" charset="0"/>
                <a:ea typeface="+mn-ea"/>
                <a:cs typeface="+mn-cs"/>
              </a:defRPr>
            </a:lvl5pPr>
            <a:lvl6pPr marL="10441076" algn="l" defTabSz="4176431" rtl="0" eaLnBrk="1" latinLnBrk="0" hangingPunct="1">
              <a:defRPr kern="1200">
                <a:solidFill>
                  <a:schemeClr val="tx1"/>
                </a:solidFill>
                <a:latin typeface="Arial" charset="0"/>
                <a:ea typeface="+mn-ea"/>
                <a:cs typeface="+mn-cs"/>
              </a:defRPr>
            </a:lvl6pPr>
            <a:lvl7pPr marL="12529292" algn="l" defTabSz="4176431" rtl="0" eaLnBrk="1" latinLnBrk="0" hangingPunct="1">
              <a:defRPr kern="1200">
                <a:solidFill>
                  <a:schemeClr val="tx1"/>
                </a:solidFill>
                <a:latin typeface="Arial" charset="0"/>
                <a:ea typeface="+mn-ea"/>
                <a:cs typeface="+mn-cs"/>
              </a:defRPr>
            </a:lvl7pPr>
            <a:lvl8pPr marL="14617507" algn="l" defTabSz="4176431" rtl="0" eaLnBrk="1" latinLnBrk="0" hangingPunct="1">
              <a:defRPr kern="1200">
                <a:solidFill>
                  <a:schemeClr val="tx1"/>
                </a:solidFill>
                <a:latin typeface="Arial" charset="0"/>
                <a:ea typeface="+mn-ea"/>
                <a:cs typeface="+mn-cs"/>
              </a:defRPr>
            </a:lvl8pPr>
            <a:lvl9pPr marL="16705722" algn="l" defTabSz="4176431" rtl="0" eaLnBrk="1" latinLnBrk="0" hangingPunct="1">
              <a:defRPr kern="1200">
                <a:solidFill>
                  <a:schemeClr val="tx1"/>
                </a:solidFill>
                <a:latin typeface="Arial" charset="0"/>
                <a:ea typeface="+mn-ea"/>
                <a:cs typeface="+mn-cs"/>
              </a:defRPr>
            </a:lvl9pPr>
          </a:lstStyle>
          <a:p>
            <a:pPr marL="0" marR="0" lvl="0" indent="0" algn="l" defTabSz="1219170" rtl="0" eaLnBrk="0" fontAlgn="base" latinLnBrk="0" hangingPunct="0">
              <a:lnSpc>
                <a:spcPct val="100000"/>
              </a:lnSpc>
              <a:spcBef>
                <a:spcPct val="0"/>
              </a:spcBef>
              <a:spcAft>
                <a:spcPct val="0"/>
              </a:spcAft>
              <a:buClrTx/>
              <a:buSzTx/>
              <a:buFontTx/>
              <a:buNone/>
              <a:tabLst/>
              <a:defRPr/>
            </a:pPr>
            <a:r>
              <a:rPr lang="en-AU" sz="667" kern="1200" dirty="0">
                <a:solidFill>
                  <a:schemeClr val="bg1"/>
                </a:solidFill>
                <a:effectLst/>
                <a:latin typeface="Arial" charset="0"/>
                <a:ea typeface="+mn-ea"/>
                <a:cs typeface="+mn-cs"/>
              </a:rPr>
              <a:t>© Commonwealth of Australia (Geoscience Australia) 2021</a:t>
            </a:r>
          </a:p>
        </p:txBody>
      </p:sp>
    </p:spTree>
    <p:extLst>
      <p:ext uri="{BB962C8B-B14F-4D97-AF65-F5344CB8AC3E}">
        <p14:creationId xmlns:p14="http://schemas.microsoft.com/office/powerpoint/2010/main" val="270684844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bg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1524766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Footer Placeholder 3"/>
          <p:cNvSpPr>
            <a:spLocks noGrp="1"/>
          </p:cNvSpPr>
          <p:nvPr>
            <p:ph type="ftr" sz="quarter" idx="10"/>
          </p:nvPr>
        </p:nvSpPr>
        <p:spPr/>
        <p:txBody>
          <a:bodyPr/>
          <a:lstStyle>
            <a:lvl1pPr>
              <a:defRPr/>
            </a:lvl1pPr>
          </a:lstStyle>
          <a:p>
            <a:r>
              <a:rPr lang="en-AU"/>
              <a:t>Phone:</a:t>
            </a:r>
            <a:r>
              <a:rPr lang="en-AU" b="0"/>
              <a:t> +61 2 6249 9111</a:t>
            </a:r>
          </a:p>
          <a:p>
            <a:r>
              <a:rPr lang="en-AU"/>
              <a:t>Web:</a:t>
            </a:r>
            <a:r>
              <a:rPr lang="en-AU" b="0"/>
              <a:t> www.ga.gov.au</a:t>
            </a:r>
          </a:p>
          <a:p>
            <a:r>
              <a:rPr lang="en-AU"/>
              <a:t>Email:</a:t>
            </a:r>
            <a:r>
              <a:rPr lang="en-AU" b="0"/>
              <a:t> feedback@ga.gov.au</a:t>
            </a:r>
          </a:p>
          <a:p>
            <a:r>
              <a:rPr lang="en-AU"/>
              <a:t>Address:</a:t>
            </a:r>
            <a:r>
              <a:rPr lang="en-AU" b="0"/>
              <a:t> Cnr Jerrabomberra Avenue and Hindmarsh Drive, Symonston ACT 2609</a:t>
            </a:r>
          </a:p>
          <a:p>
            <a:r>
              <a:rPr lang="en-AU"/>
              <a:t>Postal Address:</a:t>
            </a:r>
            <a:r>
              <a:rPr lang="en-AU" b="0"/>
              <a:t> GPO Box 378, Canberra ACT 2601</a:t>
            </a:r>
          </a:p>
        </p:txBody>
      </p:sp>
    </p:spTree>
    <p:extLst>
      <p:ext uri="{BB962C8B-B14F-4D97-AF65-F5344CB8AC3E}">
        <p14:creationId xmlns:p14="http://schemas.microsoft.com/office/powerpoint/2010/main" val="25630544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Content with Caption">
  <p:cSld name="Content with Caption">
    <p:spTree>
      <p:nvGrpSpPr>
        <p:cNvPr id="1" name="Shape 51"/>
        <p:cNvGrpSpPr/>
        <p:nvPr/>
      </p:nvGrpSpPr>
      <p:grpSpPr>
        <a:xfrm>
          <a:off x="0" y="0"/>
          <a:ext cx="0" cy="0"/>
          <a:chOff x="0" y="0"/>
          <a:chExt cx="0" cy="0"/>
        </a:xfrm>
      </p:grpSpPr>
      <p:sp>
        <p:nvSpPr>
          <p:cNvPr id="52" name="Google Shape;52;p6"/>
          <p:cNvSpPr/>
          <p:nvPr/>
        </p:nvSpPr>
        <p:spPr>
          <a:xfrm>
            <a:off x="0" y="1"/>
            <a:ext cx="12192000" cy="1037492"/>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2"/>
              </a:solidFill>
              <a:latin typeface="Arial"/>
              <a:ea typeface="Arial"/>
              <a:cs typeface="Arial"/>
              <a:sym typeface="Arial"/>
            </a:endParaRPr>
          </a:p>
        </p:txBody>
      </p:sp>
      <p:pic>
        <p:nvPicPr>
          <p:cNvPr id="53" name="Google Shape;53;p6"/>
          <p:cNvPicPr preferRelativeResize="0"/>
          <p:nvPr/>
        </p:nvPicPr>
        <p:blipFill rotWithShape="1">
          <a:blip r:embed="rId2">
            <a:alphaModFix amt="34000"/>
          </a:blip>
          <a:srcRect l="51339" t="39269" r="-2839" b="35419"/>
          <a:stretch/>
        </p:blipFill>
        <p:spPr>
          <a:xfrm flipH="1">
            <a:off x="9304422" y="0"/>
            <a:ext cx="2887578" cy="1037492"/>
          </a:xfrm>
          <a:prstGeom prst="rect">
            <a:avLst/>
          </a:prstGeom>
          <a:noFill/>
          <a:ln>
            <a:noFill/>
          </a:ln>
        </p:spPr>
      </p:pic>
      <p:pic>
        <p:nvPicPr>
          <p:cNvPr id="54" name="Google Shape;54;p6"/>
          <p:cNvPicPr preferRelativeResize="0"/>
          <p:nvPr/>
        </p:nvPicPr>
        <p:blipFill rotWithShape="1">
          <a:blip r:embed="rId3">
            <a:alphaModFix/>
          </a:blip>
          <a:srcRect/>
          <a:stretch/>
        </p:blipFill>
        <p:spPr>
          <a:xfrm>
            <a:off x="9791700" y="111656"/>
            <a:ext cx="2027900" cy="803439"/>
          </a:xfrm>
          <a:prstGeom prst="rect">
            <a:avLst/>
          </a:prstGeom>
          <a:noFill/>
          <a:ln>
            <a:noFill/>
          </a:ln>
          <a:effectLst>
            <a:outerShdw blurRad="50800" dist="38100" dir="2700000" algn="tl" rotWithShape="0">
              <a:srgbClr val="000000">
                <a:alpha val="40000"/>
              </a:srgbClr>
            </a:outerShdw>
          </a:effectLst>
        </p:spPr>
      </p:pic>
      <p:sp>
        <p:nvSpPr>
          <p:cNvPr id="55" name="Google Shape;55;p6"/>
          <p:cNvSpPr/>
          <p:nvPr/>
        </p:nvSpPr>
        <p:spPr>
          <a:xfrm>
            <a:off x="-1778" y="6574604"/>
            <a:ext cx="12193777" cy="283396"/>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2"/>
              </a:solidFill>
              <a:latin typeface="Arial"/>
              <a:ea typeface="Arial"/>
              <a:cs typeface="Arial"/>
              <a:sym typeface="Arial"/>
            </a:endParaRPr>
          </a:p>
        </p:txBody>
      </p:sp>
      <p:sp>
        <p:nvSpPr>
          <p:cNvPr id="56" name="Google Shape;56;p6"/>
          <p:cNvSpPr/>
          <p:nvPr/>
        </p:nvSpPr>
        <p:spPr>
          <a:xfrm rot="10800000" flipH="1">
            <a:off x="-4504" y="6540436"/>
            <a:ext cx="12196504" cy="59527"/>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2"/>
              </a:solidFill>
              <a:latin typeface="Arial"/>
              <a:ea typeface="Arial"/>
              <a:cs typeface="Arial"/>
              <a:sym typeface="Arial"/>
            </a:endParaRPr>
          </a:p>
        </p:txBody>
      </p:sp>
      <p:sp>
        <p:nvSpPr>
          <p:cNvPr id="57" name="Google Shape;57;p6"/>
          <p:cNvSpPr txBox="1">
            <a:spLocks noGrp="1"/>
          </p:cNvSpPr>
          <p:nvPr>
            <p:ph type="body" idx="1"/>
          </p:nvPr>
        </p:nvSpPr>
        <p:spPr>
          <a:xfrm>
            <a:off x="5180012" y="1373852"/>
            <a:ext cx="6172200" cy="4694402"/>
          </a:xfrm>
          <a:prstGeom prst="rect">
            <a:avLst/>
          </a:prstGeom>
          <a:noFill/>
          <a:ln>
            <a:noFill/>
          </a:ln>
        </p:spPr>
        <p:txBody>
          <a:bodyPr spcFirstLastPara="1" wrap="square" lIns="91425" tIns="45700" rIns="91425" bIns="45700" anchor="t" anchorCtr="0">
            <a:noAutofit/>
          </a:bodyPr>
          <a:lstStyle>
            <a:lvl1pPr marL="457200" marR="0" lvl="0" indent="-431800" algn="l" rtl="0">
              <a:lnSpc>
                <a:spcPct val="90000"/>
              </a:lnSpc>
              <a:spcBef>
                <a:spcPts val="1000"/>
              </a:spcBef>
              <a:spcAft>
                <a:spcPts val="0"/>
              </a:spcAft>
              <a:buClr>
                <a:schemeClr val="dk1"/>
              </a:buClr>
              <a:buSzPts val="3200"/>
              <a:buFont typeface="Noto Sans Symbols"/>
              <a:buChar char="❖"/>
              <a:defRPr sz="3200" b="0" i="0" u="none" strike="noStrike" cap="none">
                <a:solidFill>
                  <a:schemeClr val="dk1"/>
                </a:solidFill>
                <a:latin typeface="Arial"/>
                <a:ea typeface="Arial"/>
                <a:cs typeface="Arial"/>
                <a:sym typeface="Arial"/>
              </a:defRPr>
            </a:lvl1pPr>
            <a:lvl2pPr marL="914400" marR="0" lvl="1" indent="-406400" algn="l" rtl="0">
              <a:lnSpc>
                <a:spcPct val="90000"/>
              </a:lnSpc>
              <a:spcBef>
                <a:spcPts val="500"/>
              </a:spcBef>
              <a:spcAft>
                <a:spcPts val="0"/>
              </a:spcAft>
              <a:buClr>
                <a:schemeClr val="dk1"/>
              </a:buClr>
              <a:buSzPts val="2800"/>
              <a:buFont typeface="Noto Sans Symbols"/>
              <a:buChar char="▪"/>
              <a:defRPr sz="2800" b="0" i="0" u="none" strike="noStrike" cap="none">
                <a:solidFill>
                  <a:schemeClr val="dk1"/>
                </a:solidFill>
                <a:latin typeface="Arial"/>
                <a:ea typeface="Arial"/>
                <a:cs typeface="Arial"/>
                <a:sym typeface="Arial"/>
              </a:defRPr>
            </a:lvl2pPr>
            <a:lvl3pPr marL="1371600" marR="0" lvl="2" indent="-381000" algn="l" rtl="0">
              <a:lnSpc>
                <a:spcPct val="90000"/>
              </a:lnSpc>
              <a:spcBef>
                <a:spcPts val="500"/>
              </a:spcBef>
              <a:spcAft>
                <a:spcPts val="0"/>
              </a:spcAft>
              <a:buClr>
                <a:schemeClr val="dk1"/>
              </a:buClr>
              <a:buSzPts val="2400"/>
              <a:buFont typeface="Courier New"/>
              <a:buChar char="o"/>
              <a:defRPr sz="2400" b="0" i="0" u="none" strike="noStrike" cap="none">
                <a:solidFill>
                  <a:schemeClr val="dk1"/>
                </a:solidFill>
                <a:latin typeface="Arial"/>
                <a:ea typeface="Arial"/>
                <a:cs typeface="Arial"/>
                <a:sym typeface="Arial"/>
              </a:defRPr>
            </a:lvl3pPr>
            <a:lvl4pPr marL="1828800" marR="0" lvl="3"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58" name="Google Shape;58;p6"/>
          <p:cNvSpPr txBox="1">
            <a:spLocks noGrp="1"/>
          </p:cNvSpPr>
          <p:nvPr>
            <p:ph type="body" idx="2"/>
          </p:nvPr>
        </p:nvSpPr>
        <p:spPr>
          <a:xfrm>
            <a:off x="839788" y="1373852"/>
            <a:ext cx="3932237" cy="4630558"/>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1pPr>
            <a:lvl2pPr marL="914400" marR="0" lvl="1" indent="-228600" algn="l" rtl="0">
              <a:lnSpc>
                <a:spcPct val="90000"/>
              </a:lnSpc>
              <a:spcBef>
                <a:spcPts val="50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2pPr>
            <a:lvl3pPr marL="1371600" marR="0" lvl="2"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3pPr>
            <a:lvl4pPr marL="1828800" marR="0" lvl="3"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4pPr>
            <a:lvl5pPr marL="2286000" marR="0" lvl="4"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5pPr>
            <a:lvl6pPr marL="2743200" marR="0" lvl="5"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6pPr>
            <a:lvl7pPr marL="3200400" marR="0" lvl="6"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7pPr>
            <a:lvl8pPr marL="3657600" marR="0" lvl="7"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8pPr>
            <a:lvl9pPr marL="4114800" marR="0" lvl="8"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9pPr>
          </a:lstStyle>
          <a:p>
            <a:endParaRPr/>
          </a:p>
        </p:txBody>
      </p:sp>
      <p:sp>
        <p:nvSpPr>
          <p:cNvPr id="59" name="Google Shape;59;p6"/>
          <p:cNvSpPr txBox="1"/>
          <p:nvPr/>
        </p:nvSpPr>
        <p:spPr>
          <a:xfrm>
            <a:off x="10265664" y="6574604"/>
            <a:ext cx="1925447" cy="307777"/>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GB" sz="1400" b="1">
                <a:solidFill>
                  <a:schemeClr val="accent1"/>
                </a:solidFill>
                <a:latin typeface="Arial"/>
                <a:ea typeface="Arial"/>
                <a:cs typeface="Arial"/>
                <a:sym typeface="Arial"/>
              </a:rPr>
              <a:t>Slide </a:t>
            </a:r>
            <a:fld id="{00000000-1234-1234-1234-123412341234}" type="slidenum">
              <a:rPr lang="en-GB" sz="1400" b="1">
                <a:solidFill>
                  <a:schemeClr val="accent1"/>
                </a:solidFill>
                <a:latin typeface="Arial"/>
                <a:ea typeface="Arial"/>
                <a:cs typeface="Arial"/>
                <a:sym typeface="Arial"/>
              </a:rPr>
              <a:t>‹#›</a:t>
            </a:fld>
            <a:endParaRPr sz="1400" b="1">
              <a:solidFill>
                <a:schemeClr val="accent1"/>
              </a:solidFill>
              <a:latin typeface="Arial"/>
              <a:ea typeface="Arial"/>
              <a:cs typeface="Arial"/>
              <a:sym typeface="Arial"/>
            </a:endParaRPr>
          </a:p>
        </p:txBody>
      </p:sp>
      <p:sp>
        <p:nvSpPr>
          <p:cNvPr id="60" name="Google Shape;60;p6"/>
          <p:cNvSpPr txBox="1">
            <a:spLocks noGrp="1"/>
          </p:cNvSpPr>
          <p:nvPr>
            <p:ph type="title"/>
          </p:nvPr>
        </p:nvSpPr>
        <p:spPr>
          <a:xfrm>
            <a:off x="176048" y="175939"/>
            <a:ext cx="9386864" cy="779002"/>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chemeClr val="lt1"/>
              </a:buClr>
              <a:buSzPts val="4400"/>
              <a:buFont typeface="Arial"/>
              <a:buNone/>
              <a:defRPr sz="4400" b="0" i="0" u="none" strike="noStrike" cap="none">
                <a:solidFill>
                  <a:schemeClr val="lt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61" name="Google Shape;61;p6"/>
          <p:cNvSpPr txBox="1"/>
          <p:nvPr/>
        </p:nvSpPr>
        <p:spPr>
          <a:xfrm>
            <a:off x="-24384" y="6562799"/>
            <a:ext cx="4925568" cy="30777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AU" sz="1400" b="1" i="0" u="none" strike="noStrike" cap="none" dirty="0">
                <a:solidFill>
                  <a:schemeClr val="accent1"/>
                </a:solidFill>
                <a:latin typeface="Arial"/>
                <a:ea typeface="Arial"/>
                <a:cs typeface="Arial"/>
                <a:sym typeface="Arial"/>
              </a:rPr>
              <a:t>WGCV 53 Plenary Cordoba 5-8 March 2024</a:t>
            </a:r>
            <a:endParaRPr lang="en-AU"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21"/>
        <p:cNvGrpSpPr/>
        <p:nvPr/>
      </p:nvGrpSpPr>
      <p:grpSpPr>
        <a:xfrm>
          <a:off x="0" y="0"/>
          <a:ext cx="0" cy="0"/>
          <a:chOff x="0" y="0"/>
          <a:chExt cx="0" cy="0"/>
        </a:xfrm>
      </p:grpSpPr>
      <p:sp>
        <p:nvSpPr>
          <p:cNvPr id="22" name="Google Shape;22;p3"/>
          <p:cNvSpPr/>
          <p:nvPr/>
        </p:nvSpPr>
        <p:spPr>
          <a:xfrm>
            <a:off x="0" y="1"/>
            <a:ext cx="12192000" cy="1037492"/>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dk2"/>
              </a:solidFill>
              <a:latin typeface="Arial"/>
              <a:ea typeface="Arial"/>
              <a:cs typeface="Arial"/>
              <a:sym typeface="Arial"/>
            </a:endParaRPr>
          </a:p>
        </p:txBody>
      </p:sp>
      <p:pic>
        <p:nvPicPr>
          <p:cNvPr id="23" name="Google Shape;23;p3"/>
          <p:cNvPicPr preferRelativeResize="0"/>
          <p:nvPr/>
        </p:nvPicPr>
        <p:blipFill rotWithShape="1">
          <a:blip r:embed="rId2">
            <a:alphaModFix amt="34000"/>
          </a:blip>
          <a:srcRect l="51339" t="39269" r="-2839" b="35419"/>
          <a:stretch/>
        </p:blipFill>
        <p:spPr>
          <a:xfrm flipH="1">
            <a:off x="9304422" y="0"/>
            <a:ext cx="2887578" cy="1037492"/>
          </a:xfrm>
          <a:prstGeom prst="rect">
            <a:avLst/>
          </a:prstGeom>
          <a:noFill/>
          <a:ln>
            <a:noFill/>
          </a:ln>
        </p:spPr>
      </p:pic>
      <p:pic>
        <p:nvPicPr>
          <p:cNvPr id="24" name="Google Shape;24;p3"/>
          <p:cNvPicPr preferRelativeResize="0"/>
          <p:nvPr/>
        </p:nvPicPr>
        <p:blipFill rotWithShape="1">
          <a:blip r:embed="rId3">
            <a:alphaModFix/>
          </a:blip>
          <a:srcRect/>
          <a:stretch/>
        </p:blipFill>
        <p:spPr>
          <a:xfrm>
            <a:off x="9791700" y="111656"/>
            <a:ext cx="2027900" cy="803439"/>
          </a:xfrm>
          <a:prstGeom prst="rect">
            <a:avLst/>
          </a:prstGeom>
          <a:noFill/>
          <a:ln>
            <a:noFill/>
          </a:ln>
          <a:effectLst>
            <a:outerShdw blurRad="50800" dist="38100" dir="2700000" algn="tl" rotWithShape="0">
              <a:srgbClr val="000000">
                <a:alpha val="40000"/>
              </a:srgbClr>
            </a:outerShdw>
          </a:effectLst>
        </p:spPr>
      </p:pic>
      <p:sp>
        <p:nvSpPr>
          <p:cNvPr id="25" name="Google Shape;25;p3"/>
          <p:cNvSpPr/>
          <p:nvPr/>
        </p:nvSpPr>
        <p:spPr>
          <a:xfrm>
            <a:off x="-1778" y="6574604"/>
            <a:ext cx="12193777" cy="283396"/>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dk2"/>
              </a:solidFill>
              <a:latin typeface="Arial"/>
              <a:ea typeface="Arial"/>
              <a:cs typeface="Arial"/>
              <a:sym typeface="Arial"/>
            </a:endParaRPr>
          </a:p>
        </p:txBody>
      </p:sp>
      <p:sp>
        <p:nvSpPr>
          <p:cNvPr id="26" name="Google Shape;26;p3"/>
          <p:cNvSpPr/>
          <p:nvPr/>
        </p:nvSpPr>
        <p:spPr>
          <a:xfrm rot="10800000" flipH="1">
            <a:off x="-4504" y="6540436"/>
            <a:ext cx="12196504" cy="59527"/>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dk2"/>
              </a:solidFill>
              <a:latin typeface="Arial"/>
              <a:ea typeface="Arial"/>
              <a:cs typeface="Arial"/>
              <a:sym typeface="Arial"/>
            </a:endParaRPr>
          </a:p>
        </p:txBody>
      </p:sp>
      <p:sp>
        <p:nvSpPr>
          <p:cNvPr id="27" name="Google Shape;27;p3"/>
          <p:cNvSpPr txBox="1"/>
          <p:nvPr/>
        </p:nvSpPr>
        <p:spPr>
          <a:xfrm>
            <a:off x="10265664" y="6574604"/>
            <a:ext cx="1925447" cy="307777"/>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GB" sz="1400" b="1" i="0" u="none" strike="noStrike" cap="none">
                <a:solidFill>
                  <a:schemeClr val="accent1"/>
                </a:solidFill>
                <a:latin typeface="Arial"/>
                <a:ea typeface="Arial"/>
                <a:cs typeface="Arial"/>
                <a:sym typeface="Arial"/>
              </a:rPr>
              <a:t>Slide </a:t>
            </a:r>
            <a:fld id="{00000000-1234-1234-1234-123412341234}" type="slidenum">
              <a:rPr lang="en-GB" sz="1400" b="1" i="0" u="none" strike="noStrike" cap="none">
                <a:solidFill>
                  <a:schemeClr val="accent1"/>
                </a:solidFill>
                <a:latin typeface="Arial"/>
                <a:ea typeface="Arial"/>
                <a:cs typeface="Arial"/>
                <a:sym typeface="Arial"/>
              </a:rPr>
              <a:t>‹#›</a:t>
            </a:fld>
            <a:endParaRPr sz="1400" b="1" i="0" u="none" strike="noStrike" cap="none">
              <a:solidFill>
                <a:schemeClr val="accent1"/>
              </a:solidFill>
              <a:latin typeface="Arial"/>
              <a:ea typeface="Arial"/>
              <a:cs typeface="Arial"/>
              <a:sym typeface="Arial"/>
            </a:endParaRPr>
          </a:p>
        </p:txBody>
      </p:sp>
      <p:sp>
        <p:nvSpPr>
          <p:cNvPr id="28" name="Google Shape;28;p3"/>
          <p:cNvSpPr txBox="1"/>
          <p:nvPr/>
        </p:nvSpPr>
        <p:spPr>
          <a:xfrm>
            <a:off x="-24384" y="6562799"/>
            <a:ext cx="4925700" cy="7389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b="1" dirty="0">
                <a:solidFill>
                  <a:schemeClr val="accent1"/>
                </a:solidFill>
              </a:rPr>
              <a:t>WGCV</a:t>
            </a:r>
            <a:r>
              <a:rPr lang="en-GB" sz="1400" b="1" i="0" u="none" strike="noStrike" cap="none" dirty="0">
                <a:solidFill>
                  <a:schemeClr val="accent1"/>
                </a:solidFill>
                <a:latin typeface="Arial"/>
                <a:ea typeface="Arial"/>
                <a:cs typeface="Arial"/>
                <a:sym typeface="Arial"/>
              </a:rPr>
              <a:t>-</a:t>
            </a:r>
            <a:r>
              <a:rPr lang="en-GB" b="1" dirty="0">
                <a:solidFill>
                  <a:schemeClr val="accent1"/>
                </a:solidFill>
              </a:rPr>
              <a:t>53 Plenary Cordoba</a:t>
            </a:r>
            <a:r>
              <a:rPr lang="en-GB" sz="1400" b="1" i="0" u="none" strike="noStrike" cap="none" dirty="0">
                <a:solidFill>
                  <a:schemeClr val="accent1"/>
                </a:solidFill>
                <a:latin typeface="Arial"/>
                <a:ea typeface="Arial"/>
                <a:cs typeface="Arial"/>
                <a:sym typeface="Arial"/>
              </a:rPr>
              <a:t>, </a:t>
            </a:r>
            <a:r>
              <a:rPr lang="en-GB" b="1" dirty="0">
                <a:solidFill>
                  <a:schemeClr val="accent1"/>
                </a:solidFill>
              </a:rPr>
              <a:t>5-8 March 2024</a:t>
            </a:r>
            <a:endParaRPr b="1" dirty="0">
              <a:solidFill>
                <a:schemeClr val="accent1"/>
              </a:solidFill>
            </a:endParaRPr>
          </a:p>
          <a:p>
            <a:pPr marL="0" marR="0" lvl="0" indent="0" algn="l" rtl="0">
              <a:spcBef>
                <a:spcPts val="0"/>
              </a:spcBef>
              <a:spcAft>
                <a:spcPts val="0"/>
              </a:spcAft>
              <a:buClr>
                <a:schemeClr val="dk1"/>
              </a:buClr>
              <a:buSzPts val="1100"/>
              <a:buFont typeface="Arial"/>
              <a:buNone/>
            </a:pPr>
            <a:endParaRPr b="1" dirty="0">
              <a:solidFill>
                <a:schemeClr val="accent1"/>
              </a:solidFill>
            </a:endParaRPr>
          </a:p>
          <a:p>
            <a:pPr marL="0" marR="0" lvl="0" indent="0" algn="l" rtl="0">
              <a:spcBef>
                <a:spcPts val="0"/>
              </a:spcBef>
              <a:spcAft>
                <a:spcPts val="0"/>
              </a:spcAft>
              <a:buNone/>
            </a:pPr>
            <a:endParaRPr b="1" dirty="0">
              <a:solidFill>
                <a:schemeClr val="accent1"/>
              </a:solidFill>
            </a:endParaRPr>
          </a:p>
        </p:txBody>
      </p:sp>
      <p:sp>
        <p:nvSpPr>
          <p:cNvPr id="29" name="Google Shape;29;p3"/>
          <p:cNvSpPr txBox="1">
            <a:spLocks noGrp="1"/>
          </p:cNvSpPr>
          <p:nvPr>
            <p:ph type="body" idx="1"/>
          </p:nvPr>
        </p:nvSpPr>
        <p:spPr>
          <a:xfrm>
            <a:off x="324233" y="1558533"/>
            <a:ext cx="11495400" cy="4662871"/>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chemeClr val="dk1"/>
              </a:buClr>
              <a:buSzPts val="2800"/>
              <a:buFont typeface="Noto Sans Symbols"/>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Noto Sans Symbols"/>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Courier New"/>
              <a:buChar char="o"/>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dirty="0"/>
          </a:p>
        </p:txBody>
      </p:sp>
      <p:sp>
        <p:nvSpPr>
          <p:cNvPr id="30" name="Google Shape;30;p3"/>
          <p:cNvSpPr txBox="1">
            <a:spLocks noGrp="1"/>
          </p:cNvSpPr>
          <p:nvPr>
            <p:ph type="title"/>
          </p:nvPr>
        </p:nvSpPr>
        <p:spPr>
          <a:xfrm>
            <a:off x="176048" y="175939"/>
            <a:ext cx="9386864" cy="779002"/>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chemeClr val="lt1"/>
              </a:buClr>
              <a:buSzPts val="4400"/>
              <a:buFont typeface="Arial"/>
              <a:buNone/>
              <a:defRPr sz="4400" b="0" i="0" u="none" strike="noStrike" cap="none">
                <a:solidFill>
                  <a:schemeClr val="lt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Tree>
    <p:extLst>
      <p:ext uri="{BB962C8B-B14F-4D97-AF65-F5344CB8AC3E}">
        <p14:creationId xmlns:p14="http://schemas.microsoft.com/office/powerpoint/2010/main" val="26580516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5" name="Picture 2" descr="E:\Projects\L8 Ops\Data\107-71-LS8-2013512-land and water stretch-1.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39688"/>
            <a:ext cx="12192000" cy="12350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235668" y="1569996"/>
            <a:ext cx="10363200" cy="1470025"/>
          </a:xfrm>
        </p:spPr>
        <p:txBody>
          <a:bodyPr/>
          <a:lstStyle>
            <a:lvl1pPr>
              <a:defRPr sz="3200" b="1">
                <a:effectLst/>
              </a:defRPr>
            </a:lvl1pPr>
          </a:lstStyle>
          <a:p>
            <a:r>
              <a:rPr lang="en-US" dirty="0"/>
              <a:t>Click to edit Master title style</a:t>
            </a:r>
          </a:p>
        </p:txBody>
      </p:sp>
      <p:sp>
        <p:nvSpPr>
          <p:cNvPr id="3" name="Subtitle 2"/>
          <p:cNvSpPr>
            <a:spLocks noGrp="1"/>
          </p:cNvSpPr>
          <p:nvPr>
            <p:ph type="subTitle" idx="1"/>
          </p:nvPr>
        </p:nvSpPr>
        <p:spPr>
          <a:xfrm>
            <a:off x="235669" y="3252020"/>
            <a:ext cx="8067369" cy="1654278"/>
          </a:xfrm>
        </p:spPr>
        <p:txBody>
          <a:bodyPr anchor="ctr"/>
          <a:lstStyle>
            <a:lvl1pPr marL="0" indent="0" algn="l">
              <a:buNone/>
              <a:defRPr/>
            </a:lvl1pPr>
            <a:lvl2pPr marL="342900" indent="0" algn="ctr">
              <a:buNone/>
              <a:defRPr/>
            </a:lvl2pPr>
            <a:lvl3pPr marL="685800" indent="0" algn="ctr">
              <a:buNone/>
              <a:defRPr/>
            </a:lvl3pPr>
            <a:lvl4pPr marL="1028700" indent="0" algn="ctr">
              <a:buNone/>
              <a:defRPr/>
            </a:lvl4pPr>
            <a:lvl5pPr marL="1371600" indent="0" algn="ctr">
              <a:buNone/>
              <a:defRPr/>
            </a:lvl5pPr>
            <a:lvl6pPr marL="1714500" indent="0" algn="ctr">
              <a:buNone/>
              <a:defRPr/>
            </a:lvl6pPr>
            <a:lvl7pPr marL="2057400" indent="0" algn="ctr">
              <a:buNone/>
              <a:defRPr/>
            </a:lvl7pPr>
            <a:lvl8pPr marL="2400300" indent="0" algn="ctr">
              <a:buNone/>
              <a:defRPr/>
            </a:lvl8pPr>
            <a:lvl9pPr marL="2743200" indent="0" algn="ctr">
              <a:buNone/>
              <a:defRPr/>
            </a:lvl9pPr>
          </a:lstStyle>
          <a:p>
            <a:r>
              <a:rPr lang="en-US" dirty="0"/>
              <a:t>Click to edit Master subtitle style</a:t>
            </a:r>
          </a:p>
        </p:txBody>
      </p:sp>
      <p:sp>
        <p:nvSpPr>
          <p:cNvPr id="7" name="Text Placeholder 6"/>
          <p:cNvSpPr>
            <a:spLocks noGrp="1"/>
          </p:cNvSpPr>
          <p:nvPr>
            <p:ph type="body" sz="quarter" idx="10"/>
          </p:nvPr>
        </p:nvSpPr>
        <p:spPr>
          <a:xfrm>
            <a:off x="235668" y="5053778"/>
            <a:ext cx="3149600" cy="609600"/>
          </a:xfrm>
        </p:spPr>
        <p:txBody>
          <a:bodyPr/>
          <a:lstStyle>
            <a:lvl1pPr marL="0" indent="0">
              <a:buNone/>
              <a:defRPr sz="1350"/>
            </a:lvl1pPr>
          </a:lstStyle>
          <a:p>
            <a:pPr lvl="0"/>
            <a:r>
              <a:rPr lang="en-US"/>
              <a:t>Edit Master text styles</a:t>
            </a:r>
          </a:p>
        </p:txBody>
      </p:sp>
    </p:spTree>
    <p:extLst>
      <p:ext uri="{BB962C8B-B14F-4D97-AF65-F5344CB8AC3E}">
        <p14:creationId xmlns:p14="http://schemas.microsoft.com/office/powerpoint/2010/main" val="35209260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US" dirty="0"/>
              <a:t>Click to edit Master title style</a:t>
            </a:r>
          </a:p>
        </p:txBody>
      </p:sp>
      <p:sp>
        <p:nvSpPr>
          <p:cNvPr id="16" name="Content Placeholder 2"/>
          <p:cNvSpPr>
            <a:spLocks noGrp="1"/>
          </p:cNvSpPr>
          <p:nvPr>
            <p:ph sz="half" idx="1"/>
          </p:nvPr>
        </p:nvSpPr>
        <p:spPr>
          <a:xfrm>
            <a:off x="234053" y="1132114"/>
            <a:ext cx="11495985" cy="4824549"/>
          </a:xfrm>
        </p:spPr>
        <p:txBody>
          <a:bodyPr/>
          <a:lstStyle>
            <a:lvl1pPr>
              <a:defRPr sz="2100" b="1"/>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6"/>
          <p:cNvSpPr>
            <a:spLocks noGrp="1"/>
          </p:cNvSpPr>
          <p:nvPr>
            <p:ph type="sldNum" sz="quarter" idx="10"/>
          </p:nvPr>
        </p:nvSpPr>
        <p:spPr/>
        <p:txBody>
          <a:bodyPr/>
          <a:lstStyle>
            <a:lvl1pPr>
              <a:defRPr/>
            </a:lvl1pPr>
          </a:lstStyle>
          <a:p>
            <a:fld id="{83AC58F4-1C19-4699-AC01-95EF4D2BCFA6}" type="slidenum">
              <a:rPr lang="en-US" altLang="en-US"/>
              <a:pPr/>
              <a:t>‹#›</a:t>
            </a:fld>
            <a:endParaRPr lang="en-US" altLang="en-US"/>
          </a:p>
        </p:txBody>
      </p:sp>
    </p:spTree>
    <p:extLst>
      <p:ext uri="{BB962C8B-B14F-4D97-AF65-F5344CB8AC3E}">
        <p14:creationId xmlns:p14="http://schemas.microsoft.com/office/powerpoint/2010/main" val="9614526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234052" y="354607"/>
            <a:ext cx="10467347" cy="646113"/>
          </a:xfrm>
        </p:spPr>
        <p:txBody>
          <a:bodyPr/>
          <a:lstStyle/>
          <a:p>
            <a:r>
              <a:rPr lang="en-US"/>
              <a:t>Click to edit Master title style</a:t>
            </a:r>
          </a:p>
        </p:txBody>
      </p:sp>
      <p:sp>
        <p:nvSpPr>
          <p:cNvPr id="3" name="Content Placeholder 2"/>
          <p:cNvSpPr>
            <a:spLocks noGrp="1"/>
          </p:cNvSpPr>
          <p:nvPr>
            <p:ph sz="half" idx="1"/>
          </p:nvPr>
        </p:nvSpPr>
        <p:spPr>
          <a:xfrm>
            <a:off x="234053" y="1136217"/>
            <a:ext cx="5803953" cy="4829154"/>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919" y="1136217"/>
            <a:ext cx="5673524" cy="4829154"/>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6"/>
          <p:cNvSpPr>
            <a:spLocks noGrp="1"/>
          </p:cNvSpPr>
          <p:nvPr>
            <p:ph type="sldNum" sz="quarter" idx="10"/>
          </p:nvPr>
        </p:nvSpPr>
        <p:spPr/>
        <p:txBody>
          <a:bodyPr/>
          <a:lstStyle>
            <a:lvl1pPr>
              <a:defRPr/>
            </a:lvl1pPr>
          </a:lstStyle>
          <a:p>
            <a:fld id="{5CC992DB-3803-4FF5-A5DB-97C841EDD5A1}" type="slidenum">
              <a:rPr lang="en-US" altLang="en-US"/>
              <a:pPr/>
              <a:t>‹#›</a:t>
            </a:fld>
            <a:endParaRPr lang="en-US" altLang="en-US"/>
          </a:p>
        </p:txBody>
      </p:sp>
    </p:spTree>
    <p:extLst>
      <p:ext uri="{BB962C8B-B14F-4D97-AF65-F5344CB8AC3E}">
        <p14:creationId xmlns:p14="http://schemas.microsoft.com/office/powerpoint/2010/main" val="17586710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228601" y="354607"/>
            <a:ext cx="10472799" cy="646113"/>
          </a:xfrm>
        </p:spPr>
        <p:txBody>
          <a:bodyPr/>
          <a:lstStyle/>
          <a:p>
            <a:r>
              <a:rPr lang="en-US"/>
              <a:t>Click to edit Master title style</a:t>
            </a:r>
          </a:p>
        </p:txBody>
      </p:sp>
      <p:sp>
        <p:nvSpPr>
          <p:cNvPr id="3" name="Slide Number Placeholder 6"/>
          <p:cNvSpPr>
            <a:spLocks noGrp="1"/>
          </p:cNvSpPr>
          <p:nvPr>
            <p:ph type="sldNum" sz="quarter" idx="10"/>
          </p:nvPr>
        </p:nvSpPr>
        <p:spPr/>
        <p:txBody>
          <a:bodyPr/>
          <a:lstStyle>
            <a:lvl1pPr>
              <a:defRPr/>
            </a:lvl1pPr>
          </a:lstStyle>
          <a:p>
            <a:fld id="{E6363A0F-A28D-49EE-9D08-2F60ADE9E212}" type="slidenum">
              <a:rPr lang="en-US" altLang="en-US"/>
              <a:pPr/>
              <a:t>‹#›</a:t>
            </a:fld>
            <a:endParaRPr lang="en-US" altLang="en-US"/>
          </a:p>
        </p:txBody>
      </p:sp>
    </p:spTree>
    <p:extLst>
      <p:ext uri="{BB962C8B-B14F-4D97-AF65-F5344CB8AC3E}">
        <p14:creationId xmlns:p14="http://schemas.microsoft.com/office/powerpoint/2010/main" val="2902464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3.xml"/><Relationship Id="rId13" Type="http://schemas.openxmlformats.org/officeDocument/2006/relationships/image" Target="../media/image10.png"/><Relationship Id="rId3" Type="http://schemas.openxmlformats.org/officeDocument/2006/relationships/slideLayout" Target="../slideLayouts/slideLayout8.xml"/><Relationship Id="rId7" Type="http://schemas.openxmlformats.org/officeDocument/2006/relationships/slideLayout" Target="../slideLayouts/slideLayout12.xml"/><Relationship Id="rId12" Type="http://schemas.openxmlformats.org/officeDocument/2006/relationships/image" Target="../media/image9.emf"/><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slideLayout" Target="../slideLayouts/slideLayout11.xml"/><Relationship Id="rId11" Type="http://schemas.openxmlformats.org/officeDocument/2006/relationships/image" Target="../media/image8.png"/><Relationship Id="rId5" Type="http://schemas.openxmlformats.org/officeDocument/2006/relationships/slideLayout" Target="../slideLayouts/slideLayout10.xml"/><Relationship Id="rId10" Type="http://schemas.openxmlformats.org/officeDocument/2006/relationships/image" Target="../media/image7.png"/><Relationship Id="rId4" Type="http://schemas.openxmlformats.org/officeDocument/2006/relationships/slideLayout" Target="../slideLayouts/slideLayout9.xml"/><Relationship Id="rId9" Type="http://schemas.openxmlformats.org/officeDocument/2006/relationships/theme" Target="../theme/theme2.xml"/><Relationship Id="rId14" Type="http://schemas.openxmlformats.org/officeDocument/2006/relationships/image" Target="../media/image11.jpe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18" Type="http://schemas.openxmlformats.org/officeDocument/2006/relationships/image" Target="../media/image13.emf"/><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17" Type="http://schemas.openxmlformats.org/officeDocument/2006/relationships/theme" Target="../theme/theme3.xml"/><Relationship Id="rId2" Type="http://schemas.openxmlformats.org/officeDocument/2006/relationships/slideLayout" Target="../slideLayouts/slideLayout15.xml"/><Relationship Id="rId16" Type="http://schemas.openxmlformats.org/officeDocument/2006/relationships/slideLayout" Target="../slideLayouts/slideLayout29.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5" Type="http://schemas.openxmlformats.org/officeDocument/2006/relationships/slideLayout" Target="../slideLayouts/slideLayout28.xml"/><Relationship Id="rId10" Type="http://schemas.openxmlformats.org/officeDocument/2006/relationships/slideLayout" Target="../slideLayouts/slideLayout23.xml"/><Relationship Id="rId19" Type="http://schemas.openxmlformats.org/officeDocument/2006/relationships/image" Target="../media/image14.emf"/><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slideLayout" Target="../slideLayouts/slideLayout27.xml"/></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31.xml"/><Relationship Id="rId1" Type="http://schemas.openxmlformats.org/officeDocument/2006/relationships/slideLayout" Target="../slideLayouts/slideLayout30.xml"/><Relationship Id="rId4" Type="http://schemas.openxmlformats.org/officeDocument/2006/relationships/image" Target="../media/image16.png"/></Relationships>
</file>

<file path=ppt/slideMasters/_rels/slideMaster5.xml.rels><?xml version="1.0" encoding="UTF-8" standalone="yes"?>
<Relationships xmlns="http://schemas.openxmlformats.org/package/2006/relationships"><Relationship Id="rId3" Type="http://schemas.openxmlformats.org/officeDocument/2006/relationships/theme" Target="../theme/theme5.xml"/><Relationship Id="rId2" Type="http://schemas.openxmlformats.org/officeDocument/2006/relationships/slideLayout" Target="../slideLayouts/slideLayout33.xml"/><Relationship Id="rId1" Type="http://schemas.openxmlformats.org/officeDocument/2006/relationships/slideLayout" Target="../slideLayouts/slideLayout32.xml"/><Relationship Id="rId4" Type="http://schemas.openxmlformats.org/officeDocument/2006/relationships/image" Target="../media/image18.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p:nvPr/>
        </p:nvSpPr>
        <p:spPr>
          <a:xfrm>
            <a:off x="0" y="1"/>
            <a:ext cx="12192000" cy="1037492"/>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dk2"/>
              </a:solidFill>
              <a:latin typeface="Arial"/>
              <a:ea typeface="Arial"/>
              <a:cs typeface="Arial"/>
              <a:sym typeface="Arial"/>
            </a:endParaRPr>
          </a:p>
        </p:txBody>
      </p:sp>
      <p:pic>
        <p:nvPicPr>
          <p:cNvPr id="7" name="Google Shape;7;p1"/>
          <p:cNvPicPr preferRelativeResize="0"/>
          <p:nvPr/>
        </p:nvPicPr>
        <p:blipFill rotWithShape="1">
          <a:blip r:embed="rId7">
            <a:alphaModFix amt="34000"/>
          </a:blip>
          <a:srcRect l="51339" t="39269" r="-2839" b="35419"/>
          <a:stretch/>
        </p:blipFill>
        <p:spPr>
          <a:xfrm flipH="1">
            <a:off x="9304422" y="0"/>
            <a:ext cx="2887578" cy="1037492"/>
          </a:xfrm>
          <a:prstGeom prst="rect">
            <a:avLst/>
          </a:prstGeom>
          <a:noFill/>
          <a:ln>
            <a:noFill/>
          </a:ln>
        </p:spPr>
      </p:pic>
      <p:pic>
        <p:nvPicPr>
          <p:cNvPr id="8" name="Google Shape;8;p1"/>
          <p:cNvPicPr preferRelativeResize="0"/>
          <p:nvPr/>
        </p:nvPicPr>
        <p:blipFill rotWithShape="1">
          <a:blip r:embed="rId8">
            <a:alphaModFix/>
          </a:blip>
          <a:srcRect/>
          <a:stretch/>
        </p:blipFill>
        <p:spPr>
          <a:xfrm>
            <a:off x="9791700" y="111656"/>
            <a:ext cx="2027900" cy="803439"/>
          </a:xfrm>
          <a:prstGeom prst="rect">
            <a:avLst/>
          </a:prstGeom>
          <a:noFill/>
          <a:ln>
            <a:noFill/>
          </a:ln>
          <a:effectLst>
            <a:outerShdw blurRad="50800" dist="38100" dir="2700000" algn="tl" rotWithShape="0">
              <a:srgbClr val="000000">
                <a:alpha val="40000"/>
              </a:srgbClr>
            </a:outerShdw>
          </a:effectLst>
        </p:spPr>
      </p:pic>
      <p:sp>
        <p:nvSpPr>
          <p:cNvPr id="9" name="Google Shape;9;p1"/>
          <p:cNvSpPr/>
          <p:nvPr/>
        </p:nvSpPr>
        <p:spPr>
          <a:xfrm>
            <a:off x="-1778" y="6574604"/>
            <a:ext cx="12193777" cy="283396"/>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dk2"/>
              </a:solidFill>
              <a:latin typeface="Arial"/>
              <a:ea typeface="Arial"/>
              <a:cs typeface="Arial"/>
              <a:sym typeface="Arial"/>
            </a:endParaRPr>
          </a:p>
        </p:txBody>
      </p:sp>
      <p:sp>
        <p:nvSpPr>
          <p:cNvPr id="10" name="Google Shape;10;p1"/>
          <p:cNvSpPr/>
          <p:nvPr/>
        </p:nvSpPr>
        <p:spPr>
          <a:xfrm rot="10800000" flipH="1">
            <a:off x="-4504" y="6540436"/>
            <a:ext cx="12196504" cy="59527"/>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dk2"/>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sldLayoutIdLst>
    <p:sldLayoutId id="2147483648" r:id="rId1"/>
    <p:sldLayoutId id="2147483650" r:id="rId2"/>
    <p:sldLayoutId id="2147483651" r:id="rId3"/>
    <p:sldLayoutId id="2147483652" r:id="rId4"/>
    <p:sldLayoutId id="2147483680" r:id="rId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6"/>
          <p:cNvSpPr>
            <a:spLocks noGrp="1" noChangeArrowheads="1"/>
          </p:cNvSpPr>
          <p:nvPr>
            <p:ph type="title"/>
          </p:nvPr>
        </p:nvSpPr>
        <p:spPr bwMode="auto">
          <a:xfrm>
            <a:off x="233363" y="354013"/>
            <a:ext cx="9399587"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p>
            <a:pPr lvl="0"/>
            <a:r>
              <a:rPr lang="en-US" altLang="en-US"/>
              <a:t>Click to edit Master title style</a:t>
            </a:r>
          </a:p>
        </p:txBody>
      </p:sp>
      <p:sp>
        <p:nvSpPr>
          <p:cNvPr id="1027" name="Rectangle 7"/>
          <p:cNvSpPr>
            <a:spLocks noGrp="1" noChangeArrowheads="1"/>
          </p:cNvSpPr>
          <p:nvPr>
            <p:ph type="body" idx="1"/>
          </p:nvPr>
        </p:nvSpPr>
        <p:spPr bwMode="auto">
          <a:xfrm>
            <a:off x="233363" y="1130300"/>
            <a:ext cx="11653837" cy="4837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2" name="Rectangle 26"/>
          <p:cNvSpPr>
            <a:spLocks noChangeArrowheads="1"/>
          </p:cNvSpPr>
          <p:nvPr userDrawn="1"/>
        </p:nvSpPr>
        <p:spPr bwMode="auto">
          <a:xfrm>
            <a:off x="2430463" y="5915025"/>
            <a:ext cx="9456737" cy="52388"/>
          </a:xfrm>
          <a:prstGeom prst="rect">
            <a:avLst/>
          </a:prstGeom>
          <a:gradFill rotWithShape="1">
            <a:gsLst>
              <a:gs pos="0">
                <a:srgbClr val="F4FBFE"/>
              </a:gs>
              <a:gs pos="50999">
                <a:srgbClr val="99DAF3"/>
              </a:gs>
              <a:gs pos="53000">
                <a:srgbClr val="77CEEF"/>
              </a:gs>
              <a:gs pos="100000">
                <a:srgbClr val="1482AC"/>
              </a:gs>
            </a:gsLst>
            <a:lin ang="0" scaled="1"/>
          </a:gradFill>
          <a:ln>
            <a:noFill/>
          </a:ln>
        </p:spPr>
        <p:txBody>
          <a:bodyPr wrap="none" lIns="68580" tIns="34290" rIns="68580" bIns="34290" anchor="ctr"/>
          <a:lstStyle>
            <a:lvl1pPr defTabSz="684213">
              <a:defRPr sz="2400">
                <a:solidFill>
                  <a:schemeClr val="tx1"/>
                </a:solidFill>
                <a:latin typeface="Arial" panose="020B0604020202020204" pitchFamily="34" charset="0"/>
                <a:ea typeface="MS PGothic" panose="020B0600070205080204" pitchFamily="34" charset="-128"/>
              </a:defRPr>
            </a:lvl1pPr>
            <a:lvl2pPr marL="742950" indent="-285750" defTabSz="684213">
              <a:defRPr sz="2400">
                <a:solidFill>
                  <a:schemeClr val="tx1"/>
                </a:solidFill>
                <a:latin typeface="Arial" panose="020B0604020202020204" pitchFamily="34" charset="0"/>
                <a:ea typeface="MS PGothic" panose="020B0600070205080204" pitchFamily="34" charset="-128"/>
              </a:defRPr>
            </a:lvl2pPr>
            <a:lvl3pPr marL="1143000" indent="-228600" defTabSz="684213">
              <a:defRPr sz="2400">
                <a:solidFill>
                  <a:schemeClr val="tx1"/>
                </a:solidFill>
                <a:latin typeface="Arial" panose="020B0604020202020204" pitchFamily="34" charset="0"/>
                <a:ea typeface="MS PGothic" panose="020B0600070205080204" pitchFamily="34" charset="-128"/>
              </a:defRPr>
            </a:lvl3pPr>
            <a:lvl4pPr marL="1600200" indent="-228600" defTabSz="684213">
              <a:defRPr sz="2400">
                <a:solidFill>
                  <a:schemeClr val="tx1"/>
                </a:solidFill>
                <a:latin typeface="Arial" panose="020B0604020202020204" pitchFamily="34" charset="0"/>
                <a:ea typeface="MS PGothic" panose="020B0600070205080204" pitchFamily="34" charset="-128"/>
              </a:defRPr>
            </a:lvl4pPr>
            <a:lvl5pPr marL="2057400" indent="-228600" defTabSz="684213">
              <a:defRPr sz="2400">
                <a:solidFill>
                  <a:schemeClr val="tx1"/>
                </a:solidFill>
                <a:latin typeface="Arial" panose="020B0604020202020204" pitchFamily="34" charset="0"/>
                <a:ea typeface="MS PGothic" panose="020B0600070205080204" pitchFamily="34" charset="-128"/>
              </a:defRPr>
            </a:lvl5pPr>
            <a:lvl6pPr marL="2514600" indent="-228600" defTabSz="6842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6842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6842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6842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a:defRPr/>
            </a:pPr>
            <a:endParaRPr lang="en-US" altLang="en-US" sz="900">
              <a:solidFill>
                <a:srgbClr val="0D0D0D"/>
              </a:solidFill>
            </a:endParaRPr>
          </a:p>
        </p:txBody>
      </p:sp>
      <p:sp>
        <p:nvSpPr>
          <p:cNvPr id="7" name="Slide Number Placeholder 6"/>
          <p:cNvSpPr>
            <a:spLocks noGrp="1"/>
          </p:cNvSpPr>
          <p:nvPr>
            <p:ph type="sldNum" sz="quarter" idx="4"/>
          </p:nvPr>
        </p:nvSpPr>
        <p:spPr>
          <a:xfrm>
            <a:off x="11337925" y="6161088"/>
            <a:ext cx="533400" cy="401637"/>
          </a:xfrm>
          <a:prstGeom prst="rect">
            <a:avLst/>
          </a:prstGeom>
        </p:spPr>
        <p:txBody>
          <a:bodyPr vert="horz" wrap="square" lIns="91440" tIns="45720" rIns="91440" bIns="45720" numCol="1" anchor="ctr" anchorCtr="0" compatLnSpc="1">
            <a:prstTxWarp prst="textNoShape">
              <a:avLst/>
            </a:prstTxWarp>
          </a:bodyPr>
          <a:lstStyle>
            <a:lvl1pPr algn="r">
              <a:defRPr sz="1000">
                <a:solidFill>
                  <a:srgbClr val="898989"/>
                </a:solidFill>
              </a:defRPr>
            </a:lvl1pPr>
          </a:lstStyle>
          <a:p>
            <a:fld id="{C18C721D-7C74-47CE-A764-7EE1D07907E5}" type="slidenum">
              <a:rPr lang="en-US" altLang="en-US"/>
              <a:pPr/>
              <a:t>‹#›</a:t>
            </a:fld>
            <a:endParaRPr lang="en-US" altLang="en-US"/>
          </a:p>
        </p:txBody>
      </p:sp>
      <p:sp>
        <p:nvSpPr>
          <p:cNvPr id="1030" name="Rectangle 42"/>
          <p:cNvSpPr>
            <a:spLocks noChangeArrowheads="1"/>
          </p:cNvSpPr>
          <p:nvPr userDrawn="1"/>
        </p:nvSpPr>
        <p:spPr bwMode="auto">
          <a:xfrm rot="10800000">
            <a:off x="233363" y="1074738"/>
            <a:ext cx="10421937" cy="55562"/>
          </a:xfrm>
          <a:prstGeom prst="rect">
            <a:avLst/>
          </a:prstGeom>
          <a:gradFill rotWithShape="1">
            <a:gsLst>
              <a:gs pos="0">
                <a:srgbClr val="F4FBFE"/>
              </a:gs>
              <a:gs pos="50999">
                <a:srgbClr val="99DAF3"/>
              </a:gs>
              <a:gs pos="53000">
                <a:srgbClr val="77CEEF"/>
              </a:gs>
              <a:gs pos="100000">
                <a:srgbClr val="1482AC"/>
              </a:gs>
            </a:gsLst>
            <a:lin ang="0" scaled="1"/>
          </a:gradFill>
          <a:ln>
            <a:noFill/>
          </a:ln>
        </p:spPr>
        <p:txBody>
          <a:bodyPr wrap="none" lIns="68580" tIns="34290" rIns="68580" bIns="34290" anchor="ctr"/>
          <a:lstStyle>
            <a:lvl1pPr defTabSz="684213">
              <a:defRPr sz="2400">
                <a:solidFill>
                  <a:schemeClr val="tx1"/>
                </a:solidFill>
                <a:latin typeface="Arial" panose="020B0604020202020204" pitchFamily="34" charset="0"/>
                <a:ea typeface="MS PGothic" panose="020B0600070205080204" pitchFamily="34" charset="-128"/>
              </a:defRPr>
            </a:lvl1pPr>
            <a:lvl2pPr marL="742950" indent="-285750" defTabSz="684213">
              <a:defRPr sz="2400">
                <a:solidFill>
                  <a:schemeClr val="tx1"/>
                </a:solidFill>
                <a:latin typeface="Arial" panose="020B0604020202020204" pitchFamily="34" charset="0"/>
                <a:ea typeface="MS PGothic" panose="020B0600070205080204" pitchFamily="34" charset="-128"/>
              </a:defRPr>
            </a:lvl2pPr>
            <a:lvl3pPr marL="1143000" indent="-228600" defTabSz="684213">
              <a:defRPr sz="2400">
                <a:solidFill>
                  <a:schemeClr val="tx1"/>
                </a:solidFill>
                <a:latin typeface="Arial" panose="020B0604020202020204" pitchFamily="34" charset="0"/>
                <a:ea typeface="MS PGothic" panose="020B0600070205080204" pitchFamily="34" charset="-128"/>
              </a:defRPr>
            </a:lvl3pPr>
            <a:lvl4pPr marL="1600200" indent="-228600" defTabSz="684213">
              <a:defRPr sz="2400">
                <a:solidFill>
                  <a:schemeClr val="tx1"/>
                </a:solidFill>
                <a:latin typeface="Arial" panose="020B0604020202020204" pitchFamily="34" charset="0"/>
                <a:ea typeface="MS PGothic" panose="020B0600070205080204" pitchFamily="34" charset="-128"/>
              </a:defRPr>
            </a:lvl4pPr>
            <a:lvl5pPr marL="2057400" indent="-228600" defTabSz="684213">
              <a:defRPr sz="2400">
                <a:solidFill>
                  <a:schemeClr val="tx1"/>
                </a:solidFill>
                <a:latin typeface="Arial" panose="020B0604020202020204" pitchFamily="34" charset="0"/>
                <a:ea typeface="MS PGothic" panose="020B0600070205080204" pitchFamily="34" charset="-128"/>
              </a:defRPr>
            </a:lvl5pPr>
            <a:lvl6pPr marL="2514600" indent="-228600" defTabSz="6842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6842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6842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6842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a:defRPr/>
            </a:pPr>
            <a:endParaRPr lang="en-US" altLang="en-US" sz="900">
              <a:solidFill>
                <a:srgbClr val="0D0D0D"/>
              </a:solidFill>
            </a:endParaRPr>
          </a:p>
        </p:txBody>
      </p:sp>
      <p:pic>
        <p:nvPicPr>
          <p:cNvPr id="1031" name="Picture 10"/>
          <p:cNvPicPr>
            <a:picLocks noChangeAspect="1" noChangeArrowheads="1"/>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233363" y="6157913"/>
            <a:ext cx="1522412" cy="41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2" name="Picture 11"/>
          <p:cNvPicPr>
            <a:picLocks noChangeArrowheads="1"/>
          </p:cNvPicPr>
          <p:nvPr userDrawn="1"/>
        </p:nvPicPr>
        <p:blipFill>
          <a:blip r:embed="rId11">
            <a:extLst>
              <a:ext uri="{28A0092B-C50C-407E-A947-70E740481C1C}">
                <a14:useLocalDpi xmlns:a14="http://schemas.microsoft.com/office/drawing/2010/main" val="0"/>
              </a:ext>
            </a:extLst>
          </a:blip>
          <a:srcRect/>
          <a:stretch>
            <a:fillRect/>
          </a:stretch>
        </p:blipFill>
        <p:spPr bwMode="auto">
          <a:xfrm>
            <a:off x="5494338" y="6030913"/>
            <a:ext cx="765175" cy="671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3" name="Picture 12"/>
          <p:cNvPicPr>
            <a:picLocks noChangeAspect="1" noChangeArrowheads="1"/>
          </p:cNvPicPr>
          <p:nvPr userDrawn="1"/>
        </p:nvPicPr>
        <p:blipFill>
          <a:blip r:embed="rId12">
            <a:extLst>
              <a:ext uri="{28A0092B-C50C-407E-A947-70E740481C1C}">
                <a14:useLocalDpi xmlns:a14="http://schemas.microsoft.com/office/drawing/2010/main" val="0"/>
              </a:ext>
            </a:extLst>
          </a:blip>
          <a:srcRect/>
          <a:stretch>
            <a:fillRect/>
          </a:stretch>
        </p:blipFill>
        <p:spPr bwMode="auto">
          <a:xfrm>
            <a:off x="1797050" y="5980113"/>
            <a:ext cx="1893888" cy="77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4" name="Picture 1"/>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3679825" y="6003925"/>
            <a:ext cx="1046163" cy="725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5" name="Picture 3" descr="Icon&#10;&#10;Description automatically generated"/>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4708525" y="5992813"/>
            <a:ext cx="777875" cy="747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6" name="TextBox 2"/>
          <p:cNvSpPr txBox="1">
            <a:spLocks noChangeArrowheads="1"/>
          </p:cNvSpPr>
          <p:nvPr userDrawn="1"/>
        </p:nvSpPr>
        <p:spPr bwMode="auto">
          <a:xfrm>
            <a:off x="6608763" y="6227763"/>
            <a:ext cx="3400425" cy="276225"/>
          </a:xfrm>
          <a:prstGeom prst="rect">
            <a:avLst/>
          </a:prstGeom>
          <a:noFill/>
          <a:ln>
            <a:noFill/>
          </a:ln>
        </p:spPr>
        <p:txBody>
          <a:bodyPr wrap="none">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defRPr/>
            </a:pPr>
            <a:r>
              <a:rPr lang="en-US" altLang="en-US" sz="1200">
                <a:solidFill>
                  <a:srgbClr val="FF0000"/>
                </a:solidFill>
              </a:rPr>
              <a:t>Procurement Sensitive / Restricted Distribution</a:t>
            </a:r>
          </a:p>
        </p:txBody>
      </p:sp>
    </p:spTree>
    <p:extLst>
      <p:ext uri="{BB962C8B-B14F-4D97-AF65-F5344CB8AC3E}">
        <p14:creationId xmlns:p14="http://schemas.microsoft.com/office/powerpoint/2010/main" val="3899779519"/>
      </p:ext>
    </p:extLst>
  </p:cSld>
  <p:clrMap bg1="lt1" tx1="dk1" bg2="lt2" tx2="dk2" accent1="accent1" accent2="accent2" accent3="accent3" accent4="accent4" accent5="accent5" accent6="accent6" hlink="hlink" folHlink="folHlink"/>
  <p:sldLayoutIdLst>
    <p:sldLayoutId id="2147483655" r:id="rId1"/>
    <p:sldLayoutId id="2147483656" r:id="rId2"/>
    <p:sldLayoutId id="2147483657" r:id="rId3"/>
    <p:sldLayoutId id="2147483658" r:id="rId4"/>
    <p:sldLayoutId id="2147483659" r:id="rId5"/>
    <p:sldLayoutId id="2147483660" r:id="rId6"/>
    <p:sldLayoutId id="2147483661" r:id="rId7"/>
    <p:sldLayoutId id="2147483662" r:id="rId8"/>
  </p:sldLayoutIdLst>
  <p:hf hdr="0" ftr="0" dt="0"/>
  <p:txStyles>
    <p:titleStyle>
      <a:lvl1pPr algn="l" rtl="0" eaLnBrk="0" fontAlgn="base" hangingPunct="0">
        <a:spcBef>
          <a:spcPct val="0"/>
        </a:spcBef>
        <a:spcAft>
          <a:spcPct val="0"/>
        </a:spcAft>
        <a:defRPr sz="2800" b="1">
          <a:solidFill>
            <a:schemeClr val="tx1"/>
          </a:solidFill>
          <a:latin typeface="+mj-lt"/>
          <a:ea typeface="+mj-ea"/>
          <a:cs typeface="+mj-cs"/>
        </a:defRPr>
      </a:lvl1pPr>
      <a:lvl2pPr algn="l" rtl="0" eaLnBrk="0" fontAlgn="base" hangingPunct="0">
        <a:spcBef>
          <a:spcPct val="0"/>
        </a:spcBef>
        <a:spcAft>
          <a:spcPct val="0"/>
        </a:spcAft>
        <a:defRPr sz="2800" b="1">
          <a:solidFill>
            <a:schemeClr val="tx1"/>
          </a:solidFill>
          <a:effectLst>
            <a:outerShdw blurRad="38100" dist="38100" dir="2700000" algn="tl">
              <a:srgbClr val="C0C0C0"/>
            </a:outerShdw>
          </a:effectLst>
          <a:latin typeface="Arial" charset="0"/>
        </a:defRPr>
      </a:lvl2pPr>
      <a:lvl3pPr algn="l" rtl="0" eaLnBrk="0" fontAlgn="base" hangingPunct="0">
        <a:spcBef>
          <a:spcPct val="0"/>
        </a:spcBef>
        <a:spcAft>
          <a:spcPct val="0"/>
        </a:spcAft>
        <a:defRPr sz="2800" b="1">
          <a:solidFill>
            <a:schemeClr val="tx1"/>
          </a:solidFill>
          <a:effectLst>
            <a:outerShdw blurRad="38100" dist="38100" dir="2700000" algn="tl">
              <a:srgbClr val="C0C0C0"/>
            </a:outerShdw>
          </a:effectLst>
          <a:latin typeface="Arial" charset="0"/>
        </a:defRPr>
      </a:lvl3pPr>
      <a:lvl4pPr algn="l" rtl="0" eaLnBrk="0" fontAlgn="base" hangingPunct="0">
        <a:spcBef>
          <a:spcPct val="0"/>
        </a:spcBef>
        <a:spcAft>
          <a:spcPct val="0"/>
        </a:spcAft>
        <a:defRPr sz="2800" b="1">
          <a:solidFill>
            <a:schemeClr val="tx1"/>
          </a:solidFill>
          <a:effectLst>
            <a:outerShdw blurRad="38100" dist="38100" dir="2700000" algn="tl">
              <a:srgbClr val="C0C0C0"/>
            </a:outerShdw>
          </a:effectLst>
          <a:latin typeface="Arial" charset="0"/>
        </a:defRPr>
      </a:lvl4pPr>
      <a:lvl5pPr algn="l" rtl="0" eaLnBrk="0" fontAlgn="base" hangingPunct="0">
        <a:spcBef>
          <a:spcPct val="0"/>
        </a:spcBef>
        <a:spcAft>
          <a:spcPct val="0"/>
        </a:spcAft>
        <a:defRPr sz="2800" b="1">
          <a:solidFill>
            <a:schemeClr val="tx1"/>
          </a:solidFill>
          <a:effectLst>
            <a:outerShdw blurRad="38100" dist="38100" dir="2700000" algn="tl">
              <a:srgbClr val="C0C0C0"/>
            </a:outerShdw>
          </a:effectLst>
          <a:latin typeface="Arial" charset="0"/>
        </a:defRPr>
      </a:lvl5pPr>
      <a:lvl6pPr marL="342900" algn="l" rtl="0" eaLnBrk="1" fontAlgn="base" hangingPunct="1">
        <a:spcBef>
          <a:spcPct val="0"/>
        </a:spcBef>
        <a:spcAft>
          <a:spcPct val="0"/>
        </a:spcAft>
        <a:defRPr sz="2550">
          <a:solidFill>
            <a:schemeClr val="tx1"/>
          </a:solidFill>
          <a:effectLst>
            <a:outerShdw blurRad="38100" dist="38100" dir="2700000" algn="tl">
              <a:srgbClr val="C0C0C0"/>
            </a:outerShdw>
          </a:effectLst>
          <a:latin typeface="Arial" charset="0"/>
        </a:defRPr>
      </a:lvl6pPr>
      <a:lvl7pPr marL="685800" algn="l" rtl="0" eaLnBrk="1" fontAlgn="base" hangingPunct="1">
        <a:spcBef>
          <a:spcPct val="0"/>
        </a:spcBef>
        <a:spcAft>
          <a:spcPct val="0"/>
        </a:spcAft>
        <a:defRPr sz="2550">
          <a:solidFill>
            <a:schemeClr val="tx1"/>
          </a:solidFill>
          <a:effectLst>
            <a:outerShdw blurRad="38100" dist="38100" dir="2700000" algn="tl">
              <a:srgbClr val="C0C0C0"/>
            </a:outerShdw>
          </a:effectLst>
          <a:latin typeface="Arial" charset="0"/>
        </a:defRPr>
      </a:lvl7pPr>
      <a:lvl8pPr marL="1028700" algn="l" rtl="0" eaLnBrk="1" fontAlgn="base" hangingPunct="1">
        <a:spcBef>
          <a:spcPct val="0"/>
        </a:spcBef>
        <a:spcAft>
          <a:spcPct val="0"/>
        </a:spcAft>
        <a:defRPr sz="2550">
          <a:solidFill>
            <a:schemeClr val="tx1"/>
          </a:solidFill>
          <a:effectLst>
            <a:outerShdw blurRad="38100" dist="38100" dir="2700000" algn="tl">
              <a:srgbClr val="C0C0C0"/>
            </a:outerShdw>
          </a:effectLst>
          <a:latin typeface="Arial" charset="0"/>
        </a:defRPr>
      </a:lvl8pPr>
      <a:lvl9pPr marL="1371600" algn="l" rtl="0" eaLnBrk="1" fontAlgn="base" hangingPunct="1">
        <a:spcBef>
          <a:spcPct val="0"/>
        </a:spcBef>
        <a:spcAft>
          <a:spcPct val="0"/>
        </a:spcAft>
        <a:defRPr sz="2550">
          <a:solidFill>
            <a:schemeClr val="tx1"/>
          </a:solidFill>
          <a:effectLst>
            <a:outerShdw blurRad="38100" dist="38100" dir="2700000" algn="tl">
              <a:srgbClr val="C0C0C0"/>
            </a:outerShdw>
          </a:effectLst>
          <a:latin typeface="Arial" charset="0"/>
        </a:defRPr>
      </a:lvl9pPr>
    </p:titleStyle>
    <p:bodyStyle>
      <a:lvl1pPr marL="257175" indent="-257175" algn="l" rtl="0" eaLnBrk="0" fontAlgn="base" hangingPunct="0">
        <a:spcBef>
          <a:spcPct val="20000"/>
        </a:spcBef>
        <a:spcAft>
          <a:spcPct val="0"/>
        </a:spcAft>
        <a:buClr>
          <a:srgbClr val="EA7500"/>
        </a:buClr>
        <a:buFont typeface="Wingdings" panose="05000000000000000000" pitchFamily="2" charset="2"/>
        <a:buChar char="w"/>
        <a:defRPr sz="2100" b="1">
          <a:solidFill>
            <a:schemeClr val="tx1"/>
          </a:solidFill>
          <a:latin typeface="+mn-lt"/>
          <a:ea typeface="+mn-ea"/>
          <a:cs typeface="+mn-cs"/>
        </a:defRPr>
      </a:lvl1pPr>
      <a:lvl2pPr marL="557213" indent="-214313" algn="l" rtl="0" eaLnBrk="0" fontAlgn="base" hangingPunct="0">
        <a:spcBef>
          <a:spcPct val="20000"/>
        </a:spcBef>
        <a:spcAft>
          <a:spcPct val="0"/>
        </a:spcAft>
        <a:buClr>
          <a:srgbClr val="A9A503"/>
        </a:buClr>
        <a:buFont typeface="Wingdings" panose="05000000000000000000" pitchFamily="2" charset="2"/>
        <a:buChar char="w"/>
        <a:defRPr>
          <a:solidFill>
            <a:schemeClr val="tx1"/>
          </a:solidFill>
          <a:latin typeface="+mn-lt"/>
        </a:defRPr>
      </a:lvl2pPr>
      <a:lvl3pPr marL="857250" indent="-171450" algn="l" rtl="0" eaLnBrk="0" fontAlgn="base" hangingPunct="0">
        <a:spcBef>
          <a:spcPct val="20000"/>
        </a:spcBef>
        <a:spcAft>
          <a:spcPct val="0"/>
        </a:spcAft>
        <a:buClr>
          <a:srgbClr val="C38037"/>
        </a:buClr>
        <a:buFont typeface="Times New Roman" panose="02020603050405020304" pitchFamily="18" charset="0"/>
        <a:buChar char="•"/>
        <a:defRPr sz="1500">
          <a:solidFill>
            <a:schemeClr val="tx1"/>
          </a:solidFill>
          <a:latin typeface="+mn-lt"/>
        </a:defRPr>
      </a:lvl3pPr>
      <a:lvl4pPr marL="1200150" indent="-171450" algn="l" rtl="0" eaLnBrk="0" fontAlgn="base" hangingPunct="0">
        <a:spcBef>
          <a:spcPct val="20000"/>
        </a:spcBef>
        <a:spcAft>
          <a:spcPct val="0"/>
        </a:spcAft>
        <a:buChar char="–"/>
        <a:defRPr sz="1300">
          <a:solidFill>
            <a:schemeClr val="tx1"/>
          </a:solidFill>
          <a:latin typeface="+mn-lt"/>
        </a:defRPr>
      </a:lvl4pPr>
      <a:lvl5pPr marL="1543050" indent="-171450" algn="l" rtl="0" eaLnBrk="0" fontAlgn="base" hangingPunct="0">
        <a:spcBef>
          <a:spcPct val="20000"/>
        </a:spcBef>
        <a:spcAft>
          <a:spcPct val="0"/>
        </a:spcAft>
        <a:buClr>
          <a:schemeClr val="bg2"/>
        </a:buClr>
        <a:buChar char="•"/>
        <a:defRPr sz="1300">
          <a:solidFill>
            <a:schemeClr val="tx1"/>
          </a:solidFill>
          <a:latin typeface="+mn-lt"/>
        </a:defRPr>
      </a:lvl5pPr>
      <a:lvl6pPr marL="1885950" indent="-171450" algn="l" rtl="0" eaLnBrk="1" fontAlgn="base" hangingPunct="1">
        <a:spcBef>
          <a:spcPct val="20000"/>
        </a:spcBef>
        <a:spcAft>
          <a:spcPct val="0"/>
        </a:spcAft>
        <a:buClr>
          <a:schemeClr val="bg2"/>
        </a:buClr>
        <a:buChar char="•"/>
        <a:defRPr sz="1200">
          <a:solidFill>
            <a:schemeClr val="tx1"/>
          </a:solidFill>
          <a:latin typeface="+mn-lt"/>
        </a:defRPr>
      </a:lvl6pPr>
      <a:lvl7pPr marL="2228850" indent="-171450" algn="l" rtl="0" eaLnBrk="1" fontAlgn="base" hangingPunct="1">
        <a:spcBef>
          <a:spcPct val="20000"/>
        </a:spcBef>
        <a:spcAft>
          <a:spcPct val="0"/>
        </a:spcAft>
        <a:buClr>
          <a:schemeClr val="bg2"/>
        </a:buClr>
        <a:buChar char="•"/>
        <a:defRPr sz="1200">
          <a:solidFill>
            <a:schemeClr val="tx1"/>
          </a:solidFill>
          <a:latin typeface="+mn-lt"/>
        </a:defRPr>
      </a:lvl7pPr>
      <a:lvl8pPr marL="2571750" indent="-171450" algn="l" rtl="0" eaLnBrk="1" fontAlgn="base" hangingPunct="1">
        <a:spcBef>
          <a:spcPct val="20000"/>
        </a:spcBef>
        <a:spcAft>
          <a:spcPct val="0"/>
        </a:spcAft>
        <a:buClr>
          <a:schemeClr val="bg2"/>
        </a:buClr>
        <a:buChar char="•"/>
        <a:defRPr sz="1200">
          <a:solidFill>
            <a:schemeClr val="tx1"/>
          </a:solidFill>
          <a:latin typeface="+mn-lt"/>
        </a:defRPr>
      </a:lvl8pPr>
      <a:lvl9pPr marL="2914650" indent="-171450" algn="l" rtl="0" eaLnBrk="1" fontAlgn="base" hangingPunct="1">
        <a:spcBef>
          <a:spcPct val="20000"/>
        </a:spcBef>
        <a:spcAft>
          <a:spcPct val="0"/>
        </a:spcAft>
        <a:buClr>
          <a:schemeClr val="bg2"/>
        </a:buClr>
        <a:buChar char="•"/>
        <a:defRPr sz="1200">
          <a:solidFill>
            <a:schemeClr val="tx1"/>
          </a:solidFill>
          <a:latin typeface="+mn-lt"/>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gradFill>
          <a:gsLst>
            <a:gs pos="0">
              <a:srgbClr val="606F75"/>
            </a:gs>
            <a:gs pos="100000">
              <a:srgbClr val="052E40"/>
            </a:gs>
          </a:gsLst>
          <a:lin ang="16200000" scaled="0"/>
        </a:gradFill>
        <a:effectLst/>
      </p:bgPr>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B8AC8C37-3C4C-0E4E-8501-71F746780951}"/>
              </a:ext>
            </a:extLst>
          </p:cNvPr>
          <p:cNvSpPr>
            <a:spLocks noGrp="1"/>
          </p:cNvSpPr>
          <p:nvPr>
            <p:ph type="ftr" sz="quarter" idx="3"/>
          </p:nvPr>
        </p:nvSpPr>
        <p:spPr>
          <a:xfrm>
            <a:off x="4658400" y="6624000"/>
            <a:ext cx="3600000" cy="107722"/>
          </a:xfrm>
          <a:prstGeom prst="rect">
            <a:avLst/>
          </a:prstGeom>
        </p:spPr>
        <p:txBody>
          <a:bodyPr vert="horz" lIns="0" tIns="0" rIns="0" bIns="0" rtlCol="0" anchor="ctr">
            <a:spAutoFit/>
          </a:bodyPr>
          <a:lstStyle>
            <a:lvl1pPr algn="l">
              <a:defRPr sz="700" b="1">
                <a:solidFill>
                  <a:schemeClr val="bg1"/>
                </a:solidFill>
                <a:latin typeface="Arial" panose="020B0604020202020204" pitchFamily="34" charset="0"/>
                <a:cs typeface="Arial" panose="020B0604020202020204" pitchFamily="34" charset="0"/>
              </a:defRPr>
            </a:lvl1pPr>
          </a:lstStyle>
          <a:p>
            <a:pPr algn="r"/>
            <a:r>
              <a:rPr lang="en-US"/>
              <a:t>Footer</a:t>
            </a:r>
            <a:endParaRPr lang="en-US" b="0"/>
          </a:p>
        </p:txBody>
      </p:sp>
      <p:grpSp>
        <p:nvGrpSpPr>
          <p:cNvPr id="15" name="Group 14"/>
          <p:cNvGrpSpPr/>
          <p:nvPr userDrawn="1"/>
        </p:nvGrpSpPr>
        <p:grpSpPr>
          <a:xfrm>
            <a:off x="360000" y="6606000"/>
            <a:ext cx="2825173" cy="144000"/>
            <a:chOff x="5433924" y="6606000"/>
            <a:chExt cx="2825173" cy="144000"/>
          </a:xfrm>
        </p:grpSpPr>
        <p:sp>
          <p:nvSpPr>
            <p:cNvPr id="16" name="TextBox 15">
              <a:extLst>
                <a:ext uri="{FF2B5EF4-FFF2-40B4-BE49-F238E27FC236}">
                  <a16:creationId xmlns:a16="http://schemas.microsoft.com/office/drawing/2014/main" id="{9AA660CA-9A5E-5DF0-8857-BEC6DC9C04BD}"/>
                </a:ext>
              </a:extLst>
            </p:cNvPr>
            <p:cNvSpPr txBox="1"/>
            <p:nvPr userDrawn="1"/>
          </p:nvSpPr>
          <p:spPr>
            <a:xfrm>
              <a:off x="5953979" y="6624139"/>
              <a:ext cx="2305118" cy="107722"/>
            </a:xfrm>
            <a:prstGeom prst="rect">
              <a:avLst/>
            </a:prstGeom>
            <a:noFill/>
          </p:spPr>
          <p:txBody>
            <a:bodyPr wrap="none" lIns="0" tIns="0" rIns="0" bIns="0">
              <a:spAutoFit/>
            </a:bodyPr>
            <a:lstStyle>
              <a:defPPr>
                <a:defRPr lang="en-AU"/>
              </a:defPPr>
              <a:lvl1pPr algn="l" rtl="0" eaLnBrk="0" fontAlgn="base" hangingPunct="0">
                <a:spcBef>
                  <a:spcPct val="0"/>
                </a:spcBef>
                <a:spcAft>
                  <a:spcPct val="0"/>
                </a:spcAft>
                <a:defRPr kern="1200">
                  <a:solidFill>
                    <a:schemeClr val="tx1"/>
                  </a:solidFill>
                  <a:latin typeface="Arial" charset="0"/>
                  <a:ea typeface="+mn-ea"/>
                  <a:cs typeface="+mn-cs"/>
                </a:defRPr>
              </a:lvl1pPr>
              <a:lvl2pPr marL="2088215" algn="l" rtl="0" eaLnBrk="0" fontAlgn="base" hangingPunct="0">
                <a:spcBef>
                  <a:spcPct val="0"/>
                </a:spcBef>
                <a:spcAft>
                  <a:spcPct val="0"/>
                </a:spcAft>
                <a:defRPr kern="1200">
                  <a:solidFill>
                    <a:schemeClr val="tx1"/>
                  </a:solidFill>
                  <a:latin typeface="Arial" charset="0"/>
                  <a:ea typeface="+mn-ea"/>
                  <a:cs typeface="+mn-cs"/>
                </a:defRPr>
              </a:lvl2pPr>
              <a:lvl3pPr marL="4176431" algn="l" rtl="0" eaLnBrk="0" fontAlgn="base" hangingPunct="0">
                <a:spcBef>
                  <a:spcPct val="0"/>
                </a:spcBef>
                <a:spcAft>
                  <a:spcPct val="0"/>
                </a:spcAft>
                <a:defRPr kern="1200">
                  <a:solidFill>
                    <a:schemeClr val="tx1"/>
                  </a:solidFill>
                  <a:latin typeface="Arial" charset="0"/>
                  <a:ea typeface="+mn-ea"/>
                  <a:cs typeface="+mn-cs"/>
                </a:defRPr>
              </a:lvl3pPr>
              <a:lvl4pPr marL="6264646" algn="l" rtl="0" eaLnBrk="0" fontAlgn="base" hangingPunct="0">
                <a:spcBef>
                  <a:spcPct val="0"/>
                </a:spcBef>
                <a:spcAft>
                  <a:spcPct val="0"/>
                </a:spcAft>
                <a:defRPr kern="1200">
                  <a:solidFill>
                    <a:schemeClr val="tx1"/>
                  </a:solidFill>
                  <a:latin typeface="Arial" charset="0"/>
                  <a:ea typeface="+mn-ea"/>
                  <a:cs typeface="+mn-cs"/>
                </a:defRPr>
              </a:lvl4pPr>
              <a:lvl5pPr marL="8352861" algn="l" rtl="0" eaLnBrk="0" fontAlgn="base" hangingPunct="0">
                <a:spcBef>
                  <a:spcPct val="0"/>
                </a:spcBef>
                <a:spcAft>
                  <a:spcPct val="0"/>
                </a:spcAft>
                <a:defRPr kern="1200">
                  <a:solidFill>
                    <a:schemeClr val="tx1"/>
                  </a:solidFill>
                  <a:latin typeface="Arial" charset="0"/>
                  <a:ea typeface="+mn-ea"/>
                  <a:cs typeface="+mn-cs"/>
                </a:defRPr>
              </a:lvl5pPr>
              <a:lvl6pPr marL="10441076" algn="l" defTabSz="4176431" rtl="0" eaLnBrk="1" latinLnBrk="0" hangingPunct="1">
                <a:defRPr kern="1200">
                  <a:solidFill>
                    <a:schemeClr val="tx1"/>
                  </a:solidFill>
                  <a:latin typeface="Arial" charset="0"/>
                  <a:ea typeface="+mn-ea"/>
                  <a:cs typeface="+mn-cs"/>
                </a:defRPr>
              </a:lvl6pPr>
              <a:lvl7pPr marL="12529292" algn="l" defTabSz="4176431" rtl="0" eaLnBrk="1" latinLnBrk="0" hangingPunct="1">
                <a:defRPr kern="1200">
                  <a:solidFill>
                    <a:schemeClr val="tx1"/>
                  </a:solidFill>
                  <a:latin typeface="Arial" charset="0"/>
                  <a:ea typeface="+mn-ea"/>
                  <a:cs typeface="+mn-cs"/>
                </a:defRPr>
              </a:lvl7pPr>
              <a:lvl8pPr marL="14617507" algn="l" defTabSz="4176431" rtl="0" eaLnBrk="1" latinLnBrk="0" hangingPunct="1">
                <a:defRPr kern="1200">
                  <a:solidFill>
                    <a:schemeClr val="tx1"/>
                  </a:solidFill>
                  <a:latin typeface="Arial" charset="0"/>
                  <a:ea typeface="+mn-ea"/>
                  <a:cs typeface="+mn-cs"/>
                </a:defRPr>
              </a:lvl8pPr>
              <a:lvl9pPr marL="16705722" algn="l" defTabSz="4176431" rtl="0" eaLnBrk="1" latinLnBrk="0" hangingPunct="1">
                <a:defRPr kern="1200">
                  <a:solidFill>
                    <a:schemeClr val="tx1"/>
                  </a:solidFill>
                  <a:latin typeface="Arial"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lang="en-AU" sz="700" b="0" i="0" kern="1200">
                  <a:solidFill>
                    <a:schemeClr val="bg1"/>
                  </a:solidFill>
                  <a:effectLst/>
                  <a:latin typeface="Arial Nova Light" panose="020B0304020202020204" pitchFamily="34" charset="0"/>
                  <a:ea typeface="+mn-ea"/>
                  <a:cs typeface="+mn-cs"/>
                </a:rPr>
                <a:t>© Commonwealth of Australia (Geoscience Australia) 2022.</a:t>
              </a:r>
            </a:p>
          </p:txBody>
        </p:sp>
        <p:pic>
          <p:nvPicPr>
            <p:cNvPr id="17" name="Picture 16">
              <a:extLst>
                <a:ext uri="{FF2B5EF4-FFF2-40B4-BE49-F238E27FC236}">
                  <a16:creationId xmlns:a16="http://schemas.microsoft.com/office/drawing/2014/main" id="{AC37A4D2-58D3-BF94-78AD-6D28F0374EA3}"/>
                </a:ext>
              </a:extLst>
            </p:cNvPr>
            <p:cNvPicPr>
              <a:picLocks noChangeAspect="1"/>
            </p:cNvPicPr>
            <p:nvPr userDrawn="1"/>
          </p:nvPicPr>
          <p:blipFill>
            <a:blip r:embed="rId18"/>
            <a:stretch>
              <a:fillRect/>
            </a:stretch>
          </p:blipFill>
          <p:spPr>
            <a:xfrm>
              <a:off x="5433924" y="6606000"/>
              <a:ext cx="411430" cy="144000"/>
            </a:xfrm>
            <a:prstGeom prst="rect">
              <a:avLst/>
            </a:prstGeom>
          </p:spPr>
        </p:pic>
      </p:grpSp>
      <p:pic>
        <p:nvPicPr>
          <p:cNvPr id="6" name="Picture 5">
            <a:extLst>
              <a:ext uri="{FF2B5EF4-FFF2-40B4-BE49-F238E27FC236}">
                <a16:creationId xmlns:a16="http://schemas.microsoft.com/office/drawing/2014/main" id="{D8D99069-1CDF-5DD4-DFCD-F0765B301A58}"/>
              </a:ext>
            </a:extLst>
          </p:cNvPr>
          <p:cNvPicPr>
            <a:picLocks noChangeAspect="1"/>
          </p:cNvPicPr>
          <p:nvPr userDrawn="1"/>
        </p:nvPicPr>
        <p:blipFill>
          <a:blip r:embed="rId19"/>
          <a:srcRect/>
          <a:stretch/>
        </p:blipFill>
        <p:spPr>
          <a:xfrm>
            <a:off x="9823654" y="6627200"/>
            <a:ext cx="2019300" cy="101600"/>
          </a:xfrm>
          <a:prstGeom prst="rect">
            <a:avLst/>
          </a:prstGeom>
        </p:spPr>
      </p:pic>
    </p:spTree>
    <p:extLst>
      <p:ext uri="{BB962C8B-B14F-4D97-AF65-F5344CB8AC3E}">
        <p14:creationId xmlns:p14="http://schemas.microsoft.com/office/powerpoint/2010/main" val="1354668246"/>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 id="2147483675" r:id="rId12"/>
    <p:sldLayoutId id="2147483676" r:id="rId13"/>
    <p:sldLayoutId id="2147483677" r:id="rId14"/>
    <p:sldLayoutId id="2147483678" r:id="rId15"/>
    <p:sldLayoutId id="2147483679" r:id="rId16"/>
  </p:sldLayoutIdLst>
  <p:hf sldNum="0" hdr="0" dt="0"/>
  <p:txStyles>
    <p:titleStyle>
      <a:lvl1pPr algn="l" defTabSz="914400" rtl="0" eaLnBrk="1" latinLnBrk="0" hangingPunct="1">
        <a:lnSpc>
          <a:spcPct val="90000"/>
        </a:lnSpc>
        <a:spcBef>
          <a:spcPct val="0"/>
        </a:spcBef>
        <a:buNone/>
        <a:defRPr sz="2400" b="1" kern="1200">
          <a:solidFill>
            <a:schemeClr val="bg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bg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4">
            <a:lum/>
          </a:blip>
          <a:srcRect/>
          <a:stretch>
            <a:fillRect/>
          </a:stretch>
        </a:blipFill>
        <a:effectLst/>
      </p:bgPr>
    </p:bg>
    <p:spTree>
      <p:nvGrpSpPr>
        <p:cNvPr id="1" name=""/>
        <p:cNvGrpSpPr/>
        <p:nvPr/>
      </p:nvGrpSpPr>
      <p:grpSpPr>
        <a:xfrm>
          <a:off x="0" y="0"/>
          <a:ext cx="0" cy="0"/>
          <a:chOff x="0" y="0"/>
          <a:chExt cx="0" cy="0"/>
        </a:xfrm>
      </p:grpSpPr>
      <p:sp>
        <p:nvSpPr>
          <p:cNvPr id="385026" name="Rectangle 2"/>
          <p:cNvSpPr>
            <a:spLocks noGrp="1" noChangeArrowheads="1"/>
          </p:cNvSpPr>
          <p:nvPr>
            <p:ph type="title"/>
          </p:nvPr>
        </p:nvSpPr>
        <p:spPr bwMode="auto">
          <a:xfrm>
            <a:off x="609600" y="415926"/>
            <a:ext cx="1097280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spAutoFit/>
          </a:bodyPr>
          <a:lstStyle/>
          <a:p>
            <a:pPr lvl="0"/>
            <a:r>
              <a:rPr lang="en-AU" dirty="0"/>
              <a:t>Click to edit Master Title style</a:t>
            </a:r>
          </a:p>
        </p:txBody>
      </p:sp>
      <p:sp>
        <p:nvSpPr>
          <p:cNvPr id="385027" name="Rectangle 3"/>
          <p:cNvSpPr>
            <a:spLocks noGrp="1" noChangeArrowheads="1"/>
          </p:cNvSpPr>
          <p:nvPr>
            <p:ph type="body" idx="1"/>
          </p:nvPr>
        </p:nvSpPr>
        <p:spPr bwMode="auto">
          <a:xfrm>
            <a:off x="609600" y="957096"/>
            <a:ext cx="10972800" cy="5256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AU" dirty="0"/>
              <a:t>Click to edit Master Text styles</a:t>
            </a:r>
          </a:p>
          <a:p>
            <a:pPr lvl="1"/>
            <a:r>
              <a:rPr lang="en-AU" dirty="0"/>
              <a:t>Second level</a:t>
            </a:r>
          </a:p>
          <a:p>
            <a:pPr lvl="2"/>
            <a:r>
              <a:rPr lang="en-AU" dirty="0"/>
              <a:t>Third level</a:t>
            </a:r>
          </a:p>
          <a:p>
            <a:pPr lvl="3"/>
            <a:r>
              <a:rPr lang="en-AU" dirty="0"/>
              <a:t>Fourth level</a:t>
            </a:r>
          </a:p>
          <a:p>
            <a:pPr lvl="4"/>
            <a:r>
              <a:rPr lang="en-AU" dirty="0"/>
              <a:t>Fifth level</a:t>
            </a:r>
          </a:p>
        </p:txBody>
      </p:sp>
      <p:sp>
        <p:nvSpPr>
          <p:cNvPr id="385028" name="Rectangle 4"/>
          <p:cNvSpPr>
            <a:spLocks noGrp="1" noChangeArrowheads="1"/>
          </p:cNvSpPr>
          <p:nvPr>
            <p:ph type="ftr" sz="quarter" idx="3"/>
          </p:nvPr>
        </p:nvSpPr>
        <p:spPr bwMode="auto">
          <a:xfrm>
            <a:off x="5712886" y="6459540"/>
            <a:ext cx="6335183" cy="414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r" eaLnBrk="1" hangingPunct="1">
              <a:spcBef>
                <a:spcPct val="50000"/>
              </a:spcBef>
              <a:defRPr sz="1067">
                <a:solidFill>
                  <a:schemeClr val="bg1"/>
                </a:solidFill>
              </a:defRPr>
            </a:lvl1pPr>
          </a:lstStyle>
          <a:p>
            <a:endParaRPr lang="en-AU" dirty="0"/>
          </a:p>
        </p:txBody>
      </p:sp>
    </p:spTree>
    <p:extLst>
      <p:ext uri="{BB962C8B-B14F-4D97-AF65-F5344CB8AC3E}">
        <p14:creationId xmlns:p14="http://schemas.microsoft.com/office/powerpoint/2010/main" val="169195268"/>
      </p:ext>
    </p:extLst>
  </p:cSld>
  <p:clrMap bg1="lt1" tx1="dk1" bg2="lt2" tx2="dk2" accent1="accent1" accent2="accent2" accent3="accent3" accent4="accent4" accent5="accent5" accent6="accent6" hlink="hlink" folHlink="folHlink"/>
  <p:sldLayoutIdLst>
    <p:sldLayoutId id="2147483682" r:id="rId1"/>
    <p:sldLayoutId id="2147483683" r:id="rId2"/>
  </p:sldLayoutIdLst>
  <p:hf sldNum="0" hdr="0" dt="0"/>
  <p:txStyles>
    <p:titleStyle>
      <a:lvl1pPr algn="l" rtl="0" fontAlgn="base">
        <a:spcBef>
          <a:spcPct val="0"/>
        </a:spcBef>
        <a:spcAft>
          <a:spcPct val="0"/>
        </a:spcAft>
        <a:defRPr sz="3200" b="1">
          <a:solidFill>
            <a:srgbClr val="267485"/>
          </a:solidFill>
          <a:latin typeface="+mj-lt"/>
          <a:ea typeface="+mj-ea"/>
          <a:cs typeface="+mj-cs"/>
        </a:defRPr>
      </a:lvl1pPr>
      <a:lvl2pPr algn="l" rtl="0" fontAlgn="base">
        <a:spcBef>
          <a:spcPct val="0"/>
        </a:spcBef>
        <a:spcAft>
          <a:spcPct val="0"/>
        </a:spcAft>
        <a:defRPr sz="3467" b="1">
          <a:solidFill>
            <a:schemeClr val="bg1"/>
          </a:solidFill>
          <a:latin typeface="Arial" charset="0"/>
        </a:defRPr>
      </a:lvl2pPr>
      <a:lvl3pPr algn="l" rtl="0" fontAlgn="base">
        <a:spcBef>
          <a:spcPct val="0"/>
        </a:spcBef>
        <a:spcAft>
          <a:spcPct val="0"/>
        </a:spcAft>
        <a:defRPr sz="3467" b="1">
          <a:solidFill>
            <a:schemeClr val="bg1"/>
          </a:solidFill>
          <a:latin typeface="Arial" charset="0"/>
        </a:defRPr>
      </a:lvl3pPr>
      <a:lvl4pPr algn="l" rtl="0" fontAlgn="base">
        <a:spcBef>
          <a:spcPct val="0"/>
        </a:spcBef>
        <a:spcAft>
          <a:spcPct val="0"/>
        </a:spcAft>
        <a:defRPr sz="3467" b="1">
          <a:solidFill>
            <a:schemeClr val="bg1"/>
          </a:solidFill>
          <a:latin typeface="Arial" charset="0"/>
        </a:defRPr>
      </a:lvl4pPr>
      <a:lvl5pPr algn="l" rtl="0" fontAlgn="base">
        <a:spcBef>
          <a:spcPct val="0"/>
        </a:spcBef>
        <a:spcAft>
          <a:spcPct val="0"/>
        </a:spcAft>
        <a:defRPr sz="3467" b="1">
          <a:solidFill>
            <a:schemeClr val="bg1"/>
          </a:solidFill>
          <a:latin typeface="Arial" charset="0"/>
        </a:defRPr>
      </a:lvl5pPr>
      <a:lvl6pPr marL="609585" algn="l" rtl="0" fontAlgn="base">
        <a:spcBef>
          <a:spcPct val="0"/>
        </a:spcBef>
        <a:spcAft>
          <a:spcPct val="0"/>
        </a:spcAft>
        <a:defRPr sz="3467" b="1">
          <a:solidFill>
            <a:schemeClr val="bg1"/>
          </a:solidFill>
          <a:latin typeface="Arial" charset="0"/>
        </a:defRPr>
      </a:lvl6pPr>
      <a:lvl7pPr marL="1219170" algn="l" rtl="0" fontAlgn="base">
        <a:spcBef>
          <a:spcPct val="0"/>
        </a:spcBef>
        <a:spcAft>
          <a:spcPct val="0"/>
        </a:spcAft>
        <a:defRPr sz="3467" b="1">
          <a:solidFill>
            <a:schemeClr val="bg1"/>
          </a:solidFill>
          <a:latin typeface="Arial" charset="0"/>
        </a:defRPr>
      </a:lvl7pPr>
      <a:lvl8pPr marL="1828754" algn="l" rtl="0" fontAlgn="base">
        <a:spcBef>
          <a:spcPct val="0"/>
        </a:spcBef>
        <a:spcAft>
          <a:spcPct val="0"/>
        </a:spcAft>
        <a:defRPr sz="3467" b="1">
          <a:solidFill>
            <a:schemeClr val="bg1"/>
          </a:solidFill>
          <a:latin typeface="Arial" charset="0"/>
        </a:defRPr>
      </a:lvl8pPr>
      <a:lvl9pPr marL="2438339" algn="l" rtl="0" fontAlgn="base">
        <a:spcBef>
          <a:spcPct val="0"/>
        </a:spcBef>
        <a:spcAft>
          <a:spcPct val="0"/>
        </a:spcAft>
        <a:defRPr sz="3467" b="1">
          <a:solidFill>
            <a:schemeClr val="bg1"/>
          </a:solidFill>
          <a:latin typeface="Arial" charset="0"/>
        </a:defRPr>
      </a:lvl9pPr>
    </p:titleStyle>
    <p:bodyStyle>
      <a:lvl1pPr algn="l" rtl="0" fontAlgn="base">
        <a:spcBef>
          <a:spcPct val="50000"/>
        </a:spcBef>
        <a:spcAft>
          <a:spcPct val="0"/>
        </a:spcAft>
        <a:defRPr sz="2400">
          <a:solidFill>
            <a:srgbClr val="4D4D4D"/>
          </a:solidFill>
          <a:latin typeface="+mn-lt"/>
          <a:ea typeface="+mn-ea"/>
          <a:cs typeface="+mn-cs"/>
        </a:defRPr>
      </a:lvl1pPr>
      <a:lvl2pPr marL="596885" indent="-357708" algn="l" rtl="0" fontAlgn="base">
        <a:spcBef>
          <a:spcPct val="50000"/>
        </a:spcBef>
        <a:spcAft>
          <a:spcPct val="0"/>
        </a:spcAft>
        <a:buChar char="•"/>
        <a:defRPr sz="2400">
          <a:solidFill>
            <a:srgbClr val="4D4D4D"/>
          </a:solidFill>
          <a:latin typeface="+mn-lt"/>
        </a:defRPr>
      </a:lvl2pPr>
      <a:lvl3pPr marL="1193770" indent="-357708" algn="l" rtl="0" fontAlgn="base">
        <a:spcBef>
          <a:spcPct val="25000"/>
        </a:spcBef>
        <a:spcAft>
          <a:spcPct val="0"/>
        </a:spcAft>
        <a:buFont typeface="Arial" charset="0"/>
        <a:buChar char="–"/>
        <a:defRPr sz="2133">
          <a:solidFill>
            <a:srgbClr val="4D4D4D"/>
          </a:solidFill>
          <a:latin typeface="+mn-lt"/>
        </a:defRPr>
      </a:lvl3pPr>
      <a:lvl4pPr marL="1801239" indent="-361942" algn="l" rtl="0" fontAlgn="base">
        <a:spcBef>
          <a:spcPct val="25000"/>
        </a:spcBef>
        <a:spcAft>
          <a:spcPct val="0"/>
        </a:spcAft>
        <a:buChar char="•"/>
        <a:defRPr sz="2133">
          <a:solidFill>
            <a:srgbClr val="4D4D4D"/>
          </a:solidFill>
          <a:latin typeface="+mn-lt"/>
        </a:defRPr>
      </a:lvl4pPr>
      <a:lvl5pPr marL="2389658" indent="-349242" algn="l" rtl="0" fontAlgn="base">
        <a:spcBef>
          <a:spcPct val="25000"/>
        </a:spcBef>
        <a:spcAft>
          <a:spcPct val="0"/>
        </a:spcAft>
        <a:buFont typeface="Arial" charset="0"/>
        <a:buChar char="–"/>
        <a:defRPr sz="2133">
          <a:solidFill>
            <a:srgbClr val="4D4D4D"/>
          </a:solidFill>
          <a:latin typeface="+mn-lt"/>
        </a:defRPr>
      </a:lvl5pPr>
      <a:lvl6pPr marL="2999242" indent="-349242" algn="l" rtl="0" fontAlgn="base">
        <a:spcBef>
          <a:spcPct val="25000"/>
        </a:spcBef>
        <a:spcAft>
          <a:spcPct val="0"/>
        </a:spcAft>
        <a:buFont typeface="Arial" charset="0"/>
        <a:buChar char="–"/>
        <a:defRPr sz="2667">
          <a:solidFill>
            <a:schemeClr val="bg1"/>
          </a:solidFill>
          <a:latin typeface="+mn-lt"/>
        </a:defRPr>
      </a:lvl6pPr>
      <a:lvl7pPr marL="3608827" indent="-349242" algn="l" rtl="0" fontAlgn="base">
        <a:spcBef>
          <a:spcPct val="25000"/>
        </a:spcBef>
        <a:spcAft>
          <a:spcPct val="0"/>
        </a:spcAft>
        <a:buFont typeface="Arial" charset="0"/>
        <a:buChar char="–"/>
        <a:defRPr sz="2667">
          <a:solidFill>
            <a:schemeClr val="bg1"/>
          </a:solidFill>
          <a:latin typeface="+mn-lt"/>
        </a:defRPr>
      </a:lvl7pPr>
      <a:lvl8pPr marL="4218412" indent="-349242" algn="l" rtl="0" fontAlgn="base">
        <a:spcBef>
          <a:spcPct val="25000"/>
        </a:spcBef>
        <a:spcAft>
          <a:spcPct val="0"/>
        </a:spcAft>
        <a:buFont typeface="Arial" charset="0"/>
        <a:buChar char="–"/>
        <a:defRPr sz="2667">
          <a:solidFill>
            <a:schemeClr val="bg1"/>
          </a:solidFill>
          <a:latin typeface="+mn-lt"/>
        </a:defRPr>
      </a:lvl8pPr>
      <a:lvl9pPr marL="4827997" indent="-349242" algn="l" rtl="0" fontAlgn="base">
        <a:spcBef>
          <a:spcPct val="25000"/>
        </a:spcBef>
        <a:spcAft>
          <a:spcPct val="0"/>
        </a:spcAft>
        <a:buFont typeface="Arial" charset="0"/>
        <a:buChar char="–"/>
        <a:defRPr sz="2667">
          <a:solidFill>
            <a:schemeClr val="bg1"/>
          </a:solidFill>
          <a:latin typeface="+mn-lt"/>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4">
            <a:lum/>
          </a:blip>
          <a:srcRect/>
          <a:stretch>
            <a:fillRect/>
          </a:stretch>
        </a:blipFill>
        <a:effectLst/>
      </p:bgPr>
    </p:bg>
    <p:spTree>
      <p:nvGrpSpPr>
        <p:cNvPr id="1" name=""/>
        <p:cNvGrpSpPr/>
        <p:nvPr/>
      </p:nvGrpSpPr>
      <p:grpSpPr>
        <a:xfrm>
          <a:off x="0" y="0"/>
          <a:ext cx="0" cy="0"/>
          <a:chOff x="0" y="0"/>
          <a:chExt cx="0" cy="0"/>
        </a:xfrm>
      </p:grpSpPr>
      <p:sp>
        <p:nvSpPr>
          <p:cNvPr id="63497" name="Rectangle 9"/>
          <p:cNvSpPr>
            <a:spLocks noGrp="1" noChangeArrowheads="1"/>
          </p:cNvSpPr>
          <p:nvPr>
            <p:ph type="body" idx="1"/>
          </p:nvPr>
        </p:nvSpPr>
        <p:spPr bwMode="auto">
          <a:xfrm>
            <a:off x="814917" y="2409825"/>
            <a:ext cx="10972800" cy="22465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63499" name="Rectangle 11"/>
          <p:cNvSpPr>
            <a:spLocks noGrp="1" noChangeArrowheads="1"/>
          </p:cNvSpPr>
          <p:nvPr>
            <p:ph type="title"/>
          </p:nvPr>
        </p:nvSpPr>
        <p:spPr bwMode="auto">
          <a:xfrm>
            <a:off x="819151" y="1860550"/>
            <a:ext cx="1097280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spAutoFit/>
          </a:bodyPr>
          <a:lstStyle/>
          <a:p>
            <a:pPr lvl="0"/>
            <a:r>
              <a:rPr lang="en-US"/>
              <a:t>Click to edit Master title style</a:t>
            </a:r>
            <a:endParaRPr lang="en-AU" dirty="0"/>
          </a:p>
        </p:txBody>
      </p:sp>
      <p:sp>
        <p:nvSpPr>
          <p:cNvPr id="63500" name="Rectangle 12"/>
          <p:cNvSpPr>
            <a:spLocks noGrp="1" noChangeArrowheads="1"/>
          </p:cNvSpPr>
          <p:nvPr>
            <p:ph type="ftr" sz="quarter" idx="3"/>
          </p:nvPr>
        </p:nvSpPr>
        <p:spPr bwMode="auto">
          <a:xfrm>
            <a:off x="814917" y="4965171"/>
            <a:ext cx="10945283" cy="1846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spAutoFit/>
          </a:bodyPr>
          <a:lstStyle>
            <a:lvl1pPr eaLnBrk="1" hangingPunct="1">
              <a:lnSpc>
                <a:spcPct val="80000"/>
              </a:lnSpc>
              <a:spcBef>
                <a:spcPct val="50000"/>
              </a:spcBef>
              <a:defRPr sz="1867" b="1">
                <a:solidFill>
                  <a:srgbClr val="4D4D4D"/>
                </a:solidFill>
              </a:defRPr>
            </a:lvl1pPr>
          </a:lstStyle>
          <a:p>
            <a:r>
              <a:rPr lang="en-AU" dirty="0"/>
              <a:t>Phone:</a:t>
            </a:r>
            <a:r>
              <a:rPr lang="en-AU" b="0" dirty="0"/>
              <a:t> +61 2 6249 9111</a:t>
            </a:r>
          </a:p>
          <a:p>
            <a:r>
              <a:rPr lang="en-AU" dirty="0"/>
              <a:t>Web:</a:t>
            </a:r>
            <a:r>
              <a:rPr lang="en-AU" b="0" dirty="0"/>
              <a:t> www.ga.gov.au</a:t>
            </a:r>
          </a:p>
          <a:p>
            <a:r>
              <a:rPr lang="en-AU" dirty="0"/>
              <a:t>Email:</a:t>
            </a:r>
            <a:r>
              <a:rPr lang="en-AU" b="0" dirty="0"/>
              <a:t> feedback@ga.gov.au</a:t>
            </a:r>
          </a:p>
          <a:p>
            <a:r>
              <a:rPr lang="en-AU" dirty="0"/>
              <a:t>Address:</a:t>
            </a:r>
            <a:r>
              <a:rPr lang="en-AU" b="0" dirty="0"/>
              <a:t> </a:t>
            </a:r>
            <a:r>
              <a:rPr lang="en-AU" b="0" dirty="0" err="1"/>
              <a:t>Cnr</a:t>
            </a:r>
            <a:r>
              <a:rPr lang="en-AU" b="0" dirty="0"/>
              <a:t> Jerrabomberra Avenue and Hindmarsh Drive, Symonston ACT 2609</a:t>
            </a:r>
          </a:p>
          <a:p>
            <a:r>
              <a:rPr lang="en-AU" dirty="0"/>
              <a:t>Postal Address:</a:t>
            </a:r>
            <a:r>
              <a:rPr lang="en-AU" b="0" dirty="0"/>
              <a:t> GPO Box 378, Canberra ACT 2601</a:t>
            </a:r>
          </a:p>
        </p:txBody>
      </p:sp>
    </p:spTree>
    <p:extLst>
      <p:ext uri="{BB962C8B-B14F-4D97-AF65-F5344CB8AC3E}">
        <p14:creationId xmlns:p14="http://schemas.microsoft.com/office/powerpoint/2010/main" val="2690237643"/>
      </p:ext>
    </p:extLst>
  </p:cSld>
  <p:clrMap bg1="lt1" tx1="dk1" bg2="lt2" tx2="dk2" accent1="accent1" accent2="accent2" accent3="accent3" accent4="accent4" accent5="accent5" accent6="accent6" hlink="hlink" folHlink="folHlink"/>
  <p:sldLayoutIdLst>
    <p:sldLayoutId id="2147483685" r:id="rId1"/>
    <p:sldLayoutId id="2147483686" r:id="rId2"/>
  </p:sldLayoutIdLst>
  <p:hf sldNum="0" hdr="0" dt="0"/>
  <p:txStyles>
    <p:titleStyle>
      <a:lvl1pPr algn="l" rtl="0" eaLnBrk="1" fontAlgn="base" hangingPunct="1">
        <a:spcBef>
          <a:spcPct val="0"/>
        </a:spcBef>
        <a:spcAft>
          <a:spcPct val="0"/>
        </a:spcAft>
        <a:defRPr sz="3200" b="1">
          <a:solidFill>
            <a:srgbClr val="006983"/>
          </a:solidFill>
          <a:latin typeface="+mj-lt"/>
          <a:ea typeface="+mj-ea"/>
          <a:cs typeface="+mj-cs"/>
        </a:defRPr>
      </a:lvl1pPr>
      <a:lvl2pPr algn="l" rtl="0" eaLnBrk="1" fontAlgn="base" hangingPunct="1">
        <a:spcBef>
          <a:spcPct val="0"/>
        </a:spcBef>
        <a:spcAft>
          <a:spcPct val="0"/>
        </a:spcAft>
        <a:defRPr sz="3467" b="1">
          <a:solidFill>
            <a:srgbClr val="006983"/>
          </a:solidFill>
          <a:latin typeface="Arial" charset="0"/>
        </a:defRPr>
      </a:lvl2pPr>
      <a:lvl3pPr algn="l" rtl="0" eaLnBrk="1" fontAlgn="base" hangingPunct="1">
        <a:spcBef>
          <a:spcPct val="0"/>
        </a:spcBef>
        <a:spcAft>
          <a:spcPct val="0"/>
        </a:spcAft>
        <a:defRPr sz="3467" b="1">
          <a:solidFill>
            <a:srgbClr val="006983"/>
          </a:solidFill>
          <a:latin typeface="Arial" charset="0"/>
        </a:defRPr>
      </a:lvl3pPr>
      <a:lvl4pPr algn="l" rtl="0" eaLnBrk="1" fontAlgn="base" hangingPunct="1">
        <a:spcBef>
          <a:spcPct val="0"/>
        </a:spcBef>
        <a:spcAft>
          <a:spcPct val="0"/>
        </a:spcAft>
        <a:defRPr sz="3467" b="1">
          <a:solidFill>
            <a:srgbClr val="006983"/>
          </a:solidFill>
          <a:latin typeface="Arial" charset="0"/>
        </a:defRPr>
      </a:lvl4pPr>
      <a:lvl5pPr algn="l" rtl="0" eaLnBrk="1" fontAlgn="base" hangingPunct="1">
        <a:spcBef>
          <a:spcPct val="0"/>
        </a:spcBef>
        <a:spcAft>
          <a:spcPct val="0"/>
        </a:spcAft>
        <a:defRPr sz="3467" b="1">
          <a:solidFill>
            <a:srgbClr val="006983"/>
          </a:solidFill>
          <a:latin typeface="Arial" charset="0"/>
        </a:defRPr>
      </a:lvl5pPr>
      <a:lvl6pPr marL="609585" algn="l" rtl="0" eaLnBrk="1" fontAlgn="base" hangingPunct="1">
        <a:spcBef>
          <a:spcPct val="0"/>
        </a:spcBef>
        <a:spcAft>
          <a:spcPct val="0"/>
        </a:spcAft>
        <a:defRPr sz="3467" b="1">
          <a:solidFill>
            <a:srgbClr val="006983"/>
          </a:solidFill>
          <a:latin typeface="Arial" charset="0"/>
        </a:defRPr>
      </a:lvl6pPr>
      <a:lvl7pPr marL="1219170" algn="l" rtl="0" eaLnBrk="1" fontAlgn="base" hangingPunct="1">
        <a:spcBef>
          <a:spcPct val="0"/>
        </a:spcBef>
        <a:spcAft>
          <a:spcPct val="0"/>
        </a:spcAft>
        <a:defRPr sz="3467" b="1">
          <a:solidFill>
            <a:srgbClr val="006983"/>
          </a:solidFill>
          <a:latin typeface="Arial" charset="0"/>
        </a:defRPr>
      </a:lvl7pPr>
      <a:lvl8pPr marL="1828754" algn="l" rtl="0" eaLnBrk="1" fontAlgn="base" hangingPunct="1">
        <a:spcBef>
          <a:spcPct val="0"/>
        </a:spcBef>
        <a:spcAft>
          <a:spcPct val="0"/>
        </a:spcAft>
        <a:defRPr sz="3467" b="1">
          <a:solidFill>
            <a:srgbClr val="006983"/>
          </a:solidFill>
          <a:latin typeface="Arial" charset="0"/>
        </a:defRPr>
      </a:lvl8pPr>
      <a:lvl9pPr marL="2438339" algn="l" rtl="0" eaLnBrk="1" fontAlgn="base" hangingPunct="1">
        <a:spcBef>
          <a:spcPct val="0"/>
        </a:spcBef>
        <a:spcAft>
          <a:spcPct val="0"/>
        </a:spcAft>
        <a:defRPr sz="3467" b="1">
          <a:solidFill>
            <a:srgbClr val="006983"/>
          </a:solidFill>
          <a:latin typeface="Arial" charset="0"/>
        </a:defRPr>
      </a:lvl9pPr>
    </p:titleStyle>
    <p:bodyStyle>
      <a:lvl1pPr algn="l" rtl="0" eaLnBrk="1" fontAlgn="base" hangingPunct="1">
        <a:spcBef>
          <a:spcPct val="50000"/>
        </a:spcBef>
        <a:spcAft>
          <a:spcPct val="0"/>
        </a:spcAft>
        <a:defRPr sz="2400">
          <a:solidFill>
            <a:srgbClr val="4D4D4D"/>
          </a:solidFill>
          <a:latin typeface="+mn-lt"/>
          <a:ea typeface="+mn-ea"/>
          <a:cs typeface="+mn-cs"/>
        </a:defRPr>
      </a:lvl1pPr>
      <a:lvl2pPr marL="596885" indent="-357708" algn="l" rtl="0" eaLnBrk="1" fontAlgn="base" hangingPunct="1">
        <a:spcBef>
          <a:spcPct val="50000"/>
        </a:spcBef>
        <a:spcAft>
          <a:spcPct val="0"/>
        </a:spcAft>
        <a:buChar char="•"/>
        <a:defRPr sz="2400">
          <a:solidFill>
            <a:srgbClr val="4D4D4D"/>
          </a:solidFill>
          <a:latin typeface="+mn-lt"/>
        </a:defRPr>
      </a:lvl2pPr>
      <a:lvl3pPr marL="1193770" indent="-353475" algn="l" rtl="0" eaLnBrk="1" fontAlgn="base" hangingPunct="1">
        <a:spcBef>
          <a:spcPct val="25000"/>
        </a:spcBef>
        <a:spcAft>
          <a:spcPct val="0"/>
        </a:spcAft>
        <a:buFont typeface="Arial" charset="0"/>
        <a:buChar char="–"/>
        <a:defRPr sz="2133">
          <a:solidFill>
            <a:srgbClr val="4D4D4D"/>
          </a:solidFill>
          <a:latin typeface="+mn-lt"/>
        </a:defRPr>
      </a:lvl3pPr>
      <a:lvl4pPr marL="1792773" indent="-357708" algn="l" rtl="0" eaLnBrk="1" fontAlgn="base" hangingPunct="1">
        <a:spcBef>
          <a:spcPct val="25000"/>
        </a:spcBef>
        <a:spcAft>
          <a:spcPct val="0"/>
        </a:spcAft>
        <a:buChar char="•"/>
        <a:defRPr sz="2133">
          <a:solidFill>
            <a:srgbClr val="4D4D4D"/>
          </a:solidFill>
          <a:latin typeface="+mn-lt"/>
        </a:defRPr>
      </a:lvl4pPr>
      <a:lvl5pPr marL="2389658" indent="-357708" algn="l" rtl="0" eaLnBrk="1" fontAlgn="base" hangingPunct="1">
        <a:spcBef>
          <a:spcPct val="25000"/>
        </a:spcBef>
        <a:spcAft>
          <a:spcPct val="0"/>
        </a:spcAft>
        <a:buFont typeface="Arial" charset="0"/>
        <a:buChar char="–"/>
        <a:defRPr sz="2133">
          <a:solidFill>
            <a:srgbClr val="4D4D4D"/>
          </a:solidFill>
          <a:latin typeface="+mn-lt"/>
        </a:defRPr>
      </a:lvl5pPr>
      <a:lvl6pPr marL="2999242" indent="-357708" algn="l" rtl="0" eaLnBrk="1" fontAlgn="base" hangingPunct="1">
        <a:spcBef>
          <a:spcPct val="25000"/>
        </a:spcBef>
        <a:spcAft>
          <a:spcPct val="0"/>
        </a:spcAft>
        <a:buFont typeface="Arial" charset="0"/>
        <a:buChar char="–"/>
        <a:defRPr sz="2667">
          <a:solidFill>
            <a:srgbClr val="4D4D4D"/>
          </a:solidFill>
          <a:latin typeface="+mn-lt"/>
        </a:defRPr>
      </a:lvl6pPr>
      <a:lvl7pPr marL="3608827" indent="-357708" algn="l" rtl="0" eaLnBrk="1" fontAlgn="base" hangingPunct="1">
        <a:spcBef>
          <a:spcPct val="25000"/>
        </a:spcBef>
        <a:spcAft>
          <a:spcPct val="0"/>
        </a:spcAft>
        <a:buFont typeface="Arial" charset="0"/>
        <a:buChar char="–"/>
        <a:defRPr sz="2667">
          <a:solidFill>
            <a:srgbClr val="4D4D4D"/>
          </a:solidFill>
          <a:latin typeface="+mn-lt"/>
        </a:defRPr>
      </a:lvl7pPr>
      <a:lvl8pPr marL="4218412" indent="-357708" algn="l" rtl="0" eaLnBrk="1" fontAlgn="base" hangingPunct="1">
        <a:spcBef>
          <a:spcPct val="25000"/>
        </a:spcBef>
        <a:spcAft>
          <a:spcPct val="0"/>
        </a:spcAft>
        <a:buFont typeface="Arial" charset="0"/>
        <a:buChar char="–"/>
        <a:defRPr sz="2667">
          <a:solidFill>
            <a:srgbClr val="4D4D4D"/>
          </a:solidFill>
          <a:latin typeface="+mn-lt"/>
        </a:defRPr>
      </a:lvl8pPr>
      <a:lvl9pPr marL="4827997" indent="-357708" algn="l" rtl="0" eaLnBrk="1" fontAlgn="base" hangingPunct="1">
        <a:spcBef>
          <a:spcPct val="25000"/>
        </a:spcBef>
        <a:spcAft>
          <a:spcPct val="0"/>
        </a:spcAft>
        <a:buFont typeface="Arial" charset="0"/>
        <a:buChar char="–"/>
        <a:defRPr sz="2667">
          <a:solidFill>
            <a:srgbClr val="4D4D4D"/>
          </a:solidFill>
          <a:latin typeface="+mn-lt"/>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5.xml"/><Relationship Id="rId4" Type="http://schemas.openxmlformats.org/officeDocument/2006/relationships/image" Target="../media/image49.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30.emf"/><Relationship Id="rId3" Type="http://schemas.openxmlformats.org/officeDocument/2006/relationships/image" Target="../media/image20.png"/><Relationship Id="rId7" Type="http://schemas.openxmlformats.org/officeDocument/2006/relationships/image" Target="../media/image24.jpg"/><Relationship Id="rId12" Type="http://schemas.openxmlformats.org/officeDocument/2006/relationships/image" Target="../media/image29.png"/><Relationship Id="rId2" Type="http://schemas.openxmlformats.org/officeDocument/2006/relationships/notesSlide" Target="../notesSlides/notesSlide2.xml"/><Relationship Id="rId1" Type="http://schemas.openxmlformats.org/officeDocument/2006/relationships/slideLayout" Target="../slideLayouts/slideLayout5.xml"/><Relationship Id="rId6" Type="http://schemas.openxmlformats.org/officeDocument/2006/relationships/image" Target="../media/image23.png"/><Relationship Id="rId11" Type="http://schemas.openxmlformats.org/officeDocument/2006/relationships/image" Target="../media/image28.png"/><Relationship Id="rId5" Type="http://schemas.openxmlformats.org/officeDocument/2006/relationships/image" Target="../media/image22.png"/><Relationship Id="rId10" Type="http://schemas.openxmlformats.org/officeDocument/2006/relationships/image" Target="../media/image27.png"/><Relationship Id="rId4" Type="http://schemas.openxmlformats.org/officeDocument/2006/relationships/image" Target="../media/image21.png"/><Relationship Id="rId9" Type="http://schemas.openxmlformats.org/officeDocument/2006/relationships/image" Target="../media/image26.png"/><Relationship Id="rId14" Type="http://schemas.openxmlformats.org/officeDocument/2006/relationships/image" Target="../media/image31.jpg"/></Relationships>
</file>

<file path=ppt/slides/_rels/slide3.xml.rels><?xml version="1.0" encoding="UTF-8" standalone="yes"?>
<Relationships xmlns="http://schemas.openxmlformats.org/package/2006/relationships"><Relationship Id="rId3" Type="http://schemas.openxmlformats.org/officeDocument/2006/relationships/image" Target="../media/image32.gif"/><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eg"/><Relationship Id="rId1" Type="http://schemas.openxmlformats.org/officeDocument/2006/relationships/slideLayout" Target="../slideLayouts/slideLayout5.xml"/><Relationship Id="rId4" Type="http://schemas.openxmlformats.org/officeDocument/2006/relationships/image" Target="../media/image35.png"/></Relationships>
</file>

<file path=ppt/slides/_rels/slide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5.xml"/><Relationship Id="rId5" Type="http://schemas.openxmlformats.org/officeDocument/2006/relationships/image" Target="../media/image39.png"/><Relationship Id="rId4" Type="http://schemas.openxmlformats.org/officeDocument/2006/relationships/image" Target="../media/image38.png"/></Relationships>
</file>

<file path=ppt/slides/_rels/slide6.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image" Target="../media/image40.JP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hyperlink" Target="https://sentinel.esa.int/web/sentinel/user-guides/sentinel-1-sar/document-library/-/asset_publisher/1dO7RF5fJMbd/content/id/4890957?_com_liferay_asset_publisher_web_portlet_AssetPublisherPortlet_INSTANCE_1dO7RF5fJMbd" TargetMode="External"/><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42.png"/></Relationships>
</file>

<file path=ppt/slides/_rels/slide8.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44.JPG"/></Relationships>
</file>

<file path=ppt/slides/_rels/slide9.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65"/>
        <p:cNvGrpSpPr/>
        <p:nvPr/>
      </p:nvGrpSpPr>
      <p:grpSpPr>
        <a:xfrm>
          <a:off x="0" y="0"/>
          <a:ext cx="0" cy="0"/>
          <a:chOff x="0" y="0"/>
          <a:chExt cx="0" cy="0"/>
        </a:xfrm>
      </p:grpSpPr>
      <p:sp>
        <p:nvSpPr>
          <p:cNvPr id="66" name="Google Shape;66;p7"/>
          <p:cNvSpPr txBox="1">
            <a:spLocks noGrp="1"/>
          </p:cNvSpPr>
          <p:nvPr>
            <p:ph type="title"/>
          </p:nvPr>
        </p:nvSpPr>
        <p:spPr>
          <a:xfrm>
            <a:off x="502652" y="2338611"/>
            <a:ext cx="6157185" cy="83099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8000"/>
              <a:buFont typeface="Arial"/>
              <a:buNone/>
            </a:pPr>
            <a:r>
              <a:rPr lang="en-GB" sz="4800" dirty="0"/>
              <a:t>Geoscience Australia Cal / Val Update</a:t>
            </a:r>
            <a:endParaRPr sz="4800" dirty="0"/>
          </a:p>
        </p:txBody>
      </p:sp>
      <p:sp>
        <p:nvSpPr>
          <p:cNvPr id="67" name="Google Shape;67;p7"/>
          <p:cNvSpPr/>
          <p:nvPr/>
        </p:nvSpPr>
        <p:spPr>
          <a:xfrm>
            <a:off x="8059726" y="4358295"/>
            <a:ext cx="3836513" cy="2343578"/>
          </a:xfrm>
          <a:prstGeom prst="rect">
            <a:avLst/>
          </a:prstGeom>
          <a:noFill/>
          <a:ln>
            <a:noFill/>
          </a:ln>
        </p:spPr>
        <p:txBody>
          <a:bodyPr spcFirstLastPara="1" wrap="square" lIns="0" tIns="0" rIns="0" bIns="0" anchor="t" anchorCtr="0">
            <a:noAutofit/>
          </a:bodyPr>
          <a:lstStyle/>
          <a:p>
            <a:pPr marL="0" marR="0" lvl="0" indent="0" algn="r" rtl="0">
              <a:lnSpc>
                <a:spcPct val="150000"/>
              </a:lnSpc>
              <a:spcBef>
                <a:spcPts val="0"/>
              </a:spcBef>
              <a:spcAft>
                <a:spcPts val="0"/>
              </a:spcAft>
              <a:buNone/>
            </a:pPr>
            <a:r>
              <a:rPr lang="en-GB" sz="2000" b="1" i="0" u="none" strike="noStrike" cap="none" dirty="0">
                <a:solidFill>
                  <a:schemeClr val="accent1"/>
                </a:solidFill>
                <a:latin typeface="Arial"/>
                <a:ea typeface="Arial"/>
                <a:cs typeface="Arial"/>
                <a:sym typeface="Arial"/>
              </a:rPr>
              <a:t>Medhavy Thankappan</a:t>
            </a:r>
          </a:p>
          <a:p>
            <a:pPr marL="0" marR="0" lvl="0" indent="0" algn="r" rtl="0">
              <a:lnSpc>
                <a:spcPct val="150000"/>
              </a:lnSpc>
              <a:spcBef>
                <a:spcPts val="0"/>
              </a:spcBef>
              <a:spcAft>
                <a:spcPts val="0"/>
              </a:spcAft>
              <a:buNone/>
            </a:pPr>
            <a:r>
              <a:rPr lang="en-AU" sz="2000" b="1" i="0" u="none" strike="noStrike" cap="none" dirty="0">
                <a:solidFill>
                  <a:schemeClr val="accent1"/>
                </a:solidFill>
                <a:latin typeface="Arial"/>
                <a:ea typeface="Arial"/>
                <a:cs typeface="Arial"/>
                <a:sym typeface="Arial"/>
              </a:rPr>
              <a:t>Geoscience Australia</a:t>
            </a:r>
            <a:endParaRPr sz="1200" b="1" dirty="0"/>
          </a:p>
          <a:p>
            <a:pPr algn="r">
              <a:lnSpc>
                <a:spcPct val="150000"/>
              </a:lnSpc>
            </a:pPr>
            <a:r>
              <a:rPr lang="en-AU" sz="2000" b="1" dirty="0">
                <a:solidFill>
                  <a:schemeClr val="accent1"/>
                </a:solidFill>
              </a:rPr>
              <a:t>Agenda Item # 3.10</a:t>
            </a:r>
          </a:p>
          <a:p>
            <a:pPr marL="0" marR="0" lvl="0" indent="0" algn="r" rtl="0">
              <a:lnSpc>
                <a:spcPct val="150000"/>
              </a:lnSpc>
              <a:spcBef>
                <a:spcPts val="0"/>
              </a:spcBef>
              <a:spcAft>
                <a:spcPts val="0"/>
              </a:spcAft>
              <a:buNone/>
            </a:pPr>
            <a:r>
              <a:rPr lang="en-AU" sz="2000" b="1" i="0" u="none" strike="noStrike" cap="none" dirty="0">
                <a:solidFill>
                  <a:schemeClr val="accent1"/>
                </a:solidFill>
                <a:latin typeface="Arial"/>
                <a:ea typeface="Arial"/>
                <a:cs typeface="Arial"/>
                <a:sym typeface="Arial"/>
              </a:rPr>
              <a:t>WGCV 53 Plenary</a:t>
            </a:r>
            <a:endParaRPr sz="1200" b="1" dirty="0"/>
          </a:p>
          <a:p>
            <a:pPr marL="0" marR="0" lvl="0" indent="0" algn="r" rtl="0">
              <a:lnSpc>
                <a:spcPct val="150000"/>
              </a:lnSpc>
              <a:spcBef>
                <a:spcPts val="0"/>
              </a:spcBef>
              <a:spcAft>
                <a:spcPts val="0"/>
              </a:spcAft>
              <a:buNone/>
            </a:pPr>
            <a:r>
              <a:rPr lang="en-GB" sz="2000" b="1" i="0" u="none" strike="noStrike" cap="none" dirty="0">
                <a:solidFill>
                  <a:schemeClr val="accent1"/>
                </a:solidFill>
                <a:latin typeface="Arial"/>
                <a:ea typeface="Arial"/>
                <a:cs typeface="Arial"/>
                <a:sym typeface="Arial"/>
              </a:rPr>
              <a:t>Cordoba, 5-8 March 2024</a:t>
            </a:r>
            <a:endParaRPr sz="2000" b="1" i="0" u="none" strike="noStrike" cap="none" dirty="0">
              <a:solidFill>
                <a:schemeClr val="accent1"/>
              </a:solidFill>
              <a:latin typeface="Arial"/>
              <a:ea typeface="Arial"/>
              <a:cs typeface="Arial"/>
              <a:sym typeface="Aria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8E78503-34E1-0D2A-90E4-0F8452D4F17F}"/>
              </a:ext>
            </a:extLst>
          </p:cNvPr>
          <p:cNvSpPr>
            <a:spLocks noGrp="1"/>
          </p:cNvSpPr>
          <p:nvPr>
            <p:ph type="title"/>
          </p:nvPr>
        </p:nvSpPr>
        <p:spPr/>
        <p:txBody>
          <a:bodyPr/>
          <a:lstStyle/>
          <a:p>
            <a:r>
              <a:rPr lang="en-AU" dirty="0"/>
              <a:t>Publications</a:t>
            </a:r>
          </a:p>
        </p:txBody>
      </p:sp>
      <p:pic>
        <p:nvPicPr>
          <p:cNvPr id="5" name="Picture 4" descr="A screenshot of a document&#10;&#10;Description automatically generated">
            <a:extLst>
              <a:ext uri="{FF2B5EF4-FFF2-40B4-BE49-F238E27FC236}">
                <a16:creationId xmlns:a16="http://schemas.microsoft.com/office/drawing/2014/main" id="{F74A599B-2151-088D-D219-37F014BACC95}"/>
              </a:ext>
            </a:extLst>
          </p:cNvPr>
          <p:cNvPicPr>
            <a:picLocks noChangeAspect="1"/>
          </p:cNvPicPr>
          <p:nvPr/>
        </p:nvPicPr>
        <p:blipFill>
          <a:blip r:embed="rId2"/>
          <a:stretch>
            <a:fillRect/>
          </a:stretch>
        </p:blipFill>
        <p:spPr>
          <a:xfrm>
            <a:off x="255542" y="1175068"/>
            <a:ext cx="3659282" cy="5154194"/>
          </a:xfrm>
          <a:prstGeom prst="rect">
            <a:avLst/>
          </a:prstGeom>
        </p:spPr>
      </p:pic>
      <p:pic>
        <p:nvPicPr>
          <p:cNvPr id="6" name="Picture 5" descr="A close up of a document&#10;&#10;Description automatically generated">
            <a:extLst>
              <a:ext uri="{FF2B5EF4-FFF2-40B4-BE49-F238E27FC236}">
                <a16:creationId xmlns:a16="http://schemas.microsoft.com/office/drawing/2014/main" id="{68DFC289-6F46-9018-DB7A-08F67B91183C}"/>
              </a:ext>
            </a:extLst>
          </p:cNvPr>
          <p:cNvPicPr>
            <a:picLocks noChangeAspect="1"/>
          </p:cNvPicPr>
          <p:nvPr/>
        </p:nvPicPr>
        <p:blipFill>
          <a:blip r:embed="rId3"/>
          <a:stretch>
            <a:fillRect/>
          </a:stretch>
        </p:blipFill>
        <p:spPr>
          <a:xfrm>
            <a:off x="7965746" y="1244998"/>
            <a:ext cx="3972037" cy="4893791"/>
          </a:xfrm>
          <a:prstGeom prst="rect">
            <a:avLst/>
          </a:prstGeom>
        </p:spPr>
      </p:pic>
      <p:sp>
        <p:nvSpPr>
          <p:cNvPr id="7" name="TextBox 6">
            <a:extLst>
              <a:ext uri="{FF2B5EF4-FFF2-40B4-BE49-F238E27FC236}">
                <a16:creationId xmlns:a16="http://schemas.microsoft.com/office/drawing/2014/main" id="{5E17F65B-4070-D0A4-D784-B1EDD045F360}"/>
              </a:ext>
            </a:extLst>
          </p:cNvPr>
          <p:cNvSpPr txBox="1"/>
          <p:nvPr/>
        </p:nvSpPr>
        <p:spPr>
          <a:xfrm rot="19555904">
            <a:off x="8928241" y="3317357"/>
            <a:ext cx="2506895" cy="646331"/>
          </a:xfrm>
          <a:prstGeom prst="rect">
            <a:avLst/>
          </a:prstGeom>
          <a:noFill/>
        </p:spPr>
        <p:txBody>
          <a:bodyPr wrap="square" rtlCol="0">
            <a:spAutoFit/>
          </a:bodyPr>
          <a:lstStyle/>
          <a:p>
            <a:r>
              <a:rPr lang="en-AU" sz="3600" dirty="0">
                <a:solidFill>
                  <a:srgbClr val="FF0000"/>
                </a:solidFill>
              </a:rPr>
              <a:t>Submitted</a:t>
            </a:r>
          </a:p>
        </p:txBody>
      </p:sp>
      <p:pic>
        <p:nvPicPr>
          <p:cNvPr id="8" name="Picture 7" descr="A close up of a document&#10;&#10;Description automatically generated">
            <a:extLst>
              <a:ext uri="{FF2B5EF4-FFF2-40B4-BE49-F238E27FC236}">
                <a16:creationId xmlns:a16="http://schemas.microsoft.com/office/drawing/2014/main" id="{C1C2BDD4-D4C7-39BA-AF79-D1AC906B0DDD}"/>
              </a:ext>
            </a:extLst>
          </p:cNvPr>
          <p:cNvPicPr>
            <a:picLocks noChangeAspect="1"/>
          </p:cNvPicPr>
          <p:nvPr/>
        </p:nvPicPr>
        <p:blipFill>
          <a:blip r:embed="rId4"/>
          <a:stretch>
            <a:fillRect/>
          </a:stretch>
        </p:blipFill>
        <p:spPr>
          <a:xfrm>
            <a:off x="4114566" y="1039440"/>
            <a:ext cx="3651438" cy="5289822"/>
          </a:xfrm>
          <a:prstGeom prst="rect">
            <a:avLst/>
          </a:prstGeom>
        </p:spPr>
      </p:pic>
      <p:sp>
        <p:nvSpPr>
          <p:cNvPr id="9" name="TextBox 8">
            <a:extLst>
              <a:ext uri="{FF2B5EF4-FFF2-40B4-BE49-F238E27FC236}">
                <a16:creationId xmlns:a16="http://schemas.microsoft.com/office/drawing/2014/main" id="{EB757A31-9EF0-8B7D-EFD4-0F0D6B37A75E}"/>
              </a:ext>
            </a:extLst>
          </p:cNvPr>
          <p:cNvSpPr txBox="1"/>
          <p:nvPr/>
        </p:nvSpPr>
        <p:spPr>
          <a:xfrm rot="19555904">
            <a:off x="4686836" y="3428998"/>
            <a:ext cx="2506895" cy="646331"/>
          </a:xfrm>
          <a:prstGeom prst="rect">
            <a:avLst/>
          </a:prstGeom>
          <a:noFill/>
        </p:spPr>
        <p:txBody>
          <a:bodyPr wrap="square" rtlCol="0">
            <a:spAutoFit/>
          </a:bodyPr>
          <a:lstStyle/>
          <a:p>
            <a:r>
              <a:rPr lang="en-AU" sz="3600" dirty="0">
                <a:solidFill>
                  <a:srgbClr val="FF0000"/>
                </a:solidFill>
              </a:rPr>
              <a:t>Submitted</a:t>
            </a:r>
          </a:p>
        </p:txBody>
      </p:sp>
    </p:spTree>
    <p:extLst>
      <p:ext uri="{BB962C8B-B14F-4D97-AF65-F5344CB8AC3E}">
        <p14:creationId xmlns:p14="http://schemas.microsoft.com/office/powerpoint/2010/main" val="147470534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65"/>
        <p:cNvGrpSpPr/>
        <p:nvPr/>
      </p:nvGrpSpPr>
      <p:grpSpPr>
        <a:xfrm>
          <a:off x="0" y="0"/>
          <a:ext cx="0" cy="0"/>
          <a:chOff x="0" y="0"/>
          <a:chExt cx="0" cy="0"/>
        </a:xfrm>
      </p:grpSpPr>
      <p:sp>
        <p:nvSpPr>
          <p:cNvPr id="66" name="Google Shape;66;p7"/>
          <p:cNvSpPr txBox="1">
            <a:spLocks noGrp="1"/>
          </p:cNvSpPr>
          <p:nvPr>
            <p:ph type="title"/>
          </p:nvPr>
        </p:nvSpPr>
        <p:spPr>
          <a:xfrm>
            <a:off x="469964" y="2407508"/>
            <a:ext cx="4809607" cy="1157562"/>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8000"/>
              <a:buFont typeface="Arial"/>
              <a:buNone/>
            </a:pPr>
            <a:r>
              <a:rPr lang="en-GB" sz="7500" dirty="0"/>
              <a:t>Thank you</a:t>
            </a:r>
            <a:endParaRPr sz="7500" dirty="0"/>
          </a:p>
        </p:txBody>
      </p:sp>
      <p:sp>
        <p:nvSpPr>
          <p:cNvPr id="4" name="Google Shape;93;p11"/>
          <p:cNvSpPr txBox="1">
            <a:spLocks/>
          </p:cNvSpPr>
          <p:nvPr/>
        </p:nvSpPr>
        <p:spPr>
          <a:xfrm>
            <a:off x="287114" y="3708459"/>
            <a:ext cx="5807726" cy="591396"/>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228600" indent="-50800">
              <a:lnSpc>
                <a:spcPct val="90000"/>
              </a:lnSpc>
              <a:buClr>
                <a:schemeClr val="dk1"/>
              </a:buClr>
              <a:buSzPts val="2800"/>
              <a:buFont typeface="Noto Sans Symbols"/>
              <a:buNone/>
            </a:pPr>
            <a:r>
              <a:rPr lang="en-AU" sz="2800" dirty="0">
                <a:solidFill>
                  <a:schemeClr val="bg1"/>
                </a:solidFill>
              </a:rPr>
              <a:t>medhavy.thankappan@ga.gov.au</a:t>
            </a:r>
          </a:p>
        </p:txBody>
      </p:sp>
    </p:spTree>
    <p:extLst>
      <p:ext uri="{BB962C8B-B14F-4D97-AF65-F5344CB8AC3E}">
        <p14:creationId xmlns:p14="http://schemas.microsoft.com/office/powerpoint/2010/main" val="131772836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85"/>
        <p:cNvGrpSpPr/>
        <p:nvPr/>
      </p:nvGrpSpPr>
      <p:grpSpPr>
        <a:xfrm>
          <a:off x="0" y="0"/>
          <a:ext cx="0" cy="0"/>
          <a:chOff x="0" y="0"/>
          <a:chExt cx="0" cy="0"/>
        </a:xfrm>
      </p:grpSpPr>
      <p:sp>
        <p:nvSpPr>
          <p:cNvPr id="87" name="Google Shape;87;p10"/>
          <p:cNvSpPr txBox="1">
            <a:spLocks noGrp="1"/>
          </p:cNvSpPr>
          <p:nvPr>
            <p:ph type="title"/>
          </p:nvPr>
        </p:nvSpPr>
        <p:spPr>
          <a:xfrm>
            <a:off x="39977" y="172971"/>
            <a:ext cx="11226738" cy="7791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4400"/>
              <a:buFont typeface="Arial"/>
              <a:buNone/>
            </a:pPr>
            <a:r>
              <a:rPr lang="en-AU" dirty="0"/>
              <a:t>Surface Reflectance Validation Update </a:t>
            </a:r>
            <a:endParaRPr dirty="0"/>
          </a:p>
        </p:txBody>
      </p:sp>
      <p:grpSp>
        <p:nvGrpSpPr>
          <p:cNvPr id="64" name="Group 63"/>
          <p:cNvGrpSpPr/>
          <p:nvPr/>
        </p:nvGrpSpPr>
        <p:grpSpPr>
          <a:xfrm>
            <a:off x="6189628" y="1621414"/>
            <a:ext cx="5742930" cy="4773582"/>
            <a:chOff x="225888" y="1217170"/>
            <a:chExt cx="5742930" cy="4773582"/>
          </a:xfrm>
        </p:grpSpPr>
        <p:pic>
          <p:nvPicPr>
            <p:cNvPr id="25" name="Picture 24"/>
            <p:cNvPicPr>
              <a:picLocks noChangeAspect="1"/>
            </p:cNvPicPr>
            <p:nvPr/>
          </p:nvPicPr>
          <p:blipFill>
            <a:blip r:embed="rId3"/>
            <a:stretch>
              <a:fillRect/>
            </a:stretch>
          </p:blipFill>
          <p:spPr>
            <a:xfrm>
              <a:off x="225888" y="1217170"/>
              <a:ext cx="5742930" cy="4773582"/>
            </a:xfrm>
            <a:prstGeom prst="rect">
              <a:avLst/>
            </a:prstGeom>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0827" y="1426525"/>
              <a:ext cx="2806526" cy="2806526"/>
            </a:xfrm>
            <a:prstGeom prst="rect">
              <a:avLst/>
            </a:prstGeom>
          </p:spPr>
        </p:pic>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2583" y="4301797"/>
              <a:ext cx="2680925" cy="1489403"/>
            </a:xfrm>
            <a:prstGeom prst="rect">
              <a:avLst/>
            </a:prstGeom>
          </p:spPr>
        </p:pic>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032078" y="1446901"/>
              <a:ext cx="2807022" cy="2807022"/>
            </a:xfrm>
            <a:prstGeom prst="rect">
              <a:avLst/>
            </a:prstGeom>
          </p:spPr>
        </p:pic>
        <p:sp>
          <p:nvSpPr>
            <p:cNvPr id="11" name="Rectangle 10"/>
            <p:cNvSpPr/>
            <p:nvPr/>
          </p:nvSpPr>
          <p:spPr>
            <a:xfrm>
              <a:off x="1631247" y="1272637"/>
              <a:ext cx="2892138" cy="307777"/>
            </a:xfrm>
            <a:prstGeom prst="rect">
              <a:avLst/>
            </a:prstGeom>
          </p:spPr>
          <p:txBody>
            <a:bodyPr wrap="none">
              <a:spAutoFit/>
            </a:bodyPr>
            <a:lstStyle/>
            <a:p>
              <a:r>
                <a:rPr lang="en-AU" dirty="0"/>
                <a:t>Mullion – L9 &amp; S2B  9</a:t>
              </a:r>
              <a:r>
                <a:rPr lang="en-AU" baseline="30000" dirty="0"/>
                <a:t>th</a:t>
              </a:r>
              <a:r>
                <a:rPr lang="en-AU" dirty="0"/>
                <a:t> May 2023</a:t>
              </a:r>
            </a:p>
          </p:txBody>
        </p:sp>
        <p:pic>
          <p:nvPicPr>
            <p:cNvPr id="21" name="Picture 2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0800000">
              <a:off x="3068319" y="4511571"/>
              <a:ext cx="1461296" cy="1095972"/>
            </a:xfrm>
            <a:prstGeom prst="rect">
              <a:avLst/>
            </a:prstGeom>
          </p:spPr>
        </p:pic>
        <p:pic>
          <p:nvPicPr>
            <p:cNvPr id="24" name="Picture 2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563460" y="4492901"/>
              <a:ext cx="1198977" cy="1107194"/>
            </a:xfrm>
            <a:prstGeom prst="rect">
              <a:avLst/>
            </a:prstGeom>
          </p:spPr>
        </p:pic>
        <p:sp>
          <p:nvSpPr>
            <p:cNvPr id="26" name="TextBox 25"/>
            <p:cNvSpPr txBox="1"/>
            <p:nvPr/>
          </p:nvSpPr>
          <p:spPr>
            <a:xfrm>
              <a:off x="3393435" y="5637311"/>
              <a:ext cx="596638" cy="215444"/>
            </a:xfrm>
            <a:prstGeom prst="rect">
              <a:avLst/>
            </a:prstGeom>
            <a:noFill/>
          </p:spPr>
          <p:txBody>
            <a:bodyPr wrap="none" rtlCol="0">
              <a:spAutoFit/>
            </a:bodyPr>
            <a:lstStyle/>
            <a:p>
              <a:r>
                <a:rPr lang="en-AU" sz="800" dirty="0"/>
                <a:t>Site view</a:t>
              </a:r>
            </a:p>
          </p:txBody>
        </p:sp>
        <p:sp>
          <p:nvSpPr>
            <p:cNvPr id="27" name="TextBox 26"/>
            <p:cNvSpPr txBox="1"/>
            <p:nvPr/>
          </p:nvSpPr>
          <p:spPr>
            <a:xfrm>
              <a:off x="4563460" y="5637311"/>
              <a:ext cx="1117614" cy="215444"/>
            </a:xfrm>
            <a:prstGeom prst="rect">
              <a:avLst/>
            </a:prstGeom>
            <a:noFill/>
          </p:spPr>
          <p:txBody>
            <a:bodyPr wrap="none" rtlCol="0">
              <a:spAutoFit/>
            </a:bodyPr>
            <a:lstStyle/>
            <a:p>
              <a:r>
                <a:rPr lang="en-AU" sz="800" dirty="0"/>
                <a:t>Cover end members</a:t>
              </a:r>
            </a:p>
          </p:txBody>
        </p:sp>
        <p:sp>
          <p:nvSpPr>
            <p:cNvPr id="30" name="TextBox 29"/>
            <p:cNvSpPr txBox="1"/>
            <p:nvPr/>
          </p:nvSpPr>
          <p:spPr>
            <a:xfrm>
              <a:off x="695765" y="5623630"/>
              <a:ext cx="740908" cy="215444"/>
            </a:xfrm>
            <a:prstGeom prst="rect">
              <a:avLst/>
            </a:prstGeom>
            <a:noFill/>
          </p:spPr>
          <p:txBody>
            <a:bodyPr wrap="none" rtlCol="0">
              <a:spAutoFit/>
            </a:bodyPr>
            <a:lstStyle/>
            <a:p>
              <a:r>
                <a:rPr lang="en-AU" sz="800" dirty="0"/>
                <a:t>Atmosphere</a:t>
              </a:r>
            </a:p>
          </p:txBody>
        </p:sp>
      </p:grpSp>
      <p:grpSp>
        <p:nvGrpSpPr>
          <p:cNvPr id="65" name="Group 64"/>
          <p:cNvGrpSpPr/>
          <p:nvPr/>
        </p:nvGrpSpPr>
        <p:grpSpPr>
          <a:xfrm>
            <a:off x="305317" y="1621414"/>
            <a:ext cx="5745970" cy="4772822"/>
            <a:chOff x="6131070" y="1218330"/>
            <a:chExt cx="5745970" cy="4772822"/>
          </a:xfrm>
        </p:grpSpPr>
        <p:pic>
          <p:nvPicPr>
            <p:cNvPr id="8" name="Picture 7"/>
            <p:cNvPicPr>
              <a:picLocks noChangeAspect="1"/>
            </p:cNvPicPr>
            <p:nvPr/>
          </p:nvPicPr>
          <p:blipFill>
            <a:blip r:embed="rId9"/>
            <a:stretch>
              <a:fillRect/>
            </a:stretch>
          </p:blipFill>
          <p:spPr>
            <a:xfrm>
              <a:off x="6131070" y="1218330"/>
              <a:ext cx="5745970" cy="4772822"/>
            </a:xfrm>
            <a:prstGeom prst="rect">
              <a:avLst/>
            </a:prstGeom>
          </p:spPr>
        </p:pic>
        <p:pic>
          <p:nvPicPr>
            <p:cNvPr id="6" name="Picture 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162042" y="1760358"/>
              <a:ext cx="2526157" cy="2472693"/>
            </a:xfrm>
            <a:prstGeom prst="rect">
              <a:avLst/>
            </a:prstGeom>
          </p:spPr>
        </p:pic>
        <p:pic>
          <p:nvPicPr>
            <p:cNvPr id="7" name="Picture 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228520" y="1484936"/>
              <a:ext cx="2828233" cy="2828233"/>
            </a:xfrm>
            <a:prstGeom prst="rect">
              <a:avLst/>
            </a:prstGeom>
          </p:spPr>
        </p:pic>
        <p:pic>
          <p:nvPicPr>
            <p:cNvPr id="9" name="Picture 8"/>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298177" y="4360256"/>
              <a:ext cx="2830388" cy="1572437"/>
            </a:xfrm>
            <a:prstGeom prst="rect">
              <a:avLst/>
            </a:prstGeom>
          </p:spPr>
        </p:pic>
        <p:sp>
          <p:nvSpPr>
            <p:cNvPr id="15" name="TextBox 14"/>
            <p:cNvSpPr txBox="1"/>
            <p:nvPr/>
          </p:nvSpPr>
          <p:spPr>
            <a:xfrm>
              <a:off x="7194104" y="1283960"/>
              <a:ext cx="3619902" cy="307777"/>
            </a:xfrm>
            <a:prstGeom prst="rect">
              <a:avLst/>
            </a:prstGeom>
            <a:noFill/>
          </p:spPr>
          <p:txBody>
            <a:bodyPr wrap="none" rtlCol="0">
              <a:spAutoFit/>
            </a:bodyPr>
            <a:lstStyle/>
            <a:p>
              <a:r>
                <a:rPr lang="en-AU" dirty="0"/>
                <a:t>Mullion - L8 </a:t>
              </a:r>
              <a:r>
                <a:rPr lang="en-AU" sz="1000" dirty="0"/>
                <a:t>(15</a:t>
              </a:r>
              <a:r>
                <a:rPr lang="en-AU" sz="1000" baseline="30000" dirty="0"/>
                <a:t>th</a:t>
              </a:r>
              <a:r>
                <a:rPr lang="en-AU" sz="1000" dirty="0"/>
                <a:t> April)  </a:t>
              </a:r>
              <a:r>
                <a:rPr lang="en-AU" dirty="0"/>
                <a:t>&amp; S2B  22</a:t>
              </a:r>
              <a:r>
                <a:rPr lang="en-AU" baseline="30000" dirty="0"/>
                <a:t>nd</a:t>
              </a:r>
              <a:r>
                <a:rPr lang="en-AU" dirty="0"/>
                <a:t> April 2023</a:t>
              </a:r>
            </a:p>
          </p:txBody>
        </p:sp>
        <p:grpSp>
          <p:nvGrpSpPr>
            <p:cNvPr id="20" name="Group 19"/>
            <p:cNvGrpSpPr/>
            <p:nvPr/>
          </p:nvGrpSpPr>
          <p:grpSpPr>
            <a:xfrm>
              <a:off x="9157475" y="4565088"/>
              <a:ext cx="2530724" cy="1303690"/>
              <a:chOff x="9411559" y="4817757"/>
              <a:chExt cx="2530724" cy="1303690"/>
            </a:xfrm>
          </p:grpSpPr>
          <p:pic>
            <p:nvPicPr>
              <p:cNvPr id="16" name="Picture 15"/>
              <p:cNvPicPr>
                <a:picLocks noChangeAspect="1"/>
              </p:cNvPicPr>
              <p:nvPr/>
            </p:nvPicPr>
            <p:blipFill>
              <a:blip r:embed="rId13"/>
              <a:stretch>
                <a:fillRect/>
              </a:stretch>
            </p:blipFill>
            <p:spPr>
              <a:xfrm>
                <a:off x="10262647" y="4817757"/>
                <a:ext cx="1679636" cy="1124543"/>
              </a:xfrm>
              <a:prstGeom prst="rect">
                <a:avLst/>
              </a:prstGeom>
            </p:spPr>
          </p:pic>
          <p:pic>
            <p:nvPicPr>
              <p:cNvPr id="17" name="Picture 16"/>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rot="5400000">
                <a:off x="9273589" y="4959165"/>
                <a:ext cx="1103755" cy="827816"/>
              </a:xfrm>
              <a:prstGeom prst="rect">
                <a:avLst/>
              </a:prstGeom>
            </p:spPr>
          </p:pic>
          <p:sp>
            <p:nvSpPr>
              <p:cNvPr id="18" name="TextBox 17"/>
              <p:cNvSpPr txBox="1"/>
              <p:nvPr/>
            </p:nvSpPr>
            <p:spPr>
              <a:xfrm>
                <a:off x="9449402" y="5906003"/>
                <a:ext cx="752129" cy="215444"/>
              </a:xfrm>
              <a:prstGeom prst="rect">
                <a:avLst/>
              </a:prstGeom>
              <a:noFill/>
            </p:spPr>
            <p:txBody>
              <a:bodyPr wrap="none" rtlCol="0">
                <a:spAutoFit/>
              </a:bodyPr>
              <a:lstStyle/>
              <a:p>
                <a:r>
                  <a:rPr lang="en-AU" sz="800" dirty="0"/>
                  <a:t>Corner point</a:t>
                </a:r>
              </a:p>
            </p:txBody>
          </p:sp>
          <p:sp>
            <p:nvSpPr>
              <p:cNvPr id="19" name="TextBox 18"/>
              <p:cNvSpPr txBox="1"/>
              <p:nvPr/>
            </p:nvSpPr>
            <p:spPr>
              <a:xfrm>
                <a:off x="10778498" y="5906003"/>
                <a:ext cx="647934" cy="215444"/>
              </a:xfrm>
              <a:prstGeom prst="rect">
                <a:avLst/>
              </a:prstGeom>
              <a:noFill/>
            </p:spPr>
            <p:txBody>
              <a:bodyPr wrap="none" rtlCol="0">
                <a:spAutoFit/>
              </a:bodyPr>
              <a:lstStyle/>
              <a:p>
                <a:r>
                  <a:rPr lang="en-AU" sz="800" dirty="0"/>
                  <a:t>UAS RGB</a:t>
                </a:r>
              </a:p>
            </p:txBody>
          </p:sp>
        </p:grpSp>
        <p:sp>
          <p:nvSpPr>
            <p:cNvPr id="31" name="Rectangle 30"/>
            <p:cNvSpPr/>
            <p:nvPr/>
          </p:nvSpPr>
          <p:spPr>
            <a:xfrm>
              <a:off x="6545785" y="5728622"/>
              <a:ext cx="740908" cy="215444"/>
            </a:xfrm>
            <a:prstGeom prst="rect">
              <a:avLst/>
            </a:prstGeom>
          </p:spPr>
          <p:txBody>
            <a:bodyPr wrap="none">
              <a:spAutoFit/>
            </a:bodyPr>
            <a:lstStyle/>
            <a:p>
              <a:r>
                <a:rPr lang="en-AU" sz="800" dirty="0"/>
                <a:t>Atmosphere</a:t>
              </a:r>
            </a:p>
          </p:txBody>
        </p:sp>
      </p:grpSp>
      <p:sp>
        <p:nvSpPr>
          <p:cNvPr id="5" name="Rectangle 4"/>
          <p:cNvSpPr/>
          <p:nvPr/>
        </p:nvSpPr>
        <p:spPr>
          <a:xfrm>
            <a:off x="454071" y="1087382"/>
            <a:ext cx="10822193" cy="461665"/>
          </a:xfrm>
          <a:prstGeom prst="rect">
            <a:avLst/>
          </a:prstGeom>
        </p:spPr>
        <p:txBody>
          <a:bodyPr wrap="none">
            <a:spAutoFit/>
          </a:bodyPr>
          <a:lstStyle/>
          <a:p>
            <a:pPr marL="342900" lvl="0" indent="-342900" eaLnBrk="0" fontAlgn="base" hangingPunct="0">
              <a:spcBef>
                <a:spcPct val="20000"/>
              </a:spcBef>
              <a:spcAft>
                <a:spcPct val="0"/>
              </a:spcAft>
              <a:buClr>
                <a:srgbClr val="EA7500"/>
              </a:buClr>
              <a:buFont typeface="Wingdings" panose="05000000000000000000" pitchFamily="2" charset="2"/>
              <a:buChar char="v"/>
              <a:defRPr/>
            </a:pPr>
            <a:r>
              <a:rPr lang="en-AU" sz="2400" b="1" dirty="0"/>
              <a:t>Ground based validation of satellite </a:t>
            </a:r>
            <a:r>
              <a:rPr lang="en-AU" sz="2400" b="1"/>
              <a:t>derived surface reflectance </a:t>
            </a:r>
            <a:r>
              <a:rPr lang="en-AU" sz="2400" b="1" dirty="0"/>
              <a:t>at GA</a:t>
            </a:r>
            <a:endParaRPr lang="en-US" sz="2400" b="1" dirty="0">
              <a:ln w="12700" cmpd="sng">
                <a:solidFill>
                  <a:srgbClr val="DDDDDD"/>
                </a:solidFill>
                <a:prstDash val="solid"/>
              </a:ln>
              <a:gradFill>
                <a:gsLst>
                  <a:gs pos="0">
                    <a:srgbClr val="DDDDDD"/>
                  </a:gs>
                  <a:gs pos="4000">
                    <a:srgbClr val="DDDDDD">
                      <a:lumMod val="60000"/>
                      <a:lumOff val="40000"/>
                    </a:srgbClr>
                  </a:gs>
                  <a:gs pos="87000">
                    <a:srgbClr val="DDDDDD">
                      <a:lumMod val="20000"/>
                      <a:lumOff val="80000"/>
                    </a:srgbClr>
                  </a:gs>
                </a:gsLst>
                <a:lin ang="5400000"/>
              </a:gradFill>
            </a:endParaRPr>
          </a:p>
        </p:txBody>
      </p:sp>
    </p:spTree>
    <p:extLst>
      <p:ext uri="{BB962C8B-B14F-4D97-AF65-F5344CB8AC3E}">
        <p14:creationId xmlns:p14="http://schemas.microsoft.com/office/powerpoint/2010/main" val="11477127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85"/>
        <p:cNvGrpSpPr/>
        <p:nvPr/>
      </p:nvGrpSpPr>
      <p:grpSpPr>
        <a:xfrm>
          <a:off x="0" y="0"/>
          <a:ext cx="0" cy="0"/>
          <a:chOff x="0" y="0"/>
          <a:chExt cx="0" cy="0"/>
        </a:xfrm>
      </p:grpSpPr>
      <p:sp>
        <p:nvSpPr>
          <p:cNvPr id="87" name="Google Shape;87;p10"/>
          <p:cNvSpPr txBox="1">
            <a:spLocks noGrp="1"/>
          </p:cNvSpPr>
          <p:nvPr>
            <p:ph type="title"/>
          </p:nvPr>
        </p:nvSpPr>
        <p:spPr>
          <a:xfrm>
            <a:off x="176048" y="175939"/>
            <a:ext cx="9387000" cy="7791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4400"/>
              <a:buFont typeface="Arial"/>
              <a:buNone/>
            </a:pPr>
            <a:r>
              <a:rPr lang="en-AU" dirty="0"/>
              <a:t>Targeted SR Validation Campaign </a:t>
            </a:r>
            <a:endParaRPr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86275" y="1158417"/>
            <a:ext cx="7317253" cy="5171626"/>
          </a:xfrm>
          <a:prstGeom prst="rect">
            <a:avLst/>
          </a:prstGeom>
        </p:spPr>
      </p:pic>
      <p:sp>
        <p:nvSpPr>
          <p:cNvPr id="28" name="Google Shape;84;p10"/>
          <p:cNvSpPr txBox="1">
            <a:spLocks noGrp="1"/>
          </p:cNvSpPr>
          <p:nvPr>
            <p:ph type="body" idx="4294967295"/>
          </p:nvPr>
        </p:nvSpPr>
        <p:spPr>
          <a:xfrm>
            <a:off x="92467" y="1155357"/>
            <a:ext cx="4388881" cy="5171626"/>
          </a:xfrm>
          <a:prstGeom prst="rect">
            <a:avLst/>
          </a:prstGeom>
          <a:noFill/>
          <a:ln>
            <a:noFill/>
          </a:ln>
        </p:spPr>
        <p:txBody>
          <a:bodyPr spcFirstLastPara="1" wrap="square" lIns="91425" tIns="91425" rIns="91425" bIns="91425" anchor="ctr" anchorCtr="0">
            <a:noAutofit/>
          </a:bodyPr>
          <a:lstStyle/>
          <a:p>
            <a:pPr marL="342900" lvl="0" indent="-342900" eaLnBrk="0" fontAlgn="base" hangingPunct="0">
              <a:spcBef>
                <a:spcPct val="20000"/>
              </a:spcBef>
              <a:spcAft>
                <a:spcPct val="0"/>
              </a:spcAft>
              <a:buClr>
                <a:srgbClr val="EA7500"/>
              </a:buClr>
              <a:buFont typeface="Wingdings" panose="05000000000000000000" pitchFamily="2" charset="2"/>
              <a:buChar char="v"/>
              <a:defRPr/>
            </a:pPr>
            <a:r>
              <a:rPr lang="en-AU" sz="2000" b="1" dirty="0"/>
              <a:t>Targeted field validation campaign focussed on dual satellite overpasses (L8, L9, S2) in Nov 2023</a:t>
            </a:r>
          </a:p>
          <a:p>
            <a:pPr marL="342900" lvl="0" indent="-342900" eaLnBrk="0" fontAlgn="base" hangingPunct="0">
              <a:spcBef>
                <a:spcPct val="20000"/>
              </a:spcBef>
              <a:spcAft>
                <a:spcPct val="0"/>
              </a:spcAft>
              <a:buClr>
                <a:srgbClr val="EA7500"/>
              </a:buClr>
              <a:buFont typeface="Wingdings" panose="05000000000000000000" pitchFamily="2" charset="2"/>
              <a:buChar char="v"/>
              <a:defRPr/>
            </a:pPr>
            <a:endParaRPr lang="en-AU" sz="2000" b="1" dirty="0"/>
          </a:p>
          <a:p>
            <a:pPr marL="342900" lvl="0" indent="-342900" eaLnBrk="0" fontAlgn="base" hangingPunct="0">
              <a:spcBef>
                <a:spcPct val="20000"/>
              </a:spcBef>
              <a:spcAft>
                <a:spcPct val="0"/>
              </a:spcAft>
              <a:buClr>
                <a:srgbClr val="EA7500"/>
              </a:buClr>
              <a:buFont typeface="Wingdings" panose="05000000000000000000" pitchFamily="2" charset="2"/>
              <a:buChar char="v"/>
              <a:defRPr/>
            </a:pPr>
            <a:r>
              <a:rPr lang="en-AU" sz="2000" b="1" dirty="0"/>
              <a:t>4 dual overpasses. Additionally, DESIS, EMITS, </a:t>
            </a:r>
            <a:r>
              <a:rPr lang="en-AU" sz="2000" b="1" dirty="0" err="1"/>
              <a:t>EnMAP</a:t>
            </a:r>
            <a:r>
              <a:rPr lang="en-AU" sz="2000" b="1" dirty="0"/>
              <a:t>, PRISMA were tasked over the sites for cross-validation opportunities</a:t>
            </a:r>
          </a:p>
          <a:p>
            <a:pPr marL="342900" lvl="0" indent="-342900" eaLnBrk="0" fontAlgn="base" hangingPunct="0">
              <a:spcBef>
                <a:spcPct val="20000"/>
              </a:spcBef>
              <a:spcAft>
                <a:spcPct val="0"/>
              </a:spcAft>
              <a:buClr>
                <a:srgbClr val="EA7500"/>
              </a:buClr>
              <a:buFont typeface="Wingdings" panose="05000000000000000000" pitchFamily="2" charset="2"/>
              <a:buChar char="v"/>
              <a:defRPr/>
            </a:pPr>
            <a:endParaRPr lang="en-AU" sz="2000" b="1" dirty="0"/>
          </a:p>
          <a:p>
            <a:pPr marL="342900" lvl="0" indent="-342900" eaLnBrk="0" fontAlgn="base" hangingPunct="0">
              <a:spcBef>
                <a:spcPct val="20000"/>
              </a:spcBef>
              <a:spcAft>
                <a:spcPct val="0"/>
              </a:spcAft>
              <a:buClr>
                <a:srgbClr val="EA7500"/>
              </a:buClr>
              <a:buFont typeface="Wingdings" panose="05000000000000000000" pitchFamily="2" charset="2"/>
              <a:buChar char="v"/>
              <a:defRPr/>
            </a:pPr>
            <a:r>
              <a:rPr lang="en-AU" sz="2000" b="1" dirty="0"/>
              <a:t>Due to poor weather only two sites were visited, no UAV-based hyperspectral instruments were deployed. Next opportunity in April 2024</a:t>
            </a:r>
          </a:p>
        </p:txBody>
      </p:sp>
    </p:spTree>
    <p:extLst>
      <p:ext uri="{BB962C8B-B14F-4D97-AF65-F5344CB8AC3E}">
        <p14:creationId xmlns:p14="http://schemas.microsoft.com/office/powerpoint/2010/main" val="214332249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487882F-B12F-23AA-31FA-ECEA232587E5}"/>
              </a:ext>
            </a:extLst>
          </p:cNvPr>
          <p:cNvSpPr>
            <a:spLocks noGrp="1"/>
          </p:cNvSpPr>
          <p:nvPr>
            <p:ph type="title"/>
          </p:nvPr>
        </p:nvSpPr>
        <p:spPr>
          <a:xfrm>
            <a:off x="233085" y="185537"/>
            <a:ext cx="9386864" cy="779002"/>
          </a:xfrm>
        </p:spPr>
        <p:txBody>
          <a:bodyPr/>
          <a:lstStyle/>
          <a:p>
            <a:r>
              <a:rPr lang="en-AU" dirty="0"/>
              <a:t>Site SA01</a:t>
            </a:r>
            <a:br>
              <a:rPr lang="en-AU" dirty="0"/>
            </a:br>
            <a:endParaRPr lang="en-AU" dirty="0"/>
          </a:p>
        </p:txBody>
      </p:sp>
      <p:pic>
        <p:nvPicPr>
          <p:cNvPr id="5" name="Picture 4" descr="A screenshot of a computer&#10;&#10;Description automatically generated">
            <a:extLst>
              <a:ext uri="{FF2B5EF4-FFF2-40B4-BE49-F238E27FC236}">
                <a16:creationId xmlns:a16="http://schemas.microsoft.com/office/drawing/2014/main" id="{9F4B171D-3964-6970-B254-13BC45E360B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809170" y="2353695"/>
            <a:ext cx="3202453" cy="2461604"/>
          </a:xfrm>
          <a:prstGeom prst="rect">
            <a:avLst/>
          </a:prstGeom>
        </p:spPr>
      </p:pic>
      <p:pic>
        <p:nvPicPr>
          <p:cNvPr id="6" name="Picture 4">
            <a:extLst>
              <a:ext uri="{FF2B5EF4-FFF2-40B4-BE49-F238E27FC236}">
                <a16:creationId xmlns:a16="http://schemas.microsoft.com/office/drawing/2014/main" id="{6B69513E-9D85-4606-55BD-FD67459E052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3085" y="1081891"/>
            <a:ext cx="4495997" cy="2157839"/>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9A0A76B9-956A-9D84-DABF-89BCD496613C}"/>
              </a:ext>
            </a:extLst>
          </p:cNvPr>
          <p:cNvSpPr txBox="1"/>
          <p:nvPr/>
        </p:nvSpPr>
        <p:spPr>
          <a:xfrm>
            <a:off x="431371" y="2706250"/>
            <a:ext cx="2688299" cy="502573"/>
          </a:xfrm>
          <a:prstGeom prst="rect">
            <a:avLst/>
          </a:prstGeom>
          <a:noFill/>
        </p:spPr>
        <p:txBody>
          <a:bodyPr wrap="square" rtlCol="0">
            <a:spAutoFit/>
          </a:bodyPr>
          <a:lstStyle/>
          <a:p>
            <a:pPr defTabSz="1219170" eaLnBrk="0" fontAlgn="base" hangingPunct="0">
              <a:spcBef>
                <a:spcPct val="0"/>
              </a:spcBef>
              <a:spcAft>
                <a:spcPct val="0"/>
              </a:spcAft>
              <a:buClrTx/>
            </a:pPr>
            <a:r>
              <a:rPr lang="en-AU" sz="1333" kern="1200" dirty="0">
                <a:solidFill>
                  <a:srgbClr val="FFFFFF"/>
                </a:solidFill>
                <a:latin typeface="Arial" charset="0"/>
                <a:ea typeface="+mn-ea"/>
              </a:rPr>
              <a:t>M300 UAV with LiDAR and 10 band camera</a:t>
            </a:r>
          </a:p>
        </p:txBody>
      </p:sp>
      <p:sp>
        <p:nvSpPr>
          <p:cNvPr id="9" name="TextBox 8">
            <a:extLst>
              <a:ext uri="{FF2B5EF4-FFF2-40B4-BE49-F238E27FC236}">
                <a16:creationId xmlns:a16="http://schemas.microsoft.com/office/drawing/2014/main" id="{785882EF-5C75-BC66-BD63-A6AD40FBDE57}"/>
              </a:ext>
            </a:extLst>
          </p:cNvPr>
          <p:cNvSpPr txBox="1"/>
          <p:nvPr/>
        </p:nvSpPr>
        <p:spPr>
          <a:xfrm>
            <a:off x="9018538" y="4910655"/>
            <a:ext cx="2783716" cy="584775"/>
          </a:xfrm>
          <a:prstGeom prst="rect">
            <a:avLst/>
          </a:prstGeom>
          <a:solidFill>
            <a:srgbClr val="FFFFFF"/>
          </a:solidFill>
        </p:spPr>
        <p:txBody>
          <a:bodyPr wrap="square" rtlCol="0">
            <a:spAutoFit/>
          </a:bodyPr>
          <a:lstStyle/>
          <a:p>
            <a:pPr marL="0" marR="0" lvl="0" indent="0" defTabSz="1219170" eaLnBrk="0" fontAlgn="base" latinLnBrk="0" hangingPunct="0">
              <a:lnSpc>
                <a:spcPct val="100000"/>
              </a:lnSpc>
              <a:spcBef>
                <a:spcPct val="0"/>
              </a:spcBef>
              <a:spcAft>
                <a:spcPct val="0"/>
              </a:spcAft>
              <a:buClrTx/>
              <a:buSzTx/>
              <a:buFontTx/>
              <a:buNone/>
              <a:tabLst/>
              <a:defRPr/>
            </a:pPr>
            <a:r>
              <a:rPr kumimoji="0" lang="en-AU" sz="1600" b="0" i="0" u="none" strike="noStrike" kern="1200" cap="none" spc="0" normalizeH="0" baseline="0" noProof="0" dirty="0" err="1">
                <a:ln>
                  <a:noFill/>
                </a:ln>
                <a:solidFill>
                  <a:srgbClr val="4D4D4F">
                    <a:lumMod val="50000"/>
                  </a:srgbClr>
                </a:solidFill>
                <a:effectLst/>
                <a:uLnTx/>
                <a:uFillTx/>
                <a:latin typeface="Arial" charset="0"/>
                <a:ea typeface="+mn-ea"/>
              </a:rPr>
              <a:t>MicaSense</a:t>
            </a:r>
            <a:r>
              <a:rPr kumimoji="0" lang="en-AU" sz="1600" b="0" i="0" u="none" strike="noStrike" kern="1200" cap="none" spc="0" normalizeH="0" baseline="0" noProof="0" dirty="0">
                <a:ln>
                  <a:noFill/>
                </a:ln>
                <a:solidFill>
                  <a:srgbClr val="4D4D4F">
                    <a:lumMod val="50000"/>
                  </a:srgbClr>
                </a:solidFill>
                <a:effectLst/>
                <a:uLnTx/>
                <a:uFillTx/>
                <a:latin typeface="Arial" charset="0"/>
                <a:ea typeface="+mn-ea"/>
              </a:rPr>
              <a:t> 10-band camera imagery (26/11/2023)</a:t>
            </a:r>
          </a:p>
        </p:txBody>
      </p:sp>
      <p:sp>
        <p:nvSpPr>
          <p:cNvPr id="11" name="TextBox 10">
            <a:extLst>
              <a:ext uri="{FF2B5EF4-FFF2-40B4-BE49-F238E27FC236}">
                <a16:creationId xmlns:a16="http://schemas.microsoft.com/office/drawing/2014/main" id="{1B09EE94-062C-684D-A530-18D72AB07C58}"/>
              </a:ext>
            </a:extLst>
          </p:cNvPr>
          <p:cNvSpPr txBox="1"/>
          <p:nvPr/>
        </p:nvSpPr>
        <p:spPr>
          <a:xfrm>
            <a:off x="29308" y="3510986"/>
            <a:ext cx="8790136" cy="2419124"/>
          </a:xfrm>
          <a:prstGeom prst="rect">
            <a:avLst/>
          </a:prstGeom>
          <a:noFill/>
        </p:spPr>
        <p:txBody>
          <a:bodyPr wrap="square" rtlCol="0">
            <a:spAutoFit/>
          </a:bodyPr>
          <a:lstStyle/>
          <a:p>
            <a:pPr marL="342900" indent="-342900" defTabSz="1219170" eaLnBrk="0" fontAlgn="base" hangingPunct="0">
              <a:spcBef>
                <a:spcPct val="20000"/>
              </a:spcBef>
              <a:spcAft>
                <a:spcPct val="0"/>
              </a:spcAft>
              <a:buClr>
                <a:srgbClr val="EA7500"/>
              </a:buClr>
              <a:buFont typeface="Wingdings" panose="05000000000000000000" pitchFamily="2" charset="2"/>
              <a:buChar char="v"/>
              <a:defRPr/>
            </a:pPr>
            <a:r>
              <a:rPr lang="en-AU" sz="1800" b="1" dirty="0"/>
              <a:t>Site was clear at the time of overpass on 26 Nov but cloud moved in while the spectrometry data were being captured (this takes around 40 min)</a:t>
            </a:r>
          </a:p>
          <a:p>
            <a:pPr marL="342900" indent="-342900" defTabSz="1219170" eaLnBrk="0" fontAlgn="base" hangingPunct="0">
              <a:spcBef>
                <a:spcPct val="20000"/>
              </a:spcBef>
              <a:spcAft>
                <a:spcPct val="0"/>
              </a:spcAft>
              <a:buClr>
                <a:srgbClr val="EA7500"/>
              </a:buClr>
              <a:buFont typeface="Wingdings" panose="05000000000000000000" pitchFamily="2" charset="2"/>
              <a:buChar char="v"/>
              <a:defRPr/>
            </a:pPr>
            <a:r>
              <a:rPr lang="en-AU" sz="1800" b="1" dirty="0"/>
              <a:t>Careful sampling (while there were no cloud shadows on site), good data filtering techniques and conversion of temporally separated data being converted to NBAR means that a good matchup could still be made to the satellite data (top right)</a:t>
            </a:r>
          </a:p>
          <a:p>
            <a:pPr marL="342900" indent="-342900" defTabSz="1219170" eaLnBrk="0" fontAlgn="base" hangingPunct="0">
              <a:spcBef>
                <a:spcPct val="20000"/>
              </a:spcBef>
              <a:spcAft>
                <a:spcPct val="0"/>
              </a:spcAft>
              <a:buClr>
                <a:srgbClr val="EA7500"/>
              </a:buClr>
              <a:buFont typeface="Wingdings" panose="05000000000000000000" pitchFamily="2" charset="2"/>
              <a:buChar char="v"/>
              <a:defRPr/>
            </a:pPr>
            <a:r>
              <a:rPr lang="en-AU" sz="1800" b="1" dirty="0"/>
              <a:t>LiDAR and 10-band </a:t>
            </a:r>
            <a:r>
              <a:rPr lang="en-AU" sz="1800" b="1" dirty="0" err="1"/>
              <a:t>Micasense</a:t>
            </a:r>
            <a:r>
              <a:rPr lang="en-AU" sz="1800" b="1" dirty="0"/>
              <a:t> data were captured the day before and the imagery shows the impact of cloud shadow</a:t>
            </a:r>
          </a:p>
        </p:txBody>
      </p:sp>
      <p:pic>
        <p:nvPicPr>
          <p:cNvPr id="12" name="Picture 4">
            <a:extLst>
              <a:ext uri="{FF2B5EF4-FFF2-40B4-BE49-F238E27FC236}">
                <a16:creationId xmlns:a16="http://schemas.microsoft.com/office/drawing/2014/main" id="{30A69FCB-4ADA-5DC5-3B6D-FDB621C9B15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29082" y="1141160"/>
            <a:ext cx="4013314" cy="2193205"/>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E2C0D6E1-05B7-AEE1-A729-A8C2F974D308}"/>
              </a:ext>
            </a:extLst>
          </p:cNvPr>
          <p:cNvSpPr txBox="1"/>
          <p:nvPr/>
        </p:nvSpPr>
        <p:spPr>
          <a:xfrm>
            <a:off x="8660184" y="1232440"/>
            <a:ext cx="2957371" cy="584775"/>
          </a:xfrm>
          <a:prstGeom prst="rect">
            <a:avLst/>
          </a:prstGeom>
          <a:solidFill>
            <a:schemeClr val="bg1"/>
          </a:solidFill>
        </p:spPr>
        <p:txBody>
          <a:bodyPr wrap="square" rtlCol="0">
            <a:spAutoFit/>
          </a:bodyPr>
          <a:lstStyle/>
          <a:p>
            <a:pPr defTabSz="1219170" eaLnBrk="0" fontAlgn="base" hangingPunct="0">
              <a:spcBef>
                <a:spcPct val="0"/>
              </a:spcBef>
              <a:spcAft>
                <a:spcPct val="0"/>
              </a:spcAft>
              <a:buClrTx/>
            </a:pPr>
            <a:r>
              <a:rPr lang="en-AU" sz="1600" kern="1200" dirty="0">
                <a:solidFill>
                  <a:srgbClr val="4D4D4F"/>
                </a:solidFill>
                <a:latin typeface="Arial" charset="0"/>
                <a:ea typeface="+mn-ea"/>
                <a:cs typeface="+mn-cs"/>
              </a:rPr>
              <a:t>Field data  matched up with Landsat 8 data (27/11/23)</a:t>
            </a:r>
          </a:p>
        </p:txBody>
      </p:sp>
    </p:spTree>
    <p:extLst>
      <p:ext uri="{BB962C8B-B14F-4D97-AF65-F5344CB8AC3E}">
        <p14:creationId xmlns:p14="http://schemas.microsoft.com/office/powerpoint/2010/main" val="275280634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3586588-8167-A384-CF52-F289C9851D6F}"/>
              </a:ext>
            </a:extLst>
          </p:cNvPr>
          <p:cNvSpPr>
            <a:spLocks noGrp="1"/>
          </p:cNvSpPr>
          <p:nvPr>
            <p:ph type="title"/>
          </p:nvPr>
        </p:nvSpPr>
        <p:spPr/>
        <p:txBody>
          <a:bodyPr/>
          <a:lstStyle/>
          <a:p>
            <a:r>
              <a:rPr lang="en-AU" dirty="0"/>
              <a:t>Site NSW01</a:t>
            </a:r>
            <a:br>
              <a:rPr lang="en-AU" dirty="0"/>
            </a:br>
            <a:endParaRPr lang="en-AU" dirty="0"/>
          </a:p>
        </p:txBody>
      </p:sp>
      <p:pic>
        <p:nvPicPr>
          <p:cNvPr id="5" name="Picture 2">
            <a:extLst>
              <a:ext uri="{FF2B5EF4-FFF2-40B4-BE49-F238E27FC236}">
                <a16:creationId xmlns:a16="http://schemas.microsoft.com/office/drawing/2014/main" id="{DF746692-F387-4B6F-651D-35F5884DFD9F}"/>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138201" y="1107778"/>
            <a:ext cx="3959014" cy="1771934"/>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6">
            <a:extLst>
              <a:ext uri="{FF2B5EF4-FFF2-40B4-BE49-F238E27FC236}">
                <a16:creationId xmlns:a16="http://schemas.microsoft.com/office/drawing/2014/main" id="{0885AC8B-F271-E2F3-F9F4-B03E4F81D60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98642" y="3417324"/>
            <a:ext cx="3294050" cy="292483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8">
            <a:extLst>
              <a:ext uri="{FF2B5EF4-FFF2-40B4-BE49-F238E27FC236}">
                <a16:creationId xmlns:a16="http://schemas.microsoft.com/office/drawing/2014/main" id="{33B0D989-E206-324A-94ED-519E0369BF8B}"/>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202158" y="3408442"/>
            <a:ext cx="1551370" cy="289208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0">
            <a:extLst>
              <a:ext uri="{FF2B5EF4-FFF2-40B4-BE49-F238E27FC236}">
                <a16:creationId xmlns:a16="http://schemas.microsoft.com/office/drawing/2014/main" id="{0CAB3495-79F4-40AF-9CEB-43B3DF4A3358}"/>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980641" y="2950358"/>
            <a:ext cx="2479631" cy="2282573"/>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A573C152-2A2C-8C67-0EE5-075CCC2761D9}"/>
              </a:ext>
            </a:extLst>
          </p:cNvPr>
          <p:cNvSpPr txBox="1"/>
          <p:nvPr/>
        </p:nvSpPr>
        <p:spPr>
          <a:xfrm>
            <a:off x="97248" y="1107778"/>
            <a:ext cx="7587822" cy="2197525"/>
          </a:xfrm>
          <a:prstGeom prst="rect">
            <a:avLst/>
          </a:prstGeom>
          <a:noFill/>
        </p:spPr>
        <p:txBody>
          <a:bodyPr wrap="square" rtlCol="0">
            <a:spAutoFit/>
          </a:bodyPr>
          <a:lstStyle/>
          <a:p>
            <a:pPr marL="342900" indent="-342900" defTabSz="1219170" eaLnBrk="0" fontAlgn="base" hangingPunct="0">
              <a:spcBef>
                <a:spcPct val="20000"/>
              </a:spcBef>
              <a:spcAft>
                <a:spcPct val="0"/>
              </a:spcAft>
              <a:buClr>
                <a:srgbClr val="EA7500"/>
              </a:buClr>
              <a:buFont typeface="Wingdings" panose="05000000000000000000" pitchFamily="2" charset="2"/>
              <a:buChar char="v"/>
              <a:defRPr/>
            </a:pPr>
            <a:r>
              <a:rPr lang="en-AU" sz="1800" b="1" dirty="0"/>
              <a:t>Spectrometry data was captured on 27 Nov with both the ASD and SR3500 instruments</a:t>
            </a:r>
          </a:p>
          <a:p>
            <a:pPr marL="342900" indent="-342900" defTabSz="1219170" eaLnBrk="0" fontAlgn="base" hangingPunct="0">
              <a:spcBef>
                <a:spcPct val="20000"/>
              </a:spcBef>
              <a:spcAft>
                <a:spcPct val="0"/>
              </a:spcAft>
              <a:buClr>
                <a:srgbClr val="EA7500"/>
              </a:buClr>
              <a:buFont typeface="Wingdings" panose="05000000000000000000" pitchFamily="2" charset="2"/>
              <a:buChar char="v"/>
              <a:defRPr/>
            </a:pPr>
            <a:r>
              <a:rPr lang="en-AU" sz="1800" b="1" dirty="0"/>
              <a:t>Only ASD data was captured on the 28 Nov</a:t>
            </a:r>
          </a:p>
          <a:p>
            <a:pPr marL="342900" indent="-342900" defTabSz="1219170" eaLnBrk="0" fontAlgn="base" hangingPunct="0">
              <a:spcBef>
                <a:spcPct val="20000"/>
              </a:spcBef>
              <a:spcAft>
                <a:spcPct val="0"/>
              </a:spcAft>
              <a:buClr>
                <a:srgbClr val="EA7500"/>
              </a:buClr>
              <a:buFont typeface="Wingdings" panose="05000000000000000000" pitchFamily="2" charset="2"/>
              <a:buChar char="v"/>
              <a:defRPr/>
            </a:pPr>
            <a:r>
              <a:rPr lang="en-AU" sz="1800" b="1" dirty="0"/>
              <a:t>L9 and S2B overpass on 27 Nov, cloud at the site when L9 went over </a:t>
            </a:r>
          </a:p>
          <a:p>
            <a:pPr marL="342900" indent="-342900" defTabSz="1219170" eaLnBrk="0" fontAlgn="base" hangingPunct="0">
              <a:spcBef>
                <a:spcPct val="20000"/>
              </a:spcBef>
              <a:spcAft>
                <a:spcPct val="0"/>
              </a:spcAft>
              <a:buClr>
                <a:srgbClr val="EA7500"/>
              </a:buClr>
              <a:buFont typeface="Wingdings" panose="05000000000000000000" pitchFamily="2" charset="2"/>
              <a:buChar char="v"/>
              <a:defRPr/>
            </a:pPr>
            <a:r>
              <a:rPr lang="en-AU" sz="1800" b="1" dirty="0"/>
              <a:t>The L9 matchup is not as good as the S2B due to the impact of the clouds, on 28 Nov after rain the site is noticeably darker</a:t>
            </a:r>
          </a:p>
        </p:txBody>
      </p:sp>
      <p:sp>
        <p:nvSpPr>
          <p:cNvPr id="10" name="TextBox 9">
            <a:extLst>
              <a:ext uri="{FF2B5EF4-FFF2-40B4-BE49-F238E27FC236}">
                <a16:creationId xmlns:a16="http://schemas.microsoft.com/office/drawing/2014/main" id="{4B3B37EE-C5C2-23FB-6BBF-17962295ECB1}"/>
              </a:ext>
            </a:extLst>
          </p:cNvPr>
          <p:cNvSpPr txBox="1"/>
          <p:nvPr/>
        </p:nvSpPr>
        <p:spPr>
          <a:xfrm>
            <a:off x="6230122" y="5373220"/>
            <a:ext cx="5725852" cy="923330"/>
          </a:xfrm>
          <a:prstGeom prst="rect">
            <a:avLst/>
          </a:prstGeom>
          <a:solidFill>
            <a:srgbClr val="FFFFFF"/>
          </a:solidFill>
        </p:spPr>
        <p:txBody>
          <a:bodyPr wrap="square" rtlCol="0">
            <a:spAutoFit/>
          </a:bodyPr>
          <a:lstStyle/>
          <a:p>
            <a:pPr marL="342900" lvl="0" indent="-342900" defTabSz="1219170" eaLnBrk="0" fontAlgn="base" latinLnBrk="0" hangingPunct="0">
              <a:spcBef>
                <a:spcPct val="20000"/>
              </a:spcBef>
              <a:spcAft>
                <a:spcPct val="0"/>
              </a:spcAft>
              <a:buClr>
                <a:srgbClr val="EA7500"/>
              </a:buClr>
              <a:buSzTx/>
              <a:buFont typeface="Wingdings" panose="05000000000000000000" pitchFamily="2" charset="2"/>
              <a:buChar char="v"/>
              <a:tabLst/>
              <a:defRPr/>
            </a:pPr>
            <a:r>
              <a:rPr lang="en-AU" sz="1800" b="1" dirty="0"/>
              <a:t>Compared the ASD spectrometer with the Spectral evolution spectrometer (typically flown on the drone)</a:t>
            </a:r>
          </a:p>
        </p:txBody>
      </p:sp>
    </p:spTree>
    <p:extLst>
      <p:ext uri="{BB962C8B-B14F-4D97-AF65-F5344CB8AC3E}">
        <p14:creationId xmlns:p14="http://schemas.microsoft.com/office/powerpoint/2010/main" val="38730972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AE79249-DCFC-1BAE-4F7C-5B58EDA1CAEA}"/>
              </a:ext>
            </a:extLst>
          </p:cNvPr>
          <p:cNvSpPr>
            <a:spLocks noGrp="1"/>
          </p:cNvSpPr>
          <p:nvPr>
            <p:ph type="title"/>
          </p:nvPr>
        </p:nvSpPr>
        <p:spPr/>
        <p:txBody>
          <a:bodyPr/>
          <a:lstStyle/>
          <a:p>
            <a:r>
              <a:rPr lang="en-AU" dirty="0"/>
              <a:t>UAV </a:t>
            </a:r>
            <a:r>
              <a:rPr lang="en-AU"/>
              <a:t>Based SR Validation</a:t>
            </a:r>
            <a:endParaRPr lang="en-AU" dirty="0"/>
          </a:p>
        </p:txBody>
      </p:sp>
      <p:sp>
        <p:nvSpPr>
          <p:cNvPr id="4" name="Rectangle 2">
            <a:extLst>
              <a:ext uri="{FF2B5EF4-FFF2-40B4-BE49-F238E27FC236}">
                <a16:creationId xmlns:a16="http://schemas.microsoft.com/office/drawing/2014/main" id="{5DEC963A-F670-5738-82AE-C5C762942306}"/>
              </a:ext>
            </a:extLst>
          </p:cNvPr>
          <p:cNvSpPr txBox="1">
            <a:spLocks noChangeArrowheads="1"/>
          </p:cNvSpPr>
          <p:nvPr/>
        </p:nvSpPr>
        <p:spPr bwMode="auto">
          <a:xfrm>
            <a:off x="349321" y="1418163"/>
            <a:ext cx="11448455"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spAutoFit/>
          </a:bodyPr>
          <a:lstStyle>
            <a:lvl1pPr algn="l" rtl="0" eaLnBrk="1" fontAlgn="base" hangingPunct="1">
              <a:spcBef>
                <a:spcPct val="0"/>
              </a:spcBef>
              <a:spcAft>
                <a:spcPct val="0"/>
              </a:spcAft>
              <a:defRPr sz="3200" b="1">
                <a:solidFill>
                  <a:srgbClr val="006983"/>
                </a:solidFill>
                <a:latin typeface="+mj-lt"/>
                <a:ea typeface="+mj-ea"/>
                <a:cs typeface="+mj-cs"/>
              </a:defRPr>
            </a:lvl1pPr>
            <a:lvl2pPr algn="l" rtl="0" eaLnBrk="1" fontAlgn="base" hangingPunct="1">
              <a:spcBef>
                <a:spcPct val="0"/>
              </a:spcBef>
              <a:spcAft>
                <a:spcPct val="0"/>
              </a:spcAft>
              <a:defRPr sz="3467" b="1">
                <a:solidFill>
                  <a:srgbClr val="006983"/>
                </a:solidFill>
                <a:latin typeface="Arial" charset="0"/>
              </a:defRPr>
            </a:lvl2pPr>
            <a:lvl3pPr algn="l" rtl="0" eaLnBrk="1" fontAlgn="base" hangingPunct="1">
              <a:spcBef>
                <a:spcPct val="0"/>
              </a:spcBef>
              <a:spcAft>
                <a:spcPct val="0"/>
              </a:spcAft>
              <a:defRPr sz="3467" b="1">
                <a:solidFill>
                  <a:srgbClr val="006983"/>
                </a:solidFill>
                <a:latin typeface="Arial" charset="0"/>
              </a:defRPr>
            </a:lvl3pPr>
            <a:lvl4pPr algn="l" rtl="0" eaLnBrk="1" fontAlgn="base" hangingPunct="1">
              <a:spcBef>
                <a:spcPct val="0"/>
              </a:spcBef>
              <a:spcAft>
                <a:spcPct val="0"/>
              </a:spcAft>
              <a:defRPr sz="3467" b="1">
                <a:solidFill>
                  <a:srgbClr val="006983"/>
                </a:solidFill>
                <a:latin typeface="Arial" charset="0"/>
              </a:defRPr>
            </a:lvl4pPr>
            <a:lvl5pPr algn="l" rtl="0" eaLnBrk="1" fontAlgn="base" hangingPunct="1">
              <a:spcBef>
                <a:spcPct val="0"/>
              </a:spcBef>
              <a:spcAft>
                <a:spcPct val="0"/>
              </a:spcAft>
              <a:defRPr sz="3467" b="1">
                <a:solidFill>
                  <a:srgbClr val="006983"/>
                </a:solidFill>
                <a:latin typeface="Arial" charset="0"/>
              </a:defRPr>
            </a:lvl5pPr>
            <a:lvl6pPr marL="609585" algn="l" rtl="0" eaLnBrk="1" fontAlgn="base" hangingPunct="1">
              <a:spcBef>
                <a:spcPct val="0"/>
              </a:spcBef>
              <a:spcAft>
                <a:spcPct val="0"/>
              </a:spcAft>
              <a:defRPr sz="3467" b="1">
                <a:solidFill>
                  <a:srgbClr val="006983"/>
                </a:solidFill>
                <a:latin typeface="Arial" charset="0"/>
              </a:defRPr>
            </a:lvl6pPr>
            <a:lvl7pPr marL="1219170" algn="l" rtl="0" eaLnBrk="1" fontAlgn="base" hangingPunct="1">
              <a:spcBef>
                <a:spcPct val="0"/>
              </a:spcBef>
              <a:spcAft>
                <a:spcPct val="0"/>
              </a:spcAft>
              <a:defRPr sz="3467" b="1">
                <a:solidFill>
                  <a:srgbClr val="006983"/>
                </a:solidFill>
                <a:latin typeface="Arial" charset="0"/>
              </a:defRPr>
            </a:lvl7pPr>
            <a:lvl8pPr marL="1828754" algn="l" rtl="0" eaLnBrk="1" fontAlgn="base" hangingPunct="1">
              <a:spcBef>
                <a:spcPct val="0"/>
              </a:spcBef>
              <a:spcAft>
                <a:spcPct val="0"/>
              </a:spcAft>
              <a:defRPr sz="3467" b="1">
                <a:solidFill>
                  <a:srgbClr val="006983"/>
                </a:solidFill>
                <a:latin typeface="Arial" charset="0"/>
              </a:defRPr>
            </a:lvl8pPr>
            <a:lvl9pPr marL="2438339" algn="l" rtl="0" eaLnBrk="1" fontAlgn="base" hangingPunct="1">
              <a:spcBef>
                <a:spcPct val="0"/>
              </a:spcBef>
              <a:spcAft>
                <a:spcPct val="0"/>
              </a:spcAft>
              <a:defRPr sz="3467" b="1">
                <a:solidFill>
                  <a:srgbClr val="006983"/>
                </a:solidFill>
                <a:latin typeface="Arial" charset="0"/>
              </a:defRPr>
            </a:lvl9pPr>
          </a:lstStyle>
          <a:p>
            <a:pPr marL="342900" indent="-342900" defTabSz="914400" eaLnBrk="0" latinLnBrk="0" hangingPunct="0">
              <a:spcBef>
                <a:spcPct val="20000"/>
              </a:spcBef>
              <a:buClr>
                <a:srgbClr val="EA7500"/>
              </a:buClr>
              <a:buSzTx/>
              <a:buFont typeface="Wingdings" panose="05000000000000000000" pitchFamily="2" charset="2"/>
              <a:buChar char="v"/>
              <a:tabLst/>
              <a:defRPr/>
            </a:pPr>
            <a:r>
              <a:rPr lang="en-US" sz="2400" dirty="0">
                <a:solidFill>
                  <a:prstClr val="black"/>
                </a:solidFill>
                <a:latin typeface="Arial"/>
                <a:ea typeface="+mn-ea"/>
                <a:cs typeface="+mn-cs"/>
              </a:rPr>
              <a:t>Preparing for SRIX4VEG Campaign at </a:t>
            </a:r>
            <a:r>
              <a:rPr lang="en-US" sz="2400" dirty="0" err="1">
                <a:solidFill>
                  <a:prstClr val="black"/>
                </a:solidFill>
                <a:latin typeface="Arial"/>
                <a:ea typeface="+mn-ea"/>
                <a:cs typeface="+mn-cs"/>
              </a:rPr>
              <a:t>Calperum</a:t>
            </a:r>
            <a:r>
              <a:rPr lang="en-US" sz="2400" dirty="0">
                <a:solidFill>
                  <a:prstClr val="black"/>
                </a:solidFill>
                <a:latin typeface="Arial"/>
                <a:ea typeface="+mn-ea"/>
                <a:cs typeface="+mn-cs"/>
              </a:rPr>
              <a:t>, Australia in March 2024</a:t>
            </a:r>
          </a:p>
        </p:txBody>
      </p:sp>
      <p:pic>
        <p:nvPicPr>
          <p:cNvPr id="5" name="Picture 4" descr="A person sitting in front of a drone&#10;&#10;Description automatically generated">
            <a:extLst>
              <a:ext uri="{FF2B5EF4-FFF2-40B4-BE49-F238E27FC236}">
                <a16:creationId xmlns:a16="http://schemas.microsoft.com/office/drawing/2014/main" id="{9F262DBF-482B-AE23-0961-A71533D33B7A}"/>
              </a:ext>
            </a:extLst>
          </p:cNvPr>
          <p:cNvPicPr>
            <a:picLocks noChangeAspect="1"/>
          </p:cNvPicPr>
          <p:nvPr/>
        </p:nvPicPr>
        <p:blipFill>
          <a:blip r:embed="rId2"/>
          <a:stretch>
            <a:fillRect/>
          </a:stretch>
        </p:blipFill>
        <p:spPr>
          <a:xfrm>
            <a:off x="537655" y="2897050"/>
            <a:ext cx="4441888" cy="3331416"/>
          </a:xfrm>
          <a:prstGeom prst="rect">
            <a:avLst/>
          </a:prstGeom>
        </p:spPr>
      </p:pic>
      <p:pic>
        <p:nvPicPr>
          <p:cNvPr id="6" name="Picture 5" descr="A person working on a drone&#10;&#10;Description automatically generated">
            <a:extLst>
              <a:ext uri="{FF2B5EF4-FFF2-40B4-BE49-F238E27FC236}">
                <a16:creationId xmlns:a16="http://schemas.microsoft.com/office/drawing/2014/main" id="{84D9CDDB-FD2C-5CE3-F832-D9DC6A34D734}"/>
              </a:ext>
            </a:extLst>
          </p:cNvPr>
          <p:cNvPicPr>
            <a:picLocks noChangeAspect="1"/>
          </p:cNvPicPr>
          <p:nvPr/>
        </p:nvPicPr>
        <p:blipFill>
          <a:blip r:embed="rId3"/>
          <a:stretch>
            <a:fillRect/>
          </a:stretch>
        </p:blipFill>
        <p:spPr>
          <a:xfrm>
            <a:off x="6602909" y="2909532"/>
            <a:ext cx="4975972" cy="3318935"/>
          </a:xfrm>
          <a:prstGeom prst="rect">
            <a:avLst/>
          </a:prstGeom>
        </p:spPr>
      </p:pic>
      <p:sp>
        <p:nvSpPr>
          <p:cNvPr id="7" name="TextBox 6">
            <a:extLst>
              <a:ext uri="{FF2B5EF4-FFF2-40B4-BE49-F238E27FC236}">
                <a16:creationId xmlns:a16="http://schemas.microsoft.com/office/drawing/2014/main" id="{5FB584CE-1C91-365C-05E4-7CDF17D168E1}"/>
              </a:ext>
            </a:extLst>
          </p:cNvPr>
          <p:cNvSpPr txBox="1"/>
          <p:nvPr/>
        </p:nvSpPr>
        <p:spPr>
          <a:xfrm>
            <a:off x="537655" y="2281497"/>
            <a:ext cx="4441888" cy="584775"/>
          </a:xfrm>
          <a:prstGeom prst="rect">
            <a:avLst/>
          </a:prstGeom>
          <a:noFill/>
        </p:spPr>
        <p:txBody>
          <a:bodyPr wrap="square" rtlCol="0">
            <a:spAutoFit/>
          </a:bodyPr>
          <a:lstStyle/>
          <a:p>
            <a:pPr defTabSz="1219170" eaLnBrk="0" fontAlgn="base" hangingPunct="0">
              <a:spcBef>
                <a:spcPct val="0"/>
              </a:spcBef>
              <a:spcAft>
                <a:spcPct val="0"/>
              </a:spcAft>
              <a:buClrTx/>
            </a:pPr>
            <a:r>
              <a:rPr lang="en-AU" sz="1600" kern="1200" dirty="0">
                <a:latin typeface="Arial" charset="0"/>
                <a:ea typeface="+mn-ea"/>
              </a:rPr>
              <a:t>SR3500 full-range spectrometer on the Noa-H6 heavy lift UAV</a:t>
            </a:r>
          </a:p>
        </p:txBody>
      </p:sp>
      <p:sp>
        <p:nvSpPr>
          <p:cNvPr id="8" name="TextBox 7">
            <a:extLst>
              <a:ext uri="{FF2B5EF4-FFF2-40B4-BE49-F238E27FC236}">
                <a16:creationId xmlns:a16="http://schemas.microsoft.com/office/drawing/2014/main" id="{8BEDA885-EECF-C1E9-EF35-92DDAFD56A8D}"/>
              </a:ext>
            </a:extLst>
          </p:cNvPr>
          <p:cNvSpPr txBox="1"/>
          <p:nvPr/>
        </p:nvSpPr>
        <p:spPr>
          <a:xfrm>
            <a:off x="7095162" y="2281496"/>
            <a:ext cx="4441888" cy="584775"/>
          </a:xfrm>
          <a:prstGeom prst="rect">
            <a:avLst/>
          </a:prstGeom>
          <a:noFill/>
        </p:spPr>
        <p:txBody>
          <a:bodyPr wrap="square" rtlCol="0">
            <a:spAutoFit/>
          </a:bodyPr>
          <a:lstStyle/>
          <a:p>
            <a:pPr defTabSz="1219170" eaLnBrk="0" fontAlgn="base" hangingPunct="0">
              <a:spcBef>
                <a:spcPct val="0"/>
              </a:spcBef>
              <a:spcAft>
                <a:spcPct val="0"/>
              </a:spcAft>
              <a:buClrTx/>
            </a:pPr>
            <a:r>
              <a:rPr lang="en-AU" sz="1600" kern="1200" dirty="0">
                <a:latin typeface="Arial" charset="0"/>
                <a:ea typeface="+mn-ea"/>
              </a:rPr>
              <a:t>Nano-HP VNIR </a:t>
            </a:r>
            <a:r>
              <a:rPr lang="en-AU" sz="1600" kern="1200" dirty="0" err="1">
                <a:latin typeface="Arial" charset="0"/>
                <a:ea typeface="+mn-ea"/>
              </a:rPr>
              <a:t>pushbroom</a:t>
            </a:r>
            <a:r>
              <a:rPr lang="en-AU" sz="1600" kern="1200" dirty="0">
                <a:latin typeface="Arial" charset="0"/>
                <a:ea typeface="+mn-ea"/>
              </a:rPr>
              <a:t> hyperspectral imager on the M600 pro UAV</a:t>
            </a:r>
          </a:p>
        </p:txBody>
      </p:sp>
    </p:spTree>
    <p:extLst>
      <p:ext uri="{BB962C8B-B14F-4D97-AF65-F5344CB8AC3E}">
        <p14:creationId xmlns:p14="http://schemas.microsoft.com/office/powerpoint/2010/main" val="289054361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sp>
        <p:nvSpPr>
          <p:cNvPr id="85" name="Google Shape;85;p10"/>
          <p:cNvSpPr txBox="1">
            <a:spLocks noGrp="1"/>
          </p:cNvSpPr>
          <p:nvPr>
            <p:ph type="title"/>
          </p:nvPr>
        </p:nvSpPr>
        <p:spPr>
          <a:xfrm>
            <a:off x="237671" y="195049"/>
            <a:ext cx="9419100" cy="7791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1100"/>
              <a:buFont typeface="Arial"/>
              <a:buNone/>
            </a:pPr>
            <a:r>
              <a:rPr lang="en-GB" dirty="0"/>
              <a:t>Queensland Corner Reflector Array</a:t>
            </a:r>
            <a:endParaRPr dirty="0"/>
          </a:p>
        </p:txBody>
      </p:sp>
      <p:sp>
        <p:nvSpPr>
          <p:cNvPr id="2" name="Rectangle 1"/>
          <p:cNvSpPr/>
          <p:nvPr/>
        </p:nvSpPr>
        <p:spPr>
          <a:xfrm>
            <a:off x="161925" y="1226614"/>
            <a:ext cx="5988504" cy="5016758"/>
          </a:xfrm>
          <a:prstGeom prst="rect">
            <a:avLst/>
          </a:prstGeom>
        </p:spPr>
        <p:txBody>
          <a:bodyPr wrap="square">
            <a:spAutoFit/>
          </a:bodyPr>
          <a:lstStyle/>
          <a:p>
            <a:pPr marL="342900" lvl="0" indent="-342900" eaLnBrk="0" fontAlgn="base" hangingPunct="0">
              <a:spcBef>
                <a:spcPct val="20000"/>
              </a:spcBef>
              <a:spcAft>
                <a:spcPct val="0"/>
              </a:spcAft>
              <a:buClr>
                <a:srgbClr val="EA7500"/>
              </a:buClr>
              <a:buFont typeface="Wingdings" panose="05000000000000000000" pitchFamily="2" charset="2"/>
              <a:buChar char="v"/>
              <a:defRPr/>
            </a:pPr>
            <a:r>
              <a:rPr lang="en-AU" altLang="en-US" sz="2000" dirty="0">
                <a:solidFill>
                  <a:prstClr val="black"/>
                </a:solidFill>
                <a:ea typeface="+mn-ea"/>
                <a:cs typeface="+mn-cs"/>
              </a:rPr>
              <a:t>GA continues to maintain the QCRA of 40 CRs in Queensland</a:t>
            </a:r>
          </a:p>
          <a:p>
            <a:pPr marL="342900" lvl="0" indent="-342900" eaLnBrk="0" fontAlgn="base" hangingPunct="0">
              <a:spcBef>
                <a:spcPct val="20000"/>
              </a:spcBef>
              <a:spcAft>
                <a:spcPct val="0"/>
              </a:spcAft>
              <a:buClr>
                <a:srgbClr val="EA7500"/>
              </a:buClr>
              <a:buFont typeface="Wingdings" panose="05000000000000000000" pitchFamily="2" charset="2"/>
              <a:buChar char="v"/>
              <a:defRPr/>
            </a:pPr>
            <a:endParaRPr lang="en-AU" altLang="en-US" sz="2000" dirty="0">
              <a:solidFill>
                <a:prstClr val="black"/>
              </a:solidFill>
              <a:ea typeface="+mn-ea"/>
              <a:cs typeface="+mn-cs"/>
            </a:endParaRPr>
          </a:p>
          <a:p>
            <a:pPr marL="342900" lvl="0" indent="-342900" eaLnBrk="0" fontAlgn="base" hangingPunct="0">
              <a:spcBef>
                <a:spcPct val="20000"/>
              </a:spcBef>
              <a:spcAft>
                <a:spcPct val="0"/>
              </a:spcAft>
              <a:buClr>
                <a:srgbClr val="EA7500"/>
              </a:buClr>
              <a:buFont typeface="Wingdings" panose="05000000000000000000" pitchFamily="2" charset="2"/>
              <a:buChar char="v"/>
              <a:defRPr/>
            </a:pPr>
            <a:r>
              <a:rPr lang="en-AU" altLang="en-US" sz="2000" dirty="0">
                <a:solidFill>
                  <a:prstClr val="black"/>
                </a:solidFill>
                <a:ea typeface="+mn-ea"/>
                <a:cs typeface="+mn-cs"/>
              </a:rPr>
              <a:t>ESA leverages the QCRA for ongoing Sentinel-1 data quality assurance (</a:t>
            </a:r>
            <a:r>
              <a:rPr lang="en-AU" altLang="en-US" sz="2000" dirty="0">
                <a:solidFill>
                  <a:prstClr val="black"/>
                </a:solidFill>
                <a:ea typeface="+mn-ea"/>
                <a:cs typeface="+mn-cs"/>
                <a:hlinkClick r:id="rId3"/>
              </a:rPr>
              <a:t>https://sentinel.esa.int/web/sentinel/user-guides/sentinel-1-sar/document-library/-/asset_publisher/1dO7RF5fJMbd/content/id/4890957?_com_liferay_asset_publisher_web_portlet_AssetPublisherPortlet_INSTANCE_1dO7RF5fJMbd</a:t>
            </a:r>
            <a:endParaRPr lang="en-AU" altLang="en-US" sz="2000" dirty="0">
              <a:solidFill>
                <a:prstClr val="black"/>
              </a:solidFill>
              <a:ea typeface="+mn-ea"/>
              <a:cs typeface="+mn-cs"/>
            </a:endParaRPr>
          </a:p>
          <a:p>
            <a:pPr marL="342900" lvl="0" indent="-342900" eaLnBrk="0" fontAlgn="base" hangingPunct="0">
              <a:spcBef>
                <a:spcPct val="20000"/>
              </a:spcBef>
              <a:spcAft>
                <a:spcPct val="0"/>
              </a:spcAft>
              <a:buClr>
                <a:srgbClr val="EA7500"/>
              </a:buClr>
              <a:buFont typeface="Wingdings" panose="05000000000000000000" pitchFamily="2" charset="2"/>
              <a:buChar char="v"/>
              <a:defRPr/>
            </a:pPr>
            <a:endParaRPr lang="en-AU" altLang="en-US" sz="2000" dirty="0">
              <a:solidFill>
                <a:prstClr val="black"/>
              </a:solidFill>
              <a:ea typeface="+mn-ea"/>
              <a:cs typeface="+mn-cs"/>
            </a:endParaRPr>
          </a:p>
          <a:p>
            <a:pPr marL="342900" lvl="0" indent="-342900" eaLnBrk="0" fontAlgn="base" hangingPunct="0">
              <a:spcBef>
                <a:spcPct val="20000"/>
              </a:spcBef>
              <a:spcAft>
                <a:spcPct val="0"/>
              </a:spcAft>
              <a:buClr>
                <a:srgbClr val="EA7500"/>
              </a:buClr>
              <a:buFont typeface="Wingdings" panose="05000000000000000000" pitchFamily="2" charset="2"/>
              <a:buChar char="v"/>
              <a:defRPr/>
            </a:pPr>
            <a:r>
              <a:rPr lang="en-AU" altLang="en-US" sz="2000" dirty="0" err="1">
                <a:solidFill>
                  <a:prstClr val="black"/>
                </a:solidFill>
                <a:ea typeface="+mn-ea"/>
                <a:cs typeface="+mn-cs"/>
              </a:rPr>
              <a:t>AusCalVal</a:t>
            </a:r>
            <a:r>
              <a:rPr lang="en-AU" altLang="en-US" sz="2000" dirty="0">
                <a:solidFill>
                  <a:prstClr val="black"/>
                </a:solidFill>
                <a:ea typeface="+mn-ea"/>
                <a:cs typeface="+mn-cs"/>
              </a:rPr>
              <a:t> (CSIRO) supported the maintenance of the QCRA site in May 2023, work underway to get QCRA admitted as part of SARCALNET</a:t>
            </a:r>
          </a:p>
        </p:txBody>
      </p:sp>
      <p:pic>
        <p:nvPicPr>
          <p:cNvPr id="4" name="Picture 3" descr="Map showing the location of the project area in Southeast Queensland. The 40 Corner Reflector sites are shown together with six continuously operating GNSS sites and major towns in the area." title="Figure 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308134" y="1295965"/>
            <a:ext cx="5721941" cy="4488386"/>
          </a:xfrm>
          <a:prstGeom prst="rect">
            <a:avLst/>
          </a:prstGeom>
          <a:noFill/>
          <a:ln>
            <a:noFill/>
          </a:ln>
        </p:spPr>
      </p:pic>
    </p:spTree>
    <p:extLst>
      <p:ext uri="{BB962C8B-B14F-4D97-AF65-F5344CB8AC3E}">
        <p14:creationId xmlns:p14="http://schemas.microsoft.com/office/powerpoint/2010/main" val="353884106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sp>
        <p:nvSpPr>
          <p:cNvPr id="85" name="Google Shape;85;p10"/>
          <p:cNvSpPr txBox="1">
            <a:spLocks noGrp="1"/>
          </p:cNvSpPr>
          <p:nvPr>
            <p:ph type="title"/>
          </p:nvPr>
        </p:nvSpPr>
        <p:spPr>
          <a:xfrm>
            <a:off x="237671" y="195049"/>
            <a:ext cx="9419100" cy="779100"/>
          </a:xfrm>
          <a:prstGeom prst="rect">
            <a:avLst/>
          </a:prstGeom>
          <a:noFill/>
          <a:ln>
            <a:noFill/>
          </a:ln>
        </p:spPr>
        <p:txBody>
          <a:bodyPr spcFirstLastPara="1" wrap="square" lIns="91425" tIns="45700" rIns="91425" bIns="45700" anchor="t" anchorCtr="0">
            <a:noAutofit/>
          </a:bodyPr>
          <a:lstStyle/>
          <a:p>
            <a:pPr lvl="0">
              <a:buClr>
                <a:schemeClr val="dk1"/>
              </a:buClr>
              <a:buSzPts val="1100"/>
            </a:pPr>
            <a:r>
              <a:rPr lang="en-AU" dirty="0"/>
              <a:t>QCRA Maintenance</a:t>
            </a:r>
            <a:endParaRPr dirty="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3125" y="1480800"/>
            <a:ext cx="3711242" cy="4948322"/>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76997" y="1480800"/>
            <a:ext cx="6597763" cy="4948322"/>
          </a:xfrm>
          <a:prstGeom prst="rect">
            <a:avLst/>
          </a:prstGeom>
        </p:spPr>
      </p:pic>
      <p:sp>
        <p:nvSpPr>
          <p:cNvPr id="4" name="Rectangle 3"/>
          <p:cNvSpPr/>
          <p:nvPr/>
        </p:nvSpPr>
        <p:spPr>
          <a:xfrm>
            <a:off x="2392719" y="1173023"/>
            <a:ext cx="752129" cy="307777"/>
          </a:xfrm>
          <a:prstGeom prst="rect">
            <a:avLst/>
          </a:prstGeom>
        </p:spPr>
        <p:txBody>
          <a:bodyPr wrap="none">
            <a:spAutoFit/>
          </a:bodyPr>
          <a:lstStyle/>
          <a:p>
            <a:r>
              <a:rPr lang="en-AU" b="1" dirty="0"/>
              <a:t>Before</a:t>
            </a:r>
          </a:p>
        </p:txBody>
      </p:sp>
      <p:sp>
        <p:nvSpPr>
          <p:cNvPr id="16" name="Rectangle 15"/>
          <p:cNvSpPr/>
          <p:nvPr/>
        </p:nvSpPr>
        <p:spPr>
          <a:xfrm>
            <a:off x="7794390" y="1154184"/>
            <a:ext cx="603050" cy="307777"/>
          </a:xfrm>
          <a:prstGeom prst="rect">
            <a:avLst/>
          </a:prstGeom>
        </p:spPr>
        <p:txBody>
          <a:bodyPr wrap="none">
            <a:spAutoFit/>
          </a:bodyPr>
          <a:lstStyle/>
          <a:p>
            <a:r>
              <a:rPr lang="en-AU" b="1" dirty="0"/>
              <a:t>After</a:t>
            </a:r>
          </a:p>
        </p:txBody>
      </p:sp>
    </p:spTree>
    <p:extLst>
      <p:ext uri="{BB962C8B-B14F-4D97-AF65-F5344CB8AC3E}">
        <p14:creationId xmlns:p14="http://schemas.microsoft.com/office/powerpoint/2010/main" val="195404033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A016E4-9A85-CB20-0567-78A57E6672DF}"/>
              </a:ext>
            </a:extLst>
          </p:cNvPr>
          <p:cNvSpPr>
            <a:spLocks noGrp="1"/>
          </p:cNvSpPr>
          <p:nvPr>
            <p:ph type="title"/>
          </p:nvPr>
        </p:nvSpPr>
        <p:spPr/>
        <p:txBody>
          <a:bodyPr/>
          <a:lstStyle/>
          <a:p>
            <a:r>
              <a:rPr lang="en-AU" dirty="0"/>
              <a:t>Pandora Instrument</a:t>
            </a:r>
          </a:p>
        </p:txBody>
      </p:sp>
      <p:pic>
        <p:nvPicPr>
          <p:cNvPr id="3" name="Picture 2" descr="A machine on a roof&#10;&#10;Description automatically generated">
            <a:extLst>
              <a:ext uri="{FF2B5EF4-FFF2-40B4-BE49-F238E27FC236}">
                <a16:creationId xmlns:a16="http://schemas.microsoft.com/office/drawing/2014/main" id="{92122374-AA42-5BE1-4C5E-4F97C7D34F6A}"/>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413753" y="2578273"/>
            <a:ext cx="3587750" cy="3587750"/>
          </a:xfrm>
          <a:prstGeom prst="rect">
            <a:avLst/>
          </a:prstGeom>
          <a:noFill/>
          <a:ln>
            <a:noFill/>
          </a:ln>
        </p:spPr>
      </p:pic>
      <p:pic>
        <p:nvPicPr>
          <p:cNvPr id="4" name="Picture 3">
            <a:extLst>
              <a:ext uri="{FF2B5EF4-FFF2-40B4-BE49-F238E27FC236}">
                <a16:creationId xmlns:a16="http://schemas.microsoft.com/office/drawing/2014/main" id="{54EAD47F-D658-BFBD-F826-9834B084A906}"/>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67235" y="2580342"/>
            <a:ext cx="3587750" cy="3587750"/>
          </a:xfrm>
          <a:prstGeom prst="rect">
            <a:avLst/>
          </a:prstGeom>
          <a:noFill/>
          <a:ln>
            <a:noFill/>
          </a:ln>
        </p:spPr>
      </p:pic>
      <p:sp>
        <p:nvSpPr>
          <p:cNvPr id="6" name="TextBox 5">
            <a:extLst>
              <a:ext uri="{FF2B5EF4-FFF2-40B4-BE49-F238E27FC236}">
                <a16:creationId xmlns:a16="http://schemas.microsoft.com/office/drawing/2014/main" id="{A8402AF9-A3DD-6F8F-A600-76381465B76E}"/>
              </a:ext>
            </a:extLst>
          </p:cNvPr>
          <p:cNvSpPr txBox="1"/>
          <p:nvPr/>
        </p:nvSpPr>
        <p:spPr>
          <a:xfrm>
            <a:off x="472611" y="1238775"/>
            <a:ext cx="11023494" cy="1077218"/>
          </a:xfrm>
          <a:prstGeom prst="rect">
            <a:avLst/>
          </a:prstGeom>
          <a:noFill/>
        </p:spPr>
        <p:txBody>
          <a:bodyPr wrap="square">
            <a:spAutoFit/>
          </a:bodyPr>
          <a:lstStyle/>
          <a:p>
            <a:pPr marL="342900" marR="0" lvl="0" indent="-342900" algn="l" defTabSz="914400" rtl="0" eaLnBrk="0" fontAlgn="base" latinLnBrk="0" hangingPunct="0">
              <a:lnSpc>
                <a:spcPct val="100000"/>
              </a:lnSpc>
              <a:spcBef>
                <a:spcPct val="20000"/>
              </a:spcBef>
              <a:spcAft>
                <a:spcPct val="0"/>
              </a:spcAft>
              <a:buClr>
                <a:srgbClr val="EA7500"/>
              </a:buClr>
              <a:buSzTx/>
              <a:buFont typeface="Wingdings" panose="05000000000000000000" pitchFamily="2" charset="2"/>
              <a:buChar char="v"/>
              <a:tabLst/>
              <a:defRPr/>
            </a:pPr>
            <a:r>
              <a:rPr kumimoji="0" lang="en-AU" sz="2000" b="1" i="0" u="none" strike="noStrike" kern="0" cap="none" spc="0" normalizeH="0" baseline="0" noProof="0" dirty="0">
                <a:ln>
                  <a:noFill/>
                </a:ln>
                <a:solidFill>
                  <a:srgbClr val="000000"/>
                </a:solidFill>
                <a:effectLst/>
                <a:uLnTx/>
                <a:uFillTx/>
                <a:latin typeface="Arial"/>
                <a:cs typeface="Arial"/>
                <a:sym typeface="Arial"/>
              </a:rPr>
              <a:t>The Pandora instrument has been successfully redeployed at GA’s Satellite Ground Station Facility in Alice Springs after re-calibration</a:t>
            </a:r>
          </a:p>
          <a:p>
            <a:pPr marL="342900" marR="0" lvl="0" indent="-342900" algn="l" defTabSz="914400" rtl="0" eaLnBrk="0" fontAlgn="base" latinLnBrk="0" hangingPunct="0">
              <a:lnSpc>
                <a:spcPct val="100000"/>
              </a:lnSpc>
              <a:spcBef>
                <a:spcPct val="20000"/>
              </a:spcBef>
              <a:spcAft>
                <a:spcPct val="0"/>
              </a:spcAft>
              <a:buClr>
                <a:srgbClr val="EA7500"/>
              </a:buClr>
              <a:buSzTx/>
              <a:buFont typeface="Wingdings" panose="05000000000000000000" pitchFamily="2" charset="2"/>
              <a:buChar char="v"/>
              <a:tabLst/>
              <a:defRPr/>
            </a:pPr>
            <a:r>
              <a:rPr lang="en-AU" sz="2000" b="1" dirty="0"/>
              <a:t>The instrument continues to generate data as part of the global </a:t>
            </a:r>
            <a:r>
              <a:rPr lang="en-AU" sz="2000" b="1" dirty="0" err="1"/>
              <a:t>Pandonia</a:t>
            </a:r>
            <a:r>
              <a:rPr lang="en-AU" sz="2000" b="1" dirty="0"/>
              <a:t> network</a:t>
            </a:r>
            <a:endParaRPr kumimoji="0" lang="en-AU" sz="2000" b="1"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4249943534"/>
      </p:ext>
    </p:extLst>
  </p:cSld>
  <p:clrMapOvr>
    <a:masterClrMapping/>
  </p:clrMapOvr>
</p:sld>
</file>

<file path=ppt/theme/theme1.xml><?xml version="1.0" encoding="utf-8"?>
<a:theme xmlns:a="http://schemas.openxmlformats.org/drawingml/2006/main" name="ceos">
  <a:themeElements>
    <a:clrScheme name="Custom 2">
      <a:dk1>
        <a:srgbClr val="000000"/>
      </a:dk1>
      <a:lt1>
        <a:srgbClr val="FFFFFF"/>
      </a:lt1>
      <a:dk2>
        <a:srgbClr val="44546A"/>
      </a:dk2>
      <a:lt2>
        <a:srgbClr val="E7E6E6"/>
      </a:lt2>
      <a:accent1>
        <a:srgbClr val="33445F"/>
      </a:accent1>
      <a:accent2>
        <a:srgbClr val="A3CB34"/>
      </a:accent2>
      <a:accent3>
        <a:srgbClr val="C1666B"/>
      </a:accent3>
      <a:accent4>
        <a:srgbClr val="DDDDDD"/>
      </a:accent4>
      <a:accent5>
        <a:srgbClr val="7BC0D7"/>
      </a:accent5>
      <a:accent6>
        <a:srgbClr val="D1462F"/>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SCR">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hlink"/>
        </a:solid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200" b="1" i="0" u="none" strike="noStrike" cap="none" normalizeH="0" baseline="0" smtClean="0">
            <a:ln>
              <a:noFill/>
            </a:ln>
            <a:solidFill>
              <a:schemeClr val="bg2"/>
            </a:solidFill>
            <a:effectLst/>
            <a:latin typeface="Arial" charset="0"/>
          </a:defRPr>
        </a:defPPr>
      </a:lstStyle>
    </a:spDef>
    <a:lnDef>
      <a:spPr bwMode="auto">
        <a:xfrm>
          <a:off x="0" y="0"/>
          <a:ext cx="1" cy="1"/>
        </a:xfrm>
        <a:custGeom>
          <a:avLst/>
          <a:gdLst/>
          <a:ahLst/>
          <a:cxnLst/>
          <a:rect l="0" t="0" r="0" b="0"/>
          <a:pathLst/>
        </a:custGeom>
        <a:solidFill>
          <a:schemeClr val="hlink"/>
        </a:solid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200" b="1" i="0" u="none" strike="noStrike" cap="none" normalizeH="0" baseline="0" smtClean="0">
            <a:ln>
              <a:noFill/>
            </a:ln>
            <a:solidFill>
              <a:schemeClr val="bg2"/>
            </a:solidFill>
            <a:effectLst/>
            <a:latin typeface="Arial" charset="0"/>
          </a:defRPr>
        </a:defPPr>
      </a:lstStyle>
    </a:lnDef>
  </a:objectDefaults>
  <a:extraClrSchemeLst>
    <a:extraClrScheme>
      <a:clrScheme name="Project Overview 1">
        <a:dk1>
          <a:srgbClr val="000000"/>
        </a:dk1>
        <a:lt1>
          <a:srgbClr val="FFFFFF"/>
        </a:lt1>
        <a:dk2>
          <a:srgbClr val="0066CC"/>
        </a:dk2>
        <a:lt2>
          <a:srgbClr val="CBCBCB"/>
        </a:lt2>
        <a:accent1>
          <a:srgbClr val="00CCFF"/>
        </a:accent1>
        <a:accent2>
          <a:srgbClr val="00FFCC"/>
        </a:accent2>
        <a:accent3>
          <a:srgbClr val="AAB8E2"/>
        </a:accent3>
        <a:accent4>
          <a:srgbClr val="DADADA"/>
        </a:accent4>
        <a:accent5>
          <a:srgbClr val="AAE2FF"/>
        </a:accent5>
        <a:accent6>
          <a:srgbClr val="00E7B9"/>
        </a:accent6>
        <a:hlink>
          <a:srgbClr val="FF3300"/>
        </a:hlink>
        <a:folHlink>
          <a:srgbClr val="FF7C80"/>
        </a:folHlink>
      </a:clrScheme>
      <a:clrMap bg1="dk2" tx1="lt1" bg2="dk1" tx2="lt2" accent1="accent1" accent2="accent2" accent3="accent3" accent4="accent4" accent5="accent5" accent6="accent6" hlink="hlink" folHlink="folHlink"/>
    </a:extraClrScheme>
    <a:extraClrScheme>
      <a:clrScheme name="Project Overview 2">
        <a:dk1>
          <a:srgbClr val="000000"/>
        </a:dk1>
        <a:lt1>
          <a:srgbClr val="FFFFFF"/>
        </a:lt1>
        <a:dk2>
          <a:srgbClr val="000000"/>
        </a:dk2>
        <a:lt2>
          <a:srgbClr val="868686"/>
        </a:lt2>
        <a:accent1>
          <a:srgbClr val="3366FF"/>
        </a:accent1>
        <a:accent2>
          <a:srgbClr val="009900"/>
        </a:accent2>
        <a:accent3>
          <a:srgbClr val="FFFFFF"/>
        </a:accent3>
        <a:accent4>
          <a:srgbClr val="000000"/>
        </a:accent4>
        <a:accent5>
          <a:srgbClr val="ADB8FF"/>
        </a:accent5>
        <a:accent6>
          <a:srgbClr val="008A00"/>
        </a:accent6>
        <a:hlink>
          <a:srgbClr val="FF0033"/>
        </a:hlink>
        <a:folHlink>
          <a:srgbClr val="CCCCCC"/>
        </a:folHlink>
      </a:clrScheme>
      <a:clrMap bg1="lt1" tx1="dk1" bg2="lt2" tx2="dk2" accent1="accent1" accent2="accent2" accent3="accent3" accent4="accent4" accent5="accent5" accent6="accent6" hlink="hlink" folHlink="folHlink"/>
    </a:extraClrScheme>
    <a:extraClrScheme>
      <a:clrScheme name="Project Overview 3">
        <a:dk1>
          <a:srgbClr val="000000"/>
        </a:dk1>
        <a:lt1>
          <a:srgbClr val="FFFFFF"/>
        </a:lt1>
        <a:dk2>
          <a:srgbClr val="000000"/>
        </a:dk2>
        <a:lt2>
          <a:srgbClr val="868686"/>
        </a:lt2>
        <a:accent1>
          <a:srgbClr val="EAEAEA"/>
        </a:accent1>
        <a:accent2>
          <a:srgbClr val="5F5F5F"/>
        </a:accent2>
        <a:accent3>
          <a:srgbClr val="FFFFFF"/>
        </a:accent3>
        <a:accent4>
          <a:srgbClr val="000000"/>
        </a:accent4>
        <a:accent5>
          <a:srgbClr val="F3F3F3"/>
        </a:accent5>
        <a:accent6>
          <a:srgbClr val="555555"/>
        </a:accent6>
        <a:hlink>
          <a:srgbClr val="969696"/>
        </a:hlink>
        <a:folHlink>
          <a:srgbClr val="CBCBCB"/>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Presentation1" id="{104F617C-BF66-4993-83A0-39FC9367A302}" vid="{D4930898-7820-4079-B6EA-D2C7EB832586}"/>
    </a:ext>
  </a:extLst>
</a:theme>
</file>

<file path=ppt/theme/theme3.xml><?xml version="1.0" encoding="utf-8"?>
<a:theme xmlns:a="http://schemas.openxmlformats.org/drawingml/2006/main" name="3_CASE STUDY Slides">
  <a:themeElements>
    <a:clrScheme name="GA Brand 2022">
      <a:dk1>
        <a:srgbClr val="636F74"/>
      </a:dk1>
      <a:lt1>
        <a:srgbClr val="FFFFFF"/>
      </a:lt1>
      <a:dk2>
        <a:srgbClr val="636F74"/>
      </a:dk2>
      <a:lt2>
        <a:srgbClr val="E2ECEE"/>
      </a:lt2>
      <a:accent1>
        <a:srgbClr val="2E6F88"/>
      </a:accent1>
      <a:accent2>
        <a:srgbClr val="75A8B7"/>
      </a:accent2>
      <a:accent3>
        <a:srgbClr val="A2C5CF"/>
      </a:accent3>
      <a:accent4>
        <a:srgbClr val="2E6F88"/>
      </a:accent4>
      <a:accent5>
        <a:srgbClr val="75A8B7"/>
      </a:accent5>
      <a:accent6>
        <a:srgbClr val="A2C5CF"/>
      </a:accent6>
      <a:hlink>
        <a:srgbClr val="2E6F88"/>
      </a:hlink>
      <a:folHlink>
        <a:srgbClr val="6099AB"/>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A Generic_CommsPromo_FA" id="{94196999-A62F-334F-BBC3-89A9C0E23856}" vid="{905CDCC7-627E-894B-B4C1-6B3F668BDA9D}"/>
    </a:ext>
  </a:extLst>
</a:theme>
</file>

<file path=ppt/theme/theme4.xml><?xml version="1.0" encoding="utf-8"?>
<a:theme xmlns:a="http://schemas.openxmlformats.org/drawingml/2006/main" name="GA Blue Pages">
  <a:themeElements>
    <a:clrScheme name="GA Blue Pages 13">
      <a:dk1>
        <a:srgbClr val="4D4D4F"/>
      </a:dk1>
      <a:lt1>
        <a:srgbClr val="FFFFFF"/>
      </a:lt1>
      <a:dk2>
        <a:srgbClr val="267485"/>
      </a:dk2>
      <a:lt2>
        <a:srgbClr val="808080"/>
      </a:lt2>
      <a:accent1>
        <a:srgbClr val="A0D7E4"/>
      </a:accent1>
      <a:accent2>
        <a:srgbClr val="333399"/>
      </a:accent2>
      <a:accent3>
        <a:srgbClr val="FFFFFF"/>
      </a:accent3>
      <a:accent4>
        <a:srgbClr val="404042"/>
      </a:accent4>
      <a:accent5>
        <a:srgbClr val="CDE8EF"/>
      </a:accent5>
      <a:accent6>
        <a:srgbClr val="2D2D8A"/>
      </a:accent6>
      <a:hlink>
        <a:srgbClr val="0000FF"/>
      </a:hlink>
      <a:folHlink>
        <a:srgbClr val="99CC00"/>
      </a:folHlink>
    </a:clrScheme>
    <a:fontScheme name="GA Blue Page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AU"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AU" sz="1800" b="0" i="0" u="none" strike="noStrike" cap="none" normalizeH="0" baseline="0" smtClean="0">
            <a:ln>
              <a:noFill/>
            </a:ln>
            <a:solidFill>
              <a:schemeClr val="tx1"/>
            </a:solidFill>
            <a:effectLst/>
            <a:latin typeface="Arial" charset="0"/>
          </a:defRPr>
        </a:defPPr>
      </a:lstStyle>
    </a:lnDef>
  </a:objectDefaults>
  <a:extraClrSchemeLst>
    <a:extraClrScheme>
      <a:clrScheme name="GA Blue Page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GA Blue Pages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GA Blue Pages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GA Blue Pages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GA Blue Pages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GA Blue Pages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GA Blue Pages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GA Blue Pages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GA Blue Pages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GA Blue Pages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GA Blue Pages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GA Blue Pages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GA Blue Pages 13">
        <a:dk1>
          <a:srgbClr val="4D4D4F"/>
        </a:dk1>
        <a:lt1>
          <a:srgbClr val="FFFFFF"/>
        </a:lt1>
        <a:dk2>
          <a:srgbClr val="267485"/>
        </a:dk2>
        <a:lt2>
          <a:srgbClr val="808080"/>
        </a:lt2>
        <a:accent1>
          <a:srgbClr val="A0D7E4"/>
        </a:accent1>
        <a:accent2>
          <a:srgbClr val="333399"/>
        </a:accent2>
        <a:accent3>
          <a:srgbClr val="FFFFFF"/>
        </a:accent3>
        <a:accent4>
          <a:srgbClr val="404042"/>
        </a:accent4>
        <a:accent5>
          <a:srgbClr val="CDE8EF"/>
        </a:accent5>
        <a:accent6>
          <a:srgbClr val="2D2D8A"/>
        </a:accent6>
        <a:hlink>
          <a:srgbClr val="0000FF"/>
        </a:hlink>
        <a:folHlink>
          <a:srgbClr val="99CC0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2020 GA PPT Template 16x9.potx" id="{826E33BD-2C1D-4C42-8DD7-23C5574A8BE9}" vid="{0D53A465-00E3-4286-90C6-F61F1B4935D6}"/>
    </a:ext>
  </a:extLst>
</a:theme>
</file>

<file path=ppt/theme/theme5.xml><?xml version="1.0" encoding="utf-8"?>
<a:theme xmlns:a="http://schemas.openxmlformats.org/drawingml/2006/main" name="GA White Widescreen 16x9">
  <a:themeElements>
    <a:clrScheme name="GA Conclusion Slid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GA Conclusion Slid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AU"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AU" sz="1800" b="0" i="0" u="none" strike="noStrike" cap="none" normalizeH="0" baseline="0" smtClean="0">
            <a:ln>
              <a:noFill/>
            </a:ln>
            <a:solidFill>
              <a:schemeClr val="tx1"/>
            </a:solidFill>
            <a:effectLst/>
            <a:latin typeface="Arial" charset="0"/>
          </a:defRPr>
        </a:defPPr>
      </a:lstStyle>
    </a:lnDef>
  </a:objectDefaults>
  <a:extraClrSchemeLst>
    <a:extraClrScheme>
      <a:clrScheme name="GA Conclusion Slid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GA Conclusion Slid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GA Conclusion Slid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GA Conclusion Slid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GA Conclusion Slid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GA Conclusion Slid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GA Conclusion Slid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GA Conclusion Slid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GA Conclusion Slid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GA Conclusion Slid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GA Conclusion Slid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GA Conclusion Slid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2020 GA PPT Template 16x9.potx" id="{826E33BD-2C1D-4C42-8DD7-23C5574A8BE9}" vid="{AA3F7119-F007-43C8-8A11-349E687EC471}"/>
    </a:ext>
  </a:extLst>
</a:theme>
</file>

<file path=ppt/theme/theme6.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68603DEF738ECF489F7DDBC5A279A0E8" ma:contentTypeVersion="15" ma:contentTypeDescription="Create a new document." ma:contentTypeScope="" ma:versionID="03fa64368da288d22070b85aabe209c1">
  <xsd:schema xmlns:xsd="http://www.w3.org/2001/XMLSchema" xmlns:xs="http://www.w3.org/2001/XMLSchema" xmlns:p="http://schemas.microsoft.com/office/2006/metadata/properties" xmlns:ns2="55608063-7598-4ad9-a514-9fb744a51491" xmlns:ns3="8a8b36c5-93fa-4208-ba13-3214571bea62" targetNamespace="http://schemas.microsoft.com/office/2006/metadata/properties" ma:root="true" ma:fieldsID="c62525e4fca7da83bb95b13ebeae54c9" ns2:_="" ns3:_="">
    <xsd:import namespace="55608063-7598-4ad9-a514-9fb744a51491"/>
    <xsd:import namespace="8a8b36c5-93fa-4208-ba13-3214571bea62"/>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3:SharedWithUsers" minOccurs="0"/>
                <xsd:element ref="ns3:SharedWithDetails" minOccurs="0"/>
                <xsd:element ref="ns2:lcf76f155ced4ddcb4097134ff3c332f" minOccurs="0"/>
                <xsd:element ref="ns3:TaxCatchAll"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5608063-7598-4ad9-a514-9fb744a5149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lcf76f155ced4ddcb4097134ff3c332f" ma:index="20" nillable="true" ma:taxonomy="true" ma:internalName="lcf76f155ced4ddcb4097134ff3c332f" ma:taxonomyFieldName="MediaServiceImageTags" ma:displayName="Image Tags" ma:readOnly="false" ma:fieldId="{5cf76f15-5ced-4ddc-b409-7134ff3c332f}" ma:taxonomyMulti="true" ma:sspId="56a60af0-845b-4d8a-8d01-be9f6f2a1d20" ma:termSetId="09814cd3-568e-fe90-9814-8d621ff8fb84" ma:anchorId="fba54fb3-c3e1-fe81-a776-ca4b69148c4d" ma:open="true" ma:isKeyword="false">
      <xsd:complexType>
        <xsd:sequence>
          <xsd:element ref="pc:Terms" minOccurs="0" maxOccurs="1"/>
        </xsd:sequence>
      </xsd:complexType>
    </xsd:element>
    <xsd:element name="MediaServiceLocation" ma:index="22"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8a8b36c5-93fa-4208-ba13-3214571bea62"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TaxCatchAll" ma:index="21" nillable="true" ma:displayName="Taxonomy Catch All Column" ma:hidden="true" ma:list="{2cdb7850-9ff7-4c4c-96b4-6cbc5314d3f7}" ma:internalName="TaxCatchAll" ma:showField="CatchAllData" ma:web="8a8b36c5-93fa-4208-ba13-3214571bea6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8a8b36c5-93fa-4208-ba13-3214571bea62" xsi:nil="true"/>
    <lcf76f155ced4ddcb4097134ff3c332f xmlns="55608063-7598-4ad9-a514-9fb744a51491">
      <Terms xmlns="http://schemas.microsoft.com/office/infopath/2007/PartnerControls"/>
    </lcf76f155ced4ddcb4097134ff3c332f>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FA3812E9-E9D2-4552-8F76-803FFF3D5B8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5608063-7598-4ad9-a514-9fb744a51491"/>
    <ds:schemaRef ds:uri="8a8b36c5-93fa-4208-ba13-3214571bea6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8CC500C1-DC3D-4E3B-BF8D-3971902F073F}">
  <ds:schemaRefs>
    <ds:schemaRef ds:uri="http://purl.org/dc/elements/1.1/"/>
    <ds:schemaRef ds:uri="http://schemas.microsoft.com/office/2006/metadata/properties"/>
    <ds:schemaRef ds:uri="http://schemas.openxmlformats.org/package/2006/metadata/core-properties"/>
    <ds:schemaRef ds:uri="8a8b36c5-93fa-4208-ba13-3214571bea62"/>
    <ds:schemaRef ds:uri="http://schemas.microsoft.com/office/infopath/2007/PartnerControls"/>
    <ds:schemaRef ds:uri="http://purl.org/dc/terms/"/>
    <ds:schemaRef ds:uri="http://schemas.microsoft.com/office/2006/documentManagement/types"/>
    <ds:schemaRef ds:uri="http://purl.org/dc/dcmitype/"/>
    <ds:schemaRef ds:uri="55608063-7598-4ad9-a514-9fb744a51491"/>
    <ds:schemaRef ds:uri="http://www.w3.org/XML/1998/namespace"/>
  </ds:schemaRefs>
</ds:datastoreItem>
</file>

<file path=customXml/itemProps3.xml><?xml version="1.0" encoding="utf-8"?>
<ds:datastoreItem xmlns:ds="http://schemas.openxmlformats.org/officeDocument/2006/customXml" ds:itemID="{18EE58CE-C19C-4F70-8136-BC14A08EF134}">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4078</TotalTime>
  <Words>522</Words>
  <Application>Microsoft Office PowerPoint</Application>
  <PresentationFormat>Widescreen</PresentationFormat>
  <Paragraphs>56</Paragraphs>
  <Slides>11</Slides>
  <Notes>6</Notes>
  <HiddenSlides>0</HiddenSlides>
  <MMClips>0</MMClips>
  <ScaleCrop>false</ScaleCrop>
  <HeadingPairs>
    <vt:vector size="6" baseType="variant">
      <vt:variant>
        <vt:lpstr>Fonts Used</vt:lpstr>
      </vt:variant>
      <vt:variant>
        <vt:i4>6</vt:i4>
      </vt:variant>
      <vt:variant>
        <vt:lpstr>Theme</vt:lpstr>
      </vt:variant>
      <vt:variant>
        <vt:i4>5</vt:i4>
      </vt:variant>
      <vt:variant>
        <vt:lpstr>Slide Titles</vt:lpstr>
      </vt:variant>
      <vt:variant>
        <vt:i4>11</vt:i4>
      </vt:variant>
    </vt:vector>
  </HeadingPairs>
  <TitlesOfParts>
    <vt:vector size="22" baseType="lpstr">
      <vt:lpstr>Arial</vt:lpstr>
      <vt:lpstr>Arial Nova Light</vt:lpstr>
      <vt:lpstr>Courier New</vt:lpstr>
      <vt:lpstr>Noto Sans Symbols</vt:lpstr>
      <vt:lpstr>Times New Roman</vt:lpstr>
      <vt:lpstr>Wingdings</vt:lpstr>
      <vt:lpstr>ceos</vt:lpstr>
      <vt:lpstr>SCR</vt:lpstr>
      <vt:lpstr>3_CASE STUDY Slides</vt:lpstr>
      <vt:lpstr>GA Blue Pages</vt:lpstr>
      <vt:lpstr>GA White Widescreen 16x9</vt:lpstr>
      <vt:lpstr>Geoscience Australia Cal / Val Update</vt:lpstr>
      <vt:lpstr>Surface Reflectance Validation Update </vt:lpstr>
      <vt:lpstr>Targeted SR Validation Campaign </vt:lpstr>
      <vt:lpstr>Site SA01 </vt:lpstr>
      <vt:lpstr>Site NSW01 </vt:lpstr>
      <vt:lpstr>UAV Based SR Validation</vt:lpstr>
      <vt:lpstr>Queensland Corner Reflector Array</vt:lpstr>
      <vt:lpstr>QCRA Maintenance</vt:lpstr>
      <vt:lpstr>Pandora Instrument</vt:lpstr>
      <vt:lpstr>Publications</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ARD Update</dc:title>
  <dc:creator>Medhavy Thankappan</dc:creator>
  <cp:lastModifiedBy>Medhavy Thankappan</cp:lastModifiedBy>
  <cp:revision>189</cp:revision>
  <dcterms:modified xsi:type="dcterms:W3CDTF">2024-03-05T13:02:08Z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0x01010068603DEF738ECF489F7DDBC5A279A0E8</vt:lpwstr>
  </property>
  <property fmtid="{D5CDD505-2E9C-101B-9397-08002B2CF9AE}" pid="3" name="MediaServiceImageTags">
    <vt:lpwstr/>
  </property>
</Properties>
</file>