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3A_B807319C.xml" ContentType="application/vnd.ms-powerpoint.comments+xml"/>
  <Override PartName="/ppt/comments/modernComment_13B_87CBCF0C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4"/>
    <p:sldMasterId id="2147483657" r:id="rId5"/>
  </p:sldMasterIdLst>
  <p:notesMasterIdLst>
    <p:notesMasterId r:id="rId15"/>
  </p:notesMasterIdLst>
  <p:sldIdLst>
    <p:sldId id="256" r:id="rId6"/>
    <p:sldId id="258" r:id="rId7"/>
    <p:sldId id="316" r:id="rId8"/>
    <p:sldId id="319" r:id="rId9"/>
    <p:sldId id="320" r:id="rId10"/>
    <p:sldId id="314" r:id="rId11"/>
    <p:sldId id="318" r:id="rId12"/>
    <p:sldId id="315" r:id="rId13"/>
    <p:sldId id="317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304E17-DC01-8048-4184-FCA4B76AF4BD}" name="Sam Hunt" initials="SH" userId="S::sam.hunt@npl.co.uk::1d02522a-dbfc-48fe-bc66-a94fdf3349a0" providerId="AD"/>
  <p188:author id="{EA762560-2EC6-C098-B085-59BD65515E9A}" name="Nigel Fox" initials="NF" userId="S::nigel.fox@npl.co.uk::a520e88c-5e07-4373-a1e8-9b18514070f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3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omments/modernComment_13A_B807319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B3A9ADE-A04D-4F60-A527-D56EE8165C19}" authorId="{EA762560-2EC6-C098-B085-59BD65515E9A}" created="2023-09-25T07:41:17.85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87479196" sldId="314"/>
      <ac:spMk id="3" creationId="{653C3476-82F3-6EEB-E95C-071FD6162517}"/>
    </ac:deMkLst>
    <p188:pos x="9315450" y="2857500"/>
    <p188:replyLst>
      <p188:reply id="{C052C1DC-D523-A64F-9D84-E4EE839F8FBA}" authorId="{4D304E17-DC01-8048-4184-FCA4B76AF4BD}" created="2023-09-25T13:00:03.065">
        <p188:txBody>
          <a:bodyPr/>
          <a:lstStyle/>
          <a:p>
            <a:r>
              <a:rPr lang="en-GB"/>
              <a:t>Ok understood, we will try and prioritise this. It’s an unknown for me as I haven’t looked at this before</a:t>
            </a:r>
          </a:p>
        </p188:txBody>
      </p188:reply>
    </p188:replyLst>
    <p188:txBody>
      <a:bodyPr/>
      <a:lstStyle/>
      <a:p>
        <a:r>
          <a:rPr lang="en-GB"/>
          <a:t>For L4 (small site) can we not start with the existing site models e.g. PICSCAR or DIMITRI.  I think there is a lot of politics in getting these into the mix at least in the first instance and we should look to have this in place for Nov </a:t>
        </a:r>
      </a:p>
    </p188:txBody>
  </p188:cm>
  <p188:cm id="{AFF0A869-90D2-4147-BBD5-5695978413EB}" authorId="{EA762560-2EC6-C098-B085-59BD65515E9A}" created="2023-09-25T07:51:11.091">
    <pc:sldMkLst xmlns:pc="http://schemas.microsoft.com/office/powerpoint/2013/main/command">
      <pc:docMk/>
      <pc:sldMk cId="3087479196" sldId="314"/>
    </pc:sldMkLst>
    <p188:replyLst>
      <p188:reply id="{CDA2FED3-6617-6845-A2D6-1BD32DD6A422}" authorId="{4D304E17-DC01-8048-4184-FCA4B76AF4BD}" created="2023-09-25T12:59:14.594">
        <p188:txBody>
          <a:bodyPr/>
          <a:lstStyle/>
          <a:p>
            <a:r>
              <a:rPr lang="en-GB"/>
              <a:t>Intension is it should run automatically (depending on how feasible this is for sat vendor, will be automatic for Sentinel-2/Landsat)</a:t>
            </a:r>
          </a:p>
        </p188:txBody>
      </p188:reply>
    </p188:replyLst>
    <p188:txBody>
      <a:bodyPr/>
      <a:lstStyle/>
      <a:p>
        <a:r>
          <a:rPr lang="en-GB"/>
          <a:t>How does the system operate - is it automated processing i.e. data sent from sat owner to site and system processes results and posts on to page or is there a manual effort required?</a:t>
        </a:r>
      </a:p>
    </p188:txBody>
  </p188:cm>
</p188:cmLst>
</file>

<file path=ppt/comments/modernComment_13B_87CBCF0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F3DBF25-B134-4901-9534-10B302EA8D2A}" authorId="{EA762560-2EC6-C098-B085-59BD65515E9A}" created="2023-09-25T07:38:19.09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78280972" sldId="315"/>
      <ac:spMk id="3" creationId="{BB1A03BE-9EA4-EB9C-B199-070277C6F2B9}"/>
    </ac:deMkLst>
    <p188:replyLst>
      <p188:reply id="{6131794C-659A-2244-B583-02C477B3D70A}" authorId="{4D304E17-DC01-8048-4184-FCA4B76AF4BD}" created="2023-09-25T13:08:01.751">
        <p188:txBody>
          <a:bodyPr/>
          <a:lstStyle/>
          <a:p>
            <a:r>
              <a:rPr lang="en-GB"/>
              <a:t>Ah yeah, didn’t mention that - my assumption was product/image that includes site</a:t>
            </a:r>
          </a:p>
        </p188:txBody>
      </p188:reply>
      <p188:reply id="{F7CE6BFF-4E3C-CF40-AE47-BE8AC16657AD}" authorId="{4D304E17-DC01-8048-4184-FCA4B76AF4BD}" created="2023-09-25T13:52:40.009">
        <p188:txBody>
          <a:bodyPr/>
          <a:lstStyle/>
          <a:p>
            <a:r>
              <a:rPr lang="en-GB"/>
              <a:t>I think it needs to be the product for integrity reasons</a:t>
            </a:r>
          </a:p>
        </p188:txBody>
      </p188:reply>
    </p188:replyLst>
    <p188:txBody>
      <a:bodyPr/>
      <a:lstStyle/>
      <a:p>
        <a:r>
          <a:rPr lang="en-GB"/>
          <a:t>What data is to be delivered nadir pixel values for site? image or extract of image   is it different for small site and Libya 4 for example.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85663E-5DC9-41FB-B1F9-EA40A524A9CB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9387C4-B27A-4541-8B7C-56C44A675DB0}">
      <dgm:prSet/>
      <dgm:spPr/>
      <dgm:t>
        <a:bodyPr/>
        <a:lstStyle/>
        <a:p>
          <a:pPr>
            <a:defRPr b="1"/>
          </a:pPr>
          <a:r>
            <a:rPr lang="en-US"/>
            <a:t>Add Year</a:t>
          </a:r>
        </a:p>
      </dgm:t>
    </dgm:pt>
    <dgm:pt modelId="{320CA473-51DE-497C-8C9B-8A5340F5148C}" type="parTrans" cxnId="{A68F7C4D-E6C1-4CB7-9A44-6B9B913EC59B}">
      <dgm:prSet/>
      <dgm:spPr/>
      <dgm:t>
        <a:bodyPr/>
        <a:lstStyle/>
        <a:p>
          <a:endParaRPr lang="en-US"/>
        </a:p>
      </dgm:t>
    </dgm:pt>
    <dgm:pt modelId="{C0FF5418-B04B-4FD9-9103-6297A718522C}" type="sibTrans" cxnId="{A68F7C4D-E6C1-4CB7-9A44-6B9B913EC59B}">
      <dgm:prSet/>
      <dgm:spPr/>
      <dgm:t>
        <a:bodyPr/>
        <a:lstStyle/>
        <a:p>
          <a:endParaRPr lang="en-US"/>
        </a:p>
      </dgm:t>
    </dgm:pt>
    <dgm:pt modelId="{B7FAE388-6EE7-47F9-85F2-C9C2486B05B2}">
      <dgm:prSet/>
      <dgm:spPr/>
      <dgm:t>
        <a:bodyPr/>
        <a:lstStyle/>
        <a:p>
          <a:r>
            <a:rPr lang="en-US" b="1">
              <a:latin typeface="Calibri"/>
              <a:cs typeface="Calibri"/>
            </a:rPr>
            <a:t>Add Heading </a:t>
          </a:r>
          <a:endParaRPr lang="en-US" b="0">
            <a:latin typeface="Calibri"/>
            <a:cs typeface="Calibri"/>
          </a:endParaRPr>
        </a:p>
      </dgm:t>
    </dgm:pt>
    <dgm:pt modelId="{3F832985-BC30-4ECD-A2C6-7442C5C4A0B0}" type="parTrans" cxnId="{184072FE-DF63-45E0-BFF9-D8C87BD2B1DE}">
      <dgm:prSet/>
      <dgm:spPr/>
      <dgm:t>
        <a:bodyPr/>
        <a:lstStyle/>
        <a:p>
          <a:endParaRPr lang="en-US"/>
        </a:p>
      </dgm:t>
    </dgm:pt>
    <dgm:pt modelId="{5E765064-DEEF-4468-A130-BF177A509263}" type="sibTrans" cxnId="{184072FE-DF63-45E0-BFF9-D8C87BD2B1DE}">
      <dgm:prSet/>
      <dgm:spPr/>
      <dgm:t>
        <a:bodyPr/>
        <a:lstStyle/>
        <a:p>
          <a:endParaRPr lang="en-US"/>
        </a:p>
      </dgm:t>
    </dgm:pt>
    <dgm:pt modelId="{7FAF4D3B-5A64-4BB7-8584-E54AAA9CBFD6}">
      <dgm:prSet/>
      <dgm:spPr/>
      <dgm:t>
        <a:bodyPr/>
        <a:lstStyle/>
        <a:p>
          <a:pPr>
            <a:defRPr b="1"/>
          </a:pPr>
          <a:r>
            <a:rPr lang="en-US"/>
            <a:t>Add Year</a:t>
          </a:r>
        </a:p>
      </dgm:t>
    </dgm:pt>
    <dgm:pt modelId="{F25D07F4-0860-4D99-8D4E-13FA3522AE68}" type="parTrans" cxnId="{2CA47675-012E-43BA-AF22-3B14706A5DEB}">
      <dgm:prSet/>
      <dgm:spPr/>
      <dgm:t>
        <a:bodyPr/>
        <a:lstStyle/>
        <a:p>
          <a:endParaRPr lang="en-US"/>
        </a:p>
      </dgm:t>
    </dgm:pt>
    <dgm:pt modelId="{A82F7991-3463-40DD-A8F2-6D92D95BFD15}" type="sibTrans" cxnId="{2CA47675-012E-43BA-AF22-3B14706A5DEB}">
      <dgm:prSet/>
      <dgm:spPr/>
      <dgm:t>
        <a:bodyPr/>
        <a:lstStyle/>
        <a:p>
          <a:endParaRPr lang="en-US"/>
        </a:p>
      </dgm:t>
    </dgm:pt>
    <dgm:pt modelId="{7936BA01-6EF8-417D-89AE-989D8B705584}">
      <dgm:prSet/>
      <dgm:spPr/>
      <dgm:t>
        <a:bodyPr/>
        <a:lstStyle/>
        <a:p>
          <a:r>
            <a:rPr lang="en-US" b="1">
              <a:latin typeface="Calibri"/>
              <a:cs typeface="Calibri"/>
            </a:rPr>
            <a:t>Add Heading </a:t>
          </a:r>
          <a:endParaRPr lang="en-US"/>
        </a:p>
      </dgm:t>
    </dgm:pt>
    <dgm:pt modelId="{029C6914-8787-434D-9C19-EB83318329B9}" type="parTrans" cxnId="{690102D2-4ED8-4323-8F79-AA69A41C4A39}">
      <dgm:prSet/>
      <dgm:spPr/>
      <dgm:t>
        <a:bodyPr/>
        <a:lstStyle/>
        <a:p>
          <a:endParaRPr lang="en-US"/>
        </a:p>
      </dgm:t>
    </dgm:pt>
    <dgm:pt modelId="{761B27BE-4064-4ED9-933E-169585565F17}" type="sibTrans" cxnId="{690102D2-4ED8-4323-8F79-AA69A41C4A39}">
      <dgm:prSet/>
      <dgm:spPr/>
      <dgm:t>
        <a:bodyPr/>
        <a:lstStyle/>
        <a:p>
          <a:endParaRPr lang="en-US"/>
        </a:p>
      </dgm:t>
    </dgm:pt>
    <dgm:pt modelId="{97509E73-843D-483D-9345-EC8B8C4CD3BF}">
      <dgm:prSet/>
      <dgm:spPr/>
      <dgm:t>
        <a:bodyPr/>
        <a:lstStyle/>
        <a:p>
          <a:endParaRPr lang="en-US" b="1">
            <a:latin typeface="Calibri"/>
            <a:cs typeface="Calibri"/>
          </a:endParaRPr>
        </a:p>
      </dgm:t>
    </dgm:pt>
    <dgm:pt modelId="{DE76715B-E4A3-451D-9045-65975721EDFF}" type="parTrans" cxnId="{77F49026-1A84-4145-9455-0AB7EAEFD003}">
      <dgm:prSet/>
      <dgm:spPr/>
      <dgm:t>
        <a:bodyPr/>
        <a:lstStyle/>
        <a:p>
          <a:endParaRPr lang="en-GB"/>
        </a:p>
      </dgm:t>
    </dgm:pt>
    <dgm:pt modelId="{E54BEB61-F6E4-41A6-8F41-C47E41DDBC52}" type="sibTrans" cxnId="{77F49026-1A84-4145-9455-0AB7EAEFD003}">
      <dgm:prSet/>
      <dgm:spPr/>
      <dgm:t>
        <a:bodyPr/>
        <a:lstStyle/>
        <a:p>
          <a:endParaRPr lang="en-GB"/>
        </a:p>
      </dgm:t>
    </dgm:pt>
    <dgm:pt modelId="{02F66283-17D7-43D1-9AA6-4141C6290329}">
      <dgm:prSet/>
      <dgm:spPr/>
      <dgm:t>
        <a:bodyPr/>
        <a:lstStyle/>
        <a:p>
          <a:r>
            <a:rPr lang="en-US" b="0">
              <a:latin typeface="Calibri"/>
              <a:cs typeface="Calibri"/>
            </a:rPr>
            <a:t>Add text</a:t>
          </a:r>
        </a:p>
      </dgm:t>
    </dgm:pt>
    <dgm:pt modelId="{204693B4-C561-4AA2-9179-3DDB468C05D8}" type="parTrans" cxnId="{99590E4F-E578-4FBB-A722-213CD069FEDC}">
      <dgm:prSet/>
      <dgm:spPr/>
      <dgm:t>
        <a:bodyPr/>
        <a:lstStyle/>
        <a:p>
          <a:endParaRPr lang="en-GB"/>
        </a:p>
      </dgm:t>
    </dgm:pt>
    <dgm:pt modelId="{325E2FA3-CD4F-42EA-AC12-2E2D6DC17584}" type="sibTrans" cxnId="{99590E4F-E578-4FBB-A722-213CD069FEDC}">
      <dgm:prSet/>
      <dgm:spPr/>
      <dgm:t>
        <a:bodyPr/>
        <a:lstStyle/>
        <a:p>
          <a:endParaRPr lang="en-GB"/>
        </a:p>
      </dgm:t>
    </dgm:pt>
    <dgm:pt modelId="{666CB58A-BC04-476A-B52F-98FB82A4F648}">
      <dgm:prSet/>
      <dgm:spPr/>
      <dgm:t>
        <a:bodyPr/>
        <a:lstStyle/>
        <a:p>
          <a:endParaRPr lang="en-US" b="1">
            <a:latin typeface="Calibri"/>
            <a:cs typeface="Calibri"/>
          </a:endParaRPr>
        </a:p>
      </dgm:t>
    </dgm:pt>
    <dgm:pt modelId="{450876BB-5AC2-4B66-B8F8-5616FDFC01BE}" type="parTrans" cxnId="{916275BB-4EDA-45D3-8B7F-9203099ABAE2}">
      <dgm:prSet/>
      <dgm:spPr/>
      <dgm:t>
        <a:bodyPr/>
        <a:lstStyle/>
        <a:p>
          <a:endParaRPr lang="en-GB"/>
        </a:p>
      </dgm:t>
    </dgm:pt>
    <dgm:pt modelId="{87B6F974-8464-43E0-BCE8-95FDB3A5D2F8}" type="sibTrans" cxnId="{916275BB-4EDA-45D3-8B7F-9203099ABAE2}">
      <dgm:prSet/>
      <dgm:spPr/>
      <dgm:t>
        <a:bodyPr/>
        <a:lstStyle/>
        <a:p>
          <a:endParaRPr lang="en-GB"/>
        </a:p>
      </dgm:t>
    </dgm:pt>
    <dgm:pt modelId="{6D857609-DD59-42A4-A325-778C57A10E75}">
      <dgm:prSet/>
      <dgm:spPr/>
      <dgm:t>
        <a:bodyPr/>
        <a:lstStyle/>
        <a:p>
          <a:r>
            <a:rPr lang="en-US" b="0">
              <a:latin typeface="Calibri"/>
              <a:cs typeface="Calibri"/>
            </a:rPr>
            <a:t>Add text</a:t>
          </a:r>
        </a:p>
      </dgm:t>
    </dgm:pt>
    <dgm:pt modelId="{7F837A86-6425-42E7-A5A5-01A8CCDD0905}" type="parTrans" cxnId="{513F1BBF-697A-4939-BC13-5FCF6BE0837D}">
      <dgm:prSet/>
      <dgm:spPr/>
      <dgm:t>
        <a:bodyPr/>
        <a:lstStyle/>
        <a:p>
          <a:endParaRPr lang="en-GB"/>
        </a:p>
      </dgm:t>
    </dgm:pt>
    <dgm:pt modelId="{B6930A3D-F9B2-4A68-83A5-08F8BA75767C}" type="sibTrans" cxnId="{513F1BBF-697A-4939-BC13-5FCF6BE0837D}">
      <dgm:prSet/>
      <dgm:spPr/>
      <dgm:t>
        <a:bodyPr/>
        <a:lstStyle/>
        <a:p>
          <a:endParaRPr lang="en-GB"/>
        </a:p>
      </dgm:t>
    </dgm:pt>
    <dgm:pt modelId="{5994B574-0B5C-4EFA-A651-F8624769B43F}">
      <dgm:prSet phldr="0"/>
      <dgm:spPr/>
      <dgm:t>
        <a:bodyPr/>
        <a:lstStyle/>
        <a:p>
          <a:r>
            <a:rPr lang="en-US" b="1">
              <a:latin typeface="Calibri"/>
              <a:cs typeface="Calibri"/>
            </a:rPr>
            <a:t>Add Heading </a:t>
          </a:r>
        </a:p>
        <a:p>
          <a:endParaRPr lang="en-US" b="1">
            <a:latin typeface="Calibri"/>
            <a:cs typeface="Calibri"/>
          </a:endParaRPr>
        </a:p>
        <a:p>
          <a:r>
            <a:rPr lang="en-US" b="0">
              <a:latin typeface="Calibri"/>
              <a:cs typeface="Calibri"/>
            </a:rPr>
            <a:t>Add text</a:t>
          </a:r>
        </a:p>
      </dgm:t>
    </dgm:pt>
    <dgm:pt modelId="{CB5F355C-12FA-4A06-85F8-E80A2124EA21}" type="sibTrans" cxnId="{50FB7AA2-F0E3-4461-B64F-256BA0F3A2CB}">
      <dgm:prSet/>
      <dgm:spPr/>
      <dgm:t>
        <a:bodyPr/>
        <a:lstStyle/>
        <a:p>
          <a:endParaRPr lang="en-GB"/>
        </a:p>
      </dgm:t>
    </dgm:pt>
    <dgm:pt modelId="{A26BFD62-C9AE-41E1-AE0A-B9C9A537AB57}" type="parTrans" cxnId="{50FB7AA2-F0E3-4461-B64F-256BA0F3A2CB}">
      <dgm:prSet/>
      <dgm:spPr/>
      <dgm:t>
        <a:bodyPr/>
        <a:lstStyle/>
        <a:p>
          <a:endParaRPr lang="en-GB"/>
        </a:p>
      </dgm:t>
    </dgm:pt>
    <dgm:pt modelId="{E6434B34-65ED-47CC-B640-9D03D2689EBD}">
      <dgm:prSet/>
      <dgm:spPr/>
      <dgm:t>
        <a:bodyPr/>
        <a:lstStyle/>
        <a:p>
          <a:pPr>
            <a:defRPr b="1"/>
          </a:pPr>
          <a:r>
            <a:rPr lang="en-US"/>
            <a:t>Add Year </a:t>
          </a:r>
          <a:endParaRPr lang="en-US" b="1">
            <a:latin typeface="Calibri"/>
            <a:cs typeface="Calibri Light"/>
          </a:endParaRPr>
        </a:p>
      </dgm:t>
    </dgm:pt>
    <dgm:pt modelId="{06F23C8C-AF1B-4BC3-9C07-DB66981FEBC8}" type="sibTrans" cxnId="{097C95AF-09FD-458C-8DF9-F2F2D85B4C0D}">
      <dgm:prSet/>
      <dgm:spPr/>
      <dgm:t>
        <a:bodyPr/>
        <a:lstStyle/>
        <a:p>
          <a:endParaRPr lang="en-US"/>
        </a:p>
      </dgm:t>
    </dgm:pt>
    <dgm:pt modelId="{FBE6BFA7-AA15-45A1-9B8D-C79500818FE7}" type="parTrans" cxnId="{097C95AF-09FD-458C-8DF9-F2F2D85B4C0D}">
      <dgm:prSet/>
      <dgm:spPr/>
      <dgm:t>
        <a:bodyPr/>
        <a:lstStyle/>
        <a:p>
          <a:endParaRPr lang="en-US"/>
        </a:p>
      </dgm:t>
    </dgm:pt>
    <dgm:pt modelId="{87904EBD-C1BA-426E-9BC7-A3629E39D876}" type="pres">
      <dgm:prSet presAssocID="{6485663E-5DC9-41FB-B1F9-EA40A524A9CB}" presName="root" presStyleCnt="0">
        <dgm:presLayoutVars>
          <dgm:chMax/>
          <dgm:chPref/>
          <dgm:animLvl val="lvl"/>
        </dgm:presLayoutVars>
      </dgm:prSet>
      <dgm:spPr/>
    </dgm:pt>
    <dgm:pt modelId="{75470096-8E7C-4B5C-95BB-E8F43F03EFE5}" type="pres">
      <dgm:prSet presAssocID="{6485663E-5DC9-41FB-B1F9-EA40A524A9CB}" presName="divider" presStyleLbl="fgAcc1" presStyleIdx="0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5815F28C-6258-4BE5-803F-66834E4D203D}" type="pres">
      <dgm:prSet presAssocID="{6485663E-5DC9-41FB-B1F9-EA40A524A9CB}" presName="nodes" presStyleCnt="0">
        <dgm:presLayoutVars>
          <dgm:chMax/>
          <dgm:chPref/>
          <dgm:animLvl val="lvl"/>
        </dgm:presLayoutVars>
      </dgm:prSet>
      <dgm:spPr/>
    </dgm:pt>
    <dgm:pt modelId="{05A4ADD4-59D3-46ED-B8DC-79EBB0F8E5DE}" type="pres">
      <dgm:prSet presAssocID="{E6434B34-65ED-47CC-B640-9D03D2689EBD}" presName="composite" presStyleCnt="0"/>
      <dgm:spPr/>
    </dgm:pt>
    <dgm:pt modelId="{D3678107-8831-4D19-AABF-00D912F29FD0}" type="pres">
      <dgm:prSet presAssocID="{E6434B34-65ED-47CC-B640-9D03D2689EBD}" presName="ConnectorPoint" presStyleLbl="lnNode1" presStyleIdx="0" presStyleCnt="3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BA5DD2A-C5CA-4589-8A75-3E1F86E604B4}" type="pres">
      <dgm:prSet presAssocID="{E6434B34-65ED-47CC-B640-9D03D2689EBD}" presName="DropPinPlaceHolder" presStyleCnt="0"/>
      <dgm:spPr/>
    </dgm:pt>
    <dgm:pt modelId="{0E0F1096-0543-4BAF-8505-71BC91863AB6}" type="pres">
      <dgm:prSet presAssocID="{E6434B34-65ED-47CC-B640-9D03D2689EBD}" presName="DropPin" presStyleLbl="alignNode1" presStyleIdx="0" presStyleCnt="3"/>
      <dgm:spPr>
        <a:solidFill>
          <a:srgbClr val="5DA129"/>
        </a:solidFill>
      </dgm:spPr>
    </dgm:pt>
    <dgm:pt modelId="{5318F5C1-1CF2-4592-AC49-358B3DB6407D}" type="pres">
      <dgm:prSet presAssocID="{E6434B34-65ED-47CC-B640-9D03D2689EBD}" presName="Ellipse" presStyleLbl="fgAcc1" presStyleIdx="1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C1775CE3-ACB2-4DCB-87FF-1E673345B4F3}" type="pres">
      <dgm:prSet presAssocID="{E6434B34-65ED-47CC-B640-9D03D2689EBD}" presName="L2TextContainer" presStyleLbl="revTx" presStyleIdx="0" presStyleCnt="6">
        <dgm:presLayoutVars>
          <dgm:bulletEnabled val="1"/>
        </dgm:presLayoutVars>
      </dgm:prSet>
      <dgm:spPr/>
    </dgm:pt>
    <dgm:pt modelId="{35DBC5DA-E2D6-4F07-92E6-3B26E1C976AF}" type="pres">
      <dgm:prSet presAssocID="{E6434B34-65ED-47CC-B640-9D03D2689EBD}" presName="L1TextContainer" presStyleLbl="revTx" presStyleIdx="1" presStyleCnt="6" custLinFactNeighborX="16406" custLinFactNeighborY="20727">
        <dgm:presLayoutVars>
          <dgm:chMax val="1"/>
          <dgm:chPref val="1"/>
          <dgm:bulletEnabled val="1"/>
        </dgm:presLayoutVars>
      </dgm:prSet>
      <dgm:spPr/>
    </dgm:pt>
    <dgm:pt modelId="{06F6E040-9C86-4E38-8088-A8425309B5F7}" type="pres">
      <dgm:prSet presAssocID="{E6434B34-65ED-47CC-B640-9D03D2689EBD}" presName="ConnectLine" presStyleLbl="sibTrans1D1" presStyleIdx="0" presStyleCnt="3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B4A9BE4-988F-40E1-ADEA-D985B129E2A2}" type="pres">
      <dgm:prSet presAssocID="{E6434B34-65ED-47CC-B640-9D03D2689EBD}" presName="EmptyPlaceHolder" presStyleCnt="0"/>
      <dgm:spPr/>
    </dgm:pt>
    <dgm:pt modelId="{D4CEEF9A-6577-4D8B-B6A0-B6EE15EDF46E}" type="pres">
      <dgm:prSet presAssocID="{06F23C8C-AF1B-4BC3-9C07-DB66981FEBC8}" presName="spaceBetweenRectangles" presStyleCnt="0"/>
      <dgm:spPr/>
    </dgm:pt>
    <dgm:pt modelId="{50EE8589-4BCA-471B-A7A4-6E17F9794ADD}" type="pres">
      <dgm:prSet presAssocID="{059387C4-B27A-4541-8B7C-56C44A675DB0}" presName="composite" presStyleCnt="0"/>
      <dgm:spPr/>
    </dgm:pt>
    <dgm:pt modelId="{ABC0595C-4866-442A-9B29-3BA3AB83EAFB}" type="pres">
      <dgm:prSet presAssocID="{059387C4-B27A-4541-8B7C-56C44A675DB0}" presName="ConnectorPoint" presStyleLbl="lnNode1" presStyleIdx="1" presStyleCnt="3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0A11AB6-3D57-46F4-B687-DF8697C2F796}" type="pres">
      <dgm:prSet presAssocID="{059387C4-B27A-4541-8B7C-56C44A675DB0}" presName="DropPinPlaceHolder" presStyleCnt="0"/>
      <dgm:spPr/>
    </dgm:pt>
    <dgm:pt modelId="{730639FB-F7C7-4962-AE15-9BF17FE4FFEC}" type="pres">
      <dgm:prSet presAssocID="{059387C4-B27A-4541-8B7C-56C44A675DB0}" presName="DropPin" presStyleLbl="alignNode1" presStyleIdx="1" presStyleCnt="3"/>
      <dgm:spPr>
        <a:solidFill>
          <a:srgbClr val="5DA129"/>
        </a:solidFill>
      </dgm:spPr>
    </dgm:pt>
    <dgm:pt modelId="{B50BBB4D-F9BE-4E17-8FC2-7077C1353D18}" type="pres">
      <dgm:prSet presAssocID="{059387C4-B27A-4541-8B7C-56C44A675DB0}" presName="Ellipse" presStyleLbl="fgAcc1" presStyleIdx="2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BADB3C6-C133-4915-B98E-91CE998BE2BD}" type="pres">
      <dgm:prSet presAssocID="{059387C4-B27A-4541-8B7C-56C44A675DB0}" presName="L2TextContainer" presStyleLbl="revTx" presStyleIdx="2" presStyleCnt="6">
        <dgm:presLayoutVars>
          <dgm:bulletEnabled val="1"/>
        </dgm:presLayoutVars>
      </dgm:prSet>
      <dgm:spPr/>
    </dgm:pt>
    <dgm:pt modelId="{F9AFAC8C-92CD-4283-A60E-CFBA71AFAD39}" type="pres">
      <dgm:prSet presAssocID="{059387C4-B27A-4541-8B7C-56C44A675DB0}" presName="L1TextContainer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15A309E2-DEB7-49E0-9F77-9E7E972723FB}" type="pres">
      <dgm:prSet presAssocID="{059387C4-B27A-4541-8B7C-56C44A675DB0}" presName="ConnectLine" presStyleLbl="sibTrans1D1" presStyleIdx="1" presStyleCnt="3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796D95C-82EA-4CB0-AA32-8A373EE5F450}" type="pres">
      <dgm:prSet presAssocID="{059387C4-B27A-4541-8B7C-56C44A675DB0}" presName="EmptyPlaceHolder" presStyleCnt="0"/>
      <dgm:spPr/>
    </dgm:pt>
    <dgm:pt modelId="{4301A310-6826-42C1-83CE-9DA269A53FD4}" type="pres">
      <dgm:prSet presAssocID="{C0FF5418-B04B-4FD9-9103-6297A718522C}" presName="spaceBetweenRectangles" presStyleCnt="0"/>
      <dgm:spPr/>
    </dgm:pt>
    <dgm:pt modelId="{CB1A2C74-C0DE-48A1-9180-249F99D99991}" type="pres">
      <dgm:prSet presAssocID="{7FAF4D3B-5A64-4BB7-8584-E54AAA9CBFD6}" presName="composite" presStyleCnt="0"/>
      <dgm:spPr/>
    </dgm:pt>
    <dgm:pt modelId="{449F365E-604D-4F23-A26A-8DB8C62955B5}" type="pres">
      <dgm:prSet presAssocID="{7FAF4D3B-5A64-4BB7-8584-E54AAA9CBFD6}" presName="ConnectorPoint" presStyleLbl="lnNode1" presStyleIdx="2" presStyleCnt="3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E10EB66-4C5F-413F-8873-4959A712F5B5}" type="pres">
      <dgm:prSet presAssocID="{7FAF4D3B-5A64-4BB7-8584-E54AAA9CBFD6}" presName="DropPinPlaceHolder" presStyleCnt="0"/>
      <dgm:spPr/>
    </dgm:pt>
    <dgm:pt modelId="{673601C9-A73F-4BB9-BF9C-CEC065E26ED5}" type="pres">
      <dgm:prSet presAssocID="{7FAF4D3B-5A64-4BB7-8584-E54AAA9CBFD6}" presName="DropPin" presStyleLbl="alignNode1" presStyleIdx="2" presStyleCnt="3"/>
      <dgm:spPr>
        <a:solidFill>
          <a:srgbClr val="5DA129"/>
        </a:solidFill>
        <a:ln>
          <a:solidFill>
            <a:srgbClr val="5DA129"/>
          </a:solidFill>
        </a:ln>
      </dgm:spPr>
    </dgm:pt>
    <dgm:pt modelId="{B6C6289A-8D79-4F52-9F8E-0B3DF5DA6B96}" type="pres">
      <dgm:prSet presAssocID="{7FAF4D3B-5A64-4BB7-8584-E54AAA9CBFD6}" presName="Ellipse" presStyleLbl="fgAcc1" presStyleIdx="3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6677F8D-598E-45ED-BF59-F869C472E6DD}" type="pres">
      <dgm:prSet presAssocID="{7FAF4D3B-5A64-4BB7-8584-E54AAA9CBFD6}" presName="L2TextContainer" presStyleLbl="revTx" presStyleIdx="4" presStyleCnt="6">
        <dgm:presLayoutVars>
          <dgm:bulletEnabled val="1"/>
        </dgm:presLayoutVars>
      </dgm:prSet>
      <dgm:spPr/>
    </dgm:pt>
    <dgm:pt modelId="{B2F35393-67F5-4CCD-80B8-D6632E090DA6}" type="pres">
      <dgm:prSet presAssocID="{7FAF4D3B-5A64-4BB7-8584-E54AAA9CBFD6}" presName="L1TextContainer" presStyleLbl="revTx" presStyleIdx="5" presStyleCnt="6">
        <dgm:presLayoutVars>
          <dgm:chMax val="1"/>
          <dgm:chPref val="1"/>
          <dgm:bulletEnabled val="1"/>
        </dgm:presLayoutVars>
      </dgm:prSet>
      <dgm:spPr/>
    </dgm:pt>
    <dgm:pt modelId="{3BCEF75F-48EF-48E7-83EC-70C4B8571B6E}" type="pres">
      <dgm:prSet presAssocID="{7FAF4D3B-5A64-4BB7-8584-E54AAA9CBFD6}" presName="ConnectLine" presStyleLbl="sibTrans1D1" presStyleIdx="2" presStyleCnt="3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69683702-834A-4601-BCFD-C3D14B773E8C}" type="pres">
      <dgm:prSet presAssocID="{7FAF4D3B-5A64-4BB7-8584-E54AAA9CBFD6}" presName="EmptyPlaceHolder" presStyleCnt="0"/>
      <dgm:spPr/>
    </dgm:pt>
  </dgm:ptLst>
  <dgm:cxnLst>
    <dgm:cxn modelId="{46491312-7BA6-49CF-9625-F72730283628}" type="presOf" srcId="{97509E73-843D-483D-9345-EC8B8C4CD3BF}" destId="{06677F8D-598E-45ED-BF59-F869C472E6DD}" srcOrd="0" destOrd="1" presId="urn:microsoft.com/office/officeart/2017/3/layout/DropPinTimeline"/>
    <dgm:cxn modelId="{CA506B19-573C-4B79-8351-35783EC2381A}" type="presOf" srcId="{7936BA01-6EF8-417D-89AE-989D8B705584}" destId="{06677F8D-598E-45ED-BF59-F869C472E6DD}" srcOrd="0" destOrd="0" presId="urn:microsoft.com/office/officeart/2017/3/layout/DropPinTimeline"/>
    <dgm:cxn modelId="{77F49026-1A84-4145-9455-0AB7EAEFD003}" srcId="{7FAF4D3B-5A64-4BB7-8584-E54AAA9CBFD6}" destId="{97509E73-843D-483D-9345-EC8B8C4CD3BF}" srcOrd="1" destOrd="0" parTransId="{DE76715B-E4A3-451D-9045-65975721EDFF}" sibTransId="{E54BEB61-F6E4-41A6-8F41-C47E41DDBC52}"/>
    <dgm:cxn modelId="{7319643F-FF01-48A8-BCDC-932BC6273B1C}" type="presOf" srcId="{E6434B34-65ED-47CC-B640-9D03D2689EBD}" destId="{35DBC5DA-E2D6-4F07-92E6-3B26E1C976AF}" srcOrd="0" destOrd="0" presId="urn:microsoft.com/office/officeart/2017/3/layout/DropPinTimeline"/>
    <dgm:cxn modelId="{4DEF4960-42D6-4442-9318-D2B654FF69CD}" type="presOf" srcId="{5994B574-0B5C-4EFA-A651-F8624769B43F}" destId="{C1775CE3-ACB2-4DCB-87FF-1E673345B4F3}" srcOrd="0" destOrd="0" presId="urn:microsoft.com/office/officeart/2017/3/layout/DropPinTimeline"/>
    <dgm:cxn modelId="{A68F7C4D-E6C1-4CB7-9A44-6B9B913EC59B}" srcId="{6485663E-5DC9-41FB-B1F9-EA40A524A9CB}" destId="{059387C4-B27A-4541-8B7C-56C44A675DB0}" srcOrd="1" destOrd="0" parTransId="{320CA473-51DE-497C-8C9B-8A5340F5148C}" sibTransId="{C0FF5418-B04B-4FD9-9103-6297A718522C}"/>
    <dgm:cxn modelId="{99590E4F-E578-4FBB-A722-213CD069FEDC}" srcId="{7FAF4D3B-5A64-4BB7-8584-E54AAA9CBFD6}" destId="{02F66283-17D7-43D1-9AA6-4141C6290329}" srcOrd="2" destOrd="0" parTransId="{204693B4-C561-4AA2-9179-3DDB468C05D8}" sibTransId="{325E2FA3-CD4F-42EA-AC12-2E2D6DC17584}"/>
    <dgm:cxn modelId="{2CA47675-012E-43BA-AF22-3B14706A5DEB}" srcId="{6485663E-5DC9-41FB-B1F9-EA40A524A9CB}" destId="{7FAF4D3B-5A64-4BB7-8584-E54AAA9CBFD6}" srcOrd="2" destOrd="0" parTransId="{F25D07F4-0860-4D99-8D4E-13FA3522AE68}" sibTransId="{A82F7991-3463-40DD-A8F2-6D92D95BFD15}"/>
    <dgm:cxn modelId="{50FB7AA2-F0E3-4461-B64F-256BA0F3A2CB}" srcId="{E6434B34-65ED-47CC-B640-9D03D2689EBD}" destId="{5994B574-0B5C-4EFA-A651-F8624769B43F}" srcOrd="0" destOrd="0" parTransId="{A26BFD62-C9AE-41E1-AE0A-B9C9A537AB57}" sibTransId="{CB5F355C-12FA-4A06-85F8-E80A2124EA21}"/>
    <dgm:cxn modelId="{097C95AF-09FD-458C-8DF9-F2F2D85B4C0D}" srcId="{6485663E-5DC9-41FB-B1F9-EA40A524A9CB}" destId="{E6434B34-65ED-47CC-B640-9D03D2689EBD}" srcOrd="0" destOrd="0" parTransId="{FBE6BFA7-AA15-45A1-9B8D-C79500818FE7}" sibTransId="{06F23C8C-AF1B-4BC3-9C07-DB66981FEBC8}"/>
    <dgm:cxn modelId="{3E933DB4-1FC1-41F8-9F9F-7FDC18104EA9}" type="presOf" srcId="{059387C4-B27A-4541-8B7C-56C44A675DB0}" destId="{F9AFAC8C-92CD-4283-A60E-CFBA71AFAD39}" srcOrd="0" destOrd="0" presId="urn:microsoft.com/office/officeart/2017/3/layout/DropPinTimeline"/>
    <dgm:cxn modelId="{6289C2BA-7248-41C8-9792-639FD6C67F10}" type="presOf" srcId="{6485663E-5DC9-41FB-B1F9-EA40A524A9CB}" destId="{87904EBD-C1BA-426E-9BC7-A3629E39D876}" srcOrd="0" destOrd="0" presId="urn:microsoft.com/office/officeart/2017/3/layout/DropPinTimeline"/>
    <dgm:cxn modelId="{916275BB-4EDA-45D3-8B7F-9203099ABAE2}" srcId="{059387C4-B27A-4541-8B7C-56C44A675DB0}" destId="{666CB58A-BC04-476A-B52F-98FB82A4F648}" srcOrd="1" destOrd="0" parTransId="{450876BB-5AC2-4B66-B8F8-5616FDFC01BE}" sibTransId="{87B6F974-8464-43E0-BCE8-95FDB3A5D2F8}"/>
    <dgm:cxn modelId="{513F1BBF-697A-4939-BC13-5FCF6BE0837D}" srcId="{059387C4-B27A-4541-8B7C-56C44A675DB0}" destId="{6D857609-DD59-42A4-A325-778C57A10E75}" srcOrd="2" destOrd="0" parTransId="{7F837A86-6425-42E7-A5A5-01A8CCDD0905}" sibTransId="{B6930A3D-F9B2-4A68-83A5-08F8BA75767C}"/>
    <dgm:cxn modelId="{690102D2-4ED8-4323-8F79-AA69A41C4A39}" srcId="{7FAF4D3B-5A64-4BB7-8584-E54AAA9CBFD6}" destId="{7936BA01-6EF8-417D-89AE-989D8B705584}" srcOrd="0" destOrd="0" parTransId="{029C6914-8787-434D-9C19-EB83318329B9}" sibTransId="{761B27BE-4064-4ED9-933E-169585565F17}"/>
    <dgm:cxn modelId="{C7CA57DE-223D-4FEA-A352-AC14DA7CB176}" type="presOf" srcId="{7FAF4D3B-5A64-4BB7-8584-E54AAA9CBFD6}" destId="{B2F35393-67F5-4CCD-80B8-D6632E090DA6}" srcOrd="0" destOrd="0" presId="urn:microsoft.com/office/officeart/2017/3/layout/DropPinTimeline"/>
    <dgm:cxn modelId="{A5138DE6-094D-40B2-A92A-22EA022D4CE0}" type="presOf" srcId="{6D857609-DD59-42A4-A325-778C57A10E75}" destId="{0BADB3C6-C133-4915-B98E-91CE998BE2BD}" srcOrd="0" destOrd="2" presId="urn:microsoft.com/office/officeart/2017/3/layout/DropPinTimeline"/>
    <dgm:cxn modelId="{E02143E7-77ED-47BB-AEDC-0E73D29A2382}" type="presOf" srcId="{B7FAE388-6EE7-47F9-85F2-C9C2486B05B2}" destId="{0BADB3C6-C133-4915-B98E-91CE998BE2BD}" srcOrd="0" destOrd="0" presId="urn:microsoft.com/office/officeart/2017/3/layout/DropPinTimeline"/>
    <dgm:cxn modelId="{8B0C71F8-F374-4193-8BA0-B414CEB0C5F8}" type="presOf" srcId="{666CB58A-BC04-476A-B52F-98FB82A4F648}" destId="{0BADB3C6-C133-4915-B98E-91CE998BE2BD}" srcOrd="0" destOrd="1" presId="urn:microsoft.com/office/officeart/2017/3/layout/DropPinTimeline"/>
    <dgm:cxn modelId="{184072FE-DF63-45E0-BFF9-D8C87BD2B1DE}" srcId="{059387C4-B27A-4541-8B7C-56C44A675DB0}" destId="{B7FAE388-6EE7-47F9-85F2-C9C2486B05B2}" srcOrd="0" destOrd="0" parTransId="{3F832985-BC30-4ECD-A2C6-7442C5C4A0B0}" sibTransId="{5E765064-DEEF-4468-A130-BF177A509263}"/>
    <dgm:cxn modelId="{747C6BFF-A01D-4AC5-83A8-5DED07D7717C}" type="presOf" srcId="{02F66283-17D7-43D1-9AA6-4141C6290329}" destId="{06677F8D-598E-45ED-BF59-F869C472E6DD}" srcOrd="0" destOrd="2" presId="urn:microsoft.com/office/officeart/2017/3/layout/DropPinTimeline"/>
    <dgm:cxn modelId="{60E47E65-C6B4-49A8-BD4E-B1979DAEC6CC}" type="presParOf" srcId="{87904EBD-C1BA-426E-9BC7-A3629E39D876}" destId="{75470096-8E7C-4B5C-95BB-E8F43F03EFE5}" srcOrd="0" destOrd="0" presId="urn:microsoft.com/office/officeart/2017/3/layout/DropPinTimeline"/>
    <dgm:cxn modelId="{9FA39C90-2918-4875-A080-69A5B4D70BB2}" type="presParOf" srcId="{87904EBD-C1BA-426E-9BC7-A3629E39D876}" destId="{5815F28C-6258-4BE5-803F-66834E4D203D}" srcOrd="1" destOrd="0" presId="urn:microsoft.com/office/officeart/2017/3/layout/DropPinTimeline"/>
    <dgm:cxn modelId="{E1CE8787-91B4-43A0-B9DC-D2CDCC0BA836}" type="presParOf" srcId="{5815F28C-6258-4BE5-803F-66834E4D203D}" destId="{05A4ADD4-59D3-46ED-B8DC-79EBB0F8E5DE}" srcOrd="0" destOrd="0" presId="urn:microsoft.com/office/officeart/2017/3/layout/DropPinTimeline"/>
    <dgm:cxn modelId="{42D1A311-B084-4725-8F3F-4EC1723D0EDE}" type="presParOf" srcId="{05A4ADD4-59D3-46ED-B8DC-79EBB0F8E5DE}" destId="{D3678107-8831-4D19-AABF-00D912F29FD0}" srcOrd="0" destOrd="0" presId="urn:microsoft.com/office/officeart/2017/3/layout/DropPinTimeline"/>
    <dgm:cxn modelId="{3EE25BE5-1AD9-4A16-B03D-760BE8C15F31}" type="presParOf" srcId="{05A4ADD4-59D3-46ED-B8DC-79EBB0F8E5DE}" destId="{0BA5DD2A-C5CA-4589-8A75-3E1F86E604B4}" srcOrd="1" destOrd="0" presId="urn:microsoft.com/office/officeart/2017/3/layout/DropPinTimeline"/>
    <dgm:cxn modelId="{13B4D479-9B34-45E6-BAFC-137B10923303}" type="presParOf" srcId="{0BA5DD2A-C5CA-4589-8A75-3E1F86E604B4}" destId="{0E0F1096-0543-4BAF-8505-71BC91863AB6}" srcOrd="0" destOrd="0" presId="urn:microsoft.com/office/officeart/2017/3/layout/DropPinTimeline"/>
    <dgm:cxn modelId="{5FA51E4F-F0D0-4F57-A422-8F8A5DD0FDB7}" type="presParOf" srcId="{0BA5DD2A-C5CA-4589-8A75-3E1F86E604B4}" destId="{5318F5C1-1CF2-4592-AC49-358B3DB6407D}" srcOrd="1" destOrd="0" presId="urn:microsoft.com/office/officeart/2017/3/layout/DropPinTimeline"/>
    <dgm:cxn modelId="{6F9F4521-A179-4CF2-9BD2-81E21EA9AF35}" type="presParOf" srcId="{05A4ADD4-59D3-46ED-B8DC-79EBB0F8E5DE}" destId="{C1775CE3-ACB2-4DCB-87FF-1E673345B4F3}" srcOrd="2" destOrd="0" presId="urn:microsoft.com/office/officeart/2017/3/layout/DropPinTimeline"/>
    <dgm:cxn modelId="{9933CA8F-BA6F-4A1A-8E83-D66BCEB259A7}" type="presParOf" srcId="{05A4ADD4-59D3-46ED-B8DC-79EBB0F8E5DE}" destId="{35DBC5DA-E2D6-4F07-92E6-3B26E1C976AF}" srcOrd="3" destOrd="0" presId="urn:microsoft.com/office/officeart/2017/3/layout/DropPinTimeline"/>
    <dgm:cxn modelId="{4E1171C9-044C-4E95-AFA3-18695ACD688B}" type="presParOf" srcId="{05A4ADD4-59D3-46ED-B8DC-79EBB0F8E5DE}" destId="{06F6E040-9C86-4E38-8088-A8425309B5F7}" srcOrd="4" destOrd="0" presId="urn:microsoft.com/office/officeart/2017/3/layout/DropPinTimeline"/>
    <dgm:cxn modelId="{9ABDEFC5-C63E-4789-94CF-38C841A43E14}" type="presParOf" srcId="{05A4ADD4-59D3-46ED-B8DC-79EBB0F8E5DE}" destId="{5B4A9BE4-988F-40E1-ADEA-D985B129E2A2}" srcOrd="5" destOrd="0" presId="urn:microsoft.com/office/officeart/2017/3/layout/DropPinTimeline"/>
    <dgm:cxn modelId="{3CBE8B20-795E-4066-89DF-B833C50D3DE0}" type="presParOf" srcId="{5815F28C-6258-4BE5-803F-66834E4D203D}" destId="{D4CEEF9A-6577-4D8B-B6A0-B6EE15EDF46E}" srcOrd="1" destOrd="0" presId="urn:microsoft.com/office/officeart/2017/3/layout/DropPinTimeline"/>
    <dgm:cxn modelId="{99CF4844-7A3D-4F34-9667-CE874AF26BF0}" type="presParOf" srcId="{5815F28C-6258-4BE5-803F-66834E4D203D}" destId="{50EE8589-4BCA-471B-A7A4-6E17F9794ADD}" srcOrd="2" destOrd="0" presId="urn:microsoft.com/office/officeart/2017/3/layout/DropPinTimeline"/>
    <dgm:cxn modelId="{BB41744B-AA1E-4F3D-BD2C-0D526120FD85}" type="presParOf" srcId="{50EE8589-4BCA-471B-A7A4-6E17F9794ADD}" destId="{ABC0595C-4866-442A-9B29-3BA3AB83EAFB}" srcOrd="0" destOrd="0" presId="urn:microsoft.com/office/officeart/2017/3/layout/DropPinTimeline"/>
    <dgm:cxn modelId="{4C81AB2F-8843-4ED5-910A-946645F91A15}" type="presParOf" srcId="{50EE8589-4BCA-471B-A7A4-6E17F9794ADD}" destId="{40A11AB6-3D57-46F4-B687-DF8697C2F796}" srcOrd="1" destOrd="0" presId="urn:microsoft.com/office/officeart/2017/3/layout/DropPinTimeline"/>
    <dgm:cxn modelId="{C457C097-A341-49AE-A2E2-EB33E68402B2}" type="presParOf" srcId="{40A11AB6-3D57-46F4-B687-DF8697C2F796}" destId="{730639FB-F7C7-4962-AE15-9BF17FE4FFEC}" srcOrd="0" destOrd="0" presId="urn:microsoft.com/office/officeart/2017/3/layout/DropPinTimeline"/>
    <dgm:cxn modelId="{1F304DF5-E712-45D4-8065-32F124596431}" type="presParOf" srcId="{40A11AB6-3D57-46F4-B687-DF8697C2F796}" destId="{B50BBB4D-F9BE-4E17-8FC2-7077C1353D18}" srcOrd="1" destOrd="0" presId="urn:microsoft.com/office/officeart/2017/3/layout/DropPinTimeline"/>
    <dgm:cxn modelId="{4F8474CC-5016-4FF3-89E0-9E5F9C8A1D0D}" type="presParOf" srcId="{50EE8589-4BCA-471B-A7A4-6E17F9794ADD}" destId="{0BADB3C6-C133-4915-B98E-91CE998BE2BD}" srcOrd="2" destOrd="0" presId="urn:microsoft.com/office/officeart/2017/3/layout/DropPinTimeline"/>
    <dgm:cxn modelId="{D455A23E-C3C0-48B7-9A88-8B484199E104}" type="presParOf" srcId="{50EE8589-4BCA-471B-A7A4-6E17F9794ADD}" destId="{F9AFAC8C-92CD-4283-A60E-CFBA71AFAD39}" srcOrd="3" destOrd="0" presId="urn:microsoft.com/office/officeart/2017/3/layout/DropPinTimeline"/>
    <dgm:cxn modelId="{B308F218-914E-4E55-8610-8B6AE7370AB8}" type="presParOf" srcId="{50EE8589-4BCA-471B-A7A4-6E17F9794ADD}" destId="{15A309E2-DEB7-49E0-9F77-9E7E972723FB}" srcOrd="4" destOrd="0" presId="urn:microsoft.com/office/officeart/2017/3/layout/DropPinTimeline"/>
    <dgm:cxn modelId="{47C370EA-F49F-4095-9829-1E0403CE3722}" type="presParOf" srcId="{50EE8589-4BCA-471B-A7A4-6E17F9794ADD}" destId="{D796D95C-82EA-4CB0-AA32-8A373EE5F450}" srcOrd="5" destOrd="0" presId="urn:microsoft.com/office/officeart/2017/3/layout/DropPinTimeline"/>
    <dgm:cxn modelId="{5AD3007C-6F29-4860-BBC2-469BC6F30E3F}" type="presParOf" srcId="{5815F28C-6258-4BE5-803F-66834E4D203D}" destId="{4301A310-6826-42C1-83CE-9DA269A53FD4}" srcOrd="3" destOrd="0" presId="urn:microsoft.com/office/officeart/2017/3/layout/DropPinTimeline"/>
    <dgm:cxn modelId="{0C10CD04-EE7C-41C6-B126-5DB7813937DE}" type="presParOf" srcId="{5815F28C-6258-4BE5-803F-66834E4D203D}" destId="{CB1A2C74-C0DE-48A1-9180-249F99D99991}" srcOrd="4" destOrd="0" presId="urn:microsoft.com/office/officeart/2017/3/layout/DropPinTimeline"/>
    <dgm:cxn modelId="{5C4911DB-1790-4D24-83E0-4F45B287D28B}" type="presParOf" srcId="{CB1A2C74-C0DE-48A1-9180-249F99D99991}" destId="{449F365E-604D-4F23-A26A-8DB8C62955B5}" srcOrd="0" destOrd="0" presId="urn:microsoft.com/office/officeart/2017/3/layout/DropPinTimeline"/>
    <dgm:cxn modelId="{FDBF1BBC-CA79-44AA-94F2-9BA361721354}" type="presParOf" srcId="{CB1A2C74-C0DE-48A1-9180-249F99D99991}" destId="{7E10EB66-4C5F-413F-8873-4959A712F5B5}" srcOrd="1" destOrd="0" presId="urn:microsoft.com/office/officeart/2017/3/layout/DropPinTimeline"/>
    <dgm:cxn modelId="{450FD4C9-6E8B-4AFF-A4F4-2EA510089F7A}" type="presParOf" srcId="{7E10EB66-4C5F-413F-8873-4959A712F5B5}" destId="{673601C9-A73F-4BB9-BF9C-CEC065E26ED5}" srcOrd="0" destOrd="0" presId="urn:microsoft.com/office/officeart/2017/3/layout/DropPinTimeline"/>
    <dgm:cxn modelId="{44A0A0B7-8D11-44E9-97EC-932397C219FA}" type="presParOf" srcId="{7E10EB66-4C5F-413F-8873-4959A712F5B5}" destId="{B6C6289A-8D79-4F52-9F8E-0B3DF5DA6B96}" srcOrd="1" destOrd="0" presId="urn:microsoft.com/office/officeart/2017/3/layout/DropPinTimeline"/>
    <dgm:cxn modelId="{AC2C8729-E214-41C6-931E-2325654C58A2}" type="presParOf" srcId="{CB1A2C74-C0DE-48A1-9180-249F99D99991}" destId="{06677F8D-598E-45ED-BF59-F869C472E6DD}" srcOrd="2" destOrd="0" presId="urn:microsoft.com/office/officeart/2017/3/layout/DropPinTimeline"/>
    <dgm:cxn modelId="{7763EEE7-61AD-435E-81D3-1FCB2C866C33}" type="presParOf" srcId="{CB1A2C74-C0DE-48A1-9180-249F99D99991}" destId="{B2F35393-67F5-4CCD-80B8-D6632E090DA6}" srcOrd="3" destOrd="0" presId="urn:microsoft.com/office/officeart/2017/3/layout/DropPinTimeline"/>
    <dgm:cxn modelId="{E5B65447-9500-49DF-AA68-6A8EF3A25355}" type="presParOf" srcId="{CB1A2C74-C0DE-48A1-9180-249F99D99991}" destId="{3BCEF75F-48EF-48E7-83EC-70C4B8571B6E}" srcOrd="4" destOrd="0" presId="urn:microsoft.com/office/officeart/2017/3/layout/DropPinTimeline"/>
    <dgm:cxn modelId="{9D382BF7-DEB5-40FF-815E-C0B419DC53DA}" type="presParOf" srcId="{CB1A2C74-C0DE-48A1-9180-249F99D99991}" destId="{69683702-834A-4601-BCFD-C3D14B773E8C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70096-8E7C-4B5C-95BB-E8F43F03EFE5}">
      <dsp:nvSpPr>
        <dsp:cNvPr id="0" name=""/>
        <dsp:cNvSpPr/>
      </dsp:nvSpPr>
      <dsp:spPr>
        <a:xfrm>
          <a:off x="0" y="3248319"/>
          <a:ext cx="7732503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F1096-0543-4BAF-8505-71BC91863AB6}">
      <dsp:nvSpPr>
        <dsp:cNvPr id="0" name=""/>
        <dsp:cNvSpPr/>
      </dsp:nvSpPr>
      <dsp:spPr>
        <a:xfrm rot="8100000">
          <a:off x="99016" y="749583"/>
          <a:ext cx="475810" cy="475810"/>
        </a:xfrm>
        <a:prstGeom prst="teardrop">
          <a:avLst>
            <a:gd name="adj" fmla="val 115000"/>
          </a:avLst>
        </a:prstGeom>
        <a:solidFill>
          <a:srgbClr val="5DA12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18F5C1-1CF2-4592-AC49-358B3DB6407D}">
      <dsp:nvSpPr>
        <dsp:cNvPr id="0" name=""/>
        <dsp:cNvSpPr/>
      </dsp:nvSpPr>
      <dsp:spPr>
        <a:xfrm>
          <a:off x="151875" y="802442"/>
          <a:ext cx="370094" cy="37009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775CE3-ACB2-4DCB-87FF-1E673345B4F3}">
      <dsp:nvSpPr>
        <dsp:cNvPr id="0" name=""/>
        <dsp:cNvSpPr/>
      </dsp:nvSpPr>
      <dsp:spPr>
        <a:xfrm>
          <a:off x="1199698" y="1465356"/>
          <a:ext cx="3208140" cy="1923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latin typeface="Calibri"/>
              <a:cs typeface="Calibri"/>
            </a:rPr>
            <a:t>Add Heading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>
            <a:latin typeface="Calibri"/>
            <a:cs typeface="Calibri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>
              <a:latin typeface="Calibri"/>
              <a:cs typeface="Calibri"/>
            </a:rPr>
            <a:t>Add text</a:t>
          </a:r>
        </a:p>
      </dsp:txBody>
      <dsp:txXfrm>
        <a:off x="1199698" y="1465356"/>
        <a:ext cx="3208140" cy="1923005"/>
      </dsp:txXfrm>
    </dsp:sp>
    <dsp:sp modelId="{35DBC5DA-E2D6-4F07-92E6-3B26E1C976AF}">
      <dsp:nvSpPr>
        <dsp:cNvPr id="0" name=""/>
        <dsp:cNvSpPr/>
      </dsp:nvSpPr>
      <dsp:spPr>
        <a:xfrm>
          <a:off x="1199698" y="789705"/>
          <a:ext cx="3208140" cy="67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Add Year </a:t>
          </a:r>
          <a:endParaRPr lang="en-US" sz="2000" b="1" kern="1200">
            <a:latin typeface="Calibri"/>
            <a:cs typeface="Calibri Light"/>
          </a:endParaRPr>
        </a:p>
      </dsp:txBody>
      <dsp:txXfrm>
        <a:off x="1199698" y="789705"/>
        <a:ext cx="3208140" cy="675650"/>
      </dsp:txXfrm>
    </dsp:sp>
    <dsp:sp modelId="{06F6E040-9C86-4E38-8088-A8425309B5F7}">
      <dsp:nvSpPr>
        <dsp:cNvPr id="0" name=""/>
        <dsp:cNvSpPr/>
      </dsp:nvSpPr>
      <dsp:spPr>
        <a:xfrm>
          <a:off x="336922" y="1325314"/>
          <a:ext cx="0" cy="192300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678107-8831-4D19-AABF-00D912F29FD0}">
      <dsp:nvSpPr>
        <dsp:cNvPr id="0" name=""/>
        <dsp:cNvSpPr/>
      </dsp:nvSpPr>
      <dsp:spPr>
        <a:xfrm>
          <a:off x="277737" y="3187510"/>
          <a:ext cx="121121" cy="1216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0639FB-F7C7-4962-AE15-9BF17FE4FFEC}">
      <dsp:nvSpPr>
        <dsp:cNvPr id="0" name=""/>
        <dsp:cNvSpPr/>
      </dsp:nvSpPr>
      <dsp:spPr>
        <a:xfrm rot="18900000">
          <a:off x="2024275" y="5271244"/>
          <a:ext cx="475810" cy="475810"/>
        </a:xfrm>
        <a:prstGeom prst="teardrop">
          <a:avLst>
            <a:gd name="adj" fmla="val 115000"/>
          </a:avLst>
        </a:prstGeom>
        <a:solidFill>
          <a:srgbClr val="5DA12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BBB4D-F9BE-4E17-8FC2-7077C1353D18}">
      <dsp:nvSpPr>
        <dsp:cNvPr id="0" name=""/>
        <dsp:cNvSpPr/>
      </dsp:nvSpPr>
      <dsp:spPr>
        <a:xfrm>
          <a:off x="2077134" y="5324102"/>
          <a:ext cx="370094" cy="37009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DB3C6-C133-4915-B98E-91CE998BE2BD}">
      <dsp:nvSpPr>
        <dsp:cNvPr id="0" name=""/>
        <dsp:cNvSpPr/>
      </dsp:nvSpPr>
      <dsp:spPr>
        <a:xfrm>
          <a:off x="2598630" y="3248319"/>
          <a:ext cx="3208140" cy="1923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latin typeface="Calibri"/>
              <a:cs typeface="Calibri"/>
            </a:rPr>
            <a:t>Add Heading </a:t>
          </a:r>
          <a:endParaRPr lang="en-US" sz="1500" b="0" kern="1200">
            <a:latin typeface="Calibri"/>
            <a:cs typeface="Calibri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>
            <a:latin typeface="Calibri"/>
            <a:cs typeface="Calibri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>
              <a:latin typeface="Calibri"/>
              <a:cs typeface="Calibri"/>
            </a:rPr>
            <a:t>Add text</a:t>
          </a:r>
        </a:p>
      </dsp:txBody>
      <dsp:txXfrm>
        <a:off x="2598630" y="3248319"/>
        <a:ext cx="3208140" cy="1923005"/>
      </dsp:txXfrm>
    </dsp:sp>
    <dsp:sp modelId="{F9AFAC8C-92CD-4283-A60E-CFBA71AFAD39}">
      <dsp:nvSpPr>
        <dsp:cNvPr id="0" name=""/>
        <dsp:cNvSpPr/>
      </dsp:nvSpPr>
      <dsp:spPr>
        <a:xfrm>
          <a:off x="2598630" y="5171324"/>
          <a:ext cx="3208140" cy="67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Add Year</a:t>
          </a:r>
        </a:p>
      </dsp:txBody>
      <dsp:txXfrm>
        <a:off x="2598630" y="5171324"/>
        <a:ext cx="3208140" cy="675650"/>
      </dsp:txXfrm>
    </dsp:sp>
    <dsp:sp modelId="{15A309E2-DEB7-49E0-9F77-9E7E972723FB}">
      <dsp:nvSpPr>
        <dsp:cNvPr id="0" name=""/>
        <dsp:cNvSpPr/>
      </dsp:nvSpPr>
      <dsp:spPr>
        <a:xfrm>
          <a:off x="2262181" y="3248319"/>
          <a:ext cx="0" cy="192300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C0595C-4866-442A-9B29-3BA3AB83EAFB}">
      <dsp:nvSpPr>
        <dsp:cNvPr id="0" name=""/>
        <dsp:cNvSpPr/>
      </dsp:nvSpPr>
      <dsp:spPr>
        <a:xfrm>
          <a:off x="2202996" y="3187510"/>
          <a:ext cx="121121" cy="1216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601C9-A73F-4BB9-BF9C-CEC065E26ED5}">
      <dsp:nvSpPr>
        <dsp:cNvPr id="0" name=""/>
        <dsp:cNvSpPr/>
      </dsp:nvSpPr>
      <dsp:spPr>
        <a:xfrm rot="8100000">
          <a:off x="3949534" y="749583"/>
          <a:ext cx="475810" cy="475810"/>
        </a:xfrm>
        <a:prstGeom prst="teardrop">
          <a:avLst>
            <a:gd name="adj" fmla="val 115000"/>
          </a:avLst>
        </a:prstGeom>
        <a:solidFill>
          <a:srgbClr val="5DA129"/>
        </a:solidFill>
        <a:ln w="12700" cap="flat" cmpd="sng" algn="ctr">
          <a:solidFill>
            <a:srgbClr val="5DA1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6289A-8D79-4F52-9F8E-0B3DF5DA6B96}">
      <dsp:nvSpPr>
        <dsp:cNvPr id="0" name=""/>
        <dsp:cNvSpPr/>
      </dsp:nvSpPr>
      <dsp:spPr>
        <a:xfrm>
          <a:off x="4002393" y="802442"/>
          <a:ext cx="370094" cy="37009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77F8D-598E-45ED-BF59-F869C472E6DD}">
      <dsp:nvSpPr>
        <dsp:cNvPr id="0" name=""/>
        <dsp:cNvSpPr/>
      </dsp:nvSpPr>
      <dsp:spPr>
        <a:xfrm>
          <a:off x="4523889" y="1325314"/>
          <a:ext cx="3208140" cy="1923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latin typeface="Calibri"/>
              <a:cs typeface="Calibri"/>
            </a:rPr>
            <a:t>Add Heading </a:t>
          </a:r>
          <a:endParaRPr lang="en-US" sz="1500" kern="120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>
            <a:latin typeface="Calibri"/>
            <a:cs typeface="Calibri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>
              <a:latin typeface="Calibri"/>
              <a:cs typeface="Calibri"/>
            </a:rPr>
            <a:t>Add text</a:t>
          </a:r>
        </a:p>
      </dsp:txBody>
      <dsp:txXfrm>
        <a:off x="4523889" y="1325314"/>
        <a:ext cx="3208140" cy="1923005"/>
      </dsp:txXfrm>
    </dsp:sp>
    <dsp:sp modelId="{B2F35393-67F5-4CCD-80B8-D6632E090DA6}">
      <dsp:nvSpPr>
        <dsp:cNvPr id="0" name=""/>
        <dsp:cNvSpPr/>
      </dsp:nvSpPr>
      <dsp:spPr>
        <a:xfrm>
          <a:off x="4523889" y="649663"/>
          <a:ext cx="3208140" cy="67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Add Year</a:t>
          </a:r>
        </a:p>
      </dsp:txBody>
      <dsp:txXfrm>
        <a:off x="4523889" y="649663"/>
        <a:ext cx="3208140" cy="675650"/>
      </dsp:txXfrm>
    </dsp:sp>
    <dsp:sp modelId="{3BCEF75F-48EF-48E7-83EC-70C4B8571B6E}">
      <dsp:nvSpPr>
        <dsp:cNvPr id="0" name=""/>
        <dsp:cNvSpPr/>
      </dsp:nvSpPr>
      <dsp:spPr>
        <a:xfrm>
          <a:off x="4187440" y="1325314"/>
          <a:ext cx="0" cy="192300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F365E-604D-4F23-A26A-8DB8C62955B5}">
      <dsp:nvSpPr>
        <dsp:cNvPr id="0" name=""/>
        <dsp:cNvSpPr/>
      </dsp:nvSpPr>
      <dsp:spPr>
        <a:xfrm>
          <a:off x="4128255" y="3187510"/>
          <a:ext cx="121121" cy="1216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8EE38-0598-C047-A7B9-3487258386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060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5A229-A1D1-2548-BC23-AE646B3FEE1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46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7.png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 right + Title - chart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59D3B40-53B5-4305-81D5-C0243350C56C}"/>
              </a:ext>
            </a:extLst>
          </p:cNvPr>
          <p:cNvSpPr/>
          <p:nvPr userDrawn="1"/>
        </p:nvSpPr>
        <p:spPr>
          <a:xfrm>
            <a:off x="10111737" y="0"/>
            <a:ext cx="2080263" cy="6858000"/>
          </a:xfrm>
          <a:prstGeom prst="rect">
            <a:avLst/>
          </a:prstGeom>
          <a:solidFill>
            <a:srgbClr val="2A35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9D7D1AD8-B5A5-40B8-A48E-601002B17D1E}"/>
              </a:ext>
            </a:extLst>
          </p:cNvPr>
          <p:cNvSpPr/>
          <p:nvPr userDrawn="1"/>
        </p:nvSpPr>
        <p:spPr>
          <a:xfrm>
            <a:off x="9041651" y="2358913"/>
            <a:ext cx="2140172" cy="2140173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2A3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68BDF0A-AB2A-4F45-A411-53D58B4DAC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83" y="3158161"/>
            <a:ext cx="1967108" cy="55024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29AA7D53-62B6-466B-A3C9-E41F1D036A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957" y="561781"/>
            <a:ext cx="8626235" cy="864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Add Title</a:t>
            </a:r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9FF049-E779-4C53-90B8-7F251A7E2739}"/>
              </a:ext>
            </a:extLst>
          </p:cNvPr>
          <p:cNvGrpSpPr/>
          <p:nvPr userDrawn="1"/>
        </p:nvGrpSpPr>
        <p:grpSpPr>
          <a:xfrm>
            <a:off x="1096709" y="2358913"/>
            <a:ext cx="610404" cy="610404"/>
            <a:chOff x="423289" y="1272647"/>
            <a:chExt cx="610404" cy="610404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1019C4D-54F0-4BE7-8E08-B59EF216DA91}"/>
                </a:ext>
              </a:extLst>
            </p:cNvPr>
            <p:cNvSpPr/>
            <p:nvPr userDrawn="1"/>
          </p:nvSpPr>
          <p:spPr>
            <a:xfrm>
              <a:off x="423289" y="1272647"/>
              <a:ext cx="610404" cy="610404"/>
            </a:xfrm>
            <a:prstGeom prst="ellipse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Oval 4">
              <a:extLst>
                <a:ext uri="{FF2B5EF4-FFF2-40B4-BE49-F238E27FC236}">
                  <a16:creationId xmlns:a16="http://schemas.microsoft.com/office/drawing/2014/main" id="{C92061E2-F64D-4D49-8607-289B2EAD4899}"/>
                </a:ext>
              </a:extLst>
            </p:cNvPr>
            <p:cNvSpPr txBox="1"/>
            <p:nvPr userDrawn="1"/>
          </p:nvSpPr>
          <p:spPr>
            <a:xfrm>
              <a:off x="512681" y="1362039"/>
              <a:ext cx="431620" cy="43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87" tIns="23687" rIns="23687" bIns="23687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700" kern="1200"/>
            </a:p>
          </p:txBody>
        </p:sp>
      </p:grpSp>
      <p:sp>
        <p:nvSpPr>
          <p:cNvPr id="60" name="Call-out: Up Arrow 59">
            <a:extLst>
              <a:ext uri="{FF2B5EF4-FFF2-40B4-BE49-F238E27FC236}">
                <a16:creationId xmlns:a16="http://schemas.microsoft.com/office/drawing/2014/main" id="{4AD2D75B-FF3F-4FD4-8329-3A26BAF9AA0B}"/>
              </a:ext>
            </a:extLst>
          </p:cNvPr>
          <p:cNvSpPr/>
          <p:nvPr userDrawn="1"/>
        </p:nvSpPr>
        <p:spPr>
          <a:xfrm>
            <a:off x="674406" y="3134908"/>
            <a:ext cx="1455009" cy="1965600"/>
          </a:xfrm>
          <a:prstGeom prst="upArrowCallout">
            <a:avLst>
              <a:gd name="adj1" fmla="val 50000"/>
              <a:gd name="adj2" fmla="val 20000"/>
              <a:gd name="adj3" fmla="val 20000"/>
              <a:gd name="adj4" fmla="val 100000"/>
            </a:avLst>
          </a:prstGeom>
        </p:spPr>
        <p:style>
          <a:lnRef idx="2">
            <a:schemeClr val="accent5">
              <a:tint val="40000"/>
              <a:alpha val="90000"/>
              <a:hueOff val="-962823"/>
              <a:satOff val="-3262"/>
              <a:lumOff val="-418"/>
              <a:alphaOff val="0"/>
            </a:schemeClr>
          </a:lnRef>
          <a:fillRef idx="1">
            <a:schemeClr val="accent5">
              <a:tint val="40000"/>
              <a:alpha val="90000"/>
              <a:hueOff val="-962823"/>
              <a:satOff val="-3262"/>
              <a:lumOff val="-418"/>
              <a:alphaOff val="0"/>
            </a:schemeClr>
          </a:fillRef>
          <a:effectRef idx="0">
            <a:schemeClr val="accent5">
              <a:tint val="40000"/>
              <a:alpha val="90000"/>
              <a:hueOff val="-962823"/>
              <a:satOff val="-3262"/>
              <a:lumOff val="-41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4C18AA4-4700-4994-B179-9C6351920021}"/>
              </a:ext>
            </a:extLst>
          </p:cNvPr>
          <p:cNvGrpSpPr/>
          <p:nvPr userDrawn="1"/>
        </p:nvGrpSpPr>
        <p:grpSpPr>
          <a:xfrm>
            <a:off x="2713386" y="2367689"/>
            <a:ext cx="610404" cy="610404"/>
            <a:chOff x="2039966" y="1281423"/>
            <a:chExt cx="610404" cy="610404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7F81998-CEB8-410E-8C7D-04C468D7B783}"/>
                </a:ext>
              </a:extLst>
            </p:cNvPr>
            <p:cNvSpPr/>
            <p:nvPr userDrawn="1"/>
          </p:nvSpPr>
          <p:spPr>
            <a:xfrm>
              <a:off x="2039966" y="1281423"/>
              <a:ext cx="610404" cy="610404"/>
            </a:xfrm>
            <a:prstGeom prst="ellipse">
              <a:avLst/>
            </a:prstGeom>
          </p:spPr>
          <p:style>
            <a:lnRef idx="2">
              <a:schemeClr val="accent5">
                <a:hueOff val="-1689636"/>
                <a:satOff val="-4355"/>
                <a:lumOff val="-2941"/>
                <a:alphaOff val="0"/>
              </a:schemeClr>
            </a:lnRef>
            <a:fillRef idx="1">
              <a:schemeClr val="accent5">
                <a:hueOff val="-1689636"/>
                <a:satOff val="-4355"/>
                <a:lumOff val="-2941"/>
                <a:alphaOff val="0"/>
              </a:schemeClr>
            </a:fillRef>
            <a:effectRef idx="1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Oval 8">
              <a:extLst>
                <a:ext uri="{FF2B5EF4-FFF2-40B4-BE49-F238E27FC236}">
                  <a16:creationId xmlns:a16="http://schemas.microsoft.com/office/drawing/2014/main" id="{316B3E6D-F9C2-46D3-B852-08186ACA6CAB}"/>
                </a:ext>
              </a:extLst>
            </p:cNvPr>
            <p:cNvSpPr txBox="1"/>
            <p:nvPr userDrawn="1"/>
          </p:nvSpPr>
          <p:spPr>
            <a:xfrm>
              <a:off x="2129358" y="1370815"/>
              <a:ext cx="431620" cy="43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87" tIns="23687" rIns="23687" bIns="23687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700" kern="1200"/>
            </a:p>
          </p:txBody>
        </p:sp>
      </p:grpSp>
      <p:sp>
        <p:nvSpPr>
          <p:cNvPr id="56" name="Call-out: Up Arrow 55">
            <a:extLst>
              <a:ext uri="{FF2B5EF4-FFF2-40B4-BE49-F238E27FC236}">
                <a16:creationId xmlns:a16="http://schemas.microsoft.com/office/drawing/2014/main" id="{5FC4B5E9-4CF7-43C4-9376-588CA9F568DE}"/>
              </a:ext>
            </a:extLst>
          </p:cNvPr>
          <p:cNvSpPr/>
          <p:nvPr userDrawn="1"/>
        </p:nvSpPr>
        <p:spPr>
          <a:xfrm>
            <a:off x="2291083" y="3143694"/>
            <a:ext cx="1455009" cy="1965600"/>
          </a:xfrm>
          <a:prstGeom prst="upArrowCallout">
            <a:avLst>
              <a:gd name="adj1" fmla="val 50000"/>
              <a:gd name="adj2" fmla="val 20000"/>
              <a:gd name="adj3" fmla="val 20000"/>
              <a:gd name="adj4" fmla="val 100000"/>
            </a:avLst>
          </a:prstGeom>
        </p:spPr>
        <p:style>
          <a:lnRef idx="2">
            <a:schemeClr val="accent5">
              <a:tint val="40000"/>
              <a:alpha val="90000"/>
              <a:hueOff val="-2407058"/>
              <a:satOff val="-8154"/>
              <a:lumOff val="-1046"/>
              <a:alphaOff val="0"/>
            </a:schemeClr>
          </a:lnRef>
          <a:fillRef idx="1">
            <a:schemeClr val="accent5">
              <a:tint val="40000"/>
              <a:alpha val="90000"/>
              <a:hueOff val="-2407058"/>
              <a:satOff val="-8154"/>
              <a:lumOff val="-1046"/>
              <a:alphaOff val="0"/>
            </a:schemeClr>
          </a:fillRef>
          <a:effectRef idx="0">
            <a:schemeClr val="accent5">
              <a:tint val="40000"/>
              <a:alpha val="90000"/>
              <a:hueOff val="-2407058"/>
              <a:satOff val="-8154"/>
              <a:lumOff val="-1046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2D024FC-AD22-4E71-B08C-657628DB77ED}"/>
              </a:ext>
            </a:extLst>
          </p:cNvPr>
          <p:cNvGrpSpPr/>
          <p:nvPr userDrawn="1"/>
        </p:nvGrpSpPr>
        <p:grpSpPr>
          <a:xfrm>
            <a:off x="4330063" y="2367689"/>
            <a:ext cx="610404" cy="610404"/>
            <a:chOff x="3656643" y="1281423"/>
            <a:chExt cx="610404" cy="610404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AE2C91C-7BDB-4F15-B39A-91EB77B750B8}"/>
                </a:ext>
              </a:extLst>
            </p:cNvPr>
            <p:cNvSpPr/>
            <p:nvPr userDrawn="1"/>
          </p:nvSpPr>
          <p:spPr>
            <a:xfrm>
              <a:off x="3656643" y="1281423"/>
              <a:ext cx="610404" cy="610404"/>
            </a:xfrm>
            <a:prstGeom prst="ellipse">
              <a:avLst/>
            </a:prstGeom>
          </p:spPr>
          <p:style>
            <a:lnRef idx="2">
              <a:schemeClr val="accent5">
                <a:hueOff val="-3379271"/>
                <a:satOff val="-8710"/>
                <a:lumOff val="-5883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1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Oval 12">
              <a:extLst>
                <a:ext uri="{FF2B5EF4-FFF2-40B4-BE49-F238E27FC236}">
                  <a16:creationId xmlns:a16="http://schemas.microsoft.com/office/drawing/2014/main" id="{E3C2B6B9-D351-459E-905A-33DF88BAD84C}"/>
                </a:ext>
              </a:extLst>
            </p:cNvPr>
            <p:cNvSpPr txBox="1"/>
            <p:nvPr userDrawn="1"/>
          </p:nvSpPr>
          <p:spPr>
            <a:xfrm>
              <a:off x="3746035" y="1370815"/>
              <a:ext cx="431620" cy="43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87" tIns="23687" rIns="23687" bIns="23687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700" kern="1200"/>
            </a:p>
          </p:txBody>
        </p:sp>
      </p:grpSp>
      <p:sp>
        <p:nvSpPr>
          <p:cNvPr id="52" name="Call-out: Up Arrow 51">
            <a:extLst>
              <a:ext uri="{FF2B5EF4-FFF2-40B4-BE49-F238E27FC236}">
                <a16:creationId xmlns:a16="http://schemas.microsoft.com/office/drawing/2014/main" id="{35668A06-F1C2-49C0-9A2A-EB150A12AEA1}"/>
              </a:ext>
            </a:extLst>
          </p:cNvPr>
          <p:cNvSpPr/>
          <p:nvPr userDrawn="1"/>
        </p:nvSpPr>
        <p:spPr>
          <a:xfrm>
            <a:off x="3907760" y="3143694"/>
            <a:ext cx="1455009" cy="1965600"/>
          </a:xfrm>
          <a:prstGeom prst="upArrowCallout">
            <a:avLst>
              <a:gd name="adj1" fmla="val 50000"/>
              <a:gd name="adj2" fmla="val 20000"/>
              <a:gd name="adj3" fmla="val 20000"/>
              <a:gd name="adj4" fmla="val 100000"/>
            </a:avLst>
          </a:prstGeom>
        </p:spPr>
        <p:style>
          <a:lnRef idx="2">
            <a:schemeClr val="accent5">
              <a:tint val="40000"/>
              <a:alpha val="90000"/>
              <a:hueOff val="-3851293"/>
              <a:satOff val="-13047"/>
              <a:lumOff val="-1673"/>
              <a:alphaOff val="0"/>
            </a:schemeClr>
          </a:lnRef>
          <a:fillRef idx="1">
            <a:schemeClr val="accent5">
              <a:tint val="40000"/>
              <a:alpha val="90000"/>
              <a:hueOff val="-3851293"/>
              <a:satOff val="-13047"/>
              <a:lumOff val="-1673"/>
              <a:alphaOff val="0"/>
            </a:schemeClr>
          </a:fillRef>
          <a:effectRef idx="0">
            <a:schemeClr val="accent5">
              <a:tint val="40000"/>
              <a:alpha val="90000"/>
              <a:hueOff val="-3851293"/>
              <a:satOff val="-13047"/>
              <a:lumOff val="-1673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2F46485-50E6-4290-873B-4B93BFA2D527}"/>
              </a:ext>
            </a:extLst>
          </p:cNvPr>
          <p:cNvGrpSpPr/>
          <p:nvPr userDrawn="1"/>
        </p:nvGrpSpPr>
        <p:grpSpPr>
          <a:xfrm>
            <a:off x="5946740" y="2367689"/>
            <a:ext cx="610404" cy="610404"/>
            <a:chOff x="5273320" y="1281423"/>
            <a:chExt cx="610404" cy="610404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8C3CB82-F8F2-49B4-87ED-C6D265C9BF57}"/>
                </a:ext>
              </a:extLst>
            </p:cNvPr>
            <p:cNvSpPr/>
            <p:nvPr userDrawn="1"/>
          </p:nvSpPr>
          <p:spPr>
            <a:xfrm>
              <a:off x="5273320" y="1281423"/>
              <a:ext cx="610404" cy="610404"/>
            </a:xfrm>
            <a:prstGeom prst="ellipse">
              <a:avLst/>
            </a:prstGeom>
          </p:spPr>
          <p:style>
            <a:lnRef idx="2">
              <a:schemeClr val="accent5">
                <a:hueOff val="-5068907"/>
                <a:satOff val="-13064"/>
                <a:lumOff val="-8824"/>
                <a:alphaOff val="0"/>
              </a:schemeClr>
            </a:lnRef>
            <a:fillRef idx="1">
              <a:schemeClr val="accent5">
                <a:hueOff val="-5068907"/>
                <a:satOff val="-13064"/>
                <a:lumOff val="-8824"/>
                <a:alphaOff val="0"/>
              </a:schemeClr>
            </a:fillRef>
            <a:effectRef idx="1">
              <a:schemeClr val="accent5">
                <a:hueOff val="-5068907"/>
                <a:satOff val="-13064"/>
                <a:lumOff val="-88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Oval 16">
              <a:extLst>
                <a:ext uri="{FF2B5EF4-FFF2-40B4-BE49-F238E27FC236}">
                  <a16:creationId xmlns:a16="http://schemas.microsoft.com/office/drawing/2014/main" id="{77ECD4E2-CCDB-4248-92ED-E88DD6E3E9C7}"/>
                </a:ext>
              </a:extLst>
            </p:cNvPr>
            <p:cNvSpPr txBox="1"/>
            <p:nvPr userDrawn="1"/>
          </p:nvSpPr>
          <p:spPr>
            <a:xfrm>
              <a:off x="5362712" y="1370815"/>
              <a:ext cx="431620" cy="43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87" tIns="23687" rIns="23687" bIns="23687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700" kern="1200"/>
            </a:p>
          </p:txBody>
        </p:sp>
      </p:grpSp>
      <p:sp>
        <p:nvSpPr>
          <p:cNvPr id="48" name="Call-out: Up Arrow 47">
            <a:extLst>
              <a:ext uri="{FF2B5EF4-FFF2-40B4-BE49-F238E27FC236}">
                <a16:creationId xmlns:a16="http://schemas.microsoft.com/office/drawing/2014/main" id="{0498D177-FDB7-45E6-96C4-F3264D60AB8C}"/>
              </a:ext>
            </a:extLst>
          </p:cNvPr>
          <p:cNvSpPr/>
          <p:nvPr userDrawn="1"/>
        </p:nvSpPr>
        <p:spPr>
          <a:xfrm>
            <a:off x="5524438" y="3143694"/>
            <a:ext cx="1455009" cy="1965600"/>
          </a:xfrm>
          <a:prstGeom prst="upArrowCallout">
            <a:avLst>
              <a:gd name="adj1" fmla="val 50000"/>
              <a:gd name="adj2" fmla="val 20000"/>
              <a:gd name="adj3" fmla="val 20000"/>
              <a:gd name="adj4" fmla="val 100000"/>
            </a:avLst>
          </a:prstGeom>
        </p:spPr>
        <p:style>
          <a:lnRef idx="2">
            <a:schemeClr val="accent5">
              <a:tint val="40000"/>
              <a:alpha val="90000"/>
              <a:hueOff val="-5295527"/>
              <a:satOff val="-17939"/>
              <a:lumOff val="-2301"/>
              <a:alphaOff val="0"/>
            </a:schemeClr>
          </a:lnRef>
          <a:fillRef idx="1">
            <a:schemeClr val="accent5">
              <a:tint val="40000"/>
              <a:alpha val="90000"/>
              <a:hueOff val="-5295527"/>
              <a:satOff val="-17939"/>
              <a:lumOff val="-2301"/>
              <a:alphaOff val="0"/>
            </a:schemeClr>
          </a:fillRef>
          <a:effectRef idx="0">
            <a:schemeClr val="accent5">
              <a:tint val="40000"/>
              <a:alpha val="90000"/>
              <a:hueOff val="-5295527"/>
              <a:satOff val="-17939"/>
              <a:lumOff val="-2301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92997B3-1580-4F10-A26C-7D9192D5FA97}"/>
              </a:ext>
            </a:extLst>
          </p:cNvPr>
          <p:cNvGrpSpPr/>
          <p:nvPr userDrawn="1"/>
        </p:nvGrpSpPr>
        <p:grpSpPr>
          <a:xfrm>
            <a:off x="7563417" y="2367689"/>
            <a:ext cx="610404" cy="610404"/>
            <a:chOff x="6889997" y="1281423"/>
            <a:chExt cx="610404" cy="61040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BF48126-913D-4CF6-9574-D1568A0E5D18}"/>
                </a:ext>
              </a:extLst>
            </p:cNvPr>
            <p:cNvSpPr/>
            <p:nvPr userDrawn="1"/>
          </p:nvSpPr>
          <p:spPr>
            <a:xfrm>
              <a:off x="6889997" y="1281423"/>
              <a:ext cx="610404" cy="610404"/>
            </a:xfrm>
            <a:prstGeom prst="ellipse">
              <a:avLst/>
            </a:prstGeom>
          </p:spPr>
          <p:style>
            <a:lnRef idx="2">
              <a:schemeClr val="accent5">
                <a:hueOff val="-6758543"/>
                <a:satOff val="-17419"/>
                <a:lumOff val="-11765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1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B5780F3B-1705-4581-9343-6E961CB0CC61}"/>
                </a:ext>
              </a:extLst>
            </p:cNvPr>
            <p:cNvSpPr txBox="1"/>
            <p:nvPr userDrawn="1"/>
          </p:nvSpPr>
          <p:spPr>
            <a:xfrm>
              <a:off x="6979389" y="1370815"/>
              <a:ext cx="431620" cy="43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87" tIns="23687" rIns="23687" bIns="23687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700" kern="1200"/>
            </a:p>
          </p:txBody>
        </p:sp>
      </p:grpSp>
      <p:sp>
        <p:nvSpPr>
          <p:cNvPr id="44" name="Call-out: Up Arrow 43">
            <a:extLst>
              <a:ext uri="{FF2B5EF4-FFF2-40B4-BE49-F238E27FC236}">
                <a16:creationId xmlns:a16="http://schemas.microsoft.com/office/drawing/2014/main" id="{FF2D0C8F-BB68-40AA-9E6A-CC018E9E53B9}"/>
              </a:ext>
            </a:extLst>
          </p:cNvPr>
          <p:cNvSpPr/>
          <p:nvPr userDrawn="1"/>
        </p:nvSpPr>
        <p:spPr>
          <a:xfrm>
            <a:off x="7141115" y="3143694"/>
            <a:ext cx="1455009" cy="1965600"/>
          </a:xfrm>
          <a:prstGeom prst="upArrowCallout">
            <a:avLst>
              <a:gd name="adj1" fmla="val 50000"/>
              <a:gd name="adj2" fmla="val 20000"/>
              <a:gd name="adj3" fmla="val 20000"/>
              <a:gd name="adj4" fmla="val 100000"/>
            </a:avLst>
          </a:prstGeom>
        </p:spPr>
        <p:style>
          <a:lnRef idx="2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lnRef>
          <a:fillRef idx="1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fillRef>
          <a:effectRef idx="0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3" name="Call-out: Up Arrow 6">
            <a:extLst>
              <a:ext uri="{FF2B5EF4-FFF2-40B4-BE49-F238E27FC236}">
                <a16:creationId xmlns:a16="http://schemas.microsoft.com/office/drawing/2014/main" id="{46E2E6BD-D684-486E-9D06-7077BEB56EAE}"/>
              </a:ext>
            </a:extLst>
          </p:cNvPr>
          <p:cNvSpPr txBox="1"/>
          <p:nvPr userDrawn="1"/>
        </p:nvSpPr>
        <p:spPr>
          <a:xfrm>
            <a:off x="2251973" y="3444882"/>
            <a:ext cx="1455009" cy="16745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773" tIns="165100" rIns="114773" bIns="165100" numCol="1" spcCol="1270" anchor="t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Call-out: Up Arrow 6">
            <a:extLst>
              <a:ext uri="{FF2B5EF4-FFF2-40B4-BE49-F238E27FC236}">
                <a16:creationId xmlns:a16="http://schemas.microsoft.com/office/drawing/2014/main" id="{73883977-DF6D-4501-9060-5B1FFB1EC519}"/>
              </a:ext>
            </a:extLst>
          </p:cNvPr>
          <p:cNvSpPr txBox="1"/>
          <p:nvPr userDrawn="1"/>
        </p:nvSpPr>
        <p:spPr>
          <a:xfrm>
            <a:off x="3944494" y="3425910"/>
            <a:ext cx="1455009" cy="16745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773" tIns="165100" rIns="114773" bIns="165100" numCol="1" spcCol="1270" anchor="t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Call-out: Up Arrow 6">
            <a:extLst>
              <a:ext uri="{FF2B5EF4-FFF2-40B4-BE49-F238E27FC236}">
                <a16:creationId xmlns:a16="http://schemas.microsoft.com/office/drawing/2014/main" id="{86E6559C-6EEA-485D-90B7-4B2651AE9503}"/>
              </a:ext>
            </a:extLst>
          </p:cNvPr>
          <p:cNvSpPr txBox="1"/>
          <p:nvPr userDrawn="1"/>
        </p:nvSpPr>
        <p:spPr>
          <a:xfrm>
            <a:off x="5486035" y="3444882"/>
            <a:ext cx="1455009" cy="16745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773" tIns="165100" rIns="114773" bIns="165100" numCol="1" spcCol="1270" anchor="t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Call-out: Up Arrow 6">
            <a:extLst>
              <a:ext uri="{FF2B5EF4-FFF2-40B4-BE49-F238E27FC236}">
                <a16:creationId xmlns:a16="http://schemas.microsoft.com/office/drawing/2014/main" id="{34B8B44D-56E4-49A0-A36D-BE3562E009ED}"/>
              </a:ext>
            </a:extLst>
          </p:cNvPr>
          <p:cNvSpPr txBox="1"/>
          <p:nvPr userDrawn="1"/>
        </p:nvSpPr>
        <p:spPr>
          <a:xfrm>
            <a:off x="7084503" y="3444882"/>
            <a:ext cx="1455009" cy="16745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773" tIns="165100" rIns="114773" bIns="165100" numCol="1" spcCol="1270" anchor="t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E597B-B615-42EE-964E-358D5D6D81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0452" y="3549462"/>
            <a:ext cx="1319852" cy="1458374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  <a:p>
            <a:pPr lvl="0"/>
            <a:r>
              <a:rPr lang="en-GB"/>
              <a:t>Add Text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8D6C343-1AC4-44B2-9D06-1A08D95756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93900" y="3559504"/>
            <a:ext cx="1251128" cy="144833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  <a:p>
            <a:pPr lvl="0"/>
            <a:r>
              <a:rPr lang="en-GB"/>
              <a:t>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EBBE973-EAB7-475D-9345-171BA62F1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18657" y="3550729"/>
            <a:ext cx="1260549" cy="1457106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  <a:p>
            <a:pPr lvl="0"/>
            <a:r>
              <a:rPr lang="en-GB"/>
              <a:t>Add Text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5D2152A-3FCC-43A7-8EC5-3CDEDE9EA4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5501" y="3549461"/>
            <a:ext cx="1252173" cy="1458373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  <a:p>
            <a:pPr lvl="0"/>
            <a:r>
              <a:rPr lang="en-GB"/>
              <a:t>Add Text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6386B8A-21A0-4E2C-91D5-1EF886A36B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30475" y="3549460"/>
            <a:ext cx="1282794" cy="1458373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  <a:p>
            <a:pPr lvl="0"/>
            <a:r>
              <a:rPr lang="en-GB"/>
              <a:t>Add Text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1E0CD71-B856-4A29-858B-D0DF61FC8979}"/>
              </a:ext>
            </a:extLst>
          </p:cNvPr>
          <p:cNvGrpSpPr/>
          <p:nvPr userDrawn="1"/>
        </p:nvGrpSpPr>
        <p:grpSpPr>
          <a:xfrm>
            <a:off x="10073447" y="6404518"/>
            <a:ext cx="2080263" cy="334610"/>
            <a:chOff x="181637" y="6197401"/>
            <a:chExt cx="3028353" cy="54077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7CFE430-0A07-4B66-8CC9-879FC82F08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71CF23C-0C71-42F3-8F65-3424537D5F46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72A2A38-7A91-4455-BA47-583494E4D5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2289015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 left - title +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DDAD7A-2EA3-4826-9D2B-D5B4E6BEB686}"/>
              </a:ext>
            </a:extLst>
          </p:cNvPr>
          <p:cNvSpPr/>
          <p:nvPr userDrawn="1"/>
        </p:nvSpPr>
        <p:spPr>
          <a:xfrm>
            <a:off x="0" y="0"/>
            <a:ext cx="3693160" cy="6858000"/>
          </a:xfrm>
          <a:prstGeom prst="rect">
            <a:avLst/>
          </a:prstGeom>
          <a:solidFill>
            <a:srgbClr val="2A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580335-F162-4EF8-A7FF-5523EA16D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3455" y="153293"/>
            <a:ext cx="2535670" cy="716863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40F06686-D677-42BD-9CBC-5F8A0C4C5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099" y="2926842"/>
            <a:ext cx="2207695" cy="864000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Add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87C5BF-82F3-4B55-920B-714654B7B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403" y="6038386"/>
            <a:ext cx="2538353" cy="4572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Name | Add email address         | Add University/Institution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BA84D8-AB16-4C87-86CF-889EE684668A}"/>
              </a:ext>
            </a:extLst>
          </p:cNvPr>
          <p:cNvGrpSpPr/>
          <p:nvPr userDrawn="1"/>
        </p:nvGrpSpPr>
        <p:grpSpPr>
          <a:xfrm>
            <a:off x="288699" y="38380"/>
            <a:ext cx="3028353" cy="540776"/>
            <a:chOff x="181637" y="6197401"/>
            <a:chExt cx="3028353" cy="54077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02C9592-32B7-4328-9CB9-A9D403C43C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FC4225-A581-4C6F-8401-FA4B1DCD2798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C6B6ECE-7349-4514-84D7-4F31036052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4665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ue box left -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DDAD7A-2EA3-4826-9D2B-D5B4E6BEB686}"/>
              </a:ext>
            </a:extLst>
          </p:cNvPr>
          <p:cNvSpPr/>
          <p:nvPr userDrawn="1"/>
        </p:nvSpPr>
        <p:spPr>
          <a:xfrm>
            <a:off x="0" y="0"/>
            <a:ext cx="3693160" cy="6858000"/>
          </a:xfrm>
          <a:prstGeom prst="rect">
            <a:avLst/>
          </a:prstGeom>
          <a:solidFill>
            <a:srgbClr val="2A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580335-F162-4EF8-A7FF-5523EA16D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3455" y="153293"/>
            <a:ext cx="2535670" cy="716863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40F06686-D677-42BD-9CBC-5F8A0C4C5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099" y="2926842"/>
            <a:ext cx="2207695" cy="864000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Add Title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BA84D8-AB16-4C87-86CF-889EE684668A}"/>
              </a:ext>
            </a:extLst>
          </p:cNvPr>
          <p:cNvGrpSpPr/>
          <p:nvPr userDrawn="1"/>
        </p:nvGrpSpPr>
        <p:grpSpPr>
          <a:xfrm>
            <a:off x="237899" y="6133706"/>
            <a:ext cx="3028353" cy="540776"/>
            <a:chOff x="181637" y="6197401"/>
            <a:chExt cx="3028353" cy="54077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02C9592-32B7-4328-9CB9-A9D403C43C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FC4225-A581-4C6F-8401-FA4B1DCD2798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C6B6ECE-7349-4514-84D7-4F31036052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8438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box left - title +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DDAD7A-2EA3-4826-9D2B-D5B4E6BEB686}"/>
              </a:ext>
            </a:extLst>
          </p:cNvPr>
          <p:cNvSpPr/>
          <p:nvPr userDrawn="1"/>
        </p:nvSpPr>
        <p:spPr>
          <a:xfrm>
            <a:off x="0" y="0"/>
            <a:ext cx="3693160" cy="6858000"/>
          </a:xfrm>
          <a:prstGeom prst="rect">
            <a:avLst/>
          </a:prstGeom>
          <a:solidFill>
            <a:srgbClr val="2A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580335-F162-4EF8-A7FF-5523EA16D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3455" y="153293"/>
            <a:ext cx="2535670" cy="716863"/>
          </a:xfrm>
          <a:prstGeom prst="rect">
            <a:avLst/>
          </a:prstGeom>
        </p:spPr>
      </p:pic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DB909C02-AEFB-430A-B998-1C82C156A34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03643954"/>
              </p:ext>
            </p:extLst>
          </p:nvPr>
        </p:nvGraphicFramePr>
        <p:xfrm>
          <a:off x="4090988" y="811978"/>
          <a:ext cx="7732503" cy="6496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40F06686-D677-42BD-9CBC-5F8A0C4C5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099" y="2926842"/>
            <a:ext cx="2207695" cy="864000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Add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87C5BF-82F3-4B55-920B-714654B7B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403" y="6038386"/>
            <a:ext cx="2538353" cy="4572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Name | Add email address         | Add University/Institution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96A6B3-6B27-4D79-82E6-C08BD1840CA1}"/>
              </a:ext>
            </a:extLst>
          </p:cNvPr>
          <p:cNvGrpSpPr/>
          <p:nvPr userDrawn="1"/>
        </p:nvGrpSpPr>
        <p:grpSpPr>
          <a:xfrm>
            <a:off x="288699" y="51518"/>
            <a:ext cx="3028353" cy="540776"/>
            <a:chOff x="181637" y="6197401"/>
            <a:chExt cx="3028353" cy="54077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1C6302-1028-41BB-A3A0-8A8D090483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FF11D0-FF3A-4FCD-80AD-6FAD8B3735AA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1EB61-F92E-40D4-A277-A786BE0F58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1782131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box left - title +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DDAD7A-2EA3-4826-9D2B-D5B4E6BEB686}"/>
              </a:ext>
            </a:extLst>
          </p:cNvPr>
          <p:cNvSpPr/>
          <p:nvPr userDrawn="1"/>
        </p:nvSpPr>
        <p:spPr>
          <a:xfrm>
            <a:off x="0" y="0"/>
            <a:ext cx="3693160" cy="6858000"/>
          </a:xfrm>
          <a:prstGeom prst="rect">
            <a:avLst/>
          </a:prstGeom>
          <a:solidFill>
            <a:srgbClr val="2A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580335-F162-4EF8-A7FF-5523EA16D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3455" y="153293"/>
            <a:ext cx="2535670" cy="716863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40F06686-D677-42BD-9CBC-5F8A0C4C5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099" y="2926842"/>
            <a:ext cx="2207695" cy="864000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Add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87C5BF-82F3-4B55-920B-714654B7B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403" y="6038386"/>
            <a:ext cx="2538353" cy="4572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Name | Add email address         | Add University/Institution</a:t>
            </a: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BB362DDC-462C-4290-8BB9-523ED0942EF0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5102225" y="2291000"/>
            <a:ext cx="4673600" cy="3213100"/>
          </a:xfrm>
        </p:spPr>
        <p:txBody>
          <a:bodyPr/>
          <a:lstStyle/>
          <a:p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65437B-AD07-4CB9-BD4B-1CA1D00CFE13}"/>
              </a:ext>
            </a:extLst>
          </p:cNvPr>
          <p:cNvGrpSpPr/>
          <p:nvPr userDrawn="1"/>
        </p:nvGrpSpPr>
        <p:grpSpPr>
          <a:xfrm>
            <a:off x="288699" y="38380"/>
            <a:ext cx="3028353" cy="540776"/>
            <a:chOff x="181637" y="6197401"/>
            <a:chExt cx="3028353" cy="54077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6804584-EE51-4A0A-A3F6-33B6DD93AE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6955E1E-A06C-4C70-8BB3-5AD8A549E7C1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04DD714-DC58-44A6-9818-A5BD658A2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2223163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EE0275A-75F1-4F0D-B5D6-129D106B33BA}"/>
              </a:ext>
            </a:extLst>
          </p:cNvPr>
          <p:cNvSpPr/>
          <p:nvPr userDrawn="1"/>
        </p:nvSpPr>
        <p:spPr>
          <a:xfrm>
            <a:off x="6324598" y="1387928"/>
            <a:ext cx="1393371" cy="4800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86F3E4-0EAF-4392-8D28-4FCC34D679E2}"/>
              </a:ext>
            </a:extLst>
          </p:cNvPr>
          <p:cNvSpPr txBox="1"/>
          <p:nvPr userDrawn="1"/>
        </p:nvSpPr>
        <p:spPr>
          <a:xfrm>
            <a:off x="-1037482" y="6038657"/>
            <a:ext cx="6039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 Name| Add email address     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 Add University/Institution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580335-F162-4EF8-A7FF-5523EA16D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3455" y="153293"/>
            <a:ext cx="2535670" cy="716863"/>
          </a:xfrm>
          <a:prstGeom prst="rect">
            <a:avLst/>
          </a:prstGeom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91939D84-1836-4484-8D29-AF980BE60C39}"/>
              </a:ext>
            </a:extLst>
          </p:cNvPr>
          <p:cNvSpPr/>
          <p:nvPr userDrawn="1"/>
        </p:nvSpPr>
        <p:spPr>
          <a:xfrm rot="16200000">
            <a:off x="2390002" y="3600547"/>
            <a:ext cx="4098099" cy="6910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 6 : LEADERSHIP AND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(Project Lead Scientist and Project Manager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327F64-885C-4424-826F-A8F0E6871CA5}"/>
              </a:ext>
            </a:extLst>
          </p:cNvPr>
          <p:cNvSpPr/>
          <p:nvPr userDrawn="1"/>
        </p:nvSpPr>
        <p:spPr>
          <a:xfrm>
            <a:off x="4931228" y="1398815"/>
            <a:ext cx="1393371" cy="480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67EF7-BD62-4518-8327-806709A2FC15}"/>
              </a:ext>
            </a:extLst>
          </p:cNvPr>
          <p:cNvSpPr txBox="1"/>
          <p:nvPr userDrawn="1"/>
        </p:nvSpPr>
        <p:spPr>
          <a:xfrm>
            <a:off x="5274129" y="1464130"/>
            <a:ext cx="71845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LAND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A03F74-6A51-4AC4-B5BA-E4386782C363}"/>
              </a:ext>
            </a:extLst>
          </p:cNvPr>
          <p:cNvSpPr txBox="1"/>
          <p:nvPr userDrawn="1"/>
        </p:nvSpPr>
        <p:spPr>
          <a:xfrm>
            <a:off x="6330042" y="1453245"/>
            <a:ext cx="174171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ATMOSPHERE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A8D5D1-037B-48F4-9240-E45F513205C9}"/>
              </a:ext>
            </a:extLst>
          </p:cNvPr>
          <p:cNvSpPr/>
          <p:nvPr userDrawn="1"/>
        </p:nvSpPr>
        <p:spPr>
          <a:xfrm>
            <a:off x="7717970" y="1398814"/>
            <a:ext cx="1393371" cy="4800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98A974-1E0E-44CA-9248-F30478995445}"/>
              </a:ext>
            </a:extLst>
          </p:cNvPr>
          <p:cNvSpPr txBox="1"/>
          <p:nvPr userDrawn="1"/>
        </p:nvSpPr>
        <p:spPr>
          <a:xfrm>
            <a:off x="8039100" y="1464129"/>
            <a:ext cx="10668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FC583-15CA-4E18-8778-B17AE633D87C}"/>
              </a:ext>
            </a:extLst>
          </p:cNvPr>
          <p:cNvSpPr/>
          <p:nvPr userDrawn="1"/>
        </p:nvSpPr>
        <p:spPr>
          <a:xfrm>
            <a:off x="9111341" y="1387928"/>
            <a:ext cx="1393371" cy="4800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0ECBFE-5A87-4F63-A8F7-2CF591176700}"/>
              </a:ext>
            </a:extLst>
          </p:cNvPr>
          <p:cNvSpPr txBox="1"/>
          <p:nvPr userDrawn="1"/>
        </p:nvSpPr>
        <p:spPr>
          <a:xfrm>
            <a:off x="9236528" y="1442357"/>
            <a:ext cx="140425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CRYOSPHERE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E13244D6-C6D3-4896-A06B-102F4A067C49}"/>
              </a:ext>
            </a:extLst>
          </p:cNvPr>
          <p:cNvSpPr/>
          <p:nvPr userDrawn="1"/>
        </p:nvSpPr>
        <p:spPr>
          <a:xfrm>
            <a:off x="5001987" y="3858986"/>
            <a:ext cx="4114796" cy="576942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200" b="1">
              <a:solidFill>
                <a:schemeClr val="tx1"/>
              </a:solidFill>
              <a:cs typeface="Calibri"/>
            </a:endParaRPr>
          </a:p>
          <a:p>
            <a:pPr algn="ctr"/>
            <a:endParaRPr lang="en-US" sz="1200" b="1">
              <a:solidFill>
                <a:schemeClr val="tx1"/>
              </a:solidFill>
              <a:cs typeface="Calibri"/>
            </a:endParaRPr>
          </a:p>
          <a:p>
            <a:pPr algn="ctr"/>
            <a:endParaRPr lang="en-US" sz="1400" b="1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US" sz="1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WP 3 : CLIMATE DATA AT HIGH RESOLUTION FOR UK (CHUK)   (Project Lead Scientist)</a:t>
            </a:r>
          </a:p>
          <a:p>
            <a:endParaRPr lang="en-US" sz="12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>
              <a:cs typeface="Calibri"/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9584C5F9-217C-4DE2-9384-78257E8EDED7}"/>
              </a:ext>
            </a:extLst>
          </p:cNvPr>
          <p:cNvSpPr/>
          <p:nvPr userDrawn="1"/>
        </p:nvSpPr>
        <p:spPr>
          <a:xfrm>
            <a:off x="5001983" y="4642757"/>
            <a:ext cx="5497286" cy="576942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600" b="1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US" sz="1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WP 2 : ACCESS AND EO DATA HUB LIAISON</a:t>
            </a:r>
            <a:endParaRPr lang="en-US" sz="1600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algn="ctr"/>
            <a:r>
              <a:rPr lang="en-US" sz="1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(Data Access Lead)</a:t>
            </a:r>
            <a:endParaRPr lang="en-US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>
              <a:cs typeface="Calibri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7E650494-5E6E-4BD9-9881-4216B4847DE6}"/>
              </a:ext>
            </a:extLst>
          </p:cNvPr>
          <p:cNvSpPr/>
          <p:nvPr userDrawn="1"/>
        </p:nvSpPr>
        <p:spPr>
          <a:xfrm>
            <a:off x="4991097" y="5339442"/>
            <a:ext cx="5486400" cy="566056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6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WP 1 : GLOBAL AND REGIONAL DATA AND SYSTEMS</a:t>
            </a:r>
            <a:endParaRPr lang="en-US" sz="1600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algn="ctr"/>
            <a:r>
              <a:rPr lang="en-US" sz="1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(Project Manager)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6A2F47FA-3CFF-476C-B87F-0F43C0D30A8A}"/>
              </a:ext>
            </a:extLst>
          </p:cNvPr>
          <p:cNvSpPr/>
          <p:nvPr userDrawn="1"/>
        </p:nvSpPr>
        <p:spPr>
          <a:xfrm>
            <a:off x="1230086" y="2046514"/>
            <a:ext cx="2852056" cy="1230085"/>
          </a:xfrm>
          <a:prstGeom prst="chevron">
            <a:avLst/>
          </a:prstGeom>
          <a:solidFill>
            <a:srgbClr val="2A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3885DF4C-4993-436D-956C-216A8CB864F5}"/>
              </a:ext>
            </a:extLst>
          </p:cNvPr>
          <p:cNvSpPr/>
          <p:nvPr userDrawn="1"/>
        </p:nvSpPr>
        <p:spPr>
          <a:xfrm>
            <a:off x="1175657" y="3309257"/>
            <a:ext cx="2852056" cy="1230085"/>
          </a:xfrm>
          <a:prstGeom prst="chevron">
            <a:avLst/>
          </a:prstGeom>
          <a:solidFill>
            <a:srgbClr val="2A35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D494A07D-26B1-46C3-8D2B-8421269B9679}"/>
              </a:ext>
            </a:extLst>
          </p:cNvPr>
          <p:cNvSpPr/>
          <p:nvPr userDrawn="1"/>
        </p:nvSpPr>
        <p:spPr>
          <a:xfrm>
            <a:off x="1175657" y="4582885"/>
            <a:ext cx="2852056" cy="1230085"/>
          </a:xfrm>
          <a:prstGeom prst="chevron">
            <a:avLst/>
          </a:prstGeom>
          <a:solidFill>
            <a:srgbClr val="2A35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17D8CE-CDBA-44AD-A9FD-86CD692ECF7E}"/>
              </a:ext>
            </a:extLst>
          </p:cNvPr>
          <p:cNvCxnSpPr>
            <a:cxnSpLocks/>
          </p:cNvCxnSpPr>
          <p:nvPr userDrawn="1"/>
        </p:nvCxnSpPr>
        <p:spPr>
          <a:xfrm>
            <a:off x="4952998" y="1828801"/>
            <a:ext cx="5529945" cy="21775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2DA5DF4-8E9D-44CF-B4E0-DEBF157C2FE1}"/>
              </a:ext>
            </a:extLst>
          </p:cNvPr>
          <p:cNvSpPr/>
          <p:nvPr userDrawn="1"/>
        </p:nvSpPr>
        <p:spPr>
          <a:xfrm>
            <a:off x="5009214" y="2228180"/>
            <a:ext cx="2560817" cy="1461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WP 4 :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APPLICATIONS </a:t>
            </a:r>
            <a:r>
              <a:rPr lang="en-US" b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1</a:t>
            </a:r>
            <a:endParaRPr lang="en-US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  (WP Lead Scientist)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algn="ctr" rtl="0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2576A5-D376-4EDA-B42F-532A5377EA7D}"/>
              </a:ext>
            </a:extLst>
          </p:cNvPr>
          <p:cNvSpPr/>
          <p:nvPr userDrawn="1"/>
        </p:nvSpPr>
        <p:spPr>
          <a:xfrm>
            <a:off x="7843558" y="2250181"/>
            <a:ext cx="2530527" cy="1460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b="1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WP 5 :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APPLICATIONS 2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     (WP Lead Scientist)</a:t>
            </a:r>
          </a:p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1AC6F8-1A73-41EA-822F-8C30DCFD2F2A}"/>
              </a:ext>
            </a:extLst>
          </p:cNvPr>
          <p:cNvSpPr txBox="1"/>
          <p:nvPr userDrawn="1"/>
        </p:nvSpPr>
        <p:spPr>
          <a:xfrm>
            <a:off x="1817915" y="2514600"/>
            <a:ext cx="23186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 Data Exploration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56CA8E-3BFC-4C80-88CD-F25849DA1F45}"/>
              </a:ext>
            </a:extLst>
          </p:cNvPr>
          <p:cNvSpPr txBox="1"/>
          <p:nvPr userDrawn="1"/>
        </p:nvSpPr>
        <p:spPr>
          <a:xfrm>
            <a:off x="1485010" y="3628032"/>
            <a:ext cx="2318656" cy="6689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 Data 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Transformation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E86743-D92F-4BAA-ACC1-3F6B573324A5}"/>
              </a:ext>
            </a:extLst>
          </p:cNvPr>
          <p:cNvSpPr txBox="1"/>
          <p:nvPr userDrawn="1"/>
        </p:nvSpPr>
        <p:spPr>
          <a:xfrm>
            <a:off x="1763486" y="5050971"/>
            <a:ext cx="23186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 Data Foundation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365D082-7871-4078-8AA1-C91C2FAFBACE}"/>
              </a:ext>
            </a:extLst>
          </p:cNvPr>
          <p:cNvGrpSpPr/>
          <p:nvPr userDrawn="1"/>
        </p:nvGrpSpPr>
        <p:grpSpPr>
          <a:xfrm>
            <a:off x="142875" y="120882"/>
            <a:ext cx="3432429" cy="461665"/>
            <a:chOff x="4791789" y="6193908"/>
            <a:chExt cx="3891465" cy="47359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7250E6-7E94-4126-9D93-E0E1539E94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7B027D2-A941-4633-B4CC-133F157024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41A94E2-F306-4C11-8A79-7FC832C45069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166399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left - title + content +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AFA00-87A2-BE4F-2373-1E494EDBC7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63656" y="2445682"/>
            <a:ext cx="7071349" cy="33190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Content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138A07-568A-4625-986B-846D766E1B6C}"/>
              </a:ext>
            </a:extLst>
          </p:cNvPr>
          <p:cNvSpPr/>
          <p:nvPr userDrawn="1"/>
        </p:nvSpPr>
        <p:spPr>
          <a:xfrm>
            <a:off x="0" y="0"/>
            <a:ext cx="3693160" cy="6858000"/>
          </a:xfrm>
          <a:prstGeom prst="rect">
            <a:avLst/>
          </a:prstGeom>
          <a:solidFill>
            <a:srgbClr val="2A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E4C25D-085E-4F27-B05C-71111AD303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3455" y="153293"/>
            <a:ext cx="2535670" cy="71686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AC86F57-CC41-422B-9E83-CC971459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403" y="6038386"/>
            <a:ext cx="2538353" cy="4572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Name | Add email address         | Add University/Institution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AF190C8-F446-4E54-9256-E1B95A274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099" y="2926842"/>
            <a:ext cx="2207695" cy="864000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5AEA8-9153-4C95-9878-758496B97A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3656" y="1200719"/>
            <a:ext cx="7177674" cy="914400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Heading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063AAF-DD5C-470B-9535-7EA328EC23A4}"/>
              </a:ext>
            </a:extLst>
          </p:cNvPr>
          <p:cNvGrpSpPr/>
          <p:nvPr userDrawn="1"/>
        </p:nvGrpSpPr>
        <p:grpSpPr>
          <a:xfrm>
            <a:off x="288699" y="38380"/>
            <a:ext cx="3028353" cy="540776"/>
            <a:chOff x="181637" y="6197401"/>
            <a:chExt cx="3028353" cy="54077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410290A-B30A-4668-8CEA-2603A4445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4539306-DF62-41DD-AFC8-0072CFE5CC93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BD5F609-9822-4B35-83A9-4BAF1B3F65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2716552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x left -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138A07-568A-4625-986B-846D766E1B6C}"/>
              </a:ext>
            </a:extLst>
          </p:cNvPr>
          <p:cNvSpPr/>
          <p:nvPr userDrawn="1"/>
        </p:nvSpPr>
        <p:spPr>
          <a:xfrm>
            <a:off x="0" y="0"/>
            <a:ext cx="1669312" cy="6858000"/>
          </a:xfrm>
          <a:prstGeom prst="rect">
            <a:avLst/>
          </a:prstGeom>
          <a:solidFill>
            <a:srgbClr val="2A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E4C25D-085E-4F27-B05C-71111AD303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67279" y="153293"/>
            <a:ext cx="2278468" cy="64414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3CC4D-5559-40E1-9F06-24A3874D60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89753" y="1095357"/>
            <a:ext cx="9261511" cy="46672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Content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A27C96-7DA9-48B2-AA22-4CC9CBEDB05E}"/>
              </a:ext>
            </a:extLst>
          </p:cNvPr>
          <p:cNvGrpSpPr/>
          <p:nvPr userDrawn="1"/>
        </p:nvGrpSpPr>
        <p:grpSpPr>
          <a:xfrm>
            <a:off x="8827643" y="6299845"/>
            <a:ext cx="3118104" cy="404862"/>
            <a:chOff x="4791789" y="6193908"/>
            <a:chExt cx="3891465" cy="47359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62D4C8-9B9B-4E09-A6A4-B21571D64D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A1ECE8-0661-4A09-A525-80B3AA59B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B277584-AC67-4266-8EDD-D7DCEBC72551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0946676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right +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59D3B40-53B5-4305-81D5-C0243350C56C}"/>
              </a:ext>
            </a:extLst>
          </p:cNvPr>
          <p:cNvSpPr/>
          <p:nvPr userDrawn="1"/>
        </p:nvSpPr>
        <p:spPr>
          <a:xfrm>
            <a:off x="10111737" y="0"/>
            <a:ext cx="2080263" cy="6858000"/>
          </a:xfrm>
          <a:prstGeom prst="rect">
            <a:avLst/>
          </a:prstGeom>
          <a:solidFill>
            <a:srgbClr val="2A35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9D7D1AD8-B5A5-40B8-A48E-601002B17D1E}"/>
              </a:ext>
            </a:extLst>
          </p:cNvPr>
          <p:cNvSpPr/>
          <p:nvPr userDrawn="1"/>
        </p:nvSpPr>
        <p:spPr>
          <a:xfrm>
            <a:off x="9041651" y="2358913"/>
            <a:ext cx="2140172" cy="2140173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2A3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68BDF0A-AB2A-4F45-A411-53D58B4DAC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83" y="3158161"/>
            <a:ext cx="1967108" cy="55024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764193D-2604-4525-BD8A-919EF4388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324" y="626719"/>
            <a:ext cx="9232697" cy="914400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CCBF2-389C-434B-A1A3-B52BCECF0CB3}"/>
              </a:ext>
            </a:extLst>
          </p:cNvPr>
          <p:cNvGrpSpPr/>
          <p:nvPr userDrawn="1"/>
        </p:nvGrpSpPr>
        <p:grpSpPr>
          <a:xfrm>
            <a:off x="244802" y="6231281"/>
            <a:ext cx="3118104" cy="404862"/>
            <a:chOff x="4791789" y="6193908"/>
            <a:chExt cx="3891465" cy="47359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C6AB72D-A4F9-41BD-8A95-BFFE2D124D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B745D67-B6A2-498C-AB20-F20FDBB990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F6E9DB5-0521-4A05-B8A2-96B5341A10BE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9718902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x right +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59D3B40-53B5-4305-81D5-C0243350C56C}"/>
              </a:ext>
            </a:extLst>
          </p:cNvPr>
          <p:cNvSpPr/>
          <p:nvPr userDrawn="1"/>
        </p:nvSpPr>
        <p:spPr>
          <a:xfrm>
            <a:off x="10111737" y="0"/>
            <a:ext cx="2080263" cy="6858000"/>
          </a:xfrm>
          <a:prstGeom prst="rect">
            <a:avLst/>
          </a:prstGeom>
          <a:solidFill>
            <a:srgbClr val="2A35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9D7D1AD8-B5A5-40B8-A48E-601002B17D1E}"/>
              </a:ext>
            </a:extLst>
          </p:cNvPr>
          <p:cNvSpPr/>
          <p:nvPr userDrawn="1"/>
        </p:nvSpPr>
        <p:spPr>
          <a:xfrm>
            <a:off x="9041651" y="2358913"/>
            <a:ext cx="2140172" cy="2140173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2A3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68BDF0A-AB2A-4F45-A411-53D58B4DAC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83" y="3158161"/>
            <a:ext cx="1967108" cy="5502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B440515-6C42-463B-8407-05328218B733}"/>
              </a:ext>
            </a:extLst>
          </p:cNvPr>
          <p:cNvGrpSpPr/>
          <p:nvPr userDrawn="1"/>
        </p:nvGrpSpPr>
        <p:grpSpPr>
          <a:xfrm>
            <a:off x="107642" y="6264364"/>
            <a:ext cx="3118104" cy="404862"/>
            <a:chOff x="4791789" y="6193908"/>
            <a:chExt cx="3891465" cy="4735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A58F8D-AD19-4CCD-8F34-500E57E146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ADA40B-99FD-4178-8B3A-F4FE1D526E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452EF4C-02F1-4AE3-8DCE-1FD12DE7C637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5945595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x right +Inser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59D3B40-53B5-4305-81D5-C0243350C56C}"/>
              </a:ext>
            </a:extLst>
          </p:cNvPr>
          <p:cNvSpPr/>
          <p:nvPr userDrawn="1"/>
        </p:nvSpPr>
        <p:spPr>
          <a:xfrm>
            <a:off x="10111737" y="0"/>
            <a:ext cx="2080263" cy="6858000"/>
          </a:xfrm>
          <a:prstGeom prst="rect">
            <a:avLst/>
          </a:prstGeom>
          <a:solidFill>
            <a:srgbClr val="2A35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68BDF0A-AB2A-4F45-A411-53D58B4DAC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4" y="223422"/>
            <a:ext cx="1967108" cy="55024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CA0392-453A-4CA0-BDFF-8A239F9F1B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09" y="1758357"/>
            <a:ext cx="8551013" cy="411528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Insert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BE67EA-E46D-4CA0-BF5A-8183EADD7065}"/>
              </a:ext>
            </a:extLst>
          </p:cNvPr>
          <p:cNvGrpSpPr/>
          <p:nvPr userDrawn="1"/>
        </p:nvGrpSpPr>
        <p:grpSpPr>
          <a:xfrm>
            <a:off x="3459475" y="6210121"/>
            <a:ext cx="3891465" cy="473592"/>
            <a:chOff x="4791789" y="6193908"/>
            <a:chExt cx="3891465" cy="4735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AD0EC2-0566-4F83-9C6E-E08BA54FDA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778513-2D83-4CC4-AC36-AA8985A413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1AB5608-A50D-4CE1-9DA8-3E93CA0E5F23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2060105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x left +Inser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59D3B40-53B5-4305-81D5-C0243350C56C}"/>
              </a:ext>
            </a:extLst>
          </p:cNvPr>
          <p:cNvSpPr/>
          <p:nvPr userDrawn="1"/>
        </p:nvSpPr>
        <p:spPr>
          <a:xfrm>
            <a:off x="0" y="0"/>
            <a:ext cx="2080263" cy="6858000"/>
          </a:xfrm>
          <a:prstGeom prst="rect">
            <a:avLst/>
          </a:prstGeom>
          <a:solidFill>
            <a:srgbClr val="2A35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68BDF0A-AB2A-4F45-A411-53D58B4DAC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215" y="234055"/>
            <a:ext cx="1967108" cy="55024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CA0392-453A-4CA0-BDFF-8A239F9F1B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34598" y="1535588"/>
            <a:ext cx="8551013" cy="411528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Insert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B59E39-456D-49F3-9494-D84BD4057E47}"/>
              </a:ext>
            </a:extLst>
          </p:cNvPr>
          <p:cNvGrpSpPr/>
          <p:nvPr userDrawn="1"/>
        </p:nvGrpSpPr>
        <p:grpSpPr>
          <a:xfrm>
            <a:off x="5415865" y="6253840"/>
            <a:ext cx="3891465" cy="473592"/>
            <a:chOff x="4791789" y="6193908"/>
            <a:chExt cx="3891465" cy="4735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0B7208-0648-46E9-A613-673B5CFBBFE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BC3129-5B1F-4EB9-815B-5F107C653B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D0C3B56-01F3-450C-AD3F-171BF5B1641D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0757314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0B6139-17E1-49F0-BFE5-033B13DEA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705" y="290093"/>
            <a:ext cx="2307082" cy="100866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B7CD1452-273D-4D8F-A90B-B4E599A507E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44247" y="481835"/>
            <a:ext cx="8626235" cy="864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Add Title</a:t>
            </a:r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7DC5B00-8D82-4F1D-92DF-49003B3075D0}"/>
              </a:ext>
            </a:extLst>
          </p:cNvPr>
          <p:cNvGrpSpPr/>
          <p:nvPr userDrawn="1"/>
        </p:nvGrpSpPr>
        <p:grpSpPr>
          <a:xfrm>
            <a:off x="1401181" y="5710720"/>
            <a:ext cx="7986521" cy="937428"/>
            <a:chOff x="3828746" y="5729808"/>
            <a:chExt cx="8220788" cy="94730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DF91824-60D5-4D8B-8DEB-7142B845F1E7}"/>
                </a:ext>
              </a:extLst>
            </p:cNvPr>
            <p:cNvGrpSpPr/>
            <p:nvPr userDrawn="1"/>
          </p:nvGrpSpPr>
          <p:grpSpPr>
            <a:xfrm>
              <a:off x="3872435" y="5729808"/>
              <a:ext cx="8177099" cy="918215"/>
              <a:chOff x="3892908" y="5631884"/>
              <a:chExt cx="8177099" cy="918215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4B39E7E4-1FAA-4C5F-B756-F0361BA8379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4931802" y="5715933"/>
                <a:ext cx="1028160" cy="274979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07BF8315-8270-4D36-999F-5742D050FB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4575805" y="6206044"/>
                <a:ext cx="870077" cy="255223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C5874EF-D983-4909-8671-871854EB76B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t="27792" b="34050"/>
              <a:stretch/>
            </p:blipFill>
            <p:spPr>
              <a:xfrm>
                <a:off x="3892908" y="5645388"/>
                <a:ext cx="862352" cy="329059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34665C9-68F0-4078-BFDA-4629523E889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l="-1" t="38838" r="-1651" b="44365"/>
              <a:stretch/>
            </p:blipFill>
            <p:spPr>
              <a:xfrm>
                <a:off x="8648235" y="5770447"/>
                <a:ext cx="1427304" cy="235853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70476F83-9ED9-4ACD-A7AD-2AB412BDF5F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t="34346" b="47781"/>
              <a:stretch/>
            </p:blipFill>
            <p:spPr>
              <a:xfrm>
                <a:off x="6050145" y="5631884"/>
                <a:ext cx="1941630" cy="347022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93D26685-040E-4140-B5E8-1F5A2FC69B6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t="27402" b="21004"/>
              <a:stretch/>
            </p:blipFill>
            <p:spPr>
              <a:xfrm>
                <a:off x="10165347" y="5715933"/>
                <a:ext cx="635685" cy="327977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CD5B98D4-ED2B-4768-8C35-816FF849052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t="32425" b="39663"/>
              <a:stretch/>
            </p:blipFill>
            <p:spPr>
              <a:xfrm>
                <a:off x="10890840" y="5700546"/>
                <a:ext cx="1095417" cy="305754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DC01429C-5117-4FDF-9AE6-0D3C67A5D37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/>
              <a:srcRect t="35795" b="36841"/>
              <a:stretch/>
            </p:blipFill>
            <p:spPr>
              <a:xfrm>
                <a:off x="5562328" y="6206044"/>
                <a:ext cx="1257320" cy="344055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E166EB23-6D86-40A0-B11D-6C519069C48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l="-14759" t="16816" r="-1768" b="14191"/>
              <a:stretch/>
            </p:blipFill>
            <p:spPr>
              <a:xfrm>
                <a:off x="7936734" y="5645388"/>
                <a:ext cx="674925" cy="402521"/>
              </a:xfrm>
              <a:prstGeom prst="rect">
                <a:avLst/>
              </a:prstGeom>
            </p:spPr>
          </p:pic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60ABD944-EE9F-4DFC-A8C9-CE9BA18E3FC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/>
              <a:srcRect t="36346" b="33856"/>
              <a:stretch/>
            </p:blipFill>
            <p:spPr>
              <a:xfrm>
                <a:off x="9156248" y="6193315"/>
                <a:ext cx="1392180" cy="327977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2ABFF731-1445-4B08-80F0-9C2877F0B80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3"/>
              <a:srcRect t="34919" b="30487"/>
              <a:stretch/>
            </p:blipFill>
            <p:spPr>
              <a:xfrm>
                <a:off x="7020960" y="6228221"/>
                <a:ext cx="866332" cy="299700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0558B82C-7539-453D-8D74-2766D3CC8CA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4"/>
              <a:srcRect t="37407" b="37445"/>
              <a:stretch/>
            </p:blipFill>
            <p:spPr>
              <a:xfrm>
                <a:off x="8088604" y="6216303"/>
                <a:ext cx="991810" cy="249425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50E57A79-7C46-4B32-B286-587C4E0E9C0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/>
              <a:srcRect t="35114" b="43737"/>
              <a:stretch/>
            </p:blipFill>
            <p:spPr>
              <a:xfrm>
                <a:off x="10703108" y="6204149"/>
                <a:ext cx="1366899" cy="289080"/>
              </a:xfrm>
              <a:prstGeom prst="rect">
                <a:avLst/>
              </a:prstGeom>
            </p:spPr>
          </p:pic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AC04DD22-B7C3-4DD9-A345-00F2E78EC3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3828746" y="6037761"/>
              <a:ext cx="639355" cy="639355"/>
            </a:xfrm>
            <a:prstGeom prst="rect">
              <a:avLst/>
            </a:prstGeom>
          </p:spPr>
        </p:pic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C2D9BE93-9C1D-4396-A6CF-9894799E4E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41079" b="34959"/>
          <a:stretch/>
        </p:blipFill>
        <p:spPr>
          <a:xfrm>
            <a:off x="9306339" y="5698467"/>
            <a:ext cx="1660827" cy="41998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62652420-0AF0-49D4-A2A0-B7FC6D0FE4C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464351" y="6203643"/>
            <a:ext cx="1430292" cy="39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89846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with content and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0B6139-17E1-49F0-BFE5-033B13DEA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705" y="290093"/>
            <a:ext cx="2307082" cy="100866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B7CD1452-273D-4D8F-A90B-B4E599A507E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44247" y="481835"/>
            <a:ext cx="8626235" cy="864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Add Title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1E8FA-1F1F-499E-9331-3C848E22F97A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444247" y="1703475"/>
            <a:ext cx="11471540" cy="32619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Content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C9A381E-1E78-4F81-9F89-1F2DB78B4C3C}"/>
              </a:ext>
            </a:extLst>
          </p:cNvPr>
          <p:cNvGrpSpPr/>
          <p:nvPr userDrawn="1"/>
        </p:nvGrpSpPr>
        <p:grpSpPr>
          <a:xfrm>
            <a:off x="1343077" y="5762475"/>
            <a:ext cx="7986521" cy="937428"/>
            <a:chOff x="3828746" y="5729808"/>
            <a:chExt cx="8220788" cy="947308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400AD39-CE09-4CD3-ABDA-7517A1B7470D}"/>
                </a:ext>
              </a:extLst>
            </p:cNvPr>
            <p:cNvGrpSpPr/>
            <p:nvPr userDrawn="1"/>
          </p:nvGrpSpPr>
          <p:grpSpPr>
            <a:xfrm>
              <a:off x="3872435" y="5729808"/>
              <a:ext cx="8177099" cy="918215"/>
              <a:chOff x="3892908" y="5631884"/>
              <a:chExt cx="8177099" cy="918215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BEB548BC-7A70-4651-AEA1-7FA9BD1607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4931802" y="5715933"/>
                <a:ext cx="1028160" cy="274979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FF3373A8-BFD2-40F7-8945-082177BCE7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4575805" y="6206044"/>
                <a:ext cx="870077" cy="255223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DAD007C0-4127-4E97-B32D-074F72974D7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t="27792" b="34050"/>
              <a:stretch/>
            </p:blipFill>
            <p:spPr>
              <a:xfrm>
                <a:off x="3892908" y="5645388"/>
                <a:ext cx="862352" cy="329059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C6A95EB6-A1A5-4C93-A9EE-BB3C988532D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l="-1" t="38838" r="-1651" b="44365"/>
              <a:stretch/>
            </p:blipFill>
            <p:spPr>
              <a:xfrm>
                <a:off x="8648235" y="5770447"/>
                <a:ext cx="1427304" cy="235853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77A4CFF-94AF-42D9-A752-5412EB3EDA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t="34346" b="47781"/>
              <a:stretch/>
            </p:blipFill>
            <p:spPr>
              <a:xfrm>
                <a:off x="6050145" y="5631884"/>
                <a:ext cx="1941630" cy="347022"/>
              </a:xfrm>
              <a:prstGeom prst="rect">
                <a:avLst/>
              </a:prstGeom>
            </p:spPr>
          </p:pic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5FE2FF26-32B6-48C0-B0CD-E04F5F72038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t="27402" b="21004"/>
              <a:stretch/>
            </p:blipFill>
            <p:spPr>
              <a:xfrm>
                <a:off x="10165347" y="5715933"/>
                <a:ext cx="635685" cy="327977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CD133BF7-CD4D-4604-A80E-322AE2A400C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t="32425" b="39663"/>
              <a:stretch/>
            </p:blipFill>
            <p:spPr>
              <a:xfrm>
                <a:off x="10890840" y="5700546"/>
                <a:ext cx="1095417" cy="305754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4FA46511-EC77-43E7-AD09-1502EA8CA0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/>
              <a:srcRect t="35795" b="36841"/>
              <a:stretch/>
            </p:blipFill>
            <p:spPr>
              <a:xfrm>
                <a:off x="5562328" y="6206044"/>
                <a:ext cx="1257320" cy="344055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666E95C2-D432-491B-883F-6C5A42E0453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l="-14759" t="16816" r="-1768" b="14191"/>
              <a:stretch/>
            </p:blipFill>
            <p:spPr>
              <a:xfrm>
                <a:off x="7936734" y="5645388"/>
                <a:ext cx="674925" cy="402521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0873FA2B-826A-485D-AF96-27E673F687B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/>
              <a:srcRect t="36346" b="33856"/>
              <a:stretch/>
            </p:blipFill>
            <p:spPr>
              <a:xfrm>
                <a:off x="9156248" y="6193315"/>
                <a:ext cx="1392180" cy="327977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37CFA171-2E2A-487D-A43E-AA76A1CD023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3"/>
              <a:srcRect t="34919" b="30487"/>
              <a:stretch/>
            </p:blipFill>
            <p:spPr>
              <a:xfrm>
                <a:off x="7020960" y="6228221"/>
                <a:ext cx="866332" cy="299700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B01E2531-2E84-485E-A8EB-243E1C33E17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4"/>
              <a:srcRect t="37407" b="37445"/>
              <a:stretch/>
            </p:blipFill>
            <p:spPr>
              <a:xfrm>
                <a:off x="8088604" y="6216303"/>
                <a:ext cx="991810" cy="249425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085A1B35-2C0C-404D-BD85-3586589D45F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/>
              <a:srcRect t="35114" b="43737"/>
              <a:stretch/>
            </p:blipFill>
            <p:spPr>
              <a:xfrm>
                <a:off x="10703108" y="6204149"/>
                <a:ext cx="1366899" cy="289080"/>
              </a:xfrm>
              <a:prstGeom prst="rect">
                <a:avLst/>
              </a:prstGeom>
            </p:spPr>
          </p:pic>
        </p:grp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78FF77A1-C925-4C4F-A059-2D5C3DB6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3828746" y="6037761"/>
              <a:ext cx="639355" cy="639355"/>
            </a:xfrm>
            <a:prstGeom prst="rect">
              <a:avLst/>
            </a:prstGeom>
          </p:spPr>
        </p:pic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F0A2C300-AA35-482B-9847-CA73C940E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41079" b="34959"/>
          <a:stretch/>
        </p:blipFill>
        <p:spPr>
          <a:xfrm>
            <a:off x="9319700" y="5762475"/>
            <a:ext cx="1660827" cy="41998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8EC046A6-1BDE-439D-A912-BB65BF7B43B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479870" y="6267154"/>
            <a:ext cx="1430292" cy="39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14050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with content  and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0B6139-17E1-49F0-BFE5-033B13DEA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705" y="290093"/>
            <a:ext cx="2307082" cy="100866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1E8FA-1F1F-499E-9331-3C848E22F97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8838" y="244888"/>
            <a:ext cx="11748236" cy="49053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Content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2F071B-E40C-4F70-B628-FA151EEB4C67}"/>
              </a:ext>
            </a:extLst>
          </p:cNvPr>
          <p:cNvGrpSpPr/>
          <p:nvPr userDrawn="1"/>
        </p:nvGrpSpPr>
        <p:grpSpPr>
          <a:xfrm>
            <a:off x="1209157" y="5774728"/>
            <a:ext cx="7986521" cy="937428"/>
            <a:chOff x="3828746" y="5729808"/>
            <a:chExt cx="8220788" cy="94730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EBCB777-5F9C-4AF8-A734-E375CF188C8F}"/>
                </a:ext>
              </a:extLst>
            </p:cNvPr>
            <p:cNvGrpSpPr/>
            <p:nvPr userDrawn="1"/>
          </p:nvGrpSpPr>
          <p:grpSpPr>
            <a:xfrm>
              <a:off x="3872435" y="5729808"/>
              <a:ext cx="8177099" cy="918215"/>
              <a:chOff x="3892908" y="5631884"/>
              <a:chExt cx="8177099" cy="918215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5B35B6D-D117-45CF-8EF9-8249161D0C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4931802" y="5715933"/>
                <a:ext cx="1028160" cy="27497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92A4E72-02AF-4AB3-A0E0-C374E065FC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4575805" y="6206044"/>
                <a:ext cx="870077" cy="255223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F040AB0-B901-4966-8FB7-D1FB9559CC6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t="27792" b="34050"/>
              <a:stretch/>
            </p:blipFill>
            <p:spPr>
              <a:xfrm>
                <a:off x="3892908" y="5645388"/>
                <a:ext cx="862352" cy="329059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A1848DF-7334-4DAC-8F75-DAD8F310E20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l="-1" t="38838" r="-1651" b="44365"/>
              <a:stretch/>
            </p:blipFill>
            <p:spPr>
              <a:xfrm>
                <a:off x="8648235" y="5770447"/>
                <a:ext cx="1427304" cy="235853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1C6CEBCB-37E0-42FE-AAA1-4707E7F8CAF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t="34346" b="47781"/>
              <a:stretch/>
            </p:blipFill>
            <p:spPr>
              <a:xfrm>
                <a:off x="6050145" y="5631884"/>
                <a:ext cx="1941630" cy="347022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6B72767C-4DF7-4DCE-9594-DE64A25459A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t="27402" b="21004"/>
              <a:stretch/>
            </p:blipFill>
            <p:spPr>
              <a:xfrm>
                <a:off x="10165347" y="5715933"/>
                <a:ext cx="635685" cy="327977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4FE7D28A-E833-4222-8E8B-9819A80BC98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t="32425" b="39663"/>
              <a:stretch/>
            </p:blipFill>
            <p:spPr>
              <a:xfrm>
                <a:off x="10890840" y="5700546"/>
                <a:ext cx="1095417" cy="305754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F445F8CB-1EE5-4221-BC92-70035692643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/>
              <a:srcRect t="35795" b="36841"/>
              <a:stretch/>
            </p:blipFill>
            <p:spPr>
              <a:xfrm>
                <a:off x="5562328" y="6206044"/>
                <a:ext cx="1257320" cy="344055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FF17FFA5-53A9-45E5-9D17-402AA1DDC1B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l="-14759" t="16816" r="-1768" b="14191"/>
              <a:stretch/>
            </p:blipFill>
            <p:spPr>
              <a:xfrm>
                <a:off x="7936734" y="5645388"/>
                <a:ext cx="674925" cy="40252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DDB37EA5-6AA3-468E-9435-04A77275A75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/>
              <a:srcRect t="36346" b="33856"/>
              <a:stretch/>
            </p:blipFill>
            <p:spPr>
              <a:xfrm>
                <a:off x="9156248" y="6193315"/>
                <a:ext cx="1392180" cy="327977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9ED1C94F-8EC2-4F81-987B-8AB42C81655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3"/>
              <a:srcRect t="34919" b="30487"/>
              <a:stretch/>
            </p:blipFill>
            <p:spPr>
              <a:xfrm>
                <a:off x="7020960" y="6228221"/>
                <a:ext cx="866332" cy="29970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8323FD45-CFCF-4BE4-9D7E-13617B03C44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4"/>
              <a:srcRect t="37407" b="37445"/>
              <a:stretch/>
            </p:blipFill>
            <p:spPr>
              <a:xfrm>
                <a:off x="8088604" y="6216303"/>
                <a:ext cx="991810" cy="249425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AFE31061-2975-48A1-9B7A-49F6A7FEA20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/>
              <a:srcRect t="35114" b="43737"/>
              <a:stretch/>
            </p:blipFill>
            <p:spPr>
              <a:xfrm>
                <a:off x="10703108" y="6204149"/>
                <a:ext cx="1366899" cy="289080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6730CC0-8562-45E4-8209-ECDD91C8A6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3828746" y="6037761"/>
              <a:ext cx="639355" cy="639355"/>
            </a:xfrm>
            <a:prstGeom prst="rect">
              <a:avLst/>
            </a:prstGeom>
          </p:spPr>
        </p:pic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9DBD58C8-1638-4121-B2FF-31307616C4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41079" b="34959"/>
          <a:stretch/>
        </p:blipFill>
        <p:spPr>
          <a:xfrm>
            <a:off x="9114315" y="5762475"/>
            <a:ext cx="1660827" cy="41998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382B5F0-B310-413C-9563-4ED2A82FCD5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272327" y="6267651"/>
            <a:ext cx="1430292" cy="39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22046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width with content  and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0B6139-17E1-49F0-BFE5-033B13DEA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5634459"/>
            <a:ext cx="2010868" cy="87916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1E8FA-1F1F-499E-9331-3C848E22F97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53531" y="650577"/>
            <a:ext cx="11640758" cy="380205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Content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71EACA-027B-44E8-9079-6EDC18C85ACD}"/>
              </a:ext>
            </a:extLst>
          </p:cNvPr>
          <p:cNvGrpSpPr/>
          <p:nvPr userDrawn="1"/>
        </p:nvGrpSpPr>
        <p:grpSpPr>
          <a:xfrm>
            <a:off x="2461885" y="5634459"/>
            <a:ext cx="9565985" cy="949681"/>
            <a:chOff x="2461885" y="5634459"/>
            <a:chExt cx="9565985" cy="94968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0B1DE1D-EFC9-4F96-83DF-D341334D47D4}"/>
                </a:ext>
              </a:extLst>
            </p:cNvPr>
            <p:cNvGrpSpPr/>
            <p:nvPr userDrawn="1"/>
          </p:nvGrpSpPr>
          <p:grpSpPr>
            <a:xfrm>
              <a:off x="2461885" y="5646712"/>
              <a:ext cx="7986521" cy="937428"/>
              <a:chOff x="3828746" y="5729808"/>
              <a:chExt cx="8220788" cy="94730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3609199-7F99-4D9F-AB59-87627A005DBB}"/>
                  </a:ext>
                </a:extLst>
              </p:cNvPr>
              <p:cNvGrpSpPr/>
              <p:nvPr userDrawn="1"/>
            </p:nvGrpSpPr>
            <p:grpSpPr>
              <a:xfrm>
                <a:off x="3872435" y="5729808"/>
                <a:ext cx="8177099" cy="918215"/>
                <a:chOff x="3892908" y="5631884"/>
                <a:chExt cx="8177099" cy="918215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1989ADB5-1E9D-496E-BE48-594A8836E57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31802" y="5715933"/>
                  <a:ext cx="1028160" cy="274979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9A77932A-3DBA-45DF-88DD-6F86810B687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75805" y="6206044"/>
                  <a:ext cx="870077" cy="255223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41838088-E388-4CB0-AB5A-B277B076B12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/>
                <a:srcRect t="27792" b="34050"/>
                <a:stretch/>
              </p:blipFill>
              <p:spPr>
                <a:xfrm>
                  <a:off x="3892908" y="5645388"/>
                  <a:ext cx="862352" cy="329059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C4B443FD-AA2D-479C-89F9-46866FD87B0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l="-1" t="38838" r="-1651" b="44365"/>
                <a:stretch/>
              </p:blipFill>
              <p:spPr>
                <a:xfrm>
                  <a:off x="8648235" y="5770447"/>
                  <a:ext cx="1427304" cy="23585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93413B52-4D54-4810-A1CB-2DFE0CA625E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/>
                <a:srcRect t="34346" b="47781"/>
                <a:stretch/>
              </p:blipFill>
              <p:spPr>
                <a:xfrm>
                  <a:off x="6050145" y="5631884"/>
                  <a:ext cx="1941630" cy="347022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43B09A9B-F897-4CAF-A408-49C7F474B7B6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/>
                <a:srcRect t="27402" b="21004"/>
                <a:stretch/>
              </p:blipFill>
              <p:spPr>
                <a:xfrm>
                  <a:off x="10165347" y="5715933"/>
                  <a:ext cx="635685" cy="327977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45C58C58-6E4E-48CA-A982-499CDA92F40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9"/>
                <a:srcRect t="32425" b="39663"/>
                <a:stretch/>
              </p:blipFill>
              <p:spPr>
                <a:xfrm>
                  <a:off x="10890840" y="5700546"/>
                  <a:ext cx="1095417" cy="305754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3552828F-1E59-4609-9AD9-ECB477DB7C0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0"/>
                <a:srcRect t="35795" b="36841"/>
                <a:stretch/>
              </p:blipFill>
              <p:spPr>
                <a:xfrm>
                  <a:off x="5562328" y="6206044"/>
                  <a:ext cx="1257320" cy="344055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1D2B1153-7B6B-4D32-BE41-EEEE9D17AA8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1"/>
                <a:srcRect l="-14759" t="16816" r="-1768" b="14191"/>
                <a:stretch/>
              </p:blipFill>
              <p:spPr>
                <a:xfrm>
                  <a:off x="7936734" y="5645388"/>
                  <a:ext cx="674925" cy="402521"/>
                </a:xfrm>
                <a:prstGeom prst="rect">
                  <a:avLst/>
                </a:prstGeom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C7333183-D345-47E7-8064-2B7E8620EDE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2"/>
                <a:srcRect t="36346" b="33856"/>
                <a:stretch/>
              </p:blipFill>
              <p:spPr>
                <a:xfrm>
                  <a:off x="9156248" y="6193315"/>
                  <a:ext cx="1392180" cy="327977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80E0EAED-0F55-4DAE-A1B0-5E1387A627B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3"/>
                <a:srcRect t="34919" b="30487"/>
                <a:stretch/>
              </p:blipFill>
              <p:spPr>
                <a:xfrm>
                  <a:off x="7020960" y="6228221"/>
                  <a:ext cx="866332" cy="299700"/>
                </a:xfrm>
                <a:prstGeom prst="rect">
                  <a:avLst/>
                </a:prstGeom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290EFC16-5D80-434C-967B-BC9921C7642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4"/>
                <a:srcRect t="37407" b="37445"/>
                <a:stretch/>
              </p:blipFill>
              <p:spPr>
                <a:xfrm>
                  <a:off x="8088604" y="6216303"/>
                  <a:ext cx="991810" cy="249425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77039932-4647-410C-88B6-5D5A22F5291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5"/>
                <a:srcRect t="35114" b="43737"/>
                <a:stretch/>
              </p:blipFill>
              <p:spPr>
                <a:xfrm>
                  <a:off x="10703108" y="6204149"/>
                  <a:ext cx="1366899" cy="289080"/>
                </a:xfrm>
                <a:prstGeom prst="rect">
                  <a:avLst/>
                </a:prstGeom>
              </p:spPr>
            </p:pic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9A800DB-E090-42B2-8813-3CDC40A045B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/>
              <a:stretch>
                <a:fillRect/>
              </a:stretch>
            </p:blipFill>
            <p:spPr>
              <a:xfrm>
                <a:off x="3828746" y="6037761"/>
                <a:ext cx="639355" cy="639355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58B6B3D-92F0-4CDE-8FCA-235A5713A4E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/>
            <a:srcRect t="41079" b="34959"/>
            <a:stretch/>
          </p:blipFill>
          <p:spPr>
            <a:xfrm>
              <a:off x="10367043" y="5634459"/>
              <a:ext cx="1660827" cy="41998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B378B79-FD24-4B60-BB22-CB5D0A3DA5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10557692" y="6104963"/>
              <a:ext cx="1430292" cy="3941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5463081"/>
      </p:ext>
    </p:extLst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insert pic and content with Partn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0B6139-17E1-49F0-BFE5-033B13DEA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3" y="5590407"/>
            <a:ext cx="2097397" cy="91699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1E8FA-1F1F-499E-9331-3C848E22F97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618051" y="1337219"/>
            <a:ext cx="5162823" cy="3912569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Add Content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750C1AB-8BB5-4DCA-A457-136F168B50A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2017" y="1364938"/>
            <a:ext cx="5820430" cy="385713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Insert Picture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707DFD6-564D-415D-BD97-F7FAE4D7E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476" y="185375"/>
            <a:ext cx="11268398" cy="864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Add Title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7B169B-D2E4-4D5D-ABE2-9974E7745D6F}"/>
              </a:ext>
            </a:extLst>
          </p:cNvPr>
          <p:cNvGrpSpPr/>
          <p:nvPr userDrawn="1"/>
        </p:nvGrpSpPr>
        <p:grpSpPr>
          <a:xfrm>
            <a:off x="3102245" y="5572264"/>
            <a:ext cx="8562092" cy="935134"/>
            <a:chOff x="3102245" y="5572264"/>
            <a:chExt cx="8562092" cy="93513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B0A123B-E2E8-48D3-B620-4C77BC7F5718}"/>
                </a:ext>
              </a:extLst>
            </p:cNvPr>
            <p:cNvGrpSpPr/>
            <p:nvPr userDrawn="1"/>
          </p:nvGrpSpPr>
          <p:grpSpPr>
            <a:xfrm>
              <a:off x="3102245" y="5632637"/>
              <a:ext cx="7012292" cy="874761"/>
              <a:chOff x="3828746" y="5729808"/>
              <a:chExt cx="8220788" cy="947308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2BF60C9-D6CC-461D-9D0A-BC33957C5D04}"/>
                  </a:ext>
                </a:extLst>
              </p:cNvPr>
              <p:cNvGrpSpPr/>
              <p:nvPr userDrawn="1"/>
            </p:nvGrpSpPr>
            <p:grpSpPr>
              <a:xfrm>
                <a:off x="3872435" y="5729808"/>
                <a:ext cx="8177099" cy="918215"/>
                <a:chOff x="3892908" y="5631884"/>
                <a:chExt cx="8177099" cy="918215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FFCE0EDC-39F6-4021-BF1C-40849603120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31802" y="5715933"/>
                  <a:ext cx="1028160" cy="274979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A911EB84-340E-4273-B233-429061A01903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75805" y="6206044"/>
                  <a:ext cx="870077" cy="255223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CA5F8665-734A-4C5C-B2C5-25A9FB5416B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/>
                <a:srcRect t="27792" b="34050"/>
                <a:stretch/>
              </p:blipFill>
              <p:spPr>
                <a:xfrm>
                  <a:off x="3892908" y="5645388"/>
                  <a:ext cx="862352" cy="329059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F85C2A35-C2C1-4E14-95DD-EEDDB52A1ED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l="-1" t="38838" r="-1651" b="44365"/>
                <a:stretch/>
              </p:blipFill>
              <p:spPr>
                <a:xfrm>
                  <a:off x="8648235" y="5770447"/>
                  <a:ext cx="1427304" cy="235853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5CFF3E0D-0E5A-4309-9FD8-8F7F099DDE9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/>
                <a:srcRect t="34346" b="47781"/>
                <a:stretch/>
              </p:blipFill>
              <p:spPr>
                <a:xfrm>
                  <a:off x="6050145" y="5631884"/>
                  <a:ext cx="1941630" cy="347022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D140EC5F-4144-42A0-B86E-A377B1E2A3E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/>
                <a:srcRect t="27402" b="21004"/>
                <a:stretch/>
              </p:blipFill>
              <p:spPr>
                <a:xfrm>
                  <a:off x="10165347" y="5715933"/>
                  <a:ext cx="635685" cy="327977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42F8F93D-F283-47CD-8F7D-DB4363C745C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9"/>
                <a:srcRect t="32425" b="39663"/>
                <a:stretch/>
              </p:blipFill>
              <p:spPr>
                <a:xfrm>
                  <a:off x="10890840" y="5700546"/>
                  <a:ext cx="1095417" cy="305754"/>
                </a:xfrm>
                <a:prstGeom prst="rect">
                  <a:avLst/>
                </a:prstGeom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104B5A98-8CAB-4482-9AF3-6FFB407B4AA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0"/>
                <a:srcRect t="35795" b="36841"/>
                <a:stretch/>
              </p:blipFill>
              <p:spPr>
                <a:xfrm>
                  <a:off x="5562328" y="6206044"/>
                  <a:ext cx="1257320" cy="344055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2D2D9133-4C25-4A42-8C1E-D2E8A4E6E596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1"/>
                <a:srcRect l="-14759" t="16816" r="-1768" b="14191"/>
                <a:stretch/>
              </p:blipFill>
              <p:spPr>
                <a:xfrm>
                  <a:off x="7936734" y="5645388"/>
                  <a:ext cx="674925" cy="402521"/>
                </a:xfrm>
                <a:prstGeom prst="rect">
                  <a:avLst/>
                </a:prstGeom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5DC352D6-A836-455F-85ED-A4753BE8D61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2"/>
                <a:srcRect t="36346" b="33856"/>
                <a:stretch/>
              </p:blipFill>
              <p:spPr>
                <a:xfrm>
                  <a:off x="9156248" y="6193315"/>
                  <a:ext cx="1392180" cy="32797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E2F137CE-0B02-450D-9E63-5E3B9ED3BE2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3"/>
                <a:srcRect t="34919" b="30487"/>
                <a:stretch/>
              </p:blipFill>
              <p:spPr>
                <a:xfrm>
                  <a:off x="7020960" y="6228221"/>
                  <a:ext cx="866332" cy="299700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F9ED1176-525B-4352-A1D4-91054C04180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4"/>
                <a:srcRect t="37407" b="37445"/>
                <a:stretch/>
              </p:blipFill>
              <p:spPr>
                <a:xfrm>
                  <a:off x="8088604" y="6216303"/>
                  <a:ext cx="991810" cy="249425"/>
                </a:xfrm>
                <a:prstGeom prst="rect">
                  <a:avLst/>
                </a:prstGeom>
              </p:spPr>
            </p:pic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04ABEC78-0322-4789-85AC-C2011C6C151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5"/>
                <a:srcRect t="35114" b="43737"/>
                <a:stretch/>
              </p:blipFill>
              <p:spPr>
                <a:xfrm>
                  <a:off x="10703108" y="6204149"/>
                  <a:ext cx="1366899" cy="289080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982FE5A-5969-4720-B3DE-13C350D1FA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/>
              <a:stretch>
                <a:fillRect/>
              </a:stretch>
            </p:blipFill>
            <p:spPr>
              <a:xfrm>
                <a:off x="3828746" y="6037761"/>
                <a:ext cx="639355" cy="639355"/>
              </a:xfrm>
              <a:prstGeom prst="rect">
                <a:avLst/>
              </a:prstGeom>
            </p:spPr>
          </p:pic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B6B71D8-46FD-4279-9423-E743026F0B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/>
            <a:srcRect t="41079" b="34959"/>
            <a:stretch/>
          </p:blipFill>
          <p:spPr>
            <a:xfrm>
              <a:off x="10114537" y="5572264"/>
              <a:ext cx="1549800" cy="391905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60CF6AF-7A1D-4F8E-9FA8-288E3C9A7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10246478" y="6096783"/>
              <a:ext cx="1334678" cy="367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6086112"/>
      </p:ext>
    </p:extLst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insert pic and content with Partn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0B6139-17E1-49F0-BFE5-033B13DEA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5" y="5672521"/>
            <a:ext cx="2163385" cy="945841"/>
          </a:xfrm>
          <a:prstGeom prst="rect">
            <a:avLst/>
          </a:prstGeom>
        </p:spPr>
      </p:pic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750C1AB-8BB5-4DCA-A457-136F168B50A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1400" y="1213176"/>
            <a:ext cx="3699474" cy="417520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707DFD6-564D-415D-BD97-F7FAE4D7E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476" y="185375"/>
            <a:ext cx="11268398" cy="864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Add Title</a:t>
            </a:r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C3F7C78-7858-4105-BDBA-FAD29AB2130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4421" y="2279353"/>
            <a:ext cx="7289334" cy="3109031"/>
          </a:xfrm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Body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B8E97-EDA5-4AB7-A7B3-B20385182C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955" y="1231020"/>
            <a:ext cx="7311800" cy="9144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rgbClr val="5DA129"/>
                </a:solidFill>
              </a:defRPr>
            </a:lvl1pPr>
          </a:lstStyle>
          <a:p>
            <a:pPr lvl="0"/>
            <a:r>
              <a:rPr lang="en-GB"/>
              <a:t>Add Subheading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5DDF6E1-21F4-4CDD-92D0-D130AD5FDEA4}"/>
              </a:ext>
            </a:extLst>
          </p:cNvPr>
          <p:cNvGrpSpPr/>
          <p:nvPr userDrawn="1"/>
        </p:nvGrpSpPr>
        <p:grpSpPr>
          <a:xfrm>
            <a:off x="2868118" y="5742403"/>
            <a:ext cx="7063019" cy="837154"/>
            <a:chOff x="3828746" y="5729808"/>
            <a:chExt cx="8220788" cy="94730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F848826-79AB-4253-9781-E2A9D83958F5}"/>
                </a:ext>
              </a:extLst>
            </p:cNvPr>
            <p:cNvGrpSpPr/>
            <p:nvPr userDrawn="1"/>
          </p:nvGrpSpPr>
          <p:grpSpPr>
            <a:xfrm>
              <a:off x="3872435" y="5729808"/>
              <a:ext cx="8177099" cy="918215"/>
              <a:chOff x="3892908" y="5631884"/>
              <a:chExt cx="8177099" cy="918215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D945E8D-8F3B-4975-B822-71F33EFE35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4931802" y="5715933"/>
                <a:ext cx="1028160" cy="274979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AD423CC-E063-464E-8B6C-CD80259B0E0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4575805" y="6206044"/>
                <a:ext cx="870077" cy="25522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65321D7-6ADF-4CB3-9729-9296F03A3F6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t="27792" b="34050"/>
              <a:stretch/>
            </p:blipFill>
            <p:spPr>
              <a:xfrm>
                <a:off x="3892908" y="5645388"/>
                <a:ext cx="862352" cy="32905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2433ECA-821A-4434-AA79-BD45095ACA4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l="-1" t="38838" r="-1651" b="44365"/>
              <a:stretch/>
            </p:blipFill>
            <p:spPr>
              <a:xfrm>
                <a:off x="8648235" y="5770447"/>
                <a:ext cx="1427304" cy="235853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180DB77-549B-4A0B-BDC4-60B8AED7423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t="34346" b="47781"/>
              <a:stretch/>
            </p:blipFill>
            <p:spPr>
              <a:xfrm>
                <a:off x="6050145" y="5631884"/>
                <a:ext cx="1941630" cy="347022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2CFFE5C-7B82-4A98-939B-F024AAB092D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t="27402" b="21004"/>
              <a:stretch/>
            </p:blipFill>
            <p:spPr>
              <a:xfrm>
                <a:off x="10165347" y="5715933"/>
                <a:ext cx="635685" cy="327977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DF4B1ED3-3BB4-4104-8901-8684B587F93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t="32425" b="39663"/>
              <a:stretch/>
            </p:blipFill>
            <p:spPr>
              <a:xfrm>
                <a:off x="10890840" y="5700546"/>
                <a:ext cx="1095417" cy="305754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8DF6FF22-E7EA-47C7-8743-E42B04252E9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/>
              <a:srcRect t="35795" b="36841"/>
              <a:stretch/>
            </p:blipFill>
            <p:spPr>
              <a:xfrm>
                <a:off x="5562328" y="6206044"/>
                <a:ext cx="1257320" cy="34405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7E4B395C-78A0-4F87-A8AF-248027889C7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l="-14759" t="16816" r="-1768" b="14191"/>
              <a:stretch/>
            </p:blipFill>
            <p:spPr>
              <a:xfrm>
                <a:off x="7936734" y="5645388"/>
                <a:ext cx="674925" cy="40252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670B34E6-9BD8-495F-8B00-FFA3AE4F78B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/>
              <a:srcRect t="36346" b="33856"/>
              <a:stretch/>
            </p:blipFill>
            <p:spPr>
              <a:xfrm>
                <a:off x="9156248" y="6193315"/>
                <a:ext cx="1392180" cy="327977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CB7AC038-07CC-453C-8343-4ECB41BC363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3"/>
              <a:srcRect t="34919" b="30487"/>
              <a:stretch/>
            </p:blipFill>
            <p:spPr>
              <a:xfrm>
                <a:off x="7020960" y="6228221"/>
                <a:ext cx="866332" cy="299700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1AB8CE5E-F9F3-45E9-BC40-0413B1911EC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4"/>
              <a:srcRect t="37407" b="37445"/>
              <a:stretch/>
            </p:blipFill>
            <p:spPr>
              <a:xfrm>
                <a:off x="8088604" y="6216303"/>
                <a:ext cx="991810" cy="249425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BD8237A8-86A2-4BAA-BFF6-583D1F300BB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/>
              <a:srcRect t="35114" b="43737"/>
              <a:stretch/>
            </p:blipFill>
            <p:spPr>
              <a:xfrm>
                <a:off x="10703108" y="6204149"/>
                <a:ext cx="1366899" cy="289080"/>
              </a:xfrm>
              <a:prstGeom prst="rect">
                <a:avLst/>
              </a:prstGeom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9DC27C1-A80E-437E-9D80-82944929E5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3828746" y="6037761"/>
              <a:ext cx="639355" cy="639355"/>
            </a:xfrm>
            <a:prstGeom prst="rect">
              <a:avLst/>
            </a:prstGeom>
          </p:spPr>
        </p:pic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822A1C5A-8F6A-4DD7-AB6F-694210FFA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41079" b="34959"/>
          <a:stretch/>
        </p:blipFill>
        <p:spPr>
          <a:xfrm>
            <a:off x="9931137" y="5672521"/>
            <a:ext cx="1778245" cy="44967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4EBD6F7-8DB6-4E6F-96F9-1B9B90778D0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103005" y="6158577"/>
            <a:ext cx="1434507" cy="39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60313"/>
      </p:ext>
    </p:extLst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47CB51-20E8-4276-8B68-15ABC1CDAB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DD7921E-CBBF-471F-8B3A-9C7B4C852E32}"/>
              </a:ext>
            </a:extLst>
          </p:cNvPr>
          <p:cNvGrpSpPr/>
          <p:nvPr userDrawn="1"/>
        </p:nvGrpSpPr>
        <p:grpSpPr>
          <a:xfrm>
            <a:off x="8949890" y="6355804"/>
            <a:ext cx="3118104" cy="404862"/>
            <a:chOff x="4791789" y="6193908"/>
            <a:chExt cx="3891465" cy="4735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4D47FB-2C61-405A-AB1A-57731949DD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4EAEF7-12CE-4F56-8AB0-18B9F60096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05E9301-CAE5-4714-82AF-7B4A16BF0FB2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7956986"/>
      </p:ext>
    </p:extLst>
  </p:cSld>
  <p:clrMapOvr>
    <a:masterClrMapping/>
  </p:clrMapOvr>
  <p:transition spd="slow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897F13-07AF-4D7C-964E-E494F73D71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67E75FF-E395-4309-83E9-AD3DFF90E3D9}"/>
              </a:ext>
            </a:extLst>
          </p:cNvPr>
          <p:cNvGrpSpPr/>
          <p:nvPr userDrawn="1"/>
        </p:nvGrpSpPr>
        <p:grpSpPr>
          <a:xfrm>
            <a:off x="8913314" y="6328372"/>
            <a:ext cx="3118104" cy="404862"/>
            <a:chOff x="4791789" y="6193908"/>
            <a:chExt cx="3891465" cy="4735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39F94A-B278-4DF9-9FDB-6207C5F7CF4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6F749C-2E1A-4D56-9B0F-63B85C52C1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6DBD91A-D9B1-4E57-8C92-D67F13BA0C88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626712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Climate data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6848B8-455D-496C-B1A3-E7BD6B7525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3A50643-A7B3-405C-ABEB-066F9CABA106}"/>
              </a:ext>
            </a:extLst>
          </p:cNvPr>
          <p:cNvGrpSpPr/>
          <p:nvPr userDrawn="1"/>
        </p:nvGrpSpPr>
        <p:grpSpPr>
          <a:xfrm>
            <a:off x="8922458" y="6355804"/>
            <a:ext cx="3118104" cy="404862"/>
            <a:chOff x="4791789" y="6193908"/>
            <a:chExt cx="3891465" cy="4735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E9B6AF-CAE0-4983-8DBE-B6482AA629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CB2DCA-7EA1-4E69-81AB-0DA7370F25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23C5B1A-19C7-43B8-9B7D-6C87BE8E4B1C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8258577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Diagr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CD1FA7-3008-4619-A554-4149124DEC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24723E0-07B5-4ED3-9F84-493BD8830F64}"/>
              </a:ext>
            </a:extLst>
          </p:cNvPr>
          <p:cNvGrpSpPr/>
          <p:nvPr userDrawn="1"/>
        </p:nvGrpSpPr>
        <p:grpSpPr>
          <a:xfrm>
            <a:off x="8867594" y="6337516"/>
            <a:ext cx="3118104" cy="404862"/>
            <a:chOff x="4791789" y="6193908"/>
            <a:chExt cx="3891465" cy="4735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E8822B-1300-4179-93A1-82F852ADEC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E8E368-0BC3-444A-9E73-B22308564F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6CADB4-0622-4190-AAA6-17DE06DCE1BE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6910371"/>
      </p:ext>
    </p:extLst>
  </p:cSld>
  <p:clrMapOvr>
    <a:masterClrMapping/>
  </p:clrMapOvr>
  <p:transition spd="slow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diagram mu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7E5C5E-B754-453D-9CFE-2D699419C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80115"/>
      </p:ext>
    </p:extLst>
  </p:cSld>
  <p:clrMapOvr>
    <a:masterClrMapping/>
  </p:clrMapOvr>
  <p:transition spd="slow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ck Photo - Greenland Ice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901A8-BB09-4842-B00B-B5868CFBBB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62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63052"/>
      </p:ext>
    </p:extLst>
  </p:cSld>
  <p:clrMapOvr>
    <a:masterClrMapping/>
  </p:clrMapOvr>
  <p:transition spd="slow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ock Photo - Sea 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876EC7-BF3E-4F55-B41A-FAA8B06041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3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04128"/>
      </p:ext>
    </p:extLst>
  </p:cSld>
  <p:clrMapOvr>
    <a:masterClrMapping/>
  </p:clrMapOvr>
  <p:transition spd="slow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ock Photo - Land F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32AAF5-A53B-410C-A0C3-A3557E728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96389"/>
            <a:ext cx="12192000" cy="815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94981"/>
      </p:ext>
    </p:extLst>
  </p:cSld>
  <p:clrMapOvr>
    <a:masterClrMapping/>
  </p:clrMapOvr>
  <p:transition spd="slow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ock Photo - Drou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206A6-0E8F-47CF-84F9-426A3D0D73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338" y="-1314450"/>
            <a:ext cx="12258675" cy="81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27302"/>
      </p:ext>
    </p:extLst>
  </p:cSld>
  <p:clrMapOvr>
    <a:masterClrMapping/>
  </p:clrMapOvr>
  <p:transition spd="slow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ock Photo - Methane wetla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CCF6F9-5562-4FC5-B65C-0C38A8C7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62925" y="-171450"/>
            <a:ext cx="14454925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71828"/>
      </p:ext>
    </p:extLst>
  </p:cSld>
  <p:clrMapOvr>
    <a:masterClrMapping/>
  </p:clrMapOvr>
  <p:transition spd="slow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PL 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625D-217C-B144-93D2-C19DE4F1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10009050" cy="12906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70C27-80D5-174D-A8CC-D917A524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FAB4E-81DB-904F-B241-4225778A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DA694-C7D3-9E4A-AD42-7A27C129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D77-8E63-5D4B-BDFE-7D086BEB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D2C6FA8-56B5-DF4F-AFCF-F7045C103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856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82C5D2-975B-F5EE-6828-48AC67B7B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E411-EC0A-4605-942C-8D2582875A81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F6608D-4814-7DA5-072C-EEA76F6F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04BAB-8850-6825-CD05-ECD4435D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7074-65D9-4439-B222-064E8F5B8C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01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ith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938E0B-4344-4A68-8A2E-8A967C355DCD}"/>
              </a:ext>
            </a:extLst>
          </p:cNvPr>
          <p:cNvSpPr/>
          <p:nvPr userDrawn="1"/>
        </p:nvSpPr>
        <p:spPr>
          <a:xfrm>
            <a:off x="-9562" y="0"/>
            <a:ext cx="3693160" cy="6858000"/>
          </a:xfrm>
          <a:prstGeom prst="rect">
            <a:avLst/>
          </a:prstGeom>
          <a:solidFill>
            <a:srgbClr val="2A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solidFill>
                <a:srgbClr val="2A3559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0B6139-17E1-49F0-BFE5-033B13DEA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99" y="1492645"/>
            <a:ext cx="5537938" cy="242121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EB44E-FB6E-4BD8-BC81-A9FC2574BF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00" y="2416522"/>
            <a:ext cx="3052135" cy="57345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Add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9340252-C6D5-4065-9354-1C3DC25DD5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800" y="3014740"/>
            <a:ext cx="3052135" cy="573456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Add organisation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EE905D-A0FA-444A-97A6-EDEB5C802769}"/>
              </a:ext>
            </a:extLst>
          </p:cNvPr>
          <p:cNvGrpSpPr/>
          <p:nvPr userDrawn="1"/>
        </p:nvGrpSpPr>
        <p:grpSpPr>
          <a:xfrm>
            <a:off x="3825672" y="5820802"/>
            <a:ext cx="8220788" cy="947308"/>
            <a:chOff x="3828746" y="5729808"/>
            <a:chExt cx="8220788" cy="94730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58B8642-1E02-4FD5-9AA5-759C631D2FD8}"/>
                </a:ext>
              </a:extLst>
            </p:cNvPr>
            <p:cNvGrpSpPr/>
            <p:nvPr userDrawn="1"/>
          </p:nvGrpSpPr>
          <p:grpSpPr>
            <a:xfrm>
              <a:off x="3872435" y="5729808"/>
              <a:ext cx="8177099" cy="918215"/>
              <a:chOff x="3892908" y="5631884"/>
              <a:chExt cx="8177099" cy="91821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F84EC75-A07F-41F5-A990-DDB16FE72FB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4931802" y="5715933"/>
                <a:ext cx="1028160" cy="274979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E6377EB-D6C9-4DED-B4CF-6D1AFC08676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4575805" y="6206044"/>
                <a:ext cx="870077" cy="255223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0CD6C5D-705C-48E0-A38C-5CBCF273B1E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t="27792" b="34050"/>
              <a:stretch/>
            </p:blipFill>
            <p:spPr>
              <a:xfrm>
                <a:off x="3892908" y="5645388"/>
                <a:ext cx="862352" cy="329059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B3523BE8-5897-4FAD-9FB2-D771360A74D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l="-1" t="38838" r="-1651" b="44365"/>
              <a:stretch/>
            </p:blipFill>
            <p:spPr>
              <a:xfrm>
                <a:off x="8648235" y="5770447"/>
                <a:ext cx="1427304" cy="235853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87EA9D7-5C64-41C2-8156-881D4D160BC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t="34346" b="47781"/>
              <a:stretch/>
            </p:blipFill>
            <p:spPr>
              <a:xfrm>
                <a:off x="6050145" y="5631884"/>
                <a:ext cx="1941630" cy="347022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3EB3D5D-32E7-43EE-B2DE-1FC6CEA1270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t="27402" b="21004"/>
              <a:stretch/>
            </p:blipFill>
            <p:spPr>
              <a:xfrm>
                <a:off x="10165347" y="5715933"/>
                <a:ext cx="635685" cy="327977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DB333A4-A5AB-4F1A-AECD-15D9550F473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t="32425" b="39663"/>
              <a:stretch/>
            </p:blipFill>
            <p:spPr>
              <a:xfrm>
                <a:off x="10890840" y="5700546"/>
                <a:ext cx="1095417" cy="305754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458F3D9E-977D-4BD1-989A-8C6A1E8932E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/>
              <a:srcRect t="35795" b="36841"/>
              <a:stretch/>
            </p:blipFill>
            <p:spPr>
              <a:xfrm>
                <a:off x="5562328" y="6206044"/>
                <a:ext cx="1257320" cy="344055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5CE19D8-6F97-41C8-93BE-A84B98E7294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l="-14759" t="16816" r="-1768" b="14191"/>
              <a:stretch/>
            </p:blipFill>
            <p:spPr>
              <a:xfrm>
                <a:off x="7936734" y="5645388"/>
                <a:ext cx="674925" cy="402521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F215488-9128-4B91-9E2F-D69A8408945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/>
              <a:srcRect t="36346" b="33856"/>
              <a:stretch/>
            </p:blipFill>
            <p:spPr>
              <a:xfrm>
                <a:off x="9156248" y="6193315"/>
                <a:ext cx="1392180" cy="327977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4BEE395-A452-4B95-A40E-F9089886920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3"/>
              <a:srcRect t="34919" b="30487"/>
              <a:stretch/>
            </p:blipFill>
            <p:spPr>
              <a:xfrm>
                <a:off x="7020960" y="6228221"/>
                <a:ext cx="866332" cy="299700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A2F04848-66E1-4569-ADA3-48A02DF2FF0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4"/>
              <a:srcRect t="37407" b="37445"/>
              <a:stretch/>
            </p:blipFill>
            <p:spPr>
              <a:xfrm>
                <a:off x="8088604" y="6216303"/>
                <a:ext cx="991810" cy="249425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91C68396-F25A-4DD6-B2F9-4C4AB725125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/>
              <a:srcRect t="35114" b="43737"/>
              <a:stretch/>
            </p:blipFill>
            <p:spPr>
              <a:xfrm>
                <a:off x="10703108" y="6204149"/>
                <a:ext cx="1366899" cy="289080"/>
              </a:xfrm>
              <a:prstGeom prst="rect">
                <a:avLst/>
              </a:prstGeom>
            </p:spPr>
          </p:pic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D60D174-9105-4ACF-8736-40187CF3B2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3828746" y="6037761"/>
              <a:ext cx="639355" cy="63935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F8C3FE-3488-480C-B172-15C7AB513B20}"/>
              </a:ext>
            </a:extLst>
          </p:cNvPr>
          <p:cNvGrpSpPr/>
          <p:nvPr userDrawn="1"/>
        </p:nvGrpSpPr>
        <p:grpSpPr>
          <a:xfrm>
            <a:off x="260442" y="6028911"/>
            <a:ext cx="3028353" cy="540776"/>
            <a:chOff x="181637" y="6197401"/>
            <a:chExt cx="3028353" cy="5407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A59F7A-449E-422E-9D6B-E2FC46E79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ACA6685-C26F-4213-B58A-5B23AC6FF7EB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858E3E-FD85-44ED-8331-A67921659C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995678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with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938E0B-4344-4A68-8A2E-8A967C355DCD}"/>
              </a:ext>
            </a:extLst>
          </p:cNvPr>
          <p:cNvSpPr/>
          <p:nvPr userDrawn="1"/>
        </p:nvSpPr>
        <p:spPr>
          <a:xfrm>
            <a:off x="-113712" y="0"/>
            <a:ext cx="3693160" cy="6858000"/>
          </a:xfrm>
          <a:prstGeom prst="rect">
            <a:avLst/>
          </a:prstGeom>
          <a:solidFill>
            <a:srgbClr val="2A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solidFill>
                <a:srgbClr val="2A3559"/>
              </a:solidFill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B8797043-8435-A614-AFFF-BC9987003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6522" y="1768852"/>
            <a:ext cx="5395724" cy="1295340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FIRST SLIDE Title in Calibri Bold 40pt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0B6139-17E1-49F0-BFE5-033B13DEA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705" y="290093"/>
            <a:ext cx="2307082" cy="100866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EB44E-FB6E-4BD8-BC81-A9FC2574BF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00" y="2416522"/>
            <a:ext cx="3052135" cy="57345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Add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9340252-C6D5-4065-9354-1C3DC25DD5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800" y="3014740"/>
            <a:ext cx="3052135" cy="573456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Add organisation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42BCA-1267-47C7-8561-41229DE102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42241" y="3126979"/>
            <a:ext cx="3125729" cy="40730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2 lines max. Black lighter 25%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780E70-A2E8-48C4-BC18-48A245B0B9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15507" y="3606796"/>
            <a:ext cx="4497754" cy="914400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5DA12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Subheading in Calibri Bold 24pt</a:t>
            </a:r>
          </a:p>
          <a:p>
            <a:pPr lvl="0"/>
            <a:r>
              <a:rPr lang="en-GB"/>
              <a:t>1 line Max in EOCIS green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59F791B-5DD6-4772-AA28-95F896A533C4}"/>
              </a:ext>
            </a:extLst>
          </p:cNvPr>
          <p:cNvGrpSpPr/>
          <p:nvPr userDrawn="1"/>
        </p:nvGrpSpPr>
        <p:grpSpPr>
          <a:xfrm>
            <a:off x="144112" y="6005445"/>
            <a:ext cx="3028353" cy="540776"/>
            <a:chOff x="181637" y="6197401"/>
            <a:chExt cx="3028353" cy="54077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8CFE1E4-9A14-454D-BB45-6ED0A53CA7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1DEBC95-5067-43EE-A426-2A90525E278E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6811B96-035D-4852-B801-ABCECE1219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6142C45-C383-4C21-B991-EF96E55E5BD3}"/>
              </a:ext>
            </a:extLst>
          </p:cNvPr>
          <p:cNvGrpSpPr/>
          <p:nvPr userDrawn="1"/>
        </p:nvGrpSpPr>
        <p:grpSpPr>
          <a:xfrm>
            <a:off x="3825672" y="5820802"/>
            <a:ext cx="8220788" cy="947308"/>
            <a:chOff x="3828746" y="5729808"/>
            <a:chExt cx="8220788" cy="947308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FBF675D-1F3E-4D8F-B7FA-0285B35D96D0}"/>
                </a:ext>
              </a:extLst>
            </p:cNvPr>
            <p:cNvGrpSpPr/>
            <p:nvPr userDrawn="1"/>
          </p:nvGrpSpPr>
          <p:grpSpPr>
            <a:xfrm>
              <a:off x="3872435" y="5729808"/>
              <a:ext cx="8177099" cy="918215"/>
              <a:chOff x="3892908" y="5631884"/>
              <a:chExt cx="8177099" cy="918215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A7235BE0-88B4-4E4B-A9CD-20F66F755C9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4931802" y="5715933"/>
                <a:ext cx="1028160" cy="274979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18A2ADCD-4436-4CBC-80EA-AC00492479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tretch>
                <a:fillRect/>
              </a:stretch>
            </p:blipFill>
            <p:spPr>
              <a:xfrm>
                <a:off x="4575805" y="6206044"/>
                <a:ext cx="870077" cy="255223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1A25440-4396-4A8B-90F7-8A768F2C507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t="27792" b="34050"/>
              <a:stretch/>
            </p:blipFill>
            <p:spPr>
              <a:xfrm>
                <a:off x="3892908" y="5645388"/>
                <a:ext cx="862352" cy="329059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A4E3B992-0F7F-4016-8F62-B1FC94F25E6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l="-1" t="38838" r="-1651" b="44365"/>
              <a:stretch/>
            </p:blipFill>
            <p:spPr>
              <a:xfrm>
                <a:off x="8648235" y="5770447"/>
                <a:ext cx="1427304" cy="235853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EDE57BD-C297-4386-9A32-861A41A53EC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t="34346" b="47781"/>
              <a:stretch/>
            </p:blipFill>
            <p:spPr>
              <a:xfrm>
                <a:off x="6050145" y="5631884"/>
                <a:ext cx="1941630" cy="347022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8C3C32E7-B2ED-4834-A7F4-6F575AB21EE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/>
              <a:srcRect t="27402" b="21004"/>
              <a:stretch/>
            </p:blipFill>
            <p:spPr>
              <a:xfrm>
                <a:off x="10165347" y="5715933"/>
                <a:ext cx="635685" cy="327977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E80D9FF8-423D-4AAC-BCFD-0C55EA6C37A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t="32425" b="39663"/>
              <a:stretch/>
            </p:blipFill>
            <p:spPr>
              <a:xfrm>
                <a:off x="10890840" y="5700546"/>
                <a:ext cx="1095417" cy="305754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F76D75B5-C12F-4091-9D4D-CFE02FFE5E2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/>
              <a:srcRect t="35795" b="36841"/>
              <a:stretch/>
            </p:blipFill>
            <p:spPr>
              <a:xfrm>
                <a:off x="5562328" y="6206044"/>
                <a:ext cx="1257320" cy="344055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9BD902C-FF55-4FC7-A479-892E339588C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3"/>
              <a:srcRect l="-14759" t="16816" r="-1768" b="14191"/>
              <a:stretch/>
            </p:blipFill>
            <p:spPr>
              <a:xfrm>
                <a:off x="7936734" y="5645388"/>
                <a:ext cx="674925" cy="402521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270C04BE-ACDD-4E8B-A809-702D05ADA32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4"/>
              <a:srcRect t="36346" b="33856"/>
              <a:stretch/>
            </p:blipFill>
            <p:spPr>
              <a:xfrm>
                <a:off x="9156248" y="6193315"/>
                <a:ext cx="1392180" cy="327977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EF31B9F8-AA61-4E49-91E4-FA2846028B7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/>
              <a:srcRect t="34919" b="30487"/>
              <a:stretch/>
            </p:blipFill>
            <p:spPr>
              <a:xfrm>
                <a:off x="7020960" y="6228221"/>
                <a:ext cx="866332" cy="29970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954EBABF-0BCD-4EA2-964A-4A3506FF828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6"/>
              <a:srcRect t="37407" b="37445"/>
              <a:stretch/>
            </p:blipFill>
            <p:spPr>
              <a:xfrm>
                <a:off x="8088604" y="6216303"/>
                <a:ext cx="991810" cy="24942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FB4E700E-6C8D-4F80-B5D3-1B6D145864D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7"/>
              <a:srcRect t="35114" b="43737"/>
              <a:stretch/>
            </p:blipFill>
            <p:spPr>
              <a:xfrm>
                <a:off x="10703108" y="6204149"/>
                <a:ext cx="1366899" cy="289080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60BDC7A-0602-4EB4-9695-03B004FAA6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3828746" y="6037761"/>
              <a:ext cx="639355" cy="639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8788828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 Slide - with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938E0B-4344-4A68-8A2E-8A967C355DCD}"/>
              </a:ext>
            </a:extLst>
          </p:cNvPr>
          <p:cNvSpPr/>
          <p:nvPr userDrawn="1"/>
        </p:nvSpPr>
        <p:spPr>
          <a:xfrm>
            <a:off x="-20564" y="-9951"/>
            <a:ext cx="5601298" cy="5830408"/>
          </a:xfrm>
          <a:prstGeom prst="rect">
            <a:avLst/>
          </a:prstGeom>
          <a:solidFill>
            <a:srgbClr val="2A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solidFill>
                <a:srgbClr val="2A3559"/>
              </a:solidFill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B8797043-8435-A614-AFFF-BC9987003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350" y="562991"/>
            <a:ext cx="4721469" cy="1256284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FIRST SLIDE Title in Calibri Bold 40pt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EE562-DD54-43B1-AF0E-87DF8EE59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3455" y="92306"/>
            <a:ext cx="2535670" cy="716863"/>
          </a:xfrm>
          <a:prstGeom prst="rect">
            <a:avLst/>
          </a:prstGeom>
        </p:spPr>
      </p:pic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35ECB19F-C2D3-48E6-BA4A-1E38E07B88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8912" y="3786615"/>
            <a:ext cx="3052135" cy="573456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Add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67BF04E-7C36-4D43-B91E-59FD92D68E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8912" y="4384833"/>
            <a:ext cx="3052135" cy="573456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Add organisation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7A49C31-7CB1-41AD-B3A5-E443B15E8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496" y="2187654"/>
            <a:ext cx="4375070" cy="914400"/>
          </a:xfrm>
        </p:spPr>
        <p:txBody>
          <a:bodyPr/>
          <a:lstStyle>
            <a:lvl1pPr marL="0" indent="0">
              <a:buNone/>
              <a:defRPr b="1">
                <a:solidFill>
                  <a:srgbClr val="5DA12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Subheading in Calibri Bold 24pt</a:t>
            </a:r>
          </a:p>
          <a:p>
            <a:pPr lvl="0"/>
            <a:r>
              <a:rPr lang="en-GB"/>
              <a:t>1 line max in EOCIS green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D057D-35A1-41FB-A054-B6130C2C7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1351" y="829736"/>
            <a:ext cx="5601299" cy="499072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Insert Picture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7DE42B-D005-4A2F-BBBC-DBE00E13A7B8}"/>
              </a:ext>
            </a:extLst>
          </p:cNvPr>
          <p:cNvGrpSpPr/>
          <p:nvPr userDrawn="1"/>
        </p:nvGrpSpPr>
        <p:grpSpPr>
          <a:xfrm>
            <a:off x="136864" y="6051862"/>
            <a:ext cx="5443870" cy="683074"/>
            <a:chOff x="3828746" y="5729808"/>
            <a:chExt cx="8220788" cy="94730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92E2BAB-6B9A-49A0-A485-18AA28A25C05}"/>
                </a:ext>
              </a:extLst>
            </p:cNvPr>
            <p:cNvGrpSpPr/>
            <p:nvPr userDrawn="1"/>
          </p:nvGrpSpPr>
          <p:grpSpPr>
            <a:xfrm>
              <a:off x="3872435" y="5729808"/>
              <a:ext cx="8177099" cy="918215"/>
              <a:chOff x="3892908" y="5631884"/>
              <a:chExt cx="8177099" cy="918215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55AB7B5-0280-4159-B73A-6B424EB2DF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4931802" y="5715933"/>
                <a:ext cx="1028160" cy="274979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8D82CB3-95D9-450E-9B84-2A285DDDB13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4575805" y="6206044"/>
                <a:ext cx="870077" cy="255223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89099A6A-7FE3-4A11-A0FF-96C40E14F82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t="27792" b="34050"/>
              <a:stretch/>
            </p:blipFill>
            <p:spPr>
              <a:xfrm>
                <a:off x="3892908" y="5645388"/>
                <a:ext cx="862352" cy="32905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B1FD159-F5DD-41BA-A485-81028EF5408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l="-1" t="38838" r="-1651" b="44365"/>
              <a:stretch/>
            </p:blipFill>
            <p:spPr>
              <a:xfrm>
                <a:off x="8648235" y="5770447"/>
                <a:ext cx="1427304" cy="235853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0617DD2-34C0-4E12-ACFC-9CDCEF5465A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t="34346" b="47781"/>
              <a:stretch/>
            </p:blipFill>
            <p:spPr>
              <a:xfrm>
                <a:off x="6050145" y="5631884"/>
                <a:ext cx="1941630" cy="347022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F87837C-01AB-4E30-B3BA-4E4D9014D84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t="27402" b="21004"/>
              <a:stretch/>
            </p:blipFill>
            <p:spPr>
              <a:xfrm>
                <a:off x="10165347" y="5715933"/>
                <a:ext cx="635685" cy="327977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7BDDF543-0C8E-4B2B-B62B-B0C00319F27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t="32425" b="39663"/>
              <a:stretch/>
            </p:blipFill>
            <p:spPr>
              <a:xfrm>
                <a:off x="10890840" y="5700546"/>
                <a:ext cx="1095417" cy="305754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38BB4E0-A30B-4063-B136-A30F74941C9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/>
              <a:srcRect t="35795" b="36841"/>
              <a:stretch/>
            </p:blipFill>
            <p:spPr>
              <a:xfrm>
                <a:off x="5562328" y="6206044"/>
                <a:ext cx="1257320" cy="344055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E1D1C774-C4AD-4FB2-BD37-49FC03E705B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l="-14759" t="16816" r="-1768" b="14191"/>
              <a:stretch/>
            </p:blipFill>
            <p:spPr>
              <a:xfrm>
                <a:off x="7936734" y="5645388"/>
                <a:ext cx="674925" cy="402521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D043C5B2-1D99-470C-BEAE-F6FD0991BD0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/>
              <a:srcRect t="36346" b="33856"/>
              <a:stretch/>
            </p:blipFill>
            <p:spPr>
              <a:xfrm>
                <a:off x="9156248" y="6193315"/>
                <a:ext cx="1392180" cy="32797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F5C7761-ED28-4902-B070-92F84044651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3"/>
              <a:srcRect t="34919" b="30487"/>
              <a:stretch/>
            </p:blipFill>
            <p:spPr>
              <a:xfrm>
                <a:off x="7020960" y="6228221"/>
                <a:ext cx="866332" cy="29970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D7C26E8-BABF-401E-9AD0-6D1ED430B36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4"/>
              <a:srcRect t="37407" b="37445"/>
              <a:stretch/>
            </p:blipFill>
            <p:spPr>
              <a:xfrm>
                <a:off x="8088604" y="6216303"/>
                <a:ext cx="991810" cy="249425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F93C829C-5366-441C-9E09-987663F5468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/>
              <a:srcRect t="35114" b="43737"/>
              <a:stretch/>
            </p:blipFill>
            <p:spPr>
              <a:xfrm>
                <a:off x="10703108" y="6204149"/>
                <a:ext cx="1366899" cy="289080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2C754C7-E033-40F9-8091-6BB8392CB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3828746" y="6037761"/>
              <a:ext cx="639355" cy="639355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7973E-B3C0-4786-8E2F-D3B927A531F7}"/>
              </a:ext>
            </a:extLst>
          </p:cNvPr>
          <p:cNvGrpSpPr/>
          <p:nvPr userDrawn="1"/>
        </p:nvGrpSpPr>
        <p:grpSpPr>
          <a:xfrm>
            <a:off x="9148019" y="6173512"/>
            <a:ext cx="2878186" cy="384375"/>
            <a:chOff x="4791789" y="6193908"/>
            <a:chExt cx="3891465" cy="47359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4D8D492-5B2A-4E6E-BD1C-EE08F7468F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CB1B06-6B93-4E0C-B63A-CA03D68A7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3B638B9-7159-4B36-9093-A7E490753398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4191367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e left - title + content -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DDAD7A-2EA3-4826-9D2B-D5B4E6BEB686}"/>
              </a:ext>
            </a:extLst>
          </p:cNvPr>
          <p:cNvSpPr/>
          <p:nvPr userDrawn="1"/>
        </p:nvSpPr>
        <p:spPr>
          <a:xfrm>
            <a:off x="0" y="0"/>
            <a:ext cx="3693160" cy="6858000"/>
          </a:xfrm>
          <a:prstGeom prst="rect">
            <a:avLst/>
          </a:prstGeom>
          <a:solidFill>
            <a:srgbClr val="2A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580335-F162-4EF8-A7FF-5523EA16D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3455" y="153293"/>
            <a:ext cx="2535670" cy="71686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429E6CB-FCA4-4412-96B2-16372E365894}"/>
              </a:ext>
            </a:extLst>
          </p:cNvPr>
          <p:cNvGrpSpPr/>
          <p:nvPr userDrawn="1"/>
        </p:nvGrpSpPr>
        <p:grpSpPr>
          <a:xfrm>
            <a:off x="5238546" y="1482378"/>
            <a:ext cx="5542744" cy="4784608"/>
            <a:chOff x="5593801" y="1331681"/>
            <a:chExt cx="5348820" cy="5048799"/>
          </a:xfrm>
        </p:grpSpPr>
        <p:sp>
          <p:nvSpPr>
            <p:cNvPr id="25" name="Rounded Rectangle 14">
              <a:extLst>
                <a:ext uri="{FF2B5EF4-FFF2-40B4-BE49-F238E27FC236}">
                  <a16:creationId xmlns:a16="http://schemas.microsoft.com/office/drawing/2014/main" id="{2B7DB0B4-F4E0-4AE0-874C-5BE8B6F6AC6B}"/>
                </a:ext>
              </a:extLst>
            </p:cNvPr>
            <p:cNvSpPr/>
            <p:nvPr/>
          </p:nvSpPr>
          <p:spPr>
            <a:xfrm>
              <a:off x="5593801" y="1331681"/>
              <a:ext cx="2560537" cy="2430903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12">
              <a:extLst>
                <a:ext uri="{FF2B5EF4-FFF2-40B4-BE49-F238E27FC236}">
                  <a16:creationId xmlns:a16="http://schemas.microsoft.com/office/drawing/2014/main" id="{823AB388-F455-4931-B4FF-9D31C12FB7C4}"/>
                </a:ext>
              </a:extLst>
            </p:cNvPr>
            <p:cNvSpPr/>
            <p:nvPr/>
          </p:nvSpPr>
          <p:spPr>
            <a:xfrm>
              <a:off x="8382084" y="1331681"/>
              <a:ext cx="2560537" cy="243090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5D5F2E60-799A-4EFE-B370-FF37571B27CA}"/>
                </a:ext>
              </a:extLst>
            </p:cNvPr>
            <p:cNvSpPr/>
            <p:nvPr/>
          </p:nvSpPr>
          <p:spPr>
            <a:xfrm>
              <a:off x="5593801" y="3949577"/>
              <a:ext cx="2560537" cy="243090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505695"/>
                <a:satOff val="-11613"/>
                <a:lumOff val="-7843"/>
                <a:alphaOff val="0"/>
              </a:schemeClr>
            </a:fillRef>
            <a:effectRef idx="0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8">
              <a:extLst>
                <a:ext uri="{FF2B5EF4-FFF2-40B4-BE49-F238E27FC236}">
                  <a16:creationId xmlns:a16="http://schemas.microsoft.com/office/drawing/2014/main" id="{5EEDFD47-6275-4632-AA00-08D293B86671}"/>
                </a:ext>
              </a:extLst>
            </p:cNvPr>
            <p:cNvSpPr/>
            <p:nvPr/>
          </p:nvSpPr>
          <p:spPr>
            <a:xfrm>
              <a:off x="8351303" y="3949577"/>
              <a:ext cx="2560537" cy="243090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DE7DF29-399E-486C-8B39-9851EEC5EF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9970" y="1719828"/>
            <a:ext cx="2394315" cy="195379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  <a:p>
            <a:pPr lvl="0"/>
            <a:endParaRPr lang="en-GB"/>
          </a:p>
          <a:p>
            <a:pPr lvl="0"/>
            <a:r>
              <a:rPr lang="en-GB"/>
              <a:t>Insert Text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B64BFEC0-3440-40FD-9D31-19A5687304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57447" y="1657332"/>
            <a:ext cx="2394315" cy="195379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  <a:p>
            <a:pPr lvl="0"/>
            <a:endParaRPr lang="en-GB"/>
          </a:p>
          <a:p>
            <a:pPr lvl="0"/>
            <a:r>
              <a:rPr lang="en-GB"/>
              <a:t>Insert Text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AFE17C04-529E-4FB5-A4F8-7C612AE2C0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2268" y="4138240"/>
            <a:ext cx="2394315" cy="195379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  <a:p>
            <a:pPr lvl="0"/>
            <a:endParaRPr lang="en-GB"/>
          </a:p>
          <a:p>
            <a:pPr lvl="0"/>
            <a:r>
              <a:rPr lang="en-GB"/>
              <a:t>Insert Text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19588B5F-C483-4D3D-99D6-1B06C30B24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5550" y="4138240"/>
            <a:ext cx="2394315" cy="195379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  <a:p>
            <a:pPr lvl="0"/>
            <a:endParaRPr lang="en-GB"/>
          </a:p>
          <a:p>
            <a:pPr lvl="0"/>
            <a:r>
              <a:rPr lang="en-GB"/>
              <a:t>Insert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796FA-932E-4A7C-81C8-57FE3B7E62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8699" y="6092032"/>
            <a:ext cx="3115757" cy="4572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Add full name | Add email address         </a:t>
            </a:r>
          </a:p>
          <a:p>
            <a:pPr lvl="0"/>
            <a:r>
              <a:rPr lang="en-GB"/>
              <a:t>| Add University/Institution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E4F01D-D30C-45FE-95B0-72FB751451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729" y="2565000"/>
            <a:ext cx="2207695" cy="864000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Add Title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0B1C98-087B-4300-ABA7-8588F334B641}"/>
              </a:ext>
            </a:extLst>
          </p:cNvPr>
          <p:cNvGrpSpPr/>
          <p:nvPr userDrawn="1"/>
        </p:nvGrpSpPr>
        <p:grpSpPr>
          <a:xfrm>
            <a:off x="288699" y="38380"/>
            <a:ext cx="3028353" cy="540776"/>
            <a:chOff x="181637" y="6197401"/>
            <a:chExt cx="3028353" cy="54077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DF34D14-F646-4E54-BBD9-2D371DB75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DC6CFE9-B5A9-4CFB-B6F6-C030C99812B8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A7A6724-9ED2-4C66-9574-7125DEEB2F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3648047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ipe left - title + - Horizontal flow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286F3E4-0EAF-4392-8D28-4FCC34D679E2}"/>
              </a:ext>
            </a:extLst>
          </p:cNvPr>
          <p:cNvSpPr txBox="1"/>
          <p:nvPr userDrawn="1"/>
        </p:nvSpPr>
        <p:spPr>
          <a:xfrm>
            <a:off x="-1017649" y="6033640"/>
            <a:ext cx="6039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 Name| Add email address     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 Add University/Institution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9D3B40-53B5-4305-81D5-C0243350C56C}"/>
              </a:ext>
            </a:extLst>
          </p:cNvPr>
          <p:cNvSpPr/>
          <p:nvPr userDrawn="1"/>
        </p:nvSpPr>
        <p:spPr>
          <a:xfrm>
            <a:off x="10111737" y="0"/>
            <a:ext cx="2080263" cy="6858000"/>
          </a:xfrm>
          <a:prstGeom prst="rect">
            <a:avLst/>
          </a:prstGeom>
          <a:solidFill>
            <a:srgbClr val="2A35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9D7D1AD8-B5A5-40B8-A48E-601002B17D1E}"/>
              </a:ext>
            </a:extLst>
          </p:cNvPr>
          <p:cNvSpPr/>
          <p:nvPr userDrawn="1"/>
        </p:nvSpPr>
        <p:spPr>
          <a:xfrm>
            <a:off x="9041651" y="2358913"/>
            <a:ext cx="2140172" cy="2140173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2A3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68BDF0A-AB2A-4F45-A411-53D58B4DAC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83" y="3158161"/>
            <a:ext cx="1967108" cy="55024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29AA7D53-62B6-466B-A3C9-E41F1D036A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3725" y="551489"/>
            <a:ext cx="8626235" cy="864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Add Title</a:t>
            </a:r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E50A5A7-83FC-438F-9E26-1291443DC7DE}"/>
              </a:ext>
            </a:extLst>
          </p:cNvPr>
          <p:cNvGrpSpPr/>
          <p:nvPr userDrawn="1"/>
        </p:nvGrpSpPr>
        <p:grpSpPr>
          <a:xfrm>
            <a:off x="1096709" y="2105108"/>
            <a:ext cx="7243003" cy="3963095"/>
            <a:chOff x="1179098" y="1799361"/>
            <a:chExt cx="7243003" cy="396309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9AF468F-C7CB-4FE8-8598-C88625A5CE6E}"/>
                </a:ext>
              </a:extLst>
            </p:cNvPr>
            <p:cNvSpPr/>
            <p:nvPr/>
          </p:nvSpPr>
          <p:spPr>
            <a:xfrm>
              <a:off x="1179098" y="4786565"/>
              <a:ext cx="1810751" cy="975891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76A782B-F4FA-497C-B1C2-47CAE99DD0BF}"/>
                </a:ext>
              </a:extLst>
            </p:cNvPr>
            <p:cNvSpPr/>
            <p:nvPr/>
          </p:nvSpPr>
          <p:spPr>
            <a:xfrm>
              <a:off x="2989848" y="4786565"/>
              <a:ext cx="5432253" cy="975891"/>
            </a:xfrm>
            <a:prstGeom prst="rect">
              <a:avLst/>
            </a:pr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Call-out: Up Arrow 73">
              <a:extLst>
                <a:ext uri="{FF2B5EF4-FFF2-40B4-BE49-F238E27FC236}">
                  <a16:creationId xmlns:a16="http://schemas.microsoft.com/office/drawing/2014/main" id="{A14563D8-DDCF-4571-984D-233BCAA3E76A}"/>
                </a:ext>
              </a:extLst>
            </p:cNvPr>
            <p:cNvSpPr/>
            <p:nvPr/>
          </p:nvSpPr>
          <p:spPr>
            <a:xfrm rot="10800000">
              <a:off x="1179098" y="3300282"/>
              <a:ext cx="1810751" cy="1500921"/>
            </a:xfrm>
            <a:prstGeom prst="upArrowCallout">
              <a:avLst>
                <a:gd name="adj1" fmla="val 5000"/>
                <a:gd name="adj2" fmla="val 10000"/>
                <a:gd name="adj3" fmla="val 15000"/>
                <a:gd name="adj4" fmla="val 64977"/>
              </a:avLst>
            </a:prstGeom>
          </p:spPr>
          <p:style>
            <a:lnRef idx="2">
              <a:schemeClr val="accent5">
                <a:hueOff val="-3379271"/>
                <a:satOff val="-8710"/>
                <a:lumOff val="-5883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0D9D3B4-7337-4912-87A0-E39B7FE2C4F3}"/>
                </a:ext>
              </a:extLst>
            </p:cNvPr>
            <p:cNvSpPr/>
            <p:nvPr/>
          </p:nvSpPr>
          <p:spPr>
            <a:xfrm>
              <a:off x="2989848" y="3300282"/>
              <a:ext cx="5432253" cy="975598"/>
            </a:xfrm>
            <a:prstGeom prst="rect">
              <a:avLst/>
            </a:prstGeom>
          </p:spPr>
          <p:style>
            <a:lnRef idx="2">
              <a:schemeClr val="accent5">
                <a:tint val="40000"/>
                <a:alpha val="90000"/>
                <a:hueOff val="-3369881"/>
                <a:satOff val="-11416"/>
                <a:lumOff val="-1464"/>
                <a:alphaOff val="0"/>
              </a:schemeClr>
            </a:lnRef>
            <a:fillRef idx="1">
              <a:schemeClr val="accent5">
                <a:tint val="40000"/>
                <a:alpha val="90000"/>
                <a:hueOff val="-3369881"/>
                <a:satOff val="-11416"/>
                <a:lumOff val="-1464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3369881"/>
                <a:satOff val="-11416"/>
                <a:lumOff val="-146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0" name="Call-out: Up Arrow 69">
              <a:extLst>
                <a:ext uri="{FF2B5EF4-FFF2-40B4-BE49-F238E27FC236}">
                  <a16:creationId xmlns:a16="http://schemas.microsoft.com/office/drawing/2014/main" id="{07067DBC-58D3-4BC3-8DA8-72F4E9A054A8}"/>
                </a:ext>
              </a:extLst>
            </p:cNvPr>
            <p:cNvSpPr/>
            <p:nvPr/>
          </p:nvSpPr>
          <p:spPr>
            <a:xfrm rot="10800000">
              <a:off x="1179098" y="1799361"/>
              <a:ext cx="1810751" cy="1500921"/>
            </a:xfrm>
            <a:prstGeom prst="upArrowCallout">
              <a:avLst>
                <a:gd name="adj1" fmla="val 5000"/>
                <a:gd name="adj2" fmla="val 10000"/>
                <a:gd name="adj3" fmla="val 15000"/>
                <a:gd name="adj4" fmla="val 64977"/>
              </a:avLst>
            </a:prstGeom>
          </p:spPr>
          <p:style>
            <a:lnRef idx="2">
              <a:schemeClr val="accent5">
                <a:hueOff val="-6758543"/>
                <a:satOff val="-17419"/>
                <a:lumOff val="-11765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D28C2A17-E717-403A-8076-05DDF290702D}"/>
                </a:ext>
              </a:extLst>
            </p:cNvPr>
            <p:cNvGrpSpPr/>
            <p:nvPr/>
          </p:nvGrpSpPr>
          <p:grpSpPr>
            <a:xfrm>
              <a:off x="2989848" y="1799361"/>
              <a:ext cx="5432253" cy="975598"/>
              <a:chOff x="1810750" y="698"/>
              <a:chExt cx="5432253" cy="975598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DE72FC6-4C52-47C0-BEF5-EF983B30EC04}"/>
                  </a:ext>
                </a:extLst>
              </p:cNvPr>
              <p:cNvSpPr/>
              <p:nvPr/>
            </p:nvSpPr>
            <p:spPr>
              <a:xfrm>
                <a:off x="1810750" y="698"/>
                <a:ext cx="5432253" cy="975598"/>
              </a:xfrm>
              <a:prstGeom prst="rect">
                <a:avLst/>
              </a:prstGeom>
            </p:spPr>
            <p:style>
              <a:lnRef idx="2">
                <a:schemeClr val="accent5">
                  <a:tint val="40000"/>
                  <a:alpha val="90000"/>
                  <a:hueOff val="-6739762"/>
                  <a:satOff val="-22832"/>
                  <a:lumOff val="-2928"/>
                  <a:alphaOff val="0"/>
                </a:schemeClr>
              </a:lnRef>
              <a:fillRef idx="1">
                <a:schemeClr val="accent5">
                  <a:tint val="40000"/>
                  <a:alpha val="90000"/>
                  <a:hueOff val="-6739762"/>
                  <a:satOff val="-22832"/>
                  <a:lumOff val="-2928"/>
                  <a:alphaOff val="0"/>
                </a:schemeClr>
              </a:fillRef>
              <a:effectRef idx="0">
                <a:schemeClr val="accent5">
                  <a:tint val="40000"/>
                  <a:alpha val="90000"/>
                  <a:hueOff val="-6739762"/>
                  <a:satOff val="-22832"/>
                  <a:lumOff val="-2928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5B5469B-365F-402D-8DB8-804B2D808D89}"/>
                  </a:ext>
                </a:extLst>
              </p:cNvPr>
              <p:cNvSpPr txBox="1"/>
              <p:nvPr/>
            </p:nvSpPr>
            <p:spPr>
              <a:xfrm>
                <a:off x="1810750" y="698"/>
                <a:ext cx="5432253" cy="97559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0192" tIns="190500" rIns="110192" bIns="190500" numCol="1" spcCol="1270" anchor="ctr" anchorCtr="0">
                <a:noAutofit/>
              </a:bodyPr>
              <a:lstStyle/>
              <a:p>
                <a:pPr marL="0" lvl="0" indent="0" algn="l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500" kern="1200"/>
              </a:p>
            </p:txBody>
          </p:sp>
        </p:grpSp>
      </p:grpSp>
      <p:sp>
        <p:nvSpPr>
          <p:cNvPr id="80" name="Text Placeholder 27">
            <a:extLst>
              <a:ext uri="{FF2B5EF4-FFF2-40B4-BE49-F238E27FC236}">
                <a16:creationId xmlns:a16="http://schemas.microsoft.com/office/drawing/2014/main" id="{C17EAAD2-D2FC-414F-871B-6781CB1461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7461" y="2105107"/>
            <a:ext cx="5432252" cy="975599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  <a:p>
            <a:pPr lvl="0"/>
            <a:r>
              <a:rPr lang="en-GB"/>
              <a:t>Click to add text</a:t>
            </a:r>
          </a:p>
        </p:txBody>
      </p:sp>
      <p:sp>
        <p:nvSpPr>
          <p:cNvPr id="81" name="Text Placeholder 27">
            <a:extLst>
              <a:ext uri="{FF2B5EF4-FFF2-40B4-BE49-F238E27FC236}">
                <a16:creationId xmlns:a16="http://schemas.microsoft.com/office/drawing/2014/main" id="{2EA53849-8BD4-463A-A47E-E6B18F0452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07458" y="3606028"/>
            <a:ext cx="5432252" cy="975599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  <a:p>
            <a:pPr lvl="0"/>
            <a:r>
              <a:rPr lang="en-GB"/>
              <a:t>Click to add text</a:t>
            </a:r>
          </a:p>
        </p:txBody>
      </p:sp>
      <p:sp>
        <p:nvSpPr>
          <p:cNvPr id="82" name="Text Placeholder 27">
            <a:extLst>
              <a:ext uri="{FF2B5EF4-FFF2-40B4-BE49-F238E27FC236}">
                <a16:creationId xmlns:a16="http://schemas.microsoft.com/office/drawing/2014/main" id="{17901B7C-C2C0-407C-8D11-8487BD8830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7458" y="5096008"/>
            <a:ext cx="5432252" cy="975599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  <a:p>
            <a:pPr lvl="0"/>
            <a:r>
              <a:rPr lang="en-GB"/>
              <a:t>Click to add text</a:t>
            </a:r>
          </a:p>
        </p:txBody>
      </p:sp>
      <p:sp>
        <p:nvSpPr>
          <p:cNvPr id="83" name="Text Placeholder 27">
            <a:extLst>
              <a:ext uri="{FF2B5EF4-FFF2-40B4-BE49-F238E27FC236}">
                <a16:creationId xmlns:a16="http://schemas.microsoft.com/office/drawing/2014/main" id="{9BD21F72-87E1-4AB7-9480-7EF9F62A8B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6709" y="2105107"/>
            <a:ext cx="1810750" cy="975599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  <a:p>
            <a:pPr lvl="0"/>
            <a:r>
              <a:rPr lang="en-GB"/>
              <a:t>Add text</a:t>
            </a:r>
          </a:p>
        </p:txBody>
      </p:sp>
      <p:sp>
        <p:nvSpPr>
          <p:cNvPr id="84" name="Text Placeholder 27">
            <a:extLst>
              <a:ext uri="{FF2B5EF4-FFF2-40B4-BE49-F238E27FC236}">
                <a16:creationId xmlns:a16="http://schemas.microsoft.com/office/drawing/2014/main" id="{72485F8A-D78D-4852-A2C9-7B6DC38A64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35434" y="3606246"/>
            <a:ext cx="1772022" cy="975599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  <a:p>
            <a:pPr lvl="0"/>
            <a:r>
              <a:rPr lang="en-GB"/>
              <a:t>Add text</a:t>
            </a:r>
          </a:p>
        </p:txBody>
      </p:sp>
      <p:sp>
        <p:nvSpPr>
          <p:cNvPr id="85" name="Text Placeholder 27">
            <a:extLst>
              <a:ext uri="{FF2B5EF4-FFF2-40B4-BE49-F238E27FC236}">
                <a16:creationId xmlns:a16="http://schemas.microsoft.com/office/drawing/2014/main" id="{2497703C-FFAC-42F5-95DA-D380BE85E3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5431" y="5096008"/>
            <a:ext cx="1810750" cy="975599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  <a:p>
            <a:pPr lvl="0"/>
            <a:r>
              <a:rPr lang="en-GB"/>
              <a:t>Add text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D3172D7-1FF0-4E29-9022-930B60955CD1}"/>
              </a:ext>
            </a:extLst>
          </p:cNvPr>
          <p:cNvGrpSpPr/>
          <p:nvPr userDrawn="1"/>
        </p:nvGrpSpPr>
        <p:grpSpPr>
          <a:xfrm>
            <a:off x="10081782" y="6459382"/>
            <a:ext cx="2080263" cy="334610"/>
            <a:chOff x="181637" y="6197401"/>
            <a:chExt cx="3028353" cy="54077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82A0947-A973-41D4-BEE9-8979AF117D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06CDC3-BE25-491C-8B1F-0AEBDCE0A70B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17B6464-3E8E-440C-AB29-F09B06E01D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0209498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34" Type="http://schemas.openxmlformats.org/officeDocument/2006/relationships/slideLayout" Target="../slideLayouts/slideLayout38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3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36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35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8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6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F96B3-AE16-3085-1AD3-B143E1207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41941"/>
            <a:ext cx="11520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96BE1-F208-9F31-9DB9-1B86277CA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00" y="1424676"/>
            <a:ext cx="11520000" cy="442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617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</p:sldLayoutIdLst>
  <p:transition spd="slow">
    <p:wipe dir="r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A_B807319C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B_87CBCF0C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WGCV-53</a:t>
            </a:r>
            <a:endParaRPr sz="7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000" i="1"/>
              <a:t>New Space Calibration Monitoring System</a:t>
            </a:r>
            <a:endParaRPr sz="4000" i="1"/>
          </a:p>
        </p:txBody>
      </p:sp>
      <p:sp>
        <p:nvSpPr>
          <p:cNvPr id="67" name="Google Shape;67;p7"/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1"/>
              </a:solidFill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N. Fox, S Hunt UKSA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1.10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WGCV-53, Córdoba, Argentina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5th - 8th March 2024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BC5ACE-0986-A9FC-6F94-4B668AFCDEF0}"/>
              </a:ext>
            </a:extLst>
          </p:cNvPr>
          <p:cNvSpPr/>
          <p:nvPr/>
        </p:nvSpPr>
        <p:spPr>
          <a:xfrm>
            <a:off x="176048" y="5029200"/>
            <a:ext cx="6959538" cy="9429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C276B7-8488-56EF-2C2A-94F41EB3F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“New Space” Mission Data Quality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7E6DAB-7B91-5FC7-8123-2EF5B335A4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1475" y="1668463"/>
            <a:ext cx="6764111" cy="43037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sz="2400"/>
              <a:t>Users need to know the extent “new space” missions are fit for quantitative applications</a:t>
            </a:r>
          </a:p>
          <a:p>
            <a:pPr lvl="1"/>
            <a:r>
              <a:rPr lang="en-GB" sz="2000"/>
              <a:t>Activities such ESA EDAP &amp; NASA CSDA</a:t>
            </a:r>
          </a:p>
          <a:p>
            <a:pPr lvl="1"/>
            <a:r>
              <a:rPr lang="en-GB" sz="2000"/>
              <a:t>Discussion fora such as JACIE &amp; VH-RODA </a:t>
            </a:r>
          </a:p>
          <a:p>
            <a:pPr lvl="1"/>
            <a:endParaRPr lang="en-GB" sz="2000"/>
          </a:p>
          <a:p>
            <a:r>
              <a:rPr lang="en-GB" sz="2400"/>
              <a:t>Proposal at VH-RODA 22 (via I. </a:t>
            </a:r>
            <a:r>
              <a:rPr lang="en-GB" sz="2400" err="1"/>
              <a:t>Zuleta</a:t>
            </a:r>
            <a:r>
              <a:rPr lang="en-GB" sz="2400"/>
              <a:t>) to develop a community matchup comparison system to publish biases of missions </a:t>
            </a:r>
            <a:r>
              <a:rPr lang="en-GB" sz="2400" err="1"/>
              <a:t>wrt</a:t>
            </a:r>
            <a:r>
              <a:rPr lang="en-GB" sz="2400"/>
              <a:t> references</a:t>
            </a:r>
          </a:p>
          <a:p>
            <a:endParaRPr lang="en-GB" sz="2400">
              <a:cs typeface="Arial" panose="020B0604020202020204"/>
            </a:endParaRPr>
          </a:p>
          <a:p>
            <a:r>
              <a:rPr lang="en-GB" sz="2400">
                <a:solidFill>
                  <a:schemeClr val="bg1"/>
                </a:solidFill>
                <a:cs typeface="Arial" panose="020B0604020202020204"/>
              </a:rPr>
              <a:t>CEOS New space initiative – response to WGCV-52 ACT-18/19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03D82FA-4595-B428-E7AA-EADAA97E3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 r="22433" b="7654"/>
          <a:stretch/>
        </p:blipFill>
        <p:spPr bwMode="auto">
          <a:xfrm>
            <a:off x="7377953" y="1668423"/>
            <a:ext cx="4442572" cy="349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C4F544-6EB9-1A3D-769C-DDADA80F2D74}"/>
              </a:ext>
            </a:extLst>
          </p:cNvPr>
          <p:cNvSpPr txBox="1"/>
          <p:nvPr/>
        </p:nvSpPr>
        <p:spPr>
          <a:xfrm>
            <a:off x="7377953" y="5396753"/>
            <a:ext cx="4204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/>
              <a:t>VH-RODA 2022, ESRIN</a:t>
            </a:r>
          </a:p>
        </p:txBody>
      </p:sp>
    </p:spTree>
    <p:extLst>
      <p:ext uri="{BB962C8B-B14F-4D97-AF65-F5344CB8AC3E}">
        <p14:creationId xmlns:p14="http://schemas.microsoft.com/office/powerpoint/2010/main" val="3834179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FD33B-DB5E-D3DD-485A-22196A13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Supporting UK National Activity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06808CF-A25F-3FFB-C0AF-FF3046EAC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04" b="15296"/>
          <a:stretch/>
        </p:blipFill>
        <p:spPr>
          <a:xfrm>
            <a:off x="2152383" y="5168928"/>
            <a:ext cx="2185333" cy="874004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1C69E4D5-BF01-C96D-9577-ECEE36C4B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85" y="5168928"/>
            <a:ext cx="3062567" cy="87400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3526493-66AB-7EF1-557D-0328C3D6B739}"/>
              </a:ext>
            </a:extLst>
          </p:cNvPr>
          <p:cNvGrpSpPr/>
          <p:nvPr/>
        </p:nvGrpSpPr>
        <p:grpSpPr>
          <a:xfrm>
            <a:off x="7325230" y="1922247"/>
            <a:ext cx="3892038" cy="974796"/>
            <a:chOff x="1690547" y="2990239"/>
            <a:chExt cx="3407127" cy="842404"/>
          </a:xfrm>
        </p:grpSpPr>
        <p:sp>
          <p:nvSpPr>
            <p:cNvPr id="12" name="Google Shape;349;p13">
              <a:extLst>
                <a:ext uri="{FF2B5EF4-FFF2-40B4-BE49-F238E27FC236}">
                  <a16:creationId xmlns:a16="http://schemas.microsoft.com/office/drawing/2014/main" id="{DD0AF8AF-3635-E148-51A9-45FCB565A9A5}"/>
                </a:ext>
              </a:extLst>
            </p:cNvPr>
            <p:cNvSpPr/>
            <p:nvPr/>
          </p:nvSpPr>
          <p:spPr>
            <a:xfrm>
              <a:off x="1690547" y="3004241"/>
              <a:ext cx="986100" cy="5382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Application</a:t>
              </a: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350;p13">
              <a:extLst>
                <a:ext uri="{FF2B5EF4-FFF2-40B4-BE49-F238E27FC236}">
                  <a16:creationId xmlns:a16="http://schemas.microsoft.com/office/drawing/2014/main" id="{EA1695AF-5A9E-6BF4-8FF5-6F35F3AD52BF}"/>
                </a:ext>
              </a:extLst>
            </p:cNvPr>
            <p:cNvSpPr/>
            <p:nvPr/>
          </p:nvSpPr>
          <p:spPr>
            <a:xfrm>
              <a:off x="2954404" y="3008927"/>
              <a:ext cx="986100" cy="5382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Application</a:t>
              </a: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51;p13">
              <a:extLst>
                <a:ext uri="{FF2B5EF4-FFF2-40B4-BE49-F238E27FC236}">
                  <a16:creationId xmlns:a16="http://schemas.microsoft.com/office/drawing/2014/main" id="{41CB9B65-9CBE-81F8-F4B1-4D736EE5B5B9}"/>
                </a:ext>
              </a:extLst>
            </p:cNvPr>
            <p:cNvSpPr/>
            <p:nvPr/>
          </p:nvSpPr>
          <p:spPr>
            <a:xfrm>
              <a:off x="4111574" y="2990239"/>
              <a:ext cx="986100" cy="5382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Application</a:t>
              </a: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" name="Google Shape;364;p13">
              <a:extLst>
                <a:ext uri="{FF2B5EF4-FFF2-40B4-BE49-F238E27FC236}">
                  <a16:creationId xmlns:a16="http://schemas.microsoft.com/office/drawing/2014/main" id="{FF40DE0B-261D-FA81-4B58-F8700C7347E0}"/>
                </a:ext>
              </a:extLst>
            </p:cNvPr>
            <p:cNvCxnSpPr>
              <a:cxnSpLocks/>
              <a:stCxn id="14" idx="2"/>
              <a:endCxn id="29" idx="0"/>
            </p:cNvCxnSpPr>
            <p:nvPr/>
          </p:nvCxnSpPr>
          <p:spPr>
            <a:xfrm flipH="1">
              <a:off x="3494188" y="3528439"/>
              <a:ext cx="1110436" cy="304204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16" name="Google Shape;365;p13">
              <a:extLst>
                <a:ext uri="{FF2B5EF4-FFF2-40B4-BE49-F238E27FC236}">
                  <a16:creationId xmlns:a16="http://schemas.microsoft.com/office/drawing/2014/main" id="{A8138B13-79E5-7079-4FDC-7E86D174C9BF}"/>
                </a:ext>
              </a:extLst>
            </p:cNvPr>
            <p:cNvCxnSpPr>
              <a:cxnSpLocks/>
              <a:stCxn id="12" idx="2"/>
              <a:endCxn id="29" idx="0"/>
            </p:cNvCxnSpPr>
            <p:nvPr/>
          </p:nvCxnSpPr>
          <p:spPr>
            <a:xfrm>
              <a:off x="2183597" y="3542441"/>
              <a:ext cx="1310591" cy="29020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17" name="Google Shape;366;p13">
              <a:extLst>
                <a:ext uri="{FF2B5EF4-FFF2-40B4-BE49-F238E27FC236}">
                  <a16:creationId xmlns:a16="http://schemas.microsoft.com/office/drawing/2014/main" id="{9BEEAF7E-E81C-BA08-63A7-DAE9062DCBEA}"/>
                </a:ext>
              </a:extLst>
            </p:cNvPr>
            <p:cNvCxnSpPr>
              <a:cxnSpLocks/>
              <a:stCxn id="13" idx="2"/>
              <a:endCxn id="29" idx="0"/>
            </p:cNvCxnSpPr>
            <p:nvPr/>
          </p:nvCxnSpPr>
          <p:spPr>
            <a:xfrm>
              <a:off x="3447454" y="3547127"/>
              <a:ext cx="46735" cy="285516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B03ECF-B6B9-E0D9-085C-BEC30F6E3EDD}"/>
              </a:ext>
            </a:extLst>
          </p:cNvPr>
          <p:cNvGrpSpPr/>
          <p:nvPr/>
        </p:nvGrpSpPr>
        <p:grpSpPr>
          <a:xfrm>
            <a:off x="7401647" y="3697172"/>
            <a:ext cx="3972333" cy="749669"/>
            <a:chOff x="1663657" y="4689290"/>
            <a:chExt cx="3477418" cy="647854"/>
          </a:xfrm>
        </p:grpSpPr>
        <p:sp>
          <p:nvSpPr>
            <p:cNvPr id="20" name="Google Shape;352;p13">
              <a:extLst>
                <a:ext uri="{FF2B5EF4-FFF2-40B4-BE49-F238E27FC236}">
                  <a16:creationId xmlns:a16="http://schemas.microsoft.com/office/drawing/2014/main" id="{EB4E9555-DE2A-7924-1A69-8129AF813987}"/>
                </a:ext>
              </a:extLst>
            </p:cNvPr>
            <p:cNvSpPr/>
            <p:nvPr/>
          </p:nvSpPr>
          <p:spPr>
            <a:xfrm>
              <a:off x="1663657" y="4689291"/>
              <a:ext cx="1090800" cy="5382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Data Centre</a:t>
              </a: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53;p13">
              <a:extLst>
                <a:ext uri="{FF2B5EF4-FFF2-40B4-BE49-F238E27FC236}">
                  <a16:creationId xmlns:a16="http://schemas.microsoft.com/office/drawing/2014/main" id="{A9E79512-7E9F-E988-47FE-88E351B30590}"/>
                </a:ext>
              </a:extLst>
            </p:cNvPr>
            <p:cNvSpPr/>
            <p:nvPr/>
          </p:nvSpPr>
          <p:spPr>
            <a:xfrm>
              <a:off x="2961666" y="4692238"/>
              <a:ext cx="986100" cy="5382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Platform</a:t>
              </a: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4;p13">
              <a:extLst>
                <a:ext uri="{FF2B5EF4-FFF2-40B4-BE49-F238E27FC236}">
                  <a16:creationId xmlns:a16="http://schemas.microsoft.com/office/drawing/2014/main" id="{160F8138-22A5-0795-B3B6-020403595BBC}"/>
                </a:ext>
              </a:extLst>
            </p:cNvPr>
            <p:cNvSpPr/>
            <p:nvPr/>
          </p:nvSpPr>
          <p:spPr>
            <a:xfrm>
              <a:off x="4154975" y="4689290"/>
              <a:ext cx="986100" cy="5382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latin typeface="Calibri"/>
                  <a:ea typeface="Calibri"/>
                  <a:cs typeface="Calibri"/>
                  <a:sym typeface="Calibri"/>
                </a:rPr>
                <a:t>Facility</a:t>
              </a: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5;p13">
              <a:extLst>
                <a:ext uri="{FF2B5EF4-FFF2-40B4-BE49-F238E27FC236}">
                  <a16:creationId xmlns:a16="http://schemas.microsoft.com/office/drawing/2014/main" id="{A1C995FE-7C67-2034-B73D-D53C2438DC02}"/>
                </a:ext>
              </a:extLst>
            </p:cNvPr>
            <p:cNvSpPr/>
            <p:nvPr/>
          </p:nvSpPr>
          <p:spPr>
            <a:xfrm>
              <a:off x="4721342" y="5051544"/>
              <a:ext cx="335700" cy="285600"/>
            </a:xfrm>
            <a:prstGeom prst="can">
              <a:avLst>
                <a:gd name="adj" fmla="val 25000"/>
              </a:avLst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6;p13">
              <a:extLst>
                <a:ext uri="{FF2B5EF4-FFF2-40B4-BE49-F238E27FC236}">
                  <a16:creationId xmlns:a16="http://schemas.microsoft.com/office/drawing/2014/main" id="{681D4DB1-21AA-8451-14AE-AFDF33AF92DA}"/>
                </a:ext>
              </a:extLst>
            </p:cNvPr>
            <p:cNvSpPr/>
            <p:nvPr/>
          </p:nvSpPr>
          <p:spPr>
            <a:xfrm>
              <a:off x="3502266" y="5037030"/>
              <a:ext cx="335700" cy="285600"/>
            </a:xfrm>
            <a:prstGeom prst="can">
              <a:avLst>
                <a:gd name="adj" fmla="val 25000"/>
              </a:avLst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7;p13">
              <a:extLst>
                <a:ext uri="{FF2B5EF4-FFF2-40B4-BE49-F238E27FC236}">
                  <a16:creationId xmlns:a16="http://schemas.microsoft.com/office/drawing/2014/main" id="{AE35135C-DDA9-1791-CDA4-F6990340CBB3}"/>
                </a:ext>
              </a:extLst>
            </p:cNvPr>
            <p:cNvSpPr/>
            <p:nvPr/>
          </p:nvSpPr>
          <p:spPr>
            <a:xfrm>
              <a:off x="2162205" y="5051544"/>
              <a:ext cx="335700" cy="285600"/>
            </a:xfrm>
            <a:prstGeom prst="can">
              <a:avLst>
                <a:gd name="adj" fmla="val 25000"/>
              </a:avLst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3409A6-43CD-AA2B-019E-87C6823FBD03}"/>
              </a:ext>
            </a:extLst>
          </p:cNvPr>
          <p:cNvGrpSpPr/>
          <p:nvPr/>
        </p:nvGrpSpPr>
        <p:grpSpPr>
          <a:xfrm>
            <a:off x="7429566" y="2897045"/>
            <a:ext cx="3912007" cy="800131"/>
            <a:chOff x="1690547" y="3781041"/>
            <a:chExt cx="3424607" cy="688846"/>
          </a:xfrm>
        </p:grpSpPr>
        <p:sp>
          <p:nvSpPr>
            <p:cNvPr id="29" name="Google Shape;347;p13">
              <a:extLst>
                <a:ext uri="{FF2B5EF4-FFF2-40B4-BE49-F238E27FC236}">
                  <a16:creationId xmlns:a16="http://schemas.microsoft.com/office/drawing/2014/main" id="{23BA8A7E-C81C-9C73-DAF7-C8ADD55935C8}"/>
                </a:ext>
              </a:extLst>
            </p:cNvPr>
            <p:cNvSpPr/>
            <p:nvPr/>
          </p:nvSpPr>
          <p:spPr>
            <a:xfrm>
              <a:off x="1690547" y="3781041"/>
              <a:ext cx="3424607" cy="538200"/>
            </a:xfrm>
            <a:prstGeom prst="roundRect">
              <a:avLst>
                <a:gd name="adj" fmla="val 16667"/>
              </a:avLst>
            </a:prstGeom>
            <a:solidFill>
              <a:srgbClr val="D5E8D6"/>
            </a:solidFill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Calibri"/>
                  <a:ea typeface="Calibri"/>
                  <a:cs typeface="Calibri"/>
                  <a:sym typeface="Calibri"/>
                </a:rPr>
                <a:t>EO </a:t>
              </a:r>
              <a:r>
                <a:rPr lang="en-GB" sz="1200" err="1">
                  <a:latin typeface="Calibri"/>
                  <a:ea typeface="Calibri"/>
                  <a:cs typeface="Calibri"/>
                  <a:sym typeface="Calibri"/>
                </a:rPr>
                <a:t>DataHub</a:t>
              </a:r>
              <a:r>
                <a:rPr lang="en-GB" sz="1200">
                  <a:latin typeface="Calibri"/>
                  <a:ea typeface="Calibri"/>
                  <a:cs typeface="Calibri"/>
                  <a:sym typeface="Calibri"/>
                </a:rPr>
                <a:t> Platform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58;p13">
              <a:extLst>
                <a:ext uri="{FF2B5EF4-FFF2-40B4-BE49-F238E27FC236}">
                  <a16:creationId xmlns:a16="http://schemas.microsoft.com/office/drawing/2014/main" id="{9794016E-6697-D6AC-27D3-88A642BA52D3}"/>
                </a:ext>
              </a:extLst>
            </p:cNvPr>
            <p:cNvSpPr/>
            <p:nvPr/>
          </p:nvSpPr>
          <p:spPr>
            <a:xfrm>
              <a:off x="1730271" y="3875232"/>
              <a:ext cx="1026636" cy="309813"/>
            </a:xfrm>
            <a:prstGeom prst="parallelogram">
              <a:avLst>
                <a:gd name="adj" fmla="val 25000"/>
              </a:avLst>
            </a:prstGeom>
            <a:solidFill>
              <a:srgbClr val="6DA844"/>
            </a:solidFill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Calibri"/>
                  <a:ea typeface="Calibri"/>
                  <a:cs typeface="Calibri"/>
                  <a:sym typeface="Calibri"/>
                </a:rPr>
                <a:t>Processing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" name="Google Shape;362;p13">
              <a:extLst>
                <a:ext uri="{FF2B5EF4-FFF2-40B4-BE49-F238E27FC236}">
                  <a16:creationId xmlns:a16="http://schemas.microsoft.com/office/drawing/2014/main" id="{3E30621D-B813-E0BD-C123-027FAAA1618C}"/>
                </a:ext>
              </a:extLst>
            </p:cNvPr>
            <p:cNvCxnSpPr>
              <a:cxnSpLocks/>
              <a:stCxn id="20" idx="0"/>
              <a:endCxn id="29" idx="2"/>
            </p:cNvCxnSpPr>
            <p:nvPr/>
          </p:nvCxnSpPr>
          <p:spPr>
            <a:xfrm flipV="1">
              <a:off x="2211507" y="4319241"/>
              <a:ext cx="1191344" cy="150646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37" name="Google Shape;353;p13">
              <a:extLst>
                <a:ext uri="{FF2B5EF4-FFF2-40B4-BE49-F238E27FC236}">
                  <a16:creationId xmlns:a16="http://schemas.microsoft.com/office/drawing/2014/main" id="{968563B9-66A8-C82D-85E1-8B398E0B4530}"/>
                </a:ext>
              </a:extLst>
            </p:cNvPr>
            <p:cNvSpPr/>
            <p:nvPr/>
          </p:nvSpPr>
          <p:spPr>
            <a:xfrm>
              <a:off x="4270814" y="3853109"/>
              <a:ext cx="730335" cy="391284"/>
            </a:xfrm>
            <a:prstGeom prst="roundRect">
              <a:avLst>
                <a:gd name="adj" fmla="val 16667"/>
              </a:avLst>
            </a:prstGeom>
            <a:solidFill>
              <a:srgbClr val="6DA844"/>
            </a:solidFill>
            <a:ln w="28575"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latin typeface="Calibri"/>
                  <a:ea typeface="Calibri"/>
                  <a:cs typeface="Calibri"/>
                  <a:sym typeface="Calibri"/>
                </a:rPr>
                <a:t>QA</a:t>
              </a:r>
              <a:endParaRPr lang="en-GB" sz="1400" b="1">
                <a:latin typeface="Calibri"/>
                <a:ea typeface="Calibri"/>
                <a:cs typeface="Calibri"/>
              </a:endParaRPr>
            </a:p>
          </p:txBody>
        </p:sp>
      </p:grpSp>
      <p:cxnSp>
        <p:nvCxnSpPr>
          <p:cNvPr id="40" name="Google Shape;362;p13">
            <a:extLst>
              <a:ext uri="{FF2B5EF4-FFF2-40B4-BE49-F238E27FC236}">
                <a16:creationId xmlns:a16="http://schemas.microsoft.com/office/drawing/2014/main" id="{1482F138-CEF2-5198-AE0D-19DFB2267DEE}"/>
              </a:ext>
            </a:extLst>
          </p:cNvPr>
          <p:cNvCxnSpPr>
            <a:cxnSpLocks/>
            <a:stCxn id="21" idx="0"/>
            <a:endCxn id="29" idx="2"/>
          </p:cNvCxnSpPr>
          <p:nvPr/>
        </p:nvCxnSpPr>
        <p:spPr>
          <a:xfrm flipH="1" flipV="1">
            <a:off x="9385570" y="3522188"/>
            <a:ext cx="62045" cy="17839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43" name="Google Shape;362;p13">
            <a:extLst>
              <a:ext uri="{FF2B5EF4-FFF2-40B4-BE49-F238E27FC236}">
                <a16:creationId xmlns:a16="http://schemas.microsoft.com/office/drawing/2014/main" id="{321C0F77-6E05-8E98-356A-70D6F88AED4A}"/>
              </a:ext>
            </a:extLst>
          </p:cNvPr>
          <p:cNvCxnSpPr>
            <a:cxnSpLocks/>
            <a:stCxn id="22" idx="0"/>
            <a:endCxn id="29" idx="2"/>
          </p:cNvCxnSpPr>
          <p:nvPr/>
        </p:nvCxnSpPr>
        <p:spPr>
          <a:xfrm flipH="1" flipV="1">
            <a:off x="9385570" y="3522188"/>
            <a:ext cx="1425189" cy="17498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348C3EA-0785-B2EE-0114-8AE77751E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48" y="1706243"/>
            <a:ext cx="5339594" cy="300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14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22A5E4-59CD-7167-2856-C3202988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99" y="2926842"/>
            <a:ext cx="2489149" cy="864000"/>
          </a:xfrm>
        </p:spPr>
        <p:txBody>
          <a:bodyPr>
            <a:normAutofit fontScale="90000"/>
          </a:bodyPr>
          <a:lstStyle/>
          <a:p>
            <a:pPr algn="ctr"/>
            <a:r>
              <a:rPr lang="en-GB"/>
              <a:t>Match-up</a:t>
            </a:r>
            <a:br>
              <a:rPr lang="en-GB"/>
            </a:br>
            <a:r>
              <a:rPr lang="en-GB"/>
              <a:t>“Data Cube”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03FBBE-0C58-BBD5-D5A5-401D33333A78}"/>
              </a:ext>
            </a:extLst>
          </p:cNvPr>
          <p:cNvSpPr/>
          <p:nvPr/>
        </p:nvSpPr>
        <p:spPr>
          <a:xfrm>
            <a:off x="5960773" y="2956225"/>
            <a:ext cx="1081763" cy="552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 Lookup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FCEB6D2C-14B5-DB7C-7A10-4FA52320CC8B}"/>
              </a:ext>
            </a:extLst>
          </p:cNvPr>
          <p:cNvSpPr/>
          <p:nvPr/>
        </p:nvSpPr>
        <p:spPr>
          <a:xfrm>
            <a:off x="4217702" y="2953867"/>
            <a:ext cx="1401185" cy="562630"/>
          </a:xfrm>
          <a:prstGeom prst="parallelogram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Identified Overpasses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604C77-B65D-AF79-405F-8FBC3272BC23}"/>
              </a:ext>
            </a:extLst>
          </p:cNvPr>
          <p:cNvCxnSpPr>
            <a:cxnSpLocks/>
            <a:stCxn id="10" idx="2"/>
            <a:endCxn id="9" idx="1"/>
          </p:cNvCxnSpPr>
          <p:nvPr/>
        </p:nvCxnSpPr>
        <p:spPr>
          <a:xfrm flipV="1">
            <a:off x="5548558" y="3232420"/>
            <a:ext cx="412215" cy="27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loud 11">
            <a:extLst>
              <a:ext uri="{FF2B5EF4-FFF2-40B4-BE49-F238E27FC236}">
                <a16:creationId xmlns:a16="http://schemas.microsoft.com/office/drawing/2014/main" id="{C413CB60-1943-CABE-38CC-E0C6A2B11302}"/>
              </a:ext>
            </a:extLst>
          </p:cNvPr>
          <p:cNvSpPr/>
          <p:nvPr/>
        </p:nvSpPr>
        <p:spPr>
          <a:xfrm>
            <a:off x="6000209" y="1568266"/>
            <a:ext cx="1002890" cy="707924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B7C88E-E7ED-B9F4-CC7C-FECB0CA7285B}"/>
              </a:ext>
            </a:extLst>
          </p:cNvPr>
          <p:cNvSpPr/>
          <p:nvPr/>
        </p:nvSpPr>
        <p:spPr>
          <a:xfrm>
            <a:off x="9007961" y="2940272"/>
            <a:ext cx="1081763" cy="552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Match-up Query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0BF544F2-719F-36C3-2D28-8399E6C7EFAE}"/>
              </a:ext>
            </a:extLst>
          </p:cNvPr>
          <p:cNvSpPr/>
          <p:nvPr/>
        </p:nvSpPr>
        <p:spPr>
          <a:xfrm>
            <a:off x="10340983" y="2939815"/>
            <a:ext cx="1376250" cy="552389"/>
          </a:xfrm>
          <a:prstGeom prst="parallelogram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Match-up Dataset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ECA5C8F-9122-0C73-B029-7814EC73218D}"/>
              </a:ext>
            </a:extLst>
          </p:cNvPr>
          <p:cNvCxnSpPr>
            <a:cxnSpLocks/>
            <a:stCxn id="9" idx="0"/>
            <a:endCxn id="12" idx="1"/>
          </p:cNvCxnSpPr>
          <p:nvPr/>
        </p:nvCxnSpPr>
        <p:spPr>
          <a:xfrm flipH="1" flipV="1">
            <a:off x="6501654" y="2275436"/>
            <a:ext cx="1" cy="68078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90AF63B-5BCD-D7A4-56F8-EA119F17CE9F}"/>
              </a:ext>
            </a:extLst>
          </p:cNvPr>
          <p:cNvSpPr txBox="1"/>
          <p:nvPr/>
        </p:nvSpPr>
        <p:spPr>
          <a:xfrm>
            <a:off x="5343908" y="1245641"/>
            <a:ext cx="2315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 Catalogue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0607FE-8E0B-91BC-6239-851450D8595C}"/>
              </a:ext>
            </a:extLst>
          </p:cNvPr>
          <p:cNvSpPr txBox="1"/>
          <p:nvPr/>
        </p:nvSpPr>
        <p:spPr>
          <a:xfrm>
            <a:off x="7340808" y="2950782"/>
            <a:ext cx="121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Match-up Products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58FDAE-14B0-6A44-342D-A60F4BE6FD4D}"/>
              </a:ext>
            </a:extLst>
          </p:cNvPr>
          <p:cNvSpPr txBox="1"/>
          <p:nvPr/>
        </p:nvSpPr>
        <p:spPr>
          <a:xfrm>
            <a:off x="7364011" y="4255077"/>
            <a:ext cx="1057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Match-up Index</a:t>
            </a:r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F224D9C1-27F5-C99C-7598-A743EE89EBD1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7042536" y="2592028"/>
            <a:ext cx="418646" cy="64039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3709602A-28A3-18F0-C234-ACD5AA7CD7AC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7042536" y="3232420"/>
            <a:ext cx="539819" cy="676690"/>
          </a:xfrm>
          <a:prstGeom prst="bentConnector3">
            <a:avLst>
              <a:gd name="adj1" fmla="val 38318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58E4B554-1FB7-54EA-7F38-3FEAB49D7763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8203015" y="3216467"/>
            <a:ext cx="804946" cy="692643"/>
          </a:xfrm>
          <a:prstGeom prst="bentConnector3">
            <a:avLst>
              <a:gd name="adj1" fmla="val 57834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0E96FB2D-2E5A-3D10-B453-20FE387CC814}"/>
              </a:ext>
            </a:extLst>
          </p:cNvPr>
          <p:cNvCxnSpPr>
            <a:cxnSpLocks/>
            <a:stCxn id="78" idx="3"/>
            <a:endCxn id="14" idx="1"/>
          </p:cNvCxnSpPr>
          <p:nvPr/>
        </p:nvCxnSpPr>
        <p:spPr>
          <a:xfrm>
            <a:off x="8309207" y="2583397"/>
            <a:ext cx="698754" cy="63307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26794AA-8D18-2307-A884-65D6CE4829C7}"/>
              </a:ext>
            </a:extLst>
          </p:cNvPr>
          <p:cNvCxnSpPr>
            <a:cxnSpLocks/>
            <a:stCxn id="14" idx="3"/>
            <a:endCxn id="15" idx="5"/>
          </p:cNvCxnSpPr>
          <p:nvPr/>
        </p:nvCxnSpPr>
        <p:spPr>
          <a:xfrm flipV="1">
            <a:off x="10089724" y="3216010"/>
            <a:ext cx="320308" cy="45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4">
            <a:extLst>
              <a:ext uri="{FF2B5EF4-FFF2-40B4-BE49-F238E27FC236}">
                <a16:creationId xmlns:a16="http://schemas.microsoft.com/office/drawing/2014/main" id="{EA073B63-11F5-00FE-35D2-3B7E59842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868" y="4778297"/>
            <a:ext cx="3092229" cy="14494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8FDD5785-84C8-B5E6-A1D2-538A8C2AF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780" y="4778297"/>
            <a:ext cx="1781319" cy="14494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Graphic 76" descr="Database">
            <a:extLst>
              <a:ext uri="{FF2B5EF4-FFF2-40B4-BE49-F238E27FC236}">
                <a16:creationId xmlns:a16="http://schemas.microsoft.com/office/drawing/2014/main" id="{0767E7D7-1FEF-82AB-4905-197186293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4591" y="3524244"/>
            <a:ext cx="736189" cy="736189"/>
          </a:xfrm>
          <a:prstGeom prst="rect">
            <a:avLst/>
          </a:prstGeom>
        </p:spPr>
      </p:pic>
      <p:sp>
        <p:nvSpPr>
          <p:cNvPr id="78" name="Document 77">
            <a:extLst>
              <a:ext uri="{FF2B5EF4-FFF2-40B4-BE49-F238E27FC236}">
                <a16:creationId xmlns:a16="http://schemas.microsoft.com/office/drawing/2014/main" id="{218CAD66-A4A1-9ACA-4F8B-A55A37410AD3}"/>
              </a:ext>
            </a:extLst>
          </p:cNvPr>
          <p:cNvSpPr/>
          <p:nvPr/>
        </p:nvSpPr>
        <p:spPr>
          <a:xfrm>
            <a:off x="7562302" y="2333184"/>
            <a:ext cx="746905" cy="500426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Document 78">
            <a:extLst>
              <a:ext uri="{FF2B5EF4-FFF2-40B4-BE49-F238E27FC236}">
                <a16:creationId xmlns:a16="http://schemas.microsoft.com/office/drawing/2014/main" id="{AB76F9C6-3CE8-5DF6-18C0-291E6AA5EEE2}"/>
              </a:ext>
            </a:extLst>
          </p:cNvPr>
          <p:cNvSpPr/>
          <p:nvPr/>
        </p:nvSpPr>
        <p:spPr>
          <a:xfrm>
            <a:off x="7522270" y="2379189"/>
            <a:ext cx="746905" cy="500426"/>
          </a:xfrm>
          <a:prstGeom prst="flowChartDocumen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Document 79">
            <a:extLst>
              <a:ext uri="{FF2B5EF4-FFF2-40B4-BE49-F238E27FC236}">
                <a16:creationId xmlns:a16="http://schemas.microsoft.com/office/drawing/2014/main" id="{A1751629-92F4-8BDE-C725-4E96EDD048E6}"/>
              </a:ext>
            </a:extLst>
          </p:cNvPr>
          <p:cNvSpPr/>
          <p:nvPr/>
        </p:nvSpPr>
        <p:spPr>
          <a:xfrm>
            <a:off x="7471092" y="2439389"/>
            <a:ext cx="746905" cy="500426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Line Callout 2 (Accent Bar) 3">
            <a:extLst>
              <a:ext uri="{FF2B5EF4-FFF2-40B4-BE49-F238E27FC236}">
                <a16:creationId xmlns:a16="http://schemas.microsoft.com/office/drawing/2014/main" id="{552AE1F1-A374-99FB-6A99-5FCB27E765F0}"/>
              </a:ext>
            </a:extLst>
          </p:cNvPr>
          <p:cNvSpPr/>
          <p:nvPr/>
        </p:nvSpPr>
        <p:spPr>
          <a:xfrm>
            <a:off x="9459319" y="1733143"/>
            <a:ext cx="1581117" cy="815683"/>
          </a:xfrm>
          <a:prstGeom prst="accentCallout2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Reader Plugin</a:t>
            </a:r>
          </a:p>
        </p:txBody>
      </p:sp>
      <p:sp>
        <p:nvSpPr>
          <p:cNvPr id="8" name="Line Callout 2 (Accent Bar) 7">
            <a:extLst>
              <a:ext uri="{FF2B5EF4-FFF2-40B4-BE49-F238E27FC236}">
                <a16:creationId xmlns:a16="http://schemas.microsoft.com/office/drawing/2014/main" id="{F041886A-CE42-D2E3-8599-85485916B8FB}"/>
              </a:ext>
            </a:extLst>
          </p:cNvPr>
          <p:cNvSpPr/>
          <p:nvPr/>
        </p:nvSpPr>
        <p:spPr>
          <a:xfrm flipH="1">
            <a:off x="3859538" y="1517501"/>
            <a:ext cx="1581117" cy="815683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1544"/>
              <a:gd name="adj6" fmla="val -5028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Catalogue API Plugin</a:t>
            </a:r>
          </a:p>
        </p:txBody>
      </p:sp>
    </p:spTree>
    <p:extLst>
      <p:ext uri="{BB962C8B-B14F-4D97-AF65-F5344CB8AC3E}">
        <p14:creationId xmlns:p14="http://schemas.microsoft.com/office/powerpoint/2010/main" val="21003938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DC4E8-D656-BCFC-564D-688DA5255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63" y="2892761"/>
            <a:ext cx="3026415" cy="864000"/>
          </a:xfrm>
        </p:spPr>
        <p:txBody>
          <a:bodyPr>
            <a:normAutofit fontScale="90000"/>
          </a:bodyPr>
          <a:lstStyle/>
          <a:p>
            <a:pPr algn="ctr"/>
            <a:r>
              <a:rPr lang="en-GB"/>
              <a:t>Cal/Val Pipeline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E6D8FD-81DF-C59F-7866-6B1E0DABF93D}"/>
              </a:ext>
            </a:extLst>
          </p:cNvPr>
          <p:cNvCxnSpPr>
            <a:cxnSpLocks/>
          </p:cNvCxnSpPr>
          <p:nvPr/>
        </p:nvCxnSpPr>
        <p:spPr>
          <a:xfrm flipV="1">
            <a:off x="5258259" y="4287140"/>
            <a:ext cx="238230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2F3F4B72-F261-3D40-332B-4D3709CA8862}"/>
              </a:ext>
            </a:extLst>
          </p:cNvPr>
          <p:cNvSpPr/>
          <p:nvPr/>
        </p:nvSpPr>
        <p:spPr>
          <a:xfrm>
            <a:off x="4678999" y="1318465"/>
            <a:ext cx="1907590" cy="765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 comparison samples, compensating for observation differences 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E06D067-4AD8-CC80-6940-32D56DDE5844}"/>
              </a:ext>
            </a:extLst>
          </p:cNvPr>
          <p:cNvSpPr/>
          <p:nvPr/>
        </p:nvSpPr>
        <p:spPr>
          <a:xfrm>
            <a:off x="4502663" y="1142127"/>
            <a:ext cx="352672" cy="35267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2D1801A-FA23-DF00-CA42-6655EE0DFCD7}"/>
              </a:ext>
            </a:extLst>
          </p:cNvPr>
          <p:cNvSpPr/>
          <p:nvPr/>
        </p:nvSpPr>
        <p:spPr>
          <a:xfrm>
            <a:off x="7079447" y="1320771"/>
            <a:ext cx="1907590" cy="765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Optimises sensor model calibration parameters to best agree to reference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1CADC26-2B33-1592-684F-15FA420D0BC0}"/>
              </a:ext>
            </a:extLst>
          </p:cNvPr>
          <p:cNvSpPr/>
          <p:nvPr/>
        </p:nvSpPr>
        <p:spPr>
          <a:xfrm>
            <a:off x="6870992" y="1179998"/>
            <a:ext cx="352672" cy="35267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62EA61F-6823-2253-A74C-83F177D2FE8B}"/>
              </a:ext>
            </a:extLst>
          </p:cNvPr>
          <p:cNvSpPr/>
          <p:nvPr/>
        </p:nvSpPr>
        <p:spPr>
          <a:xfrm>
            <a:off x="9422069" y="1318465"/>
            <a:ext cx="1889467" cy="765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Validates performance though comparison to independent references 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27D62AF-D870-18D3-DB47-12A260FA9AEC}"/>
              </a:ext>
            </a:extLst>
          </p:cNvPr>
          <p:cNvSpPr/>
          <p:nvPr/>
        </p:nvSpPr>
        <p:spPr>
          <a:xfrm>
            <a:off x="9195492" y="1175281"/>
            <a:ext cx="352672" cy="35267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2" name="Document 81">
            <a:extLst>
              <a:ext uri="{FF2B5EF4-FFF2-40B4-BE49-F238E27FC236}">
                <a16:creationId xmlns:a16="http://schemas.microsoft.com/office/drawing/2014/main" id="{B378082D-7B89-7540-F2D1-FA8A2BD49B52}"/>
              </a:ext>
            </a:extLst>
          </p:cNvPr>
          <p:cNvSpPr/>
          <p:nvPr/>
        </p:nvSpPr>
        <p:spPr>
          <a:xfrm>
            <a:off x="4505305" y="4004549"/>
            <a:ext cx="746905" cy="500426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Document 83">
            <a:extLst>
              <a:ext uri="{FF2B5EF4-FFF2-40B4-BE49-F238E27FC236}">
                <a16:creationId xmlns:a16="http://schemas.microsoft.com/office/drawing/2014/main" id="{A46F93C0-E1BA-E76F-B0AA-5BFE80FBA992}"/>
              </a:ext>
            </a:extLst>
          </p:cNvPr>
          <p:cNvSpPr/>
          <p:nvPr/>
        </p:nvSpPr>
        <p:spPr>
          <a:xfrm>
            <a:off x="4465273" y="4050554"/>
            <a:ext cx="746905" cy="500426"/>
          </a:xfrm>
          <a:prstGeom prst="flowChartDocumen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Document 84">
            <a:extLst>
              <a:ext uri="{FF2B5EF4-FFF2-40B4-BE49-F238E27FC236}">
                <a16:creationId xmlns:a16="http://schemas.microsoft.com/office/drawing/2014/main" id="{355D4152-CA9C-B11E-D319-BC7E1E6A8290}"/>
              </a:ext>
            </a:extLst>
          </p:cNvPr>
          <p:cNvSpPr/>
          <p:nvPr/>
        </p:nvSpPr>
        <p:spPr>
          <a:xfrm>
            <a:off x="4414095" y="4110754"/>
            <a:ext cx="746905" cy="500426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E588821-F375-96B8-D438-2E2C30F91860}"/>
              </a:ext>
            </a:extLst>
          </p:cNvPr>
          <p:cNvSpPr/>
          <p:nvPr/>
        </p:nvSpPr>
        <p:spPr>
          <a:xfrm>
            <a:off x="5538446" y="3998591"/>
            <a:ext cx="985081" cy="552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Pre-processing</a:t>
            </a:r>
          </a:p>
        </p:txBody>
      </p:sp>
      <p:sp>
        <p:nvSpPr>
          <p:cNvPr id="96" name="Document 95">
            <a:extLst>
              <a:ext uri="{FF2B5EF4-FFF2-40B4-BE49-F238E27FC236}">
                <a16:creationId xmlns:a16="http://schemas.microsoft.com/office/drawing/2014/main" id="{04E29977-108D-B9B4-3139-A7EB7AE01DB6}"/>
              </a:ext>
            </a:extLst>
          </p:cNvPr>
          <p:cNvSpPr/>
          <p:nvPr/>
        </p:nvSpPr>
        <p:spPr>
          <a:xfrm>
            <a:off x="6702704" y="3930936"/>
            <a:ext cx="928036" cy="681668"/>
          </a:xfrm>
          <a:prstGeom prst="flowChartDocumen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Comparison Samples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85F71FC-D406-8C08-DE40-C8BD80F111AF}"/>
              </a:ext>
            </a:extLst>
          </p:cNvPr>
          <p:cNvCxnSpPr>
            <a:cxnSpLocks/>
            <a:stCxn id="91" idx="3"/>
            <a:endCxn id="96" idx="1"/>
          </p:cNvCxnSpPr>
          <p:nvPr/>
        </p:nvCxnSpPr>
        <p:spPr>
          <a:xfrm flipV="1">
            <a:off x="6523527" y="4271770"/>
            <a:ext cx="179177" cy="30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F83638C4-D6C5-7A63-3BFD-FF588EC4C6C8}"/>
              </a:ext>
            </a:extLst>
          </p:cNvPr>
          <p:cNvSpPr/>
          <p:nvPr/>
        </p:nvSpPr>
        <p:spPr>
          <a:xfrm>
            <a:off x="8533893" y="3352755"/>
            <a:ext cx="993600" cy="552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Harmonisation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3F04EBF-0C4E-53E1-FEF5-EE173BBA0A00}"/>
              </a:ext>
            </a:extLst>
          </p:cNvPr>
          <p:cNvSpPr/>
          <p:nvPr/>
        </p:nvSpPr>
        <p:spPr>
          <a:xfrm>
            <a:off x="8542762" y="2559975"/>
            <a:ext cx="984995" cy="552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Model</a:t>
            </a:r>
          </a:p>
        </p:txBody>
      </p:sp>
      <p:cxnSp>
        <p:nvCxnSpPr>
          <p:cNvPr id="103" name="Elbow Connector 102">
            <a:extLst>
              <a:ext uri="{FF2B5EF4-FFF2-40B4-BE49-F238E27FC236}">
                <a16:creationId xmlns:a16="http://schemas.microsoft.com/office/drawing/2014/main" id="{6E6E862C-8963-1DF2-D22F-B246685C76B8}"/>
              </a:ext>
            </a:extLst>
          </p:cNvPr>
          <p:cNvCxnSpPr>
            <a:cxnSpLocks/>
            <a:stCxn id="96" idx="3"/>
            <a:endCxn id="100" idx="1"/>
          </p:cNvCxnSpPr>
          <p:nvPr/>
        </p:nvCxnSpPr>
        <p:spPr>
          <a:xfrm flipV="1">
            <a:off x="7630740" y="3628950"/>
            <a:ext cx="903153" cy="64282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ECDEC64-9B23-4A19-B286-AEBB8E080C5F}"/>
              </a:ext>
            </a:extLst>
          </p:cNvPr>
          <p:cNvSpPr/>
          <p:nvPr/>
        </p:nvSpPr>
        <p:spPr>
          <a:xfrm>
            <a:off x="8389290" y="4697924"/>
            <a:ext cx="994134" cy="552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Harmonisation</a:t>
            </a:r>
          </a:p>
        </p:txBody>
      </p:sp>
      <p:sp>
        <p:nvSpPr>
          <p:cNvPr id="119" name="Document 118">
            <a:extLst>
              <a:ext uri="{FF2B5EF4-FFF2-40B4-BE49-F238E27FC236}">
                <a16:creationId xmlns:a16="http://schemas.microsoft.com/office/drawing/2014/main" id="{511106A0-A35C-312C-E98D-7175F3E606DF}"/>
              </a:ext>
            </a:extLst>
          </p:cNvPr>
          <p:cNvSpPr/>
          <p:nvPr/>
        </p:nvSpPr>
        <p:spPr>
          <a:xfrm>
            <a:off x="9651070" y="4634916"/>
            <a:ext cx="974255" cy="684475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Harmonised Comparison Samples</a:t>
            </a:r>
          </a:p>
        </p:txBody>
      </p:sp>
      <p:cxnSp>
        <p:nvCxnSpPr>
          <p:cNvPr id="120" name="Elbow Connector 119">
            <a:extLst>
              <a:ext uri="{FF2B5EF4-FFF2-40B4-BE49-F238E27FC236}">
                <a16:creationId xmlns:a16="http://schemas.microsoft.com/office/drawing/2014/main" id="{E518F14A-D43E-BD16-DBFB-9871EBCAFFA4}"/>
              </a:ext>
            </a:extLst>
          </p:cNvPr>
          <p:cNvCxnSpPr>
            <a:cxnSpLocks/>
            <a:stCxn id="96" idx="3"/>
            <a:endCxn id="118" idx="1"/>
          </p:cNvCxnSpPr>
          <p:nvPr/>
        </p:nvCxnSpPr>
        <p:spPr>
          <a:xfrm>
            <a:off x="7630740" y="4271770"/>
            <a:ext cx="758550" cy="702349"/>
          </a:xfrm>
          <a:prstGeom prst="bentConnector3">
            <a:avLst>
              <a:gd name="adj1" fmla="val 59699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lbow Connector 123">
            <a:extLst>
              <a:ext uri="{FF2B5EF4-FFF2-40B4-BE49-F238E27FC236}">
                <a16:creationId xmlns:a16="http://schemas.microsoft.com/office/drawing/2014/main" id="{24010CC8-D688-194C-4B22-0EF38E03F742}"/>
              </a:ext>
            </a:extLst>
          </p:cNvPr>
          <p:cNvCxnSpPr>
            <a:cxnSpLocks/>
            <a:stCxn id="176" idx="2"/>
            <a:endCxn id="118" idx="0"/>
          </p:cNvCxnSpPr>
          <p:nvPr/>
        </p:nvCxnSpPr>
        <p:spPr>
          <a:xfrm rot="5400000">
            <a:off x="9212596" y="3597811"/>
            <a:ext cx="773874" cy="142635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DAD1CC72-2059-5321-2993-75F254749EEE}"/>
              </a:ext>
            </a:extLst>
          </p:cNvPr>
          <p:cNvCxnSpPr>
            <a:cxnSpLocks/>
            <a:stCxn id="100" idx="3"/>
            <a:endCxn id="176" idx="1"/>
          </p:cNvCxnSpPr>
          <p:nvPr/>
        </p:nvCxnSpPr>
        <p:spPr>
          <a:xfrm flipV="1">
            <a:off x="9527493" y="3628282"/>
            <a:ext cx="298088" cy="6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64B37D2-D540-E473-33C5-6D7BBCD41FAB}"/>
              </a:ext>
            </a:extLst>
          </p:cNvPr>
          <p:cNvSpPr/>
          <p:nvPr/>
        </p:nvSpPr>
        <p:spPr>
          <a:xfrm>
            <a:off x="10892970" y="4699067"/>
            <a:ext cx="994134" cy="5533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Validation</a:t>
            </a:r>
          </a:p>
        </p:txBody>
      </p:sp>
      <p:sp>
        <p:nvSpPr>
          <p:cNvPr id="176" name="Document 175">
            <a:extLst>
              <a:ext uri="{FF2B5EF4-FFF2-40B4-BE49-F238E27FC236}">
                <a16:creationId xmlns:a16="http://schemas.microsoft.com/office/drawing/2014/main" id="{14F602B5-2C8C-C049-D0F9-473AB016FE4E}"/>
              </a:ext>
            </a:extLst>
          </p:cNvPr>
          <p:cNvSpPr/>
          <p:nvPr/>
        </p:nvSpPr>
        <p:spPr>
          <a:xfrm>
            <a:off x="9825581" y="3287448"/>
            <a:ext cx="974255" cy="681668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Harmonisation Coefficients</a:t>
            </a:r>
          </a:p>
        </p:txBody>
      </p: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1AE06C17-0E32-B02F-58B9-A8FBDD5D98AC}"/>
              </a:ext>
            </a:extLst>
          </p:cNvPr>
          <p:cNvCxnSpPr>
            <a:cxnSpLocks/>
            <a:stCxn id="118" idx="3"/>
            <a:endCxn id="119" idx="1"/>
          </p:cNvCxnSpPr>
          <p:nvPr/>
        </p:nvCxnSpPr>
        <p:spPr>
          <a:xfrm>
            <a:off x="9383424" y="4974119"/>
            <a:ext cx="267646" cy="30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F472C7C4-B8CA-8F91-9E15-6A629F7CB18D}"/>
              </a:ext>
            </a:extLst>
          </p:cNvPr>
          <p:cNvCxnSpPr>
            <a:cxnSpLocks/>
            <a:stCxn id="119" idx="3"/>
            <a:endCxn id="134" idx="1"/>
          </p:cNvCxnSpPr>
          <p:nvPr/>
        </p:nvCxnSpPr>
        <p:spPr>
          <a:xfrm flipV="1">
            <a:off x="10625325" y="4975726"/>
            <a:ext cx="267645" cy="14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2FECE81A-A760-58BB-97F3-143EB4F2F40E}"/>
              </a:ext>
            </a:extLst>
          </p:cNvPr>
          <p:cNvCxnSpPr>
            <a:cxnSpLocks/>
            <a:stCxn id="176" idx="3"/>
          </p:cNvCxnSpPr>
          <p:nvPr/>
        </p:nvCxnSpPr>
        <p:spPr>
          <a:xfrm>
            <a:off x="10799836" y="3628282"/>
            <a:ext cx="2377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Box 220">
            <a:extLst>
              <a:ext uri="{FF2B5EF4-FFF2-40B4-BE49-F238E27FC236}">
                <a16:creationId xmlns:a16="http://schemas.microsoft.com/office/drawing/2014/main" id="{F0FBDDBB-F93C-7B42-3164-71B2439643C9}"/>
              </a:ext>
            </a:extLst>
          </p:cNvPr>
          <p:cNvSpPr txBox="1"/>
          <p:nvPr/>
        </p:nvSpPr>
        <p:spPr>
          <a:xfrm>
            <a:off x="11037573" y="3485555"/>
            <a:ext cx="736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users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A497B850-FF60-531D-2C32-55F68F147A0F}"/>
              </a:ext>
            </a:extLst>
          </p:cNvPr>
          <p:cNvSpPr txBox="1"/>
          <p:nvPr/>
        </p:nvSpPr>
        <p:spPr>
          <a:xfrm>
            <a:off x="14388662" y="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986B9C82-D729-A676-8735-0C9D1C38D75F}"/>
              </a:ext>
            </a:extLst>
          </p:cNvPr>
          <p:cNvSpPr txBox="1"/>
          <p:nvPr/>
        </p:nvSpPr>
        <p:spPr>
          <a:xfrm>
            <a:off x="7431227" y="3364445"/>
            <a:ext cx="958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Calibration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5682589C-8A4E-9688-8C24-D1242C31B78D}"/>
              </a:ext>
            </a:extLst>
          </p:cNvPr>
          <p:cNvSpPr txBox="1"/>
          <p:nvPr/>
        </p:nvSpPr>
        <p:spPr>
          <a:xfrm>
            <a:off x="7431226" y="5029768"/>
            <a:ext cx="958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Validation</a:t>
            </a:r>
          </a:p>
        </p:txBody>
      </p: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3F133A5B-F7EF-91B0-9AA8-5339274A902C}"/>
              </a:ext>
            </a:extLst>
          </p:cNvPr>
          <p:cNvCxnSpPr>
            <a:cxnSpLocks/>
            <a:stCxn id="102" idx="2"/>
            <a:endCxn id="100" idx="0"/>
          </p:cNvCxnSpPr>
          <p:nvPr/>
        </p:nvCxnSpPr>
        <p:spPr>
          <a:xfrm flipH="1">
            <a:off x="9030693" y="3112364"/>
            <a:ext cx="4567" cy="24039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21458DA-DD2D-3F4D-7FFC-DA58A4BD10D6}"/>
              </a:ext>
            </a:extLst>
          </p:cNvPr>
          <p:cNvSpPr txBox="1"/>
          <p:nvPr/>
        </p:nvSpPr>
        <p:spPr>
          <a:xfrm>
            <a:off x="4183697" y="4162353"/>
            <a:ext cx="11649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Match-up Datasets</a:t>
            </a:r>
          </a:p>
        </p:txBody>
      </p:sp>
    </p:spTree>
    <p:extLst>
      <p:ext uri="{BB962C8B-B14F-4D97-AF65-F5344CB8AC3E}">
        <p14:creationId xmlns:p14="http://schemas.microsoft.com/office/powerpoint/2010/main" val="6820342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 animBg="1"/>
      <p:bldP spid="54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C3476-82F3-6EEB-E95C-071FD6162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631" y="1445923"/>
            <a:ext cx="11417441" cy="4775482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r>
              <a:rPr lang="en-GB"/>
              <a:t>Build from NPL’s matchup database and </a:t>
            </a:r>
            <a:r>
              <a:rPr lang="en-GB" err="1"/>
              <a:t>cal</a:t>
            </a:r>
            <a:r>
              <a:rPr lang="en-GB"/>
              <a:t>/</a:t>
            </a:r>
            <a:r>
              <a:rPr lang="en-GB" err="1"/>
              <a:t>val</a:t>
            </a:r>
            <a:r>
              <a:rPr lang="en-GB"/>
              <a:t> pipeline to answer need from “new space” users – develop a CEOS calibration monitoring system</a:t>
            </a:r>
          </a:p>
          <a:p>
            <a:pPr lvl="1"/>
            <a:r>
              <a:rPr lang="en-GB"/>
              <a:t>Provide location for ”new space” missions to deliver set of products for defined </a:t>
            </a:r>
            <a:r>
              <a:rPr lang="en-GB" err="1"/>
              <a:t>cal</a:t>
            </a:r>
            <a:r>
              <a:rPr lang="en-GB"/>
              <a:t>/</a:t>
            </a:r>
            <a:r>
              <a:rPr lang="en-GB" err="1"/>
              <a:t>val</a:t>
            </a:r>
            <a:r>
              <a:rPr lang="en-GB"/>
              <a:t> sites</a:t>
            </a:r>
          </a:p>
          <a:p>
            <a:pPr lvl="1"/>
            <a:r>
              <a:rPr lang="en-GB"/>
              <a:t>Analyse and develop a web dashboard to share results</a:t>
            </a:r>
          </a:p>
          <a:p>
            <a:r>
              <a:rPr lang="en-GB"/>
              <a:t>Started with an initial implementation:</a:t>
            </a:r>
          </a:p>
          <a:p>
            <a:pPr lvl="1"/>
            <a:r>
              <a:rPr lang="en-GB"/>
              <a:t>Sensors – Sentinel-2, Landsat-8, now looking for engagement with commercial providers</a:t>
            </a:r>
          </a:p>
          <a:p>
            <a:pPr lvl="1"/>
            <a:r>
              <a:rPr lang="en-GB"/>
              <a:t>CEOS References – RCN GONA, RCN RRV, Hypernets GONA, with PICS L4 coming later (setting up model will take a little longer)  </a:t>
            </a:r>
          </a:p>
          <a:p>
            <a:pPr lvl="2"/>
            <a:r>
              <a:rPr lang="en-GB"/>
              <a:t>Potentially add to list but maintain a minimum core to constrain effort</a:t>
            </a:r>
            <a:endParaRPr lang="en-GB">
              <a:cs typeface="Arial"/>
            </a:endParaRPr>
          </a:p>
          <a:p>
            <a:pPr lvl="2"/>
            <a:r>
              <a:rPr lang="en-GB">
                <a:cs typeface="Arial"/>
              </a:rPr>
              <a:t>Look to have result from a combined comparison of sites</a:t>
            </a:r>
            <a:endParaRPr lang="en-GB"/>
          </a:p>
          <a:p>
            <a:endParaRPr lang="en-GB">
              <a:cs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883A4A-12C3-3B4F-BD84-EA18F04E9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Proposed Calibration Monitoring System</a:t>
            </a:r>
          </a:p>
        </p:txBody>
      </p:sp>
    </p:spTree>
    <p:extLst>
      <p:ext uri="{BB962C8B-B14F-4D97-AF65-F5344CB8AC3E}">
        <p14:creationId xmlns:p14="http://schemas.microsoft.com/office/powerpoint/2010/main" val="30874791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shboard_final">
            <a:hlinkClick r:id="" action="ppaction://media"/>
            <a:extLst>
              <a:ext uri="{FF2B5EF4-FFF2-40B4-BE49-F238E27FC236}">
                <a16:creationId xmlns:a16="http://schemas.microsoft.com/office/drawing/2014/main" id="{815C6C46-CFF2-027D-F838-101D4819CC82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9072"/>
          <a:stretch/>
        </p:blipFill>
        <p:spPr>
          <a:xfrm>
            <a:off x="-1588" y="654050"/>
            <a:ext cx="12193588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A03BE-9EA4-EB9C-B199-070277C6F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631" y="1445923"/>
            <a:ext cx="11173997" cy="4775482"/>
          </a:xfrm>
        </p:spPr>
        <p:txBody>
          <a:bodyPr>
            <a:normAutofit lnSpcReduction="10000"/>
          </a:bodyPr>
          <a:lstStyle/>
          <a:p>
            <a:r>
              <a:rPr lang="en-GB"/>
              <a:t>Code to be open sourced </a:t>
            </a:r>
          </a:p>
          <a:p>
            <a:pPr lvl="1"/>
            <a:r>
              <a:rPr lang="en-GB"/>
              <a:t>Gives transparency for users and vendors</a:t>
            </a:r>
          </a:p>
          <a:p>
            <a:pPr lvl="1"/>
            <a:r>
              <a:rPr lang="en-GB"/>
              <a:t>Enables community development</a:t>
            </a:r>
          </a:p>
          <a:p>
            <a:pPr marL="0" indent="0">
              <a:buNone/>
            </a:pPr>
            <a:endParaRPr lang="en-GB"/>
          </a:p>
          <a:p>
            <a:r>
              <a:rPr lang="en-GB"/>
              <a:t>Missions able to join on a voluntary basis</a:t>
            </a:r>
          </a:p>
          <a:p>
            <a:pPr lvl="1"/>
            <a:r>
              <a:rPr lang="en-GB"/>
              <a:t>Software effort on the vendor side – e.g., reader/catalogue plugins</a:t>
            </a:r>
          </a:p>
          <a:p>
            <a:pPr lvl="1"/>
            <a:r>
              <a:rPr lang="en-GB"/>
              <a:t>Matchup products to be delivered to platform, but not intended to be redistributed</a:t>
            </a:r>
          </a:p>
          <a:p>
            <a:pPr lvl="1"/>
            <a:endParaRPr lang="en-GB"/>
          </a:p>
          <a:p>
            <a:r>
              <a:rPr lang="en-GB"/>
              <a:t>Deployment strategy</a:t>
            </a:r>
          </a:p>
          <a:p>
            <a:pPr lvl="1"/>
            <a:r>
              <a:rPr lang="en-GB"/>
              <a:t>Should be set up to run automatically to minimise on-going effort</a:t>
            </a:r>
          </a:p>
          <a:p>
            <a:pPr lvl="1"/>
            <a:endParaRPr lang="en-GB"/>
          </a:p>
          <a:p>
            <a:endParaRPr lang="en-GB"/>
          </a:p>
          <a:p>
            <a:pPr lvl="1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4DF649-12DF-4524-40FF-880DBB4A8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Considerations for Development</a:t>
            </a:r>
          </a:p>
        </p:txBody>
      </p:sp>
    </p:spTree>
    <p:extLst>
      <p:ext uri="{BB962C8B-B14F-4D97-AF65-F5344CB8AC3E}">
        <p14:creationId xmlns:p14="http://schemas.microsoft.com/office/powerpoint/2010/main" val="227828097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1468D-ABBF-002B-83B4-245C28198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631" y="1445923"/>
            <a:ext cx="11271969" cy="477548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Apply NPL’s </a:t>
            </a:r>
            <a:r>
              <a:rPr lang="en-GB" err="1"/>
              <a:t>cal</a:t>
            </a:r>
            <a:r>
              <a:rPr lang="en-GB"/>
              <a:t>/</a:t>
            </a:r>
            <a:r>
              <a:rPr lang="en-GB" err="1"/>
              <a:t>val</a:t>
            </a:r>
            <a:r>
              <a:rPr lang="en-GB"/>
              <a:t> pipeline to answer need from “new space” vendor/users – proposed as a CEOS calibration monitoring system</a:t>
            </a:r>
          </a:p>
          <a:p>
            <a:endParaRPr lang="en-GB"/>
          </a:p>
          <a:p>
            <a:r>
              <a:rPr lang="en-GB">
                <a:cs typeface="Arial" panose="020B0604020202020204"/>
              </a:rPr>
              <a:t>Seeking volunteer Beta test from </a:t>
            </a:r>
            <a:r>
              <a:rPr lang="en-GB" err="1">
                <a:cs typeface="Arial" panose="020B0604020202020204"/>
              </a:rPr>
              <a:t>Newspace</a:t>
            </a:r>
            <a:r>
              <a:rPr lang="en-GB">
                <a:cs typeface="Arial" panose="020B0604020202020204"/>
              </a:rPr>
              <a:t> to trial integration. Interest from vendors at VH-RODA</a:t>
            </a:r>
            <a:endParaRPr lang="en-GB"/>
          </a:p>
          <a:p>
            <a:endParaRPr lang="en-GB"/>
          </a:p>
          <a:p>
            <a:r>
              <a:rPr lang="en-GB"/>
              <a:t>Looking to be in position to have live demo site this year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EF47EA-6B56-AC64-B2E6-2AAD0114F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 &amp; Next Steps</a:t>
            </a:r>
          </a:p>
        </p:txBody>
      </p:sp>
    </p:spTree>
    <p:extLst>
      <p:ext uri="{BB962C8B-B14F-4D97-AF65-F5344CB8AC3E}">
        <p14:creationId xmlns:p14="http://schemas.microsoft.com/office/powerpoint/2010/main" val="4187049327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ZeroPlus-slide-template.potx" id="{C6F2E3C8-D018-4FF8-9512-7C93B89ADEA7}" vid="{17391CFD-C275-4B98-8501-3B711498267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561eb6-5e96-4999-9abc-6103e8298ec0">
      <Terms xmlns="http://schemas.microsoft.com/office/infopath/2007/PartnerControls"/>
    </lcf76f155ced4ddcb4097134ff3c332f>
    <TaxCatchAll xmlns="f869c0d9-de41-47dc-8c81-3b97183a9d2d" xsi:nil="true"/>
    <SharedWithUsers xmlns="f869c0d9-de41-47dc-8c81-3b97183a9d2d">
      <UserInfo>
        <DisplayName>Nigel Fox</DisplayName>
        <AccountId>35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BA1F425DF0424FA4DDBA11C7F2806C" ma:contentTypeVersion="12" ma:contentTypeDescription="Create a new document." ma:contentTypeScope="" ma:versionID="9f8ba7ce82d40cff5712d81ebdb298c1">
  <xsd:schema xmlns:xsd="http://www.w3.org/2001/XMLSchema" xmlns:xs="http://www.w3.org/2001/XMLSchema" xmlns:p="http://schemas.microsoft.com/office/2006/metadata/properties" xmlns:ns2="22561eb6-5e96-4999-9abc-6103e8298ec0" xmlns:ns3="f869c0d9-de41-47dc-8c81-3b97183a9d2d" targetNamespace="http://schemas.microsoft.com/office/2006/metadata/properties" ma:root="true" ma:fieldsID="8ec12c3a551f0d0a1b550caf00299445" ns2:_="" ns3:_="">
    <xsd:import namespace="22561eb6-5e96-4999-9abc-6103e8298ec0"/>
    <xsd:import namespace="f869c0d9-de41-47dc-8c81-3b97183a9d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61eb6-5e96-4999-9abc-6103e8298e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82bccc2-81de-48e5-8e7d-e3401e24a5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69c0d9-de41-47dc-8c81-3b97183a9d2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ba373f3-6470-43ea-abaf-9043b8cb1029}" ma:internalName="TaxCatchAll" ma:showField="CatchAllData" ma:web="f869c0d9-de41-47dc-8c81-3b97183a9d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311E86-3857-4B1F-88FA-79C8072844AE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22561eb6-5e96-4999-9abc-6103e8298ec0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f869c0d9-de41-47dc-8c81-3b97183a9d2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9FB356F-4C07-40EF-B181-1A07AB4F25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F028A7-5F35-409F-B0D3-114C437A0D46}">
  <ds:schemaRefs>
    <ds:schemaRef ds:uri="22561eb6-5e96-4999-9abc-6103e8298ec0"/>
    <ds:schemaRef ds:uri="f869c0d9-de41-47dc-8c81-3b97183a9d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446</Words>
  <Application>Microsoft Office PowerPoint</Application>
  <PresentationFormat>Widescreen</PresentationFormat>
  <Paragraphs>86</Paragraphs>
  <Slides>9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ceos</vt:lpstr>
      <vt:lpstr>1_Office Theme</vt:lpstr>
      <vt:lpstr>WGCV-53 New Space Calibration Monitoring System</vt:lpstr>
      <vt:lpstr>“New Space” Mission Data Quality</vt:lpstr>
      <vt:lpstr>Supporting UK National Activity</vt:lpstr>
      <vt:lpstr>Match-up “Data Cube”</vt:lpstr>
      <vt:lpstr>Cal/Val Pipeline</vt:lpstr>
      <vt:lpstr>Proposed Calibration Monitoring System</vt:lpstr>
      <vt:lpstr>PowerPoint Presentation</vt:lpstr>
      <vt:lpstr>Considerations for Development</vt:lpstr>
      <vt:lpstr>Conclusions &amp; 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WGCV-53 Presentation Template and Guidance</dc:title>
  <dc:creator>Nigel Fox</dc:creator>
  <cp:lastModifiedBy>Nigel Fox</cp:lastModifiedBy>
  <cp:revision>3</cp:revision>
  <dcterms:modified xsi:type="dcterms:W3CDTF">2024-03-06T19:59:22Z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df4b5af-ab42-45d5-91e7-45583bed1b2a_Enabled">
    <vt:lpwstr>true</vt:lpwstr>
  </property>
  <property fmtid="{D5CDD505-2E9C-101B-9397-08002B2CF9AE}" pid="3" name="MSIP_Label_9df4b5af-ab42-45d5-91e7-45583bed1b2a_SetDate">
    <vt:lpwstr>2024-02-20T09:53:15Z</vt:lpwstr>
  </property>
  <property fmtid="{D5CDD505-2E9C-101B-9397-08002B2CF9AE}" pid="4" name="MSIP_Label_9df4b5af-ab42-45d5-91e7-45583bed1b2a_Method">
    <vt:lpwstr>Standard</vt:lpwstr>
  </property>
  <property fmtid="{D5CDD505-2E9C-101B-9397-08002B2CF9AE}" pid="5" name="MSIP_Label_9df4b5af-ab42-45d5-91e7-45583bed1b2a_Name">
    <vt:lpwstr>9df4b5af-ab42-45d5-91e7-45583bed1b2a</vt:lpwstr>
  </property>
  <property fmtid="{D5CDD505-2E9C-101B-9397-08002B2CF9AE}" pid="6" name="MSIP_Label_9df4b5af-ab42-45d5-91e7-45583bed1b2a_SiteId">
    <vt:lpwstr>601e5460-b1bf-49c0-bd2d-e76ffc186a8d</vt:lpwstr>
  </property>
  <property fmtid="{D5CDD505-2E9C-101B-9397-08002B2CF9AE}" pid="7" name="MSIP_Label_9df4b5af-ab42-45d5-91e7-45583bed1b2a_ActionId">
    <vt:lpwstr>add13a03-7289-4d2a-8755-4ef19b81001c</vt:lpwstr>
  </property>
  <property fmtid="{D5CDD505-2E9C-101B-9397-08002B2CF9AE}" pid="8" name="MSIP_Label_9df4b5af-ab42-45d5-91e7-45583bed1b2a_ContentBits">
    <vt:lpwstr>0</vt:lpwstr>
  </property>
  <property fmtid="{D5CDD505-2E9C-101B-9397-08002B2CF9AE}" pid="9" name="ContentTypeId">
    <vt:lpwstr>0x01010092BA1F425DF0424FA4DDBA11C7F2806C</vt:lpwstr>
  </property>
  <property fmtid="{D5CDD505-2E9C-101B-9397-08002B2CF9AE}" pid="10" name="MediaServiceImageTags">
    <vt:lpwstr/>
  </property>
</Properties>
</file>