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4"/>
  </p:sldMasterIdLst>
  <p:notesMasterIdLst>
    <p:notesMasterId r:id="rId31"/>
  </p:notesMasterIdLst>
  <p:handoutMasterIdLst>
    <p:handoutMasterId r:id="rId32"/>
  </p:handoutMasterIdLst>
  <p:sldIdLst>
    <p:sldId id="411" r:id="rId5"/>
    <p:sldId id="347" r:id="rId6"/>
    <p:sldId id="354" r:id="rId7"/>
    <p:sldId id="286" r:id="rId8"/>
    <p:sldId id="357" r:id="rId9"/>
    <p:sldId id="400" r:id="rId10"/>
    <p:sldId id="415" r:id="rId11"/>
    <p:sldId id="356" r:id="rId12"/>
    <p:sldId id="414" r:id="rId13"/>
    <p:sldId id="406" r:id="rId14"/>
    <p:sldId id="398" r:id="rId15"/>
    <p:sldId id="409" r:id="rId16"/>
    <p:sldId id="410" r:id="rId17"/>
    <p:sldId id="358" r:id="rId18"/>
    <p:sldId id="407" r:id="rId19"/>
    <p:sldId id="408" r:id="rId20"/>
    <p:sldId id="348" r:id="rId21"/>
    <p:sldId id="403" r:id="rId22"/>
    <p:sldId id="256" r:id="rId23"/>
    <p:sldId id="418" r:id="rId24"/>
    <p:sldId id="412" r:id="rId25"/>
    <p:sldId id="413" r:id="rId26"/>
    <p:sldId id="416" r:id="rId27"/>
    <p:sldId id="405" r:id="rId28"/>
    <p:sldId id="308" r:id="rId29"/>
    <p:sldId id="417" r:id="rId3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78"/>
    <a:srgbClr val="1D3278"/>
    <a:srgbClr val="FF9300"/>
    <a:srgbClr val="EBEBEB"/>
    <a:srgbClr val="FFFFFF"/>
    <a:srgbClr val="D5FC79"/>
    <a:srgbClr val="047FFF"/>
    <a:srgbClr val="941651"/>
    <a:srgbClr val="FF2F92"/>
    <a:srgbClr val="74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858A1-4481-ED49-9115-01B50942EA42}" v="51" dt="2023-06-08T12:33:5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6" autoAdjust="0"/>
    <p:restoredTop sz="81633" autoAdjust="0"/>
  </p:normalViewPr>
  <p:slideViewPr>
    <p:cSldViewPr snapToGrid="0">
      <p:cViewPr varScale="1">
        <p:scale>
          <a:sx n="138" d="100"/>
          <a:sy n="138" d="100"/>
        </p:scale>
        <p:origin x="147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Bouvet" userId="d170fc90-168f-47c4-85c5-71e437e59899" providerId="ADAL" clId="{F70858A1-4481-ED49-9115-01B50942EA42}"/>
    <pc:docChg chg="undo custSel addSld delSld modSld sldOrd">
      <pc:chgData name="Marc Bouvet" userId="d170fc90-168f-47c4-85c5-71e437e59899" providerId="ADAL" clId="{F70858A1-4481-ED49-9115-01B50942EA42}" dt="2023-06-08T05:11:11.375" v="4578" actId="14100"/>
      <pc:docMkLst>
        <pc:docMk/>
      </pc:docMkLst>
      <pc:sldChg chg="addSp delSp modSp mod">
        <pc:chgData name="Marc Bouvet" userId="d170fc90-168f-47c4-85c5-71e437e59899" providerId="ADAL" clId="{F70858A1-4481-ED49-9115-01B50942EA42}" dt="2023-06-07T10:16:51.049" v="4532" actId="20577"/>
        <pc:sldMkLst>
          <pc:docMk/>
          <pc:sldMk cId="2643642065" sldId="256"/>
        </pc:sldMkLst>
        <pc:spChg chg="add mod">
          <ac:chgData name="Marc Bouvet" userId="d170fc90-168f-47c4-85c5-71e437e59899" providerId="ADAL" clId="{F70858A1-4481-ED49-9115-01B50942EA42}" dt="2023-06-07T10:16:01.729" v="4526" actId="1076"/>
          <ac:spMkLst>
            <pc:docMk/>
            <pc:sldMk cId="2643642065" sldId="256"/>
            <ac:spMk id="2" creationId="{90CC87F0-AEDC-CB50-09DC-D4EAFA46CE8F}"/>
          </ac:spMkLst>
        </pc:spChg>
        <pc:spChg chg="mod">
          <ac:chgData name="Marc Bouvet" userId="d170fc90-168f-47c4-85c5-71e437e59899" providerId="ADAL" clId="{F70858A1-4481-ED49-9115-01B50942EA42}" dt="2023-06-07T07:01:22.680" v="3663" actId="1076"/>
          <ac:spMkLst>
            <pc:docMk/>
            <pc:sldMk cId="2643642065" sldId="256"/>
            <ac:spMk id="10" creationId="{04D88174-6902-4200-92A4-7C5FEC01922C}"/>
          </ac:spMkLst>
        </pc:spChg>
        <pc:spChg chg="mod">
          <ac:chgData name="Marc Bouvet" userId="d170fc90-168f-47c4-85c5-71e437e59899" providerId="ADAL" clId="{F70858A1-4481-ED49-9115-01B50942EA42}" dt="2023-06-07T07:07:20.462" v="3669" actId="1076"/>
          <ac:spMkLst>
            <pc:docMk/>
            <pc:sldMk cId="2643642065" sldId="256"/>
            <ac:spMk id="12" creationId="{2C6FB619-3EEC-4EB6-8893-02B5CC289233}"/>
          </ac:spMkLst>
        </pc:spChg>
        <pc:spChg chg="mod">
          <ac:chgData name="Marc Bouvet" userId="d170fc90-168f-47c4-85c5-71e437e59899" providerId="ADAL" clId="{F70858A1-4481-ED49-9115-01B50942EA42}" dt="2023-06-07T07:07:23.177" v="3670" actId="1076"/>
          <ac:spMkLst>
            <pc:docMk/>
            <pc:sldMk cId="2643642065" sldId="256"/>
            <ac:spMk id="17" creationId="{F4D031C2-AE3F-4328-8B91-7BE0DB060074}"/>
          </ac:spMkLst>
        </pc:spChg>
        <pc:spChg chg="mod">
          <ac:chgData name="Marc Bouvet" userId="d170fc90-168f-47c4-85c5-71e437e59899" providerId="ADAL" clId="{F70858A1-4481-ED49-9115-01B50942EA42}" dt="2023-06-07T07:07:14.552" v="3668" actId="1076"/>
          <ac:spMkLst>
            <pc:docMk/>
            <pc:sldMk cId="2643642065" sldId="256"/>
            <ac:spMk id="19" creationId="{7A071ABC-E0A9-40CB-8295-2AEE7C94C9B7}"/>
          </ac:spMkLst>
        </pc:spChg>
        <pc:spChg chg="mod">
          <ac:chgData name="Marc Bouvet" userId="d170fc90-168f-47c4-85c5-71e437e59899" providerId="ADAL" clId="{F70858A1-4481-ED49-9115-01B50942EA42}" dt="2023-06-07T10:16:36.060" v="4530" actId="1076"/>
          <ac:spMkLst>
            <pc:docMk/>
            <pc:sldMk cId="2643642065" sldId="256"/>
            <ac:spMk id="21" creationId="{EB8DD125-B43F-48EF-B124-0E96508D4AE8}"/>
          </ac:spMkLst>
        </pc:spChg>
        <pc:spChg chg="mod">
          <ac:chgData name="Marc Bouvet" userId="d170fc90-168f-47c4-85c5-71e437e59899" providerId="ADAL" clId="{F70858A1-4481-ED49-9115-01B50942EA42}" dt="2023-06-07T10:16:51.049" v="4532" actId="20577"/>
          <ac:spMkLst>
            <pc:docMk/>
            <pc:sldMk cId="2643642065" sldId="256"/>
            <ac:spMk id="25" creationId="{088F3E2C-CDC3-B74A-B424-ADDF98167F0A}"/>
          </ac:spMkLst>
        </pc:spChg>
        <pc:graphicFrameChg chg="mod">
          <ac:chgData name="Marc Bouvet" userId="d170fc90-168f-47c4-85c5-71e437e59899" providerId="ADAL" clId="{F70858A1-4481-ED49-9115-01B50942EA42}" dt="2023-06-06T12:59:18.699" v="3033" actId="1037"/>
          <ac:graphicFrameMkLst>
            <pc:docMk/>
            <pc:sldMk cId="2643642065" sldId="256"/>
            <ac:graphicFrameMk id="6" creationId="{6D523408-DE97-4D76-B633-4447B251713B}"/>
          </ac:graphicFrameMkLst>
        </pc:graphicFrameChg>
        <pc:picChg chg="del">
          <ac:chgData name="Marc Bouvet" userId="d170fc90-168f-47c4-85c5-71e437e59899" providerId="ADAL" clId="{F70858A1-4481-ED49-9115-01B50942EA42}" dt="2023-06-06T12:59:09.093" v="3030" actId="478"/>
          <ac:picMkLst>
            <pc:docMk/>
            <pc:sldMk cId="2643642065" sldId="256"/>
            <ac:picMk id="23" creationId="{99C6E69C-C8F1-4A83-8BFB-545808D19B8F}"/>
          </ac:picMkLst>
        </pc:picChg>
        <pc:cxnChg chg="mod">
          <ac:chgData name="Marc Bouvet" userId="d170fc90-168f-47c4-85c5-71e437e59899" providerId="ADAL" clId="{F70858A1-4481-ED49-9115-01B50942EA42}" dt="2023-06-07T07:07:20.462" v="3669" actId="1076"/>
          <ac:cxnSpMkLst>
            <pc:docMk/>
            <pc:sldMk cId="2643642065" sldId="256"/>
            <ac:cxnSpMk id="14" creationId="{377466A5-2B07-48B3-9E8A-D7F9F9D81CC7}"/>
          </ac:cxnSpMkLst>
        </pc:cxnChg>
        <pc:cxnChg chg="del">
          <ac:chgData name="Marc Bouvet" userId="d170fc90-168f-47c4-85c5-71e437e59899" providerId="ADAL" clId="{F70858A1-4481-ED49-9115-01B50942EA42}" dt="2023-06-07T10:16:23.476" v="4527" actId="478"/>
          <ac:cxnSpMkLst>
            <pc:docMk/>
            <pc:sldMk cId="2643642065" sldId="256"/>
            <ac:cxnSpMk id="18" creationId="{E8CA5E17-40CB-4F66-AEC5-9F25AEC00991}"/>
          </ac:cxnSpMkLst>
        </pc:cxnChg>
        <pc:cxnChg chg="mod">
          <ac:chgData name="Marc Bouvet" userId="d170fc90-168f-47c4-85c5-71e437e59899" providerId="ADAL" clId="{F70858A1-4481-ED49-9115-01B50942EA42}" dt="2023-06-07T07:07:14.552" v="3668" actId="1076"/>
          <ac:cxnSpMkLst>
            <pc:docMk/>
            <pc:sldMk cId="2643642065" sldId="256"/>
            <ac:cxnSpMk id="20" creationId="{83C78D87-1E97-441B-920D-C661DB6EA17F}"/>
          </ac:cxnSpMkLst>
        </pc:cxnChg>
        <pc:cxnChg chg="del mod">
          <ac:chgData name="Marc Bouvet" userId="d170fc90-168f-47c4-85c5-71e437e59899" providerId="ADAL" clId="{F70858A1-4481-ED49-9115-01B50942EA42}" dt="2023-06-07T10:16:31.114" v="4529" actId="478"/>
          <ac:cxnSpMkLst>
            <pc:docMk/>
            <pc:sldMk cId="2643642065" sldId="256"/>
            <ac:cxnSpMk id="22" creationId="{C639724E-B854-49D9-B9F7-2ACF0316E887}"/>
          </ac:cxnSpMkLst>
        </pc:cxnChg>
      </pc:sldChg>
      <pc:sldChg chg="modSp mod">
        <pc:chgData name="Marc Bouvet" userId="d170fc90-168f-47c4-85c5-71e437e59899" providerId="ADAL" clId="{F70858A1-4481-ED49-9115-01B50942EA42}" dt="2023-06-07T07:05:00.848" v="3665" actId="1076"/>
        <pc:sldMkLst>
          <pc:docMk/>
          <pc:sldMk cId="4200321464" sldId="286"/>
        </pc:sldMkLst>
        <pc:spChg chg="mod">
          <ac:chgData name="Marc Bouvet" userId="d170fc90-168f-47c4-85c5-71e437e59899" providerId="ADAL" clId="{F70858A1-4481-ED49-9115-01B50942EA42}" dt="2023-06-07T07:05:00.848" v="3665" actId="1076"/>
          <ac:spMkLst>
            <pc:docMk/>
            <pc:sldMk cId="4200321464" sldId="286"/>
            <ac:spMk id="4" creationId="{00000000-0000-0000-0000-000000000000}"/>
          </ac:spMkLst>
        </pc:spChg>
      </pc:sldChg>
      <pc:sldChg chg="addSp delSp modSp mod">
        <pc:chgData name="Marc Bouvet" userId="d170fc90-168f-47c4-85c5-71e437e59899" providerId="ADAL" clId="{F70858A1-4481-ED49-9115-01B50942EA42}" dt="2023-06-08T05:04:56.780" v="4573" actId="1076"/>
        <pc:sldMkLst>
          <pc:docMk/>
          <pc:sldMk cId="5631602" sldId="308"/>
        </pc:sldMkLst>
        <pc:spChg chg="add mod">
          <ac:chgData name="Marc Bouvet" userId="d170fc90-168f-47c4-85c5-71e437e59899" providerId="ADAL" clId="{F70858A1-4481-ED49-9115-01B50942EA42}" dt="2023-06-07T10:07:02.154" v="4109" actId="20577"/>
          <ac:spMkLst>
            <pc:docMk/>
            <pc:sldMk cId="5631602" sldId="308"/>
            <ac:spMk id="4" creationId="{52026B89-1D39-3B8C-81B3-3AC6C502448E}"/>
          </ac:spMkLst>
        </pc:spChg>
        <pc:spChg chg="del mod">
          <ac:chgData name="Marc Bouvet" userId="d170fc90-168f-47c4-85c5-71e437e59899" providerId="ADAL" clId="{F70858A1-4481-ED49-9115-01B50942EA42}" dt="2023-06-07T10:06:54.480" v="4097" actId="478"/>
          <ac:spMkLst>
            <pc:docMk/>
            <pc:sldMk cId="5631602" sldId="308"/>
            <ac:spMk id="5" creationId="{00000000-0000-0000-0000-000000000000}"/>
          </ac:spMkLst>
        </pc:spChg>
        <pc:spChg chg="add mod">
          <ac:chgData name="Marc Bouvet" userId="d170fc90-168f-47c4-85c5-71e437e59899" providerId="ADAL" clId="{F70858A1-4481-ED49-9115-01B50942EA42}" dt="2023-06-08T05:04:56.780" v="4573" actId="1076"/>
          <ac:spMkLst>
            <pc:docMk/>
            <pc:sldMk cId="5631602" sldId="308"/>
            <ac:spMk id="7" creationId="{44028302-CF6E-9676-6325-2D80E5CE11A9}"/>
          </ac:spMkLst>
        </pc:spChg>
        <pc:picChg chg="add mod">
          <ac:chgData name="Marc Bouvet" userId="d170fc90-168f-47c4-85c5-71e437e59899" providerId="ADAL" clId="{F70858A1-4481-ED49-9115-01B50942EA42}" dt="2023-06-07T10:07:14.043" v="4111" actId="1076"/>
          <ac:picMkLst>
            <pc:docMk/>
            <pc:sldMk cId="5631602" sldId="308"/>
            <ac:picMk id="2" creationId="{9D7D26DE-A5B8-F82F-0705-61B472733CEC}"/>
          </ac:picMkLst>
        </pc:picChg>
        <pc:picChg chg="del mod">
          <ac:chgData name="Marc Bouvet" userId="d170fc90-168f-47c4-85c5-71e437e59899" providerId="ADAL" clId="{F70858A1-4481-ED49-9115-01B50942EA42}" dt="2023-06-07T10:06:51.392" v="4096" actId="478"/>
          <ac:picMkLst>
            <pc:docMk/>
            <pc:sldMk cId="5631602" sldId="308"/>
            <ac:picMk id="6" creationId="{00000000-0000-0000-0000-000000000000}"/>
          </ac:picMkLst>
        </pc:picChg>
      </pc:sldChg>
      <pc:sldChg chg="addSp delSp modSp mod">
        <pc:chgData name="Marc Bouvet" userId="d170fc90-168f-47c4-85c5-71e437e59899" providerId="ADAL" clId="{F70858A1-4481-ED49-9115-01B50942EA42}" dt="2023-06-06T12:38:15.714" v="2742" actId="1076"/>
        <pc:sldMkLst>
          <pc:docMk/>
          <pc:sldMk cId="2301345455" sldId="356"/>
        </pc:sldMkLst>
        <pc:spChg chg="mod">
          <ac:chgData name="Marc Bouvet" userId="d170fc90-168f-47c4-85c5-71e437e59899" providerId="ADAL" clId="{F70858A1-4481-ED49-9115-01B50942EA42}" dt="2023-06-06T07:24:35.731" v="655" actId="20577"/>
          <ac:spMkLst>
            <pc:docMk/>
            <pc:sldMk cId="2301345455" sldId="356"/>
            <ac:spMk id="2" creationId="{00000000-0000-0000-0000-000000000000}"/>
          </ac:spMkLst>
        </pc:spChg>
        <pc:spChg chg="mod">
          <ac:chgData name="Marc Bouvet" userId="d170fc90-168f-47c4-85c5-71e437e59899" providerId="ADAL" clId="{F70858A1-4481-ED49-9115-01B50942EA42}" dt="2023-06-06T12:38:04.506" v="2740" actId="20577"/>
          <ac:spMkLst>
            <pc:docMk/>
            <pc:sldMk cId="2301345455" sldId="356"/>
            <ac:spMk id="5" creationId="{AE459AB8-B4AB-7244-8322-8582FC2D0746}"/>
          </ac:spMkLst>
        </pc:spChg>
        <pc:picChg chg="add del mod">
          <ac:chgData name="Marc Bouvet" userId="d170fc90-168f-47c4-85c5-71e437e59899" providerId="ADAL" clId="{F70858A1-4481-ED49-9115-01B50942EA42}" dt="2023-06-05T11:29:29.726" v="3" actId="478"/>
          <ac:picMkLst>
            <pc:docMk/>
            <pc:sldMk cId="2301345455" sldId="356"/>
            <ac:picMk id="3" creationId="{B874E2C4-7BC6-3133-C1E5-D07C7CB52137}"/>
          </ac:picMkLst>
        </pc:picChg>
        <pc:picChg chg="add del mod">
          <ac:chgData name="Marc Bouvet" userId="d170fc90-168f-47c4-85c5-71e437e59899" providerId="ADAL" clId="{F70858A1-4481-ED49-9115-01B50942EA42}" dt="2023-06-05T12:01:38.359" v="584" actId="21"/>
          <ac:picMkLst>
            <pc:docMk/>
            <pc:sldMk cId="2301345455" sldId="356"/>
            <ac:picMk id="4" creationId="{4D8A2615-9265-4F10-F3D7-58B142495CE8}"/>
          </ac:picMkLst>
        </pc:picChg>
        <pc:picChg chg="add mod">
          <ac:chgData name="Marc Bouvet" userId="d170fc90-168f-47c4-85c5-71e437e59899" providerId="ADAL" clId="{F70858A1-4481-ED49-9115-01B50942EA42}" dt="2023-06-06T12:38:15.714" v="2742" actId="1076"/>
          <ac:picMkLst>
            <pc:docMk/>
            <pc:sldMk cId="2301345455" sldId="356"/>
            <ac:picMk id="6" creationId="{B305D71E-6D95-95F4-8668-91F63EA3C89A}"/>
          </ac:picMkLst>
        </pc:picChg>
        <pc:picChg chg="del">
          <ac:chgData name="Marc Bouvet" userId="d170fc90-168f-47c4-85c5-71e437e59899" providerId="ADAL" clId="{F70858A1-4481-ED49-9115-01B50942EA42}" dt="2023-06-05T11:29:18.208" v="1" actId="478"/>
          <ac:picMkLst>
            <pc:docMk/>
            <pc:sldMk cId="2301345455" sldId="356"/>
            <ac:picMk id="36" creationId="{26F2EB8A-9AC8-B74B-9367-73394A4DB6C7}"/>
          </ac:picMkLst>
        </pc:picChg>
      </pc:sldChg>
      <pc:sldChg chg="addSp modSp mod modAnim">
        <pc:chgData name="Marc Bouvet" userId="d170fc90-168f-47c4-85c5-71e437e59899" providerId="ADAL" clId="{F70858A1-4481-ED49-9115-01B50942EA42}" dt="2023-06-06T10:49:56.657" v="1979"/>
        <pc:sldMkLst>
          <pc:docMk/>
          <pc:sldMk cId="1876113500" sldId="357"/>
        </pc:sldMkLst>
        <pc:spChg chg="add mod">
          <ac:chgData name="Marc Bouvet" userId="d170fc90-168f-47c4-85c5-71e437e59899" providerId="ADAL" clId="{F70858A1-4481-ED49-9115-01B50942EA42}" dt="2023-06-06T10:49:28.128" v="1978" actId="207"/>
          <ac:spMkLst>
            <pc:docMk/>
            <pc:sldMk cId="1876113500" sldId="357"/>
            <ac:spMk id="3" creationId="{5B4253B7-CE44-4510-C161-B084533EEA50}"/>
          </ac:spMkLst>
        </pc:spChg>
      </pc:sldChg>
      <pc:sldChg chg="addSp delSp modSp mod">
        <pc:chgData name="Marc Bouvet" userId="d170fc90-168f-47c4-85c5-71e437e59899" providerId="ADAL" clId="{F70858A1-4481-ED49-9115-01B50942EA42}" dt="2023-06-08T05:11:11.375" v="4578" actId="14100"/>
        <pc:sldMkLst>
          <pc:docMk/>
          <pc:sldMk cId="980274265" sldId="358"/>
        </pc:sldMkLst>
        <pc:picChg chg="del">
          <ac:chgData name="Marc Bouvet" userId="d170fc90-168f-47c4-85c5-71e437e59899" providerId="ADAL" clId="{F70858A1-4481-ED49-9115-01B50942EA42}" dt="2023-06-06T08:00:30.008" v="1473" actId="478"/>
          <ac:picMkLst>
            <pc:docMk/>
            <pc:sldMk cId="980274265" sldId="358"/>
            <ac:picMk id="3" creationId="{9FFEE51A-08DB-E74B-0CD7-D17D0B9A1DA7}"/>
          </ac:picMkLst>
        </pc:picChg>
        <pc:picChg chg="add mod modCrop">
          <ac:chgData name="Marc Bouvet" userId="d170fc90-168f-47c4-85c5-71e437e59899" providerId="ADAL" clId="{F70858A1-4481-ED49-9115-01B50942EA42}" dt="2023-06-08T05:11:11.375" v="4578" actId="14100"/>
          <ac:picMkLst>
            <pc:docMk/>
            <pc:sldMk cId="980274265" sldId="358"/>
            <ac:picMk id="5" creationId="{2A5300F9-447E-9001-E051-DD71BA18BB85}"/>
          </ac:picMkLst>
        </pc:picChg>
      </pc:sldChg>
      <pc:sldChg chg="addSp delSp modSp mod">
        <pc:chgData name="Marc Bouvet" userId="d170fc90-168f-47c4-85c5-71e437e59899" providerId="ADAL" clId="{F70858A1-4481-ED49-9115-01B50942EA42}" dt="2023-06-06T12:57:58.986" v="3029" actId="1076"/>
        <pc:sldMkLst>
          <pc:docMk/>
          <pc:sldMk cId="3396446382" sldId="400"/>
        </pc:sldMkLst>
        <pc:picChg chg="add mod">
          <ac:chgData name="Marc Bouvet" userId="d170fc90-168f-47c4-85c5-71e437e59899" providerId="ADAL" clId="{F70858A1-4481-ED49-9115-01B50942EA42}" dt="2023-06-06T12:57:58.986" v="3029" actId="1076"/>
          <ac:picMkLst>
            <pc:docMk/>
            <pc:sldMk cId="3396446382" sldId="400"/>
            <ac:picMk id="4" creationId="{85C63BCA-C29E-173E-8E6D-E85EBC05F155}"/>
          </ac:picMkLst>
        </pc:picChg>
        <pc:picChg chg="del">
          <ac:chgData name="Marc Bouvet" userId="d170fc90-168f-47c4-85c5-71e437e59899" providerId="ADAL" clId="{F70858A1-4481-ED49-9115-01B50942EA42}" dt="2023-06-06T12:57:46.824" v="3023" actId="478"/>
          <ac:picMkLst>
            <pc:docMk/>
            <pc:sldMk cId="3396446382" sldId="400"/>
            <ac:picMk id="5" creationId="{08E501FF-22E0-614B-BBBC-0702827C822D}"/>
          </ac:picMkLst>
        </pc:picChg>
      </pc:sldChg>
      <pc:sldChg chg="modSp mod">
        <pc:chgData name="Marc Bouvet" userId="d170fc90-168f-47c4-85c5-71e437e59899" providerId="ADAL" clId="{F70858A1-4481-ED49-9115-01B50942EA42}" dt="2023-06-06T13:09:43.595" v="3615" actId="20578"/>
        <pc:sldMkLst>
          <pc:docMk/>
          <pc:sldMk cId="284054854" sldId="405"/>
        </pc:sldMkLst>
        <pc:spChg chg="mod">
          <ac:chgData name="Marc Bouvet" userId="d170fc90-168f-47c4-85c5-71e437e59899" providerId="ADAL" clId="{F70858A1-4481-ED49-9115-01B50942EA42}" dt="2023-06-06T13:09:43.595" v="3615" actId="20578"/>
          <ac:spMkLst>
            <pc:docMk/>
            <pc:sldMk cId="284054854" sldId="405"/>
            <ac:spMk id="4" creationId="{0116AAD3-FEEB-8F4F-B7B5-9699A9E1113E}"/>
          </ac:spMkLst>
        </pc:spChg>
      </pc:sldChg>
      <pc:sldChg chg="modSp mod">
        <pc:chgData name="Marc Bouvet" userId="d170fc90-168f-47c4-85c5-71e437e59899" providerId="ADAL" clId="{F70858A1-4481-ED49-9115-01B50942EA42}" dt="2023-06-06T12:40:23.609" v="2852" actId="20577"/>
        <pc:sldMkLst>
          <pc:docMk/>
          <pc:sldMk cId="1723746576" sldId="406"/>
        </pc:sldMkLst>
        <pc:spChg chg="mod">
          <ac:chgData name="Marc Bouvet" userId="d170fc90-168f-47c4-85c5-71e437e59899" providerId="ADAL" clId="{F70858A1-4481-ED49-9115-01B50942EA42}" dt="2023-06-06T12:40:23.609" v="2852" actId="20577"/>
          <ac:spMkLst>
            <pc:docMk/>
            <pc:sldMk cId="1723746576" sldId="406"/>
            <ac:spMk id="2" creationId="{7D092070-7804-4F3E-AF73-7E2D7F3C9BDB}"/>
          </ac:spMkLst>
        </pc:spChg>
      </pc:sldChg>
      <pc:sldChg chg="addSp modSp mod">
        <pc:chgData name="Marc Bouvet" userId="d170fc90-168f-47c4-85c5-71e437e59899" providerId="ADAL" clId="{F70858A1-4481-ED49-9115-01B50942EA42}" dt="2023-06-07T09:49:35.091" v="4087" actId="114"/>
        <pc:sldMkLst>
          <pc:docMk/>
          <pc:sldMk cId="2925193901" sldId="409"/>
        </pc:sldMkLst>
        <pc:spChg chg="add mod">
          <ac:chgData name="Marc Bouvet" userId="d170fc90-168f-47c4-85c5-71e437e59899" providerId="ADAL" clId="{F70858A1-4481-ED49-9115-01B50942EA42}" dt="2023-06-07T09:49:35.091" v="4087" actId="114"/>
          <ac:spMkLst>
            <pc:docMk/>
            <pc:sldMk cId="2925193901" sldId="409"/>
            <ac:spMk id="3" creationId="{378516D9-FD5E-6049-C497-1594548F76AC}"/>
          </ac:spMkLst>
        </pc:spChg>
      </pc:sldChg>
      <pc:sldChg chg="addSp delSp modSp mod ord">
        <pc:chgData name="Marc Bouvet" userId="d170fc90-168f-47c4-85c5-71e437e59899" providerId="ADAL" clId="{F70858A1-4481-ED49-9115-01B50942EA42}" dt="2023-06-06T08:00:54.998" v="1475" actId="20578"/>
        <pc:sldMkLst>
          <pc:docMk/>
          <pc:sldMk cId="234844521" sldId="410"/>
        </pc:sldMkLst>
        <pc:graphicFrameChg chg="add mod">
          <ac:chgData name="Marc Bouvet" userId="d170fc90-168f-47c4-85c5-71e437e59899" providerId="ADAL" clId="{F70858A1-4481-ED49-9115-01B50942EA42}" dt="2023-06-05T12:05:27.924" v="607"/>
          <ac:graphicFrameMkLst>
            <pc:docMk/>
            <pc:sldMk cId="234844521" sldId="410"/>
            <ac:graphicFrameMk id="3" creationId="{98ABE252-3487-5310-F521-7156A55B7CD3}"/>
          </ac:graphicFrameMkLst>
        </pc:graphicFrameChg>
        <pc:picChg chg="del">
          <ac:chgData name="Marc Bouvet" userId="d170fc90-168f-47c4-85c5-71e437e59899" providerId="ADAL" clId="{F70858A1-4481-ED49-9115-01B50942EA42}" dt="2023-06-05T12:04:28.228" v="595" actId="478"/>
          <ac:picMkLst>
            <pc:docMk/>
            <pc:sldMk cId="234844521" sldId="410"/>
            <ac:picMk id="4" creationId="{AB8C414F-3D6E-190D-740A-5FFBA49265D4}"/>
          </ac:picMkLst>
        </pc:picChg>
        <pc:picChg chg="add mod">
          <ac:chgData name="Marc Bouvet" userId="d170fc90-168f-47c4-85c5-71e437e59899" providerId="ADAL" clId="{F70858A1-4481-ED49-9115-01B50942EA42}" dt="2023-06-05T12:05:10.945" v="604" actId="1076"/>
          <ac:picMkLst>
            <pc:docMk/>
            <pc:sldMk cId="234844521" sldId="410"/>
            <ac:picMk id="5" creationId="{0955225B-2C7B-7D37-539B-4D6ED01C5BC6}"/>
          </ac:picMkLst>
        </pc:picChg>
      </pc:sldChg>
      <pc:sldChg chg="modSp mod">
        <pc:chgData name="Marc Bouvet" userId="d170fc90-168f-47c4-85c5-71e437e59899" providerId="ADAL" clId="{F70858A1-4481-ED49-9115-01B50942EA42}" dt="2023-06-06T10:40:12.589" v="1854" actId="1076"/>
        <pc:sldMkLst>
          <pc:docMk/>
          <pc:sldMk cId="0" sldId="411"/>
        </pc:sldMkLst>
        <pc:picChg chg="mod">
          <ac:chgData name="Marc Bouvet" userId="d170fc90-168f-47c4-85c5-71e437e59899" providerId="ADAL" clId="{F70858A1-4481-ED49-9115-01B50942EA42}" dt="2023-06-06T10:40:12.589" v="1854" actId="1076"/>
          <ac:picMkLst>
            <pc:docMk/>
            <pc:sldMk cId="0" sldId="411"/>
            <ac:picMk id="2" creationId="{BC59ABA4-95ED-2A0C-989F-626093FDAED8}"/>
          </ac:picMkLst>
        </pc:picChg>
      </pc:sldChg>
      <pc:sldChg chg="addSp delSp modSp mod">
        <pc:chgData name="Marc Bouvet" userId="d170fc90-168f-47c4-85c5-71e437e59899" providerId="ADAL" clId="{F70858A1-4481-ED49-9115-01B50942EA42}" dt="2023-06-06T13:15:48.716" v="3633" actId="313"/>
        <pc:sldMkLst>
          <pc:docMk/>
          <pc:sldMk cId="3382594909" sldId="412"/>
        </pc:sldMkLst>
        <pc:spChg chg="add del mod">
          <ac:chgData name="Marc Bouvet" userId="d170fc90-168f-47c4-85c5-71e437e59899" providerId="ADAL" clId="{F70858A1-4481-ED49-9115-01B50942EA42}" dt="2023-06-06T13:00:52.719" v="3074"/>
          <ac:spMkLst>
            <pc:docMk/>
            <pc:sldMk cId="3382594909" sldId="412"/>
            <ac:spMk id="2" creationId="{16CC566E-440C-FDBB-C4AF-7EC1003DB88E}"/>
          </ac:spMkLst>
        </pc:spChg>
        <pc:spChg chg="del">
          <ac:chgData name="Marc Bouvet" userId="d170fc90-168f-47c4-85c5-71e437e59899" providerId="ADAL" clId="{F70858A1-4481-ED49-9115-01B50942EA42}" dt="2023-06-06T08:28:59.840" v="1480" actId="478"/>
          <ac:spMkLst>
            <pc:docMk/>
            <pc:sldMk cId="3382594909" sldId="412"/>
            <ac:spMk id="3" creationId="{5E6D9B22-F7AE-521D-CF05-14FA30E55240}"/>
          </ac:spMkLst>
        </pc:spChg>
        <pc:spChg chg="mod">
          <ac:chgData name="Marc Bouvet" userId="d170fc90-168f-47c4-85c5-71e437e59899" providerId="ADAL" clId="{F70858A1-4481-ED49-9115-01B50942EA42}" dt="2023-06-06T13:00:48.381" v="3071" actId="1076"/>
          <ac:spMkLst>
            <pc:docMk/>
            <pc:sldMk cId="3382594909" sldId="412"/>
            <ac:spMk id="5" creationId="{16AA9AE6-E7C7-DF1E-5855-8454C349EC7B}"/>
          </ac:spMkLst>
        </pc:spChg>
        <pc:spChg chg="mod">
          <ac:chgData name="Marc Bouvet" userId="d170fc90-168f-47c4-85c5-71e437e59899" providerId="ADAL" clId="{F70858A1-4481-ED49-9115-01B50942EA42}" dt="2023-06-06T13:15:48.716" v="3633" actId="313"/>
          <ac:spMkLst>
            <pc:docMk/>
            <pc:sldMk cId="3382594909" sldId="412"/>
            <ac:spMk id="6" creationId="{9D4712D6-D3AF-2B4D-0D03-B60ED7EA3997}"/>
          </ac:spMkLst>
        </pc:spChg>
        <pc:picChg chg="add mod">
          <ac:chgData name="Marc Bouvet" userId="d170fc90-168f-47c4-85c5-71e437e59899" providerId="ADAL" clId="{F70858A1-4481-ED49-9115-01B50942EA42}" dt="2023-06-06T13:15:31.289" v="3627" actId="1076"/>
          <ac:picMkLst>
            <pc:docMk/>
            <pc:sldMk cId="3382594909" sldId="412"/>
            <ac:picMk id="3" creationId="{D283E998-D9DE-C3C8-DD46-D57279ACB8A6}"/>
          </ac:picMkLst>
        </pc:picChg>
        <pc:picChg chg="del mod">
          <ac:chgData name="Marc Bouvet" userId="d170fc90-168f-47c4-85c5-71e437e59899" providerId="ADAL" clId="{F70858A1-4481-ED49-9115-01B50942EA42}" dt="2023-06-06T13:14:34.982" v="3616" actId="478"/>
          <ac:picMkLst>
            <pc:docMk/>
            <pc:sldMk cId="3382594909" sldId="412"/>
            <ac:picMk id="8" creationId="{18DEE832-7EA1-8021-2F4E-7B6CCD0640A6}"/>
          </ac:picMkLst>
        </pc:picChg>
      </pc:sldChg>
      <pc:sldChg chg="addSp delSp modSp mod">
        <pc:chgData name="Marc Bouvet" userId="d170fc90-168f-47c4-85c5-71e437e59899" providerId="ADAL" clId="{F70858A1-4481-ED49-9115-01B50942EA42}" dt="2023-06-06T13:01:19.965" v="3077" actId="14100"/>
        <pc:sldMkLst>
          <pc:docMk/>
          <pc:sldMk cId="1505966512" sldId="413"/>
        </pc:sldMkLst>
        <pc:spChg chg="add mod">
          <ac:chgData name="Marc Bouvet" userId="d170fc90-168f-47c4-85c5-71e437e59899" providerId="ADAL" clId="{F70858A1-4481-ED49-9115-01B50942EA42}" dt="2023-06-06T13:01:12.124" v="3076"/>
          <ac:spMkLst>
            <pc:docMk/>
            <pc:sldMk cId="1505966512" sldId="413"/>
            <ac:spMk id="2" creationId="{43BA3AF1-09BF-5907-DFBF-1A53E9E026E8}"/>
          </ac:spMkLst>
        </pc:spChg>
        <pc:spChg chg="del">
          <ac:chgData name="Marc Bouvet" userId="d170fc90-168f-47c4-85c5-71e437e59899" providerId="ADAL" clId="{F70858A1-4481-ED49-9115-01B50942EA42}" dt="2023-06-06T13:01:11.785" v="3075" actId="478"/>
          <ac:spMkLst>
            <pc:docMk/>
            <pc:sldMk cId="1505966512" sldId="413"/>
            <ac:spMk id="5" creationId="{16AA9AE6-E7C7-DF1E-5855-8454C349EC7B}"/>
          </ac:spMkLst>
        </pc:spChg>
        <pc:picChg chg="mod">
          <ac:chgData name="Marc Bouvet" userId="d170fc90-168f-47c4-85c5-71e437e59899" providerId="ADAL" clId="{F70858A1-4481-ED49-9115-01B50942EA42}" dt="2023-06-06T13:01:19.965" v="3077" actId="14100"/>
          <ac:picMkLst>
            <pc:docMk/>
            <pc:sldMk cId="1505966512" sldId="413"/>
            <ac:picMk id="9" creationId="{3466DC22-DD6C-7980-331B-A1D0BD712F76}"/>
          </ac:picMkLst>
        </pc:picChg>
      </pc:sldChg>
      <pc:sldChg chg="addSp delSp modSp mod">
        <pc:chgData name="Marc Bouvet" userId="d170fc90-168f-47c4-85c5-71e437e59899" providerId="ADAL" clId="{F70858A1-4481-ED49-9115-01B50942EA42}" dt="2023-06-06T12:40:13.529" v="2843" actId="20577"/>
        <pc:sldMkLst>
          <pc:docMk/>
          <pc:sldMk cId="3104548886" sldId="414"/>
        </pc:sldMkLst>
        <pc:spChg chg="mod">
          <ac:chgData name="Marc Bouvet" userId="d170fc90-168f-47c4-85c5-71e437e59899" providerId="ADAL" clId="{F70858A1-4481-ED49-9115-01B50942EA42}" dt="2023-06-06T12:38:52.559" v="2764" actId="20577"/>
          <ac:spMkLst>
            <pc:docMk/>
            <pc:sldMk cId="3104548886" sldId="414"/>
            <ac:spMk id="2" creationId="{00000000-0000-0000-0000-000000000000}"/>
          </ac:spMkLst>
        </pc:spChg>
        <pc:spChg chg="mod">
          <ac:chgData name="Marc Bouvet" userId="d170fc90-168f-47c4-85c5-71e437e59899" providerId="ADAL" clId="{F70858A1-4481-ED49-9115-01B50942EA42}" dt="2023-06-06T12:40:13.529" v="2843" actId="20577"/>
          <ac:spMkLst>
            <pc:docMk/>
            <pc:sldMk cId="3104548886" sldId="414"/>
            <ac:spMk id="5" creationId="{AE459AB8-B4AB-7244-8322-8582FC2D0746}"/>
          </ac:spMkLst>
        </pc:spChg>
        <pc:picChg chg="add del mod">
          <ac:chgData name="Marc Bouvet" userId="d170fc90-168f-47c4-85c5-71e437e59899" providerId="ADAL" clId="{F70858A1-4481-ED49-9115-01B50942EA42}" dt="2023-06-05T12:02:02.877" v="592" actId="478"/>
          <ac:picMkLst>
            <pc:docMk/>
            <pc:sldMk cId="3104548886" sldId="414"/>
            <ac:picMk id="3" creationId="{6D2D3D80-E8DB-E5C4-B903-D155D463706C}"/>
          </ac:picMkLst>
        </pc:picChg>
        <pc:picChg chg="add del mod modCrop">
          <ac:chgData name="Marc Bouvet" userId="d170fc90-168f-47c4-85c5-71e437e59899" providerId="ADAL" clId="{F70858A1-4481-ED49-9115-01B50942EA42}" dt="2023-06-06T07:51:18.997" v="1112" actId="478"/>
          <ac:picMkLst>
            <pc:docMk/>
            <pc:sldMk cId="3104548886" sldId="414"/>
            <ac:picMk id="4" creationId="{7B39FE62-A184-A0FE-5597-B050F6D1FF43}"/>
          </ac:picMkLst>
        </pc:picChg>
      </pc:sldChg>
      <pc:sldChg chg="modSp add mod ord">
        <pc:chgData name="Marc Bouvet" userId="d170fc90-168f-47c4-85c5-71e437e59899" providerId="ADAL" clId="{F70858A1-4481-ED49-9115-01B50942EA42}" dt="2023-06-06T07:50:58.307" v="1111" actId="403"/>
        <pc:sldMkLst>
          <pc:docMk/>
          <pc:sldMk cId="1021485259" sldId="415"/>
        </pc:sldMkLst>
        <pc:spChg chg="mod">
          <ac:chgData name="Marc Bouvet" userId="d170fc90-168f-47c4-85c5-71e437e59899" providerId="ADAL" clId="{F70858A1-4481-ED49-9115-01B50942EA42}" dt="2023-06-06T07:35:19.084" v="903" actId="20577"/>
          <ac:spMkLst>
            <pc:docMk/>
            <pc:sldMk cId="1021485259" sldId="415"/>
            <ac:spMk id="2" creationId="{00000000-0000-0000-0000-000000000000}"/>
          </ac:spMkLst>
        </pc:spChg>
        <pc:spChg chg="mod">
          <ac:chgData name="Marc Bouvet" userId="d170fc90-168f-47c4-85c5-71e437e59899" providerId="ADAL" clId="{F70858A1-4481-ED49-9115-01B50942EA42}" dt="2023-06-06T07:50:58.307" v="1111" actId="403"/>
          <ac:spMkLst>
            <pc:docMk/>
            <pc:sldMk cId="1021485259" sldId="415"/>
            <ac:spMk id="5" creationId="{AE459AB8-B4AB-7244-8322-8582FC2D0746}"/>
          </ac:spMkLst>
        </pc:spChg>
        <pc:picChg chg="mod">
          <ac:chgData name="Marc Bouvet" userId="d170fc90-168f-47c4-85c5-71e437e59899" providerId="ADAL" clId="{F70858A1-4481-ED49-9115-01B50942EA42}" dt="2023-06-06T07:50:55.533" v="1110" actId="1076"/>
          <ac:picMkLst>
            <pc:docMk/>
            <pc:sldMk cId="1021485259" sldId="415"/>
            <ac:picMk id="4" creationId="{7B39FE62-A184-A0FE-5597-B050F6D1FF43}"/>
          </ac:picMkLst>
        </pc:picChg>
      </pc:sldChg>
      <pc:sldChg chg="modSp add mod">
        <pc:chgData name="Marc Bouvet" userId="d170fc90-168f-47c4-85c5-71e437e59899" providerId="ADAL" clId="{F70858A1-4481-ED49-9115-01B50942EA42}" dt="2023-06-07T07:18:30.548" v="3812" actId="20577"/>
        <pc:sldMkLst>
          <pc:docMk/>
          <pc:sldMk cId="673154179" sldId="416"/>
        </pc:sldMkLst>
        <pc:spChg chg="mod">
          <ac:chgData name="Marc Bouvet" userId="d170fc90-168f-47c4-85c5-71e437e59899" providerId="ADAL" clId="{F70858A1-4481-ED49-9115-01B50942EA42}" dt="2023-06-06T12:50:26.482" v="2970" actId="20577"/>
          <ac:spMkLst>
            <pc:docMk/>
            <pc:sldMk cId="673154179" sldId="416"/>
            <ac:spMk id="2" creationId="{59FF32F4-3DDD-5942-BDA9-A22092A1BF55}"/>
          </ac:spMkLst>
        </pc:spChg>
        <pc:spChg chg="mod">
          <ac:chgData name="Marc Bouvet" userId="d170fc90-168f-47c4-85c5-71e437e59899" providerId="ADAL" clId="{F70858A1-4481-ED49-9115-01B50942EA42}" dt="2023-06-07T07:18:30.548" v="3812" actId="20577"/>
          <ac:spMkLst>
            <pc:docMk/>
            <pc:sldMk cId="673154179" sldId="416"/>
            <ac:spMk id="4" creationId="{0116AAD3-FEEB-8F4F-B7B5-9699A9E1113E}"/>
          </ac:spMkLst>
        </pc:spChg>
      </pc:sldChg>
      <pc:sldChg chg="new del">
        <pc:chgData name="Marc Bouvet" userId="d170fc90-168f-47c4-85c5-71e437e59899" providerId="ADAL" clId="{F70858A1-4481-ED49-9115-01B50942EA42}" dt="2023-06-06T12:50:13.226" v="2962" actId="680"/>
        <pc:sldMkLst>
          <pc:docMk/>
          <pc:sldMk cId="1209045211" sldId="416"/>
        </pc:sldMkLst>
      </pc:sldChg>
      <pc:sldChg chg="delSp modSp add mod">
        <pc:chgData name="Marc Bouvet" userId="d170fc90-168f-47c4-85c5-71e437e59899" providerId="ADAL" clId="{F70858A1-4481-ED49-9115-01B50942EA42}" dt="2023-06-07T10:15:33.764" v="4516" actId="1076"/>
        <pc:sldMkLst>
          <pc:docMk/>
          <pc:sldMk cId="3073222073" sldId="417"/>
        </pc:sldMkLst>
        <pc:spChg chg="mod">
          <ac:chgData name="Marc Bouvet" userId="d170fc90-168f-47c4-85c5-71e437e59899" providerId="ADAL" clId="{F70858A1-4481-ED49-9115-01B50942EA42}" dt="2023-06-07T10:15:33.764" v="4516" actId="1076"/>
          <ac:spMkLst>
            <pc:docMk/>
            <pc:sldMk cId="3073222073" sldId="417"/>
            <ac:spMk id="5" creationId="{00000000-0000-0000-0000-000000000000}"/>
          </ac:spMkLst>
        </pc:spChg>
        <pc:picChg chg="del">
          <ac:chgData name="Marc Bouvet" userId="d170fc90-168f-47c4-85c5-71e437e59899" providerId="ADAL" clId="{F70858A1-4481-ED49-9115-01B50942EA42}" dt="2023-06-07T10:15:29.570" v="4514" actId="478"/>
          <ac:picMkLst>
            <pc:docMk/>
            <pc:sldMk cId="3073222073" sldId="417"/>
            <ac:picMk id="2" creationId="{9D7D26DE-A5B8-F82F-0705-61B472733CEC}"/>
          </ac:picMkLst>
        </pc:picChg>
        <pc:picChg chg="mod">
          <ac:chgData name="Marc Bouvet" userId="d170fc90-168f-47c4-85c5-71e437e59899" providerId="ADAL" clId="{F70858A1-4481-ED49-9115-01B50942EA42}" dt="2023-06-07T10:15:31.081" v="4515" actId="1076"/>
          <ac:picMkLst>
            <pc:docMk/>
            <pc:sldMk cId="3073222073" sldId="417"/>
            <ac:picMk id="6" creationId="{00000000-0000-0000-0000-000000000000}"/>
          </ac:picMkLst>
        </pc:picChg>
      </pc:sldChg>
      <pc:sldChg chg="modSp add mod">
        <pc:chgData name="Marc Bouvet" userId="d170fc90-168f-47c4-85c5-71e437e59899" providerId="ADAL" clId="{F70858A1-4481-ED49-9115-01B50942EA42}" dt="2023-06-07T10:21:35.051" v="4551" actId="14100"/>
        <pc:sldMkLst>
          <pc:docMk/>
          <pc:sldMk cId="0" sldId="418"/>
        </pc:sldMkLst>
        <pc:spChg chg="mod">
          <ac:chgData name="Marc Bouvet" userId="d170fc90-168f-47c4-85c5-71e437e59899" providerId="ADAL" clId="{F70858A1-4481-ED49-9115-01B50942EA42}" dt="2023-06-07T10:21:15.230" v="4548" actId="20577"/>
          <ac:spMkLst>
            <pc:docMk/>
            <pc:sldMk cId="0" sldId="418"/>
            <ac:spMk id="5123" creationId="{C58A60A0-EC45-00DE-45E2-575EA411C923}"/>
          </ac:spMkLst>
        </pc:spChg>
        <pc:spChg chg="mod">
          <ac:chgData name="Marc Bouvet" userId="d170fc90-168f-47c4-85c5-71e437e59899" providerId="ADAL" clId="{F70858A1-4481-ED49-9115-01B50942EA42}" dt="2023-06-07T10:21:35.051" v="4551" actId="14100"/>
          <ac:spMkLst>
            <pc:docMk/>
            <pc:sldMk cId="0" sldId="418"/>
            <ac:spMk id="5124" creationId="{5CD0B584-C0C2-01B6-3C5B-69F794E03E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orion\ACTION\09-Technique\91-Documents-Techniques\912-Travail\2023-CCN5\ListeUsers\DBpopu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User Sign in since</a:t>
            </a:r>
            <a:r>
              <a:rPr lang="en-US" baseline="0"/>
              <a:t> portal opening</a:t>
            </a:r>
            <a:endParaRPr lang="en-US"/>
          </a:p>
        </c:rich>
      </c:tx>
      <c:layout>
        <c:manualLayout>
          <c:xMode val="edge"/>
          <c:yMode val="edge"/>
          <c:x val="0.305716156902282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3.1002232605918396E-2"/>
          <c:y val="0.16178502529280772"/>
          <c:w val="0.94829918921643663"/>
          <c:h val="0.63420508266722042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'New User'!$A$2:$BG$2</c:f>
              <c:numCache>
                <c:formatCode>mmm\-yy</c:formatCode>
                <c:ptCount val="59"/>
                <c:pt idx="0">
                  <c:v>372000</c:v>
                </c:pt>
                <c:pt idx="1">
                  <c:v>372031</c:v>
                </c:pt>
                <c:pt idx="2">
                  <c:v>372062</c:v>
                </c:pt>
                <c:pt idx="3">
                  <c:v>372092</c:v>
                </c:pt>
                <c:pt idx="4">
                  <c:v>372123</c:v>
                </c:pt>
                <c:pt idx="5">
                  <c:v>372153</c:v>
                </c:pt>
                <c:pt idx="6">
                  <c:v>372184</c:v>
                </c:pt>
                <c:pt idx="7">
                  <c:v>372215</c:v>
                </c:pt>
                <c:pt idx="8">
                  <c:v>372243</c:v>
                </c:pt>
                <c:pt idx="9">
                  <c:v>372274</c:v>
                </c:pt>
                <c:pt idx="10">
                  <c:v>372304</c:v>
                </c:pt>
                <c:pt idx="11">
                  <c:v>372335</c:v>
                </c:pt>
                <c:pt idx="12">
                  <c:v>372365</c:v>
                </c:pt>
                <c:pt idx="13">
                  <c:v>372396</c:v>
                </c:pt>
                <c:pt idx="14">
                  <c:v>372427</c:v>
                </c:pt>
                <c:pt idx="15">
                  <c:v>372457</c:v>
                </c:pt>
                <c:pt idx="16">
                  <c:v>372488</c:v>
                </c:pt>
                <c:pt idx="17">
                  <c:v>372518</c:v>
                </c:pt>
                <c:pt idx="18">
                  <c:v>372549</c:v>
                </c:pt>
                <c:pt idx="19">
                  <c:v>372580</c:v>
                </c:pt>
                <c:pt idx="20">
                  <c:v>372609</c:v>
                </c:pt>
                <c:pt idx="21">
                  <c:v>372640</c:v>
                </c:pt>
                <c:pt idx="22">
                  <c:v>372670</c:v>
                </c:pt>
                <c:pt idx="23">
                  <c:v>372701</c:v>
                </c:pt>
                <c:pt idx="24">
                  <c:v>372731</c:v>
                </c:pt>
                <c:pt idx="25">
                  <c:v>372762</c:v>
                </c:pt>
                <c:pt idx="26">
                  <c:v>372793</c:v>
                </c:pt>
                <c:pt idx="27">
                  <c:v>372823</c:v>
                </c:pt>
                <c:pt idx="28">
                  <c:v>372854</c:v>
                </c:pt>
                <c:pt idx="29">
                  <c:v>372884</c:v>
                </c:pt>
                <c:pt idx="30">
                  <c:v>372915</c:v>
                </c:pt>
                <c:pt idx="31">
                  <c:v>372946</c:v>
                </c:pt>
                <c:pt idx="32">
                  <c:v>372974</c:v>
                </c:pt>
                <c:pt idx="33">
                  <c:v>373005</c:v>
                </c:pt>
                <c:pt idx="34">
                  <c:v>373035</c:v>
                </c:pt>
                <c:pt idx="35">
                  <c:v>373066</c:v>
                </c:pt>
                <c:pt idx="36">
                  <c:v>373096</c:v>
                </c:pt>
                <c:pt idx="37">
                  <c:v>373127</c:v>
                </c:pt>
                <c:pt idx="38">
                  <c:v>373158</c:v>
                </c:pt>
                <c:pt idx="39">
                  <c:v>373188</c:v>
                </c:pt>
                <c:pt idx="40">
                  <c:v>373219</c:v>
                </c:pt>
                <c:pt idx="41">
                  <c:v>373249</c:v>
                </c:pt>
                <c:pt idx="42">
                  <c:v>373280</c:v>
                </c:pt>
                <c:pt idx="43">
                  <c:v>373311</c:v>
                </c:pt>
                <c:pt idx="44">
                  <c:v>373339</c:v>
                </c:pt>
                <c:pt idx="45">
                  <c:v>373370</c:v>
                </c:pt>
                <c:pt idx="46">
                  <c:v>373400</c:v>
                </c:pt>
                <c:pt idx="47">
                  <c:v>373431</c:v>
                </c:pt>
                <c:pt idx="48">
                  <c:v>373461</c:v>
                </c:pt>
                <c:pt idx="49">
                  <c:v>373492</c:v>
                </c:pt>
                <c:pt idx="50">
                  <c:v>373523</c:v>
                </c:pt>
                <c:pt idx="51">
                  <c:v>373553</c:v>
                </c:pt>
                <c:pt idx="52">
                  <c:v>373584</c:v>
                </c:pt>
                <c:pt idx="53">
                  <c:v>373614</c:v>
                </c:pt>
                <c:pt idx="54">
                  <c:v>373645</c:v>
                </c:pt>
                <c:pt idx="55">
                  <c:v>373676</c:v>
                </c:pt>
                <c:pt idx="56">
                  <c:v>373704</c:v>
                </c:pt>
                <c:pt idx="57">
                  <c:v>373735</c:v>
                </c:pt>
                <c:pt idx="58">
                  <c:v>373765</c:v>
                </c:pt>
              </c:numCache>
            </c:numRef>
          </c:cat>
          <c:val>
            <c:numRef>
              <c:f>'New User'!$A$3:$BG$3</c:f>
              <c:numCache>
                <c:formatCode>0</c:formatCode>
                <c:ptCount val="59"/>
                <c:pt idx="0">
                  <c:v>6</c:v>
                </c:pt>
                <c:pt idx="1">
                  <c:v>21</c:v>
                </c:pt>
                <c:pt idx="2">
                  <c:v>13</c:v>
                </c:pt>
                <c:pt idx="3">
                  <c:v>17</c:v>
                </c:pt>
                <c:pt idx="4">
                  <c:v>8</c:v>
                </c:pt>
                <c:pt idx="5">
                  <c:v>7</c:v>
                </c:pt>
                <c:pt idx="6">
                  <c:v>12</c:v>
                </c:pt>
                <c:pt idx="7">
                  <c:v>16</c:v>
                </c:pt>
                <c:pt idx="8">
                  <c:v>15</c:v>
                </c:pt>
                <c:pt idx="9">
                  <c:v>10</c:v>
                </c:pt>
                <c:pt idx="10">
                  <c:v>10</c:v>
                </c:pt>
                <c:pt idx="11">
                  <c:v>15</c:v>
                </c:pt>
                <c:pt idx="12">
                  <c:v>7</c:v>
                </c:pt>
                <c:pt idx="13">
                  <c:v>16</c:v>
                </c:pt>
                <c:pt idx="14">
                  <c:v>15</c:v>
                </c:pt>
                <c:pt idx="15">
                  <c:v>15</c:v>
                </c:pt>
                <c:pt idx="16">
                  <c:v>16</c:v>
                </c:pt>
                <c:pt idx="17">
                  <c:v>18</c:v>
                </c:pt>
                <c:pt idx="18">
                  <c:v>7</c:v>
                </c:pt>
                <c:pt idx="19">
                  <c:v>10</c:v>
                </c:pt>
                <c:pt idx="20">
                  <c:v>17</c:v>
                </c:pt>
                <c:pt idx="21">
                  <c:v>8</c:v>
                </c:pt>
                <c:pt idx="22">
                  <c:v>17</c:v>
                </c:pt>
                <c:pt idx="23">
                  <c:v>7</c:v>
                </c:pt>
                <c:pt idx="24">
                  <c:v>23</c:v>
                </c:pt>
                <c:pt idx="25">
                  <c:v>17</c:v>
                </c:pt>
                <c:pt idx="26">
                  <c:v>21</c:v>
                </c:pt>
                <c:pt idx="27">
                  <c:v>8</c:v>
                </c:pt>
                <c:pt idx="28">
                  <c:v>13</c:v>
                </c:pt>
                <c:pt idx="29">
                  <c:v>10</c:v>
                </c:pt>
                <c:pt idx="30">
                  <c:v>17</c:v>
                </c:pt>
                <c:pt idx="31">
                  <c:v>10</c:v>
                </c:pt>
                <c:pt idx="32">
                  <c:v>24</c:v>
                </c:pt>
                <c:pt idx="33">
                  <c:v>24</c:v>
                </c:pt>
                <c:pt idx="34">
                  <c:v>31</c:v>
                </c:pt>
                <c:pt idx="35">
                  <c:v>31</c:v>
                </c:pt>
                <c:pt idx="36">
                  <c:v>19</c:v>
                </c:pt>
                <c:pt idx="37">
                  <c:v>24</c:v>
                </c:pt>
                <c:pt idx="38">
                  <c:v>31</c:v>
                </c:pt>
                <c:pt idx="39">
                  <c:v>19</c:v>
                </c:pt>
                <c:pt idx="40">
                  <c:v>35</c:v>
                </c:pt>
                <c:pt idx="41">
                  <c:v>21</c:v>
                </c:pt>
                <c:pt idx="42">
                  <c:v>26</c:v>
                </c:pt>
                <c:pt idx="43">
                  <c:v>27</c:v>
                </c:pt>
                <c:pt idx="44">
                  <c:v>19</c:v>
                </c:pt>
                <c:pt idx="45">
                  <c:v>34</c:v>
                </c:pt>
                <c:pt idx="46">
                  <c:v>17</c:v>
                </c:pt>
                <c:pt idx="47">
                  <c:v>23</c:v>
                </c:pt>
                <c:pt idx="48">
                  <c:v>14</c:v>
                </c:pt>
                <c:pt idx="49">
                  <c:v>22</c:v>
                </c:pt>
                <c:pt idx="50">
                  <c:v>21</c:v>
                </c:pt>
                <c:pt idx="51">
                  <c:v>20</c:v>
                </c:pt>
                <c:pt idx="52">
                  <c:v>30</c:v>
                </c:pt>
                <c:pt idx="53">
                  <c:v>18</c:v>
                </c:pt>
                <c:pt idx="54">
                  <c:v>13</c:v>
                </c:pt>
                <c:pt idx="55">
                  <c:v>16</c:v>
                </c:pt>
                <c:pt idx="56">
                  <c:v>24</c:v>
                </c:pt>
                <c:pt idx="57">
                  <c:v>22</c:v>
                </c:pt>
                <c:pt idx="5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D-7E41-8E10-D9C95E1A7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233792"/>
        <c:axId val="1087228352"/>
      </c:lineChart>
      <c:dateAx>
        <c:axId val="1087233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087228352"/>
        <c:crosses val="autoZero"/>
        <c:auto val="1"/>
        <c:lblOffset val="100"/>
        <c:baseTimeUnit val="months"/>
      </c:dateAx>
      <c:valAx>
        <c:axId val="10872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08723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5F6D5-1E1F-488B-87F5-1B6B9E5F141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1CF0EAFA-4B8E-4D78-9429-4DC58F15E9EC}">
      <dgm:prSet phldrT="[Text]"/>
      <dgm:spPr/>
      <dgm:t>
        <a:bodyPr/>
        <a:lstStyle/>
        <a:p>
          <a:r>
            <a:rPr lang="en-GB" dirty="0"/>
            <a:t>Initial concept</a:t>
          </a:r>
        </a:p>
      </dgm:t>
    </dgm:pt>
    <dgm:pt modelId="{21EB5759-E471-4954-8E43-FB7365EC1830}" type="parTrans" cxnId="{8693A0F8-A331-42EC-971A-1FF78334A1B1}">
      <dgm:prSet/>
      <dgm:spPr/>
      <dgm:t>
        <a:bodyPr/>
        <a:lstStyle/>
        <a:p>
          <a:endParaRPr lang="en-GB"/>
        </a:p>
      </dgm:t>
    </dgm:pt>
    <dgm:pt modelId="{47A933DC-650D-4AE8-BF21-DEE4B2B0D06A}" type="sibTrans" cxnId="{8693A0F8-A331-42EC-971A-1FF78334A1B1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3C4A452C-6472-4249-A1CA-8685C44F4497}">
      <dgm:prSet phldrT="[Text]"/>
      <dgm:spPr/>
      <dgm:t>
        <a:bodyPr/>
        <a:lstStyle/>
        <a:p>
          <a:r>
            <a:rPr lang="en-GB" dirty="0"/>
            <a:t>Identify location</a:t>
          </a:r>
        </a:p>
      </dgm:t>
    </dgm:pt>
    <dgm:pt modelId="{1A37158D-5F16-41B4-91DC-56B37FB5189A}" type="parTrans" cxnId="{52F37A6E-3433-4247-9A4F-171C88C7E99A}">
      <dgm:prSet/>
      <dgm:spPr/>
      <dgm:t>
        <a:bodyPr/>
        <a:lstStyle/>
        <a:p>
          <a:endParaRPr lang="en-GB"/>
        </a:p>
      </dgm:t>
    </dgm:pt>
    <dgm:pt modelId="{827CED07-EA8A-4500-9EBF-7A4749BE91A4}" type="sibTrans" cxnId="{52F37A6E-3433-4247-9A4F-171C88C7E99A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6ADBB0A8-F40B-4E0D-B639-CA6AF56958B3}">
      <dgm:prSet phldrT="[Text]"/>
      <dgm:spPr/>
      <dgm:t>
        <a:bodyPr/>
        <a:lstStyle/>
        <a:p>
          <a:r>
            <a:rPr lang="en-GB" dirty="0"/>
            <a:t>Set up instruments</a:t>
          </a:r>
        </a:p>
      </dgm:t>
    </dgm:pt>
    <dgm:pt modelId="{B342F366-EFDA-40FE-8EAC-AB0570607129}" type="parTrans" cxnId="{6DA37734-7812-45A9-A23B-3C3FE6C21F47}">
      <dgm:prSet/>
      <dgm:spPr/>
      <dgm:t>
        <a:bodyPr/>
        <a:lstStyle/>
        <a:p>
          <a:endParaRPr lang="en-GB"/>
        </a:p>
      </dgm:t>
    </dgm:pt>
    <dgm:pt modelId="{294F6563-9985-4FC3-98F0-DA41674DBB7A}" type="sibTrans" cxnId="{6DA37734-7812-45A9-A23B-3C3FE6C21F47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BEAC50CF-C857-4FEF-AFD8-3A89877D35E7}">
      <dgm:prSet phldrT="[Text]"/>
      <dgm:spPr/>
      <dgm:t>
        <a:bodyPr/>
        <a:lstStyle/>
        <a:p>
          <a:r>
            <a:rPr lang="en-GB" dirty="0"/>
            <a:t>Collect data</a:t>
          </a:r>
        </a:p>
      </dgm:t>
    </dgm:pt>
    <dgm:pt modelId="{B2D13417-034C-48E3-8A29-F50EBBF25096}" type="parTrans" cxnId="{B866D24E-0740-46D9-9890-461442B6BBFF}">
      <dgm:prSet/>
      <dgm:spPr/>
      <dgm:t>
        <a:bodyPr/>
        <a:lstStyle/>
        <a:p>
          <a:endParaRPr lang="en-GB"/>
        </a:p>
      </dgm:t>
    </dgm:pt>
    <dgm:pt modelId="{FDF8379C-8DB8-4CE5-91C4-E809F9DA8710}" type="sibTrans" cxnId="{B866D24E-0740-46D9-9890-461442B6BBFF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4A7542BC-743F-4B7B-8D89-03C0996D272B}">
      <dgm:prSet phldrT="[Text]"/>
      <dgm:spPr/>
      <dgm:t>
        <a:bodyPr/>
        <a:lstStyle/>
        <a:p>
          <a:r>
            <a:rPr lang="en-GB" dirty="0"/>
            <a:t>Prepare draft documents</a:t>
          </a:r>
        </a:p>
      </dgm:t>
    </dgm:pt>
    <dgm:pt modelId="{A08DE7F1-3AC3-4E05-BE7D-8F087D4A1F42}" type="parTrans" cxnId="{128C10D9-506C-46E0-BB73-EA133026A712}">
      <dgm:prSet/>
      <dgm:spPr/>
      <dgm:t>
        <a:bodyPr/>
        <a:lstStyle/>
        <a:p>
          <a:endParaRPr lang="en-GB"/>
        </a:p>
      </dgm:t>
    </dgm:pt>
    <dgm:pt modelId="{A7DE6333-A795-479C-AA20-4180F8A5A211}" type="sibTrans" cxnId="{128C10D9-506C-46E0-BB73-EA133026A712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6D60FE37-93A7-472F-BEF0-1145AD7AFA33}">
      <dgm:prSet phldrT="[Text]"/>
      <dgm:spPr/>
      <dgm:t>
        <a:bodyPr/>
        <a:lstStyle/>
        <a:p>
          <a:r>
            <a:rPr lang="en-GB" dirty="0"/>
            <a:t>Prepare submission</a:t>
          </a:r>
        </a:p>
      </dgm:t>
    </dgm:pt>
    <dgm:pt modelId="{12AD2B49-BA09-45A8-875D-44F6E4DED1B2}" type="parTrans" cxnId="{3AE29773-3A43-4B1B-BB7B-C7B596006737}">
      <dgm:prSet/>
      <dgm:spPr/>
      <dgm:t>
        <a:bodyPr/>
        <a:lstStyle/>
        <a:p>
          <a:endParaRPr lang="en-GB"/>
        </a:p>
      </dgm:t>
    </dgm:pt>
    <dgm:pt modelId="{F69BD82D-6605-4672-B743-CC34277984AC}" type="sibTrans" cxnId="{3AE29773-3A43-4B1B-BB7B-C7B596006737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BFF30DD1-ECFA-43DE-8BEC-FCB1A3794E4E}">
      <dgm:prSet phldrT="[Text]"/>
      <dgm:spPr/>
      <dgm:t>
        <a:bodyPr/>
        <a:lstStyle/>
        <a:p>
          <a:r>
            <a:rPr lang="en-GB" dirty="0"/>
            <a:t>Submit application to RadCalNet</a:t>
          </a:r>
        </a:p>
      </dgm:t>
    </dgm:pt>
    <dgm:pt modelId="{CFC1A69B-A07B-4D58-9AD7-539F0AFE1BD5}" type="parTrans" cxnId="{A747C91F-5168-4C1A-8F60-1DB196DE2C39}">
      <dgm:prSet/>
      <dgm:spPr/>
      <dgm:t>
        <a:bodyPr/>
        <a:lstStyle/>
        <a:p>
          <a:endParaRPr lang="en-GB"/>
        </a:p>
      </dgm:t>
    </dgm:pt>
    <dgm:pt modelId="{6BAAB254-FC78-42A1-9402-953478736FAD}" type="sibTrans" cxnId="{A747C91F-5168-4C1A-8F60-1DB196DE2C39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7EE3CC74-ACC3-4332-8096-07CCFECD1FC2}">
      <dgm:prSet phldrT="[Text]"/>
      <dgm:spPr/>
      <dgm:t>
        <a:bodyPr/>
        <a:lstStyle/>
        <a:p>
          <a:r>
            <a:rPr lang="en-GB" dirty="0"/>
            <a:t>First Review</a:t>
          </a:r>
        </a:p>
      </dgm:t>
    </dgm:pt>
    <dgm:pt modelId="{B9810CD0-0894-4CA5-AEAB-FF1B256A17B1}" type="parTrans" cxnId="{FD1EB246-D30B-4FA0-BD12-A566B7D6C864}">
      <dgm:prSet/>
      <dgm:spPr/>
      <dgm:t>
        <a:bodyPr/>
        <a:lstStyle/>
        <a:p>
          <a:endParaRPr lang="en-GB"/>
        </a:p>
      </dgm:t>
    </dgm:pt>
    <dgm:pt modelId="{0E52688C-343A-48DF-B233-AE1814ECE37B}" type="sibTrans" cxnId="{FD1EB246-D30B-4FA0-BD12-A566B7D6C864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7905073F-82FE-4098-8767-EBFBC519BC31}">
      <dgm:prSet phldrT="[Text]"/>
      <dgm:spPr/>
      <dgm:t>
        <a:bodyPr/>
        <a:lstStyle/>
        <a:p>
          <a:r>
            <a:rPr lang="en-GB" dirty="0"/>
            <a:t>Second Review</a:t>
          </a:r>
        </a:p>
      </dgm:t>
    </dgm:pt>
    <dgm:pt modelId="{CE0D265B-61D5-49D8-8CF6-EA3D1B9952F9}" type="parTrans" cxnId="{7D080720-8AA5-4045-BCEB-885E847FFEF7}">
      <dgm:prSet/>
      <dgm:spPr/>
      <dgm:t>
        <a:bodyPr/>
        <a:lstStyle/>
        <a:p>
          <a:endParaRPr lang="en-GB"/>
        </a:p>
      </dgm:t>
    </dgm:pt>
    <dgm:pt modelId="{474F1B9D-DFBD-47DF-A23D-C4012E482807}" type="sibTrans" cxnId="{7D080720-8AA5-4045-BCEB-885E847FFEF7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BD2503A0-69FE-438A-84D5-4893B971D8CD}">
      <dgm:prSet phldrT="[Text]"/>
      <dgm:spPr/>
      <dgm:t>
        <a:bodyPr/>
        <a:lstStyle/>
        <a:p>
          <a:r>
            <a:rPr lang="en-GB" dirty="0"/>
            <a:t>Acceptance</a:t>
          </a:r>
        </a:p>
      </dgm:t>
    </dgm:pt>
    <dgm:pt modelId="{731EC71B-3F54-41E0-B9C4-725114C3E4C5}" type="parTrans" cxnId="{B4DC2D12-B328-487D-B88B-8812196F73DF}">
      <dgm:prSet/>
      <dgm:spPr/>
      <dgm:t>
        <a:bodyPr/>
        <a:lstStyle/>
        <a:p>
          <a:endParaRPr lang="en-GB"/>
        </a:p>
      </dgm:t>
    </dgm:pt>
    <dgm:pt modelId="{D51351E5-68B4-4560-BE05-77756634D3AE}" type="sibTrans" cxnId="{B4DC2D12-B328-487D-B88B-8812196F73DF}">
      <dgm:prSet/>
      <dgm:spPr>
        <a:ln w="28575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GB"/>
        </a:p>
      </dgm:t>
    </dgm:pt>
    <dgm:pt modelId="{EF4B5CCD-F213-47BA-AEEE-7C61B74EBE72}">
      <dgm:prSet phldrT="[Text]"/>
      <dgm:spPr/>
      <dgm:t>
        <a:bodyPr/>
        <a:lstStyle/>
        <a:p>
          <a:r>
            <a:rPr lang="en-GB" dirty="0"/>
            <a:t>Operation</a:t>
          </a:r>
        </a:p>
      </dgm:t>
    </dgm:pt>
    <dgm:pt modelId="{FECC4C35-16C6-41D1-BB49-2B03E558BD7A}" type="parTrans" cxnId="{93C6CB8A-9A1D-45D4-8F98-802AC4895EAD}">
      <dgm:prSet/>
      <dgm:spPr/>
      <dgm:t>
        <a:bodyPr/>
        <a:lstStyle/>
        <a:p>
          <a:endParaRPr lang="en-GB"/>
        </a:p>
      </dgm:t>
    </dgm:pt>
    <dgm:pt modelId="{3CCB6615-322E-4577-96DF-EA146C499C3A}" type="sibTrans" cxnId="{93C6CB8A-9A1D-45D4-8F98-802AC4895EAD}">
      <dgm:prSet/>
      <dgm:spPr/>
      <dgm:t>
        <a:bodyPr/>
        <a:lstStyle/>
        <a:p>
          <a:endParaRPr lang="en-GB"/>
        </a:p>
      </dgm:t>
    </dgm:pt>
    <dgm:pt modelId="{39C2488D-E2FD-4E4B-88DD-40947348A033}" type="pres">
      <dgm:prSet presAssocID="{DEE5F6D5-1E1F-488B-87F5-1B6B9E5F1417}" presName="Name0" presStyleCnt="0">
        <dgm:presLayoutVars>
          <dgm:dir/>
          <dgm:resizeHandles val="exact"/>
        </dgm:presLayoutVars>
      </dgm:prSet>
      <dgm:spPr/>
    </dgm:pt>
    <dgm:pt modelId="{94878BF5-3BCA-4C1C-A29B-EC82CCBBE89D}" type="pres">
      <dgm:prSet presAssocID="{1CF0EAFA-4B8E-4D78-9429-4DC58F15E9EC}" presName="node" presStyleLbl="node1" presStyleIdx="0" presStyleCnt="11">
        <dgm:presLayoutVars>
          <dgm:bulletEnabled val="1"/>
        </dgm:presLayoutVars>
      </dgm:prSet>
      <dgm:spPr/>
    </dgm:pt>
    <dgm:pt modelId="{D1643C9F-5F10-450A-A312-13A46E81477E}" type="pres">
      <dgm:prSet presAssocID="{47A933DC-650D-4AE8-BF21-DEE4B2B0D06A}" presName="sibTrans" presStyleLbl="sibTrans1D1" presStyleIdx="0" presStyleCnt="10"/>
      <dgm:spPr/>
    </dgm:pt>
    <dgm:pt modelId="{341EE4A5-8AB5-4E6D-8830-5BFC2480A755}" type="pres">
      <dgm:prSet presAssocID="{47A933DC-650D-4AE8-BF21-DEE4B2B0D06A}" presName="connectorText" presStyleLbl="sibTrans1D1" presStyleIdx="0" presStyleCnt="10"/>
      <dgm:spPr/>
    </dgm:pt>
    <dgm:pt modelId="{C8C765E7-1779-4DA3-ADDC-E278FB6CFAC4}" type="pres">
      <dgm:prSet presAssocID="{3C4A452C-6472-4249-A1CA-8685C44F4497}" presName="node" presStyleLbl="node1" presStyleIdx="1" presStyleCnt="11">
        <dgm:presLayoutVars>
          <dgm:bulletEnabled val="1"/>
        </dgm:presLayoutVars>
      </dgm:prSet>
      <dgm:spPr/>
    </dgm:pt>
    <dgm:pt modelId="{21E525D2-7861-4BB2-8109-AB4A1E3602DE}" type="pres">
      <dgm:prSet presAssocID="{827CED07-EA8A-4500-9EBF-7A4749BE91A4}" presName="sibTrans" presStyleLbl="sibTrans1D1" presStyleIdx="1" presStyleCnt="10"/>
      <dgm:spPr/>
    </dgm:pt>
    <dgm:pt modelId="{D8A48900-D5E8-4D10-9357-AF9E75A3719F}" type="pres">
      <dgm:prSet presAssocID="{827CED07-EA8A-4500-9EBF-7A4749BE91A4}" presName="connectorText" presStyleLbl="sibTrans1D1" presStyleIdx="1" presStyleCnt="10"/>
      <dgm:spPr/>
    </dgm:pt>
    <dgm:pt modelId="{05605AF1-563F-462F-B09A-2D599A8AABDC}" type="pres">
      <dgm:prSet presAssocID="{6ADBB0A8-F40B-4E0D-B639-CA6AF56958B3}" presName="node" presStyleLbl="node1" presStyleIdx="2" presStyleCnt="11">
        <dgm:presLayoutVars>
          <dgm:bulletEnabled val="1"/>
        </dgm:presLayoutVars>
      </dgm:prSet>
      <dgm:spPr/>
    </dgm:pt>
    <dgm:pt modelId="{1FA2112C-AA14-4BC6-9AF3-B9F6728367BC}" type="pres">
      <dgm:prSet presAssocID="{294F6563-9985-4FC3-98F0-DA41674DBB7A}" presName="sibTrans" presStyleLbl="sibTrans1D1" presStyleIdx="2" presStyleCnt="10"/>
      <dgm:spPr/>
    </dgm:pt>
    <dgm:pt modelId="{BDC9039D-528D-41EA-96EF-9442A800FEF0}" type="pres">
      <dgm:prSet presAssocID="{294F6563-9985-4FC3-98F0-DA41674DBB7A}" presName="connectorText" presStyleLbl="sibTrans1D1" presStyleIdx="2" presStyleCnt="10"/>
      <dgm:spPr/>
    </dgm:pt>
    <dgm:pt modelId="{87EDB956-80CF-4DDD-972E-D7D5E892A5F5}" type="pres">
      <dgm:prSet presAssocID="{BEAC50CF-C857-4FEF-AFD8-3A89877D35E7}" presName="node" presStyleLbl="node1" presStyleIdx="3" presStyleCnt="11">
        <dgm:presLayoutVars>
          <dgm:bulletEnabled val="1"/>
        </dgm:presLayoutVars>
      </dgm:prSet>
      <dgm:spPr/>
    </dgm:pt>
    <dgm:pt modelId="{36488D3C-047B-4C90-910D-A14363B31C01}" type="pres">
      <dgm:prSet presAssocID="{FDF8379C-8DB8-4CE5-91C4-E809F9DA8710}" presName="sibTrans" presStyleLbl="sibTrans1D1" presStyleIdx="3" presStyleCnt="10"/>
      <dgm:spPr/>
    </dgm:pt>
    <dgm:pt modelId="{E80E52C0-6878-44EF-AB99-15B2152B6AD6}" type="pres">
      <dgm:prSet presAssocID="{FDF8379C-8DB8-4CE5-91C4-E809F9DA8710}" presName="connectorText" presStyleLbl="sibTrans1D1" presStyleIdx="3" presStyleCnt="10"/>
      <dgm:spPr/>
    </dgm:pt>
    <dgm:pt modelId="{4E81D63B-80D6-42AD-B81D-C1D922147445}" type="pres">
      <dgm:prSet presAssocID="{4A7542BC-743F-4B7B-8D89-03C0996D272B}" presName="node" presStyleLbl="node1" presStyleIdx="4" presStyleCnt="11">
        <dgm:presLayoutVars>
          <dgm:bulletEnabled val="1"/>
        </dgm:presLayoutVars>
      </dgm:prSet>
      <dgm:spPr/>
    </dgm:pt>
    <dgm:pt modelId="{B94471D1-D965-4C88-94CE-52A3ED23C336}" type="pres">
      <dgm:prSet presAssocID="{A7DE6333-A795-479C-AA20-4180F8A5A211}" presName="sibTrans" presStyleLbl="sibTrans1D1" presStyleIdx="4" presStyleCnt="10"/>
      <dgm:spPr/>
    </dgm:pt>
    <dgm:pt modelId="{C013442D-BDB7-4EEA-BE08-5F7E363E4AE5}" type="pres">
      <dgm:prSet presAssocID="{A7DE6333-A795-479C-AA20-4180F8A5A211}" presName="connectorText" presStyleLbl="sibTrans1D1" presStyleIdx="4" presStyleCnt="10"/>
      <dgm:spPr/>
    </dgm:pt>
    <dgm:pt modelId="{4A2C21FA-C2A7-41CA-9224-6AB6AC530CCE}" type="pres">
      <dgm:prSet presAssocID="{6D60FE37-93A7-472F-BEF0-1145AD7AFA33}" presName="node" presStyleLbl="node1" presStyleIdx="5" presStyleCnt="11">
        <dgm:presLayoutVars>
          <dgm:bulletEnabled val="1"/>
        </dgm:presLayoutVars>
      </dgm:prSet>
      <dgm:spPr/>
    </dgm:pt>
    <dgm:pt modelId="{DF81A204-0417-4AB6-B662-95ADBB551A06}" type="pres">
      <dgm:prSet presAssocID="{F69BD82D-6605-4672-B743-CC34277984AC}" presName="sibTrans" presStyleLbl="sibTrans1D1" presStyleIdx="5" presStyleCnt="10"/>
      <dgm:spPr/>
    </dgm:pt>
    <dgm:pt modelId="{09658DA7-D4A2-419E-A5CA-AB9F1CD3263D}" type="pres">
      <dgm:prSet presAssocID="{F69BD82D-6605-4672-B743-CC34277984AC}" presName="connectorText" presStyleLbl="sibTrans1D1" presStyleIdx="5" presStyleCnt="10"/>
      <dgm:spPr/>
    </dgm:pt>
    <dgm:pt modelId="{015836B2-FB8C-4CED-ABFB-D366FEC4EA27}" type="pres">
      <dgm:prSet presAssocID="{BFF30DD1-ECFA-43DE-8BEC-FCB1A3794E4E}" presName="node" presStyleLbl="node1" presStyleIdx="6" presStyleCnt="11">
        <dgm:presLayoutVars>
          <dgm:bulletEnabled val="1"/>
        </dgm:presLayoutVars>
      </dgm:prSet>
      <dgm:spPr/>
    </dgm:pt>
    <dgm:pt modelId="{5C25BEE1-136E-4AE1-9700-81D16D7B73D0}" type="pres">
      <dgm:prSet presAssocID="{6BAAB254-FC78-42A1-9402-953478736FAD}" presName="sibTrans" presStyleLbl="sibTrans1D1" presStyleIdx="6" presStyleCnt="10"/>
      <dgm:spPr/>
    </dgm:pt>
    <dgm:pt modelId="{D9FF03E3-5955-4BB3-86A2-4E6D4C91701C}" type="pres">
      <dgm:prSet presAssocID="{6BAAB254-FC78-42A1-9402-953478736FAD}" presName="connectorText" presStyleLbl="sibTrans1D1" presStyleIdx="6" presStyleCnt="10"/>
      <dgm:spPr/>
    </dgm:pt>
    <dgm:pt modelId="{E76435CB-4B67-4A6B-912A-95D62472FC5A}" type="pres">
      <dgm:prSet presAssocID="{7EE3CC74-ACC3-4332-8096-07CCFECD1FC2}" presName="node" presStyleLbl="node1" presStyleIdx="7" presStyleCnt="11">
        <dgm:presLayoutVars>
          <dgm:bulletEnabled val="1"/>
        </dgm:presLayoutVars>
      </dgm:prSet>
      <dgm:spPr/>
    </dgm:pt>
    <dgm:pt modelId="{06B789F7-F147-449A-A027-273C9535A7C2}" type="pres">
      <dgm:prSet presAssocID="{0E52688C-343A-48DF-B233-AE1814ECE37B}" presName="sibTrans" presStyleLbl="sibTrans1D1" presStyleIdx="7" presStyleCnt="10"/>
      <dgm:spPr/>
    </dgm:pt>
    <dgm:pt modelId="{1380633D-C33C-47FB-994D-D1814C2A34DE}" type="pres">
      <dgm:prSet presAssocID="{0E52688C-343A-48DF-B233-AE1814ECE37B}" presName="connectorText" presStyleLbl="sibTrans1D1" presStyleIdx="7" presStyleCnt="10"/>
      <dgm:spPr/>
    </dgm:pt>
    <dgm:pt modelId="{B2D952C2-9383-4869-BAC8-7FDAFA60981B}" type="pres">
      <dgm:prSet presAssocID="{7905073F-82FE-4098-8767-EBFBC519BC31}" presName="node" presStyleLbl="node1" presStyleIdx="8" presStyleCnt="11">
        <dgm:presLayoutVars>
          <dgm:bulletEnabled val="1"/>
        </dgm:presLayoutVars>
      </dgm:prSet>
      <dgm:spPr/>
    </dgm:pt>
    <dgm:pt modelId="{5364C16B-2168-4D33-BF6C-4D69B1499970}" type="pres">
      <dgm:prSet presAssocID="{474F1B9D-DFBD-47DF-A23D-C4012E482807}" presName="sibTrans" presStyleLbl="sibTrans1D1" presStyleIdx="8" presStyleCnt="10"/>
      <dgm:spPr/>
    </dgm:pt>
    <dgm:pt modelId="{187F393D-2BAD-48E8-B376-17683CC16DA6}" type="pres">
      <dgm:prSet presAssocID="{474F1B9D-DFBD-47DF-A23D-C4012E482807}" presName="connectorText" presStyleLbl="sibTrans1D1" presStyleIdx="8" presStyleCnt="10"/>
      <dgm:spPr/>
    </dgm:pt>
    <dgm:pt modelId="{55CB3372-8DCD-4556-A57C-BCD04721072E}" type="pres">
      <dgm:prSet presAssocID="{BD2503A0-69FE-438A-84D5-4893B971D8CD}" presName="node" presStyleLbl="node1" presStyleIdx="9" presStyleCnt="11">
        <dgm:presLayoutVars>
          <dgm:bulletEnabled val="1"/>
        </dgm:presLayoutVars>
      </dgm:prSet>
      <dgm:spPr/>
    </dgm:pt>
    <dgm:pt modelId="{3B38ED32-8AD8-4432-A711-FD5735A4E67C}" type="pres">
      <dgm:prSet presAssocID="{D51351E5-68B4-4560-BE05-77756634D3AE}" presName="sibTrans" presStyleLbl="sibTrans1D1" presStyleIdx="9" presStyleCnt="10"/>
      <dgm:spPr/>
    </dgm:pt>
    <dgm:pt modelId="{54084206-008A-46C4-B30C-5FD0452D47FE}" type="pres">
      <dgm:prSet presAssocID="{D51351E5-68B4-4560-BE05-77756634D3AE}" presName="connectorText" presStyleLbl="sibTrans1D1" presStyleIdx="9" presStyleCnt="10"/>
      <dgm:spPr/>
    </dgm:pt>
    <dgm:pt modelId="{3F2F574A-870E-4692-9BF6-27AE26AFE77D}" type="pres">
      <dgm:prSet presAssocID="{EF4B5CCD-F213-47BA-AEEE-7C61B74EBE7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E274E02-5F6F-4FB7-9226-77693DF74DC0}" type="presOf" srcId="{A7DE6333-A795-479C-AA20-4180F8A5A211}" destId="{C013442D-BDB7-4EEA-BE08-5F7E363E4AE5}" srcOrd="1" destOrd="0" presId="urn:microsoft.com/office/officeart/2005/8/layout/bProcess3"/>
    <dgm:cxn modelId="{0C2B190A-C636-4747-8380-D6134D80C0C3}" type="presOf" srcId="{FDF8379C-8DB8-4CE5-91C4-E809F9DA8710}" destId="{36488D3C-047B-4C90-910D-A14363B31C01}" srcOrd="0" destOrd="0" presId="urn:microsoft.com/office/officeart/2005/8/layout/bProcess3"/>
    <dgm:cxn modelId="{16C7D40A-48C0-4E6C-B028-6BBDEB3574F4}" type="presOf" srcId="{7EE3CC74-ACC3-4332-8096-07CCFECD1FC2}" destId="{E76435CB-4B67-4A6B-912A-95D62472FC5A}" srcOrd="0" destOrd="0" presId="urn:microsoft.com/office/officeart/2005/8/layout/bProcess3"/>
    <dgm:cxn modelId="{6D30E80A-5CE3-4073-A317-341795826B54}" type="presOf" srcId="{D51351E5-68B4-4560-BE05-77756634D3AE}" destId="{54084206-008A-46C4-B30C-5FD0452D47FE}" srcOrd="1" destOrd="0" presId="urn:microsoft.com/office/officeart/2005/8/layout/bProcess3"/>
    <dgm:cxn modelId="{B4DC2D12-B328-487D-B88B-8812196F73DF}" srcId="{DEE5F6D5-1E1F-488B-87F5-1B6B9E5F1417}" destId="{BD2503A0-69FE-438A-84D5-4893B971D8CD}" srcOrd="9" destOrd="0" parTransId="{731EC71B-3F54-41E0-B9C4-725114C3E4C5}" sibTransId="{D51351E5-68B4-4560-BE05-77756634D3AE}"/>
    <dgm:cxn modelId="{4DAADB14-1A30-497F-A6A0-386176B66808}" type="presOf" srcId="{6D60FE37-93A7-472F-BEF0-1145AD7AFA33}" destId="{4A2C21FA-C2A7-41CA-9224-6AB6AC530CCE}" srcOrd="0" destOrd="0" presId="urn:microsoft.com/office/officeart/2005/8/layout/bProcess3"/>
    <dgm:cxn modelId="{A133E71B-BE0F-4259-BE57-21BFA20EFEB2}" type="presOf" srcId="{6BAAB254-FC78-42A1-9402-953478736FAD}" destId="{5C25BEE1-136E-4AE1-9700-81D16D7B73D0}" srcOrd="0" destOrd="0" presId="urn:microsoft.com/office/officeart/2005/8/layout/bProcess3"/>
    <dgm:cxn modelId="{C0524D1E-8585-4C3E-B148-EBF85A06BEAE}" type="presOf" srcId="{474F1B9D-DFBD-47DF-A23D-C4012E482807}" destId="{5364C16B-2168-4D33-BF6C-4D69B1499970}" srcOrd="0" destOrd="0" presId="urn:microsoft.com/office/officeart/2005/8/layout/bProcess3"/>
    <dgm:cxn modelId="{A747C91F-5168-4C1A-8F60-1DB196DE2C39}" srcId="{DEE5F6D5-1E1F-488B-87F5-1B6B9E5F1417}" destId="{BFF30DD1-ECFA-43DE-8BEC-FCB1A3794E4E}" srcOrd="6" destOrd="0" parTransId="{CFC1A69B-A07B-4D58-9AD7-539F0AFE1BD5}" sibTransId="{6BAAB254-FC78-42A1-9402-953478736FAD}"/>
    <dgm:cxn modelId="{7D080720-8AA5-4045-BCEB-885E847FFEF7}" srcId="{DEE5F6D5-1E1F-488B-87F5-1B6B9E5F1417}" destId="{7905073F-82FE-4098-8767-EBFBC519BC31}" srcOrd="8" destOrd="0" parTransId="{CE0D265B-61D5-49D8-8CF6-EA3D1B9952F9}" sibTransId="{474F1B9D-DFBD-47DF-A23D-C4012E482807}"/>
    <dgm:cxn modelId="{108F7722-62DC-4573-A060-E48974CD8F12}" type="presOf" srcId="{1CF0EAFA-4B8E-4D78-9429-4DC58F15E9EC}" destId="{94878BF5-3BCA-4C1C-A29B-EC82CCBBE89D}" srcOrd="0" destOrd="0" presId="urn:microsoft.com/office/officeart/2005/8/layout/bProcess3"/>
    <dgm:cxn modelId="{B6E0F231-9526-44CC-80C0-3B6F211FE6AA}" type="presOf" srcId="{3C4A452C-6472-4249-A1CA-8685C44F4497}" destId="{C8C765E7-1779-4DA3-ADDC-E278FB6CFAC4}" srcOrd="0" destOrd="0" presId="urn:microsoft.com/office/officeart/2005/8/layout/bProcess3"/>
    <dgm:cxn modelId="{6DA37734-7812-45A9-A23B-3C3FE6C21F47}" srcId="{DEE5F6D5-1E1F-488B-87F5-1B6B9E5F1417}" destId="{6ADBB0A8-F40B-4E0D-B639-CA6AF56958B3}" srcOrd="2" destOrd="0" parTransId="{B342F366-EFDA-40FE-8EAC-AB0570607129}" sibTransId="{294F6563-9985-4FC3-98F0-DA41674DBB7A}"/>
    <dgm:cxn modelId="{FD1EB246-D30B-4FA0-BD12-A566B7D6C864}" srcId="{DEE5F6D5-1E1F-488B-87F5-1B6B9E5F1417}" destId="{7EE3CC74-ACC3-4332-8096-07CCFECD1FC2}" srcOrd="7" destOrd="0" parTransId="{B9810CD0-0894-4CA5-AEAB-FF1B256A17B1}" sibTransId="{0E52688C-343A-48DF-B233-AE1814ECE37B}"/>
    <dgm:cxn modelId="{B866D24E-0740-46D9-9890-461442B6BBFF}" srcId="{DEE5F6D5-1E1F-488B-87F5-1B6B9E5F1417}" destId="{BEAC50CF-C857-4FEF-AFD8-3A89877D35E7}" srcOrd="3" destOrd="0" parTransId="{B2D13417-034C-48E3-8A29-F50EBBF25096}" sibTransId="{FDF8379C-8DB8-4CE5-91C4-E809F9DA8710}"/>
    <dgm:cxn modelId="{FBE06152-DAB7-4B0C-AC56-A229ED9CC061}" type="presOf" srcId="{0E52688C-343A-48DF-B233-AE1814ECE37B}" destId="{1380633D-C33C-47FB-994D-D1814C2A34DE}" srcOrd="1" destOrd="0" presId="urn:microsoft.com/office/officeart/2005/8/layout/bProcess3"/>
    <dgm:cxn modelId="{2DDDD45B-D367-4EFF-A7F8-051A465E8ADA}" type="presOf" srcId="{DEE5F6D5-1E1F-488B-87F5-1B6B9E5F1417}" destId="{39C2488D-E2FD-4E4B-88DD-40947348A033}" srcOrd="0" destOrd="0" presId="urn:microsoft.com/office/officeart/2005/8/layout/bProcess3"/>
    <dgm:cxn modelId="{44F03A62-2785-4E1A-93D7-633520F59CB7}" type="presOf" srcId="{47A933DC-650D-4AE8-BF21-DEE4B2B0D06A}" destId="{341EE4A5-8AB5-4E6D-8830-5BFC2480A755}" srcOrd="1" destOrd="0" presId="urn:microsoft.com/office/officeart/2005/8/layout/bProcess3"/>
    <dgm:cxn modelId="{7F2ED26A-A95A-46FB-9362-DC5DD650B5C0}" type="presOf" srcId="{A7DE6333-A795-479C-AA20-4180F8A5A211}" destId="{B94471D1-D965-4C88-94CE-52A3ED23C336}" srcOrd="0" destOrd="0" presId="urn:microsoft.com/office/officeart/2005/8/layout/bProcess3"/>
    <dgm:cxn modelId="{52F37A6E-3433-4247-9A4F-171C88C7E99A}" srcId="{DEE5F6D5-1E1F-488B-87F5-1B6B9E5F1417}" destId="{3C4A452C-6472-4249-A1CA-8685C44F4497}" srcOrd="1" destOrd="0" parTransId="{1A37158D-5F16-41B4-91DC-56B37FB5189A}" sibTransId="{827CED07-EA8A-4500-9EBF-7A4749BE91A4}"/>
    <dgm:cxn modelId="{23B38670-5390-4B29-89B2-7D8D2A91D317}" type="presOf" srcId="{294F6563-9985-4FC3-98F0-DA41674DBB7A}" destId="{BDC9039D-528D-41EA-96EF-9442A800FEF0}" srcOrd="1" destOrd="0" presId="urn:microsoft.com/office/officeart/2005/8/layout/bProcess3"/>
    <dgm:cxn modelId="{3AE29773-3A43-4B1B-BB7B-C7B596006737}" srcId="{DEE5F6D5-1E1F-488B-87F5-1B6B9E5F1417}" destId="{6D60FE37-93A7-472F-BEF0-1145AD7AFA33}" srcOrd="5" destOrd="0" parTransId="{12AD2B49-BA09-45A8-875D-44F6E4DED1B2}" sibTransId="{F69BD82D-6605-4672-B743-CC34277984AC}"/>
    <dgm:cxn modelId="{82280674-1BA5-4FD7-85C5-A7FADC74DB24}" type="presOf" srcId="{BEAC50CF-C857-4FEF-AFD8-3A89877D35E7}" destId="{87EDB956-80CF-4DDD-972E-D7D5E892A5F5}" srcOrd="0" destOrd="0" presId="urn:microsoft.com/office/officeart/2005/8/layout/bProcess3"/>
    <dgm:cxn modelId="{D407A076-674A-49B0-B456-0EB46739C796}" type="presOf" srcId="{827CED07-EA8A-4500-9EBF-7A4749BE91A4}" destId="{21E525D2-7861-4BB2-8109-AB4A1E3602DE}" srcOrd="0" destOrd="0" presId="urn:microsoft.com/office/officeart/2005/8/layout/bProcess3"/>
    <dgm:cxn modelId="{377B3F7A-EF53-448A-AED9-7C3EC357313E}" type="presOf" srcId="{D51351E5-68B4-4560-BE05-77756634D3AE}" destId="{3B38ED32-8AD8-4432-A711-FD5735A4E67C}" srcOrd="0" destOrd="0" presId="urn:microsoft.com/office/officeart/2005/8/layout/bProcess3"/>
    <dgm:cxn modelId="{E7B80C82-5200-4611-A783-1E5EADCC4704}" type="presOf" srcId="{4A7542BC-743F-4B7B-8D89-03C0996D272B}" destId="{4E81D63B-80D6-42AD-B81D-C1D922147445}" srcOrd="0" destOrd="0" presId="urn:microsoft.com/office/officeart/2005/8/layout/bProcess3"/>
    <dgm:cxn modelId="{93C6CB8A-9A1D-45D4-8F98-802AC4895EAD}" srcId="{DEE5F6D5-1E1F-488B-87F5-1B6B9E5F1417}" destId="{EF4B5CCD-F213-47BA-AEEE-7C61B74EBE72}" srcOrd="10" destOrd="0" parTransId="{FECC4C35-16C6-41D1-BB49-2B03E558BD7A}" sibTransId="{3CCB6615-322E-4577-96DF-EA146C499C3A}"/>
    <dgm:cxn modelId="{3EC17490-601F-4FA0-BC73-4C90344D5BCD}" type="presOf" srcId="{474F1B9D-DFBD-47DF-A23D-C4012E482807}" destId="{187F393D-2BAD-48E8-B376-17683CC16DA6}" srcOrd="1" destOrd="0" presId="urn:microsoft.com/office/officeart/2005/8/layout/bProcess3"/>
    <dgm:cxn modelId="{555BDEB7-A27F-4671-8A0F-120503A77CE2}" type="presOf" srcId="{7905073F-82FE-4098-8767-EBFBC519BC31}" destId="{B2D952C2-9383-4869-BAC8-7FDAFA60981B}" srcOrd="0" destOrd="0" presId="urn:microsoft.com/office/officeart/2005/8/layout/bProcess3"/>
    <dgm:cxn modelId="{1E6094B9-9F26-4A87-90FC-6EB9BCAF1CD1}" type="presOf" srcId="{0E52688C-343A-48DF-B233-AE1814ECE37B}" destId="{06B789F7-F147-449A-A027-273C9535A7C2}" srcOrd="0" destOrd="0" presId="urn:microsoft.com/office/officeart/2005/8/layout/bProcess3"/>
    <dgm:cxn modelId="{D9CCC6BC-8AB5-4A2A-A23B-C825B7705300}" type="presOf" srcId="{BFF30DD1-ECFA-43DE-8BEC-FCB1A3794E4E}" destId="{015836B2-FB8C-4CED-ABFB-D366FEC4EA27}" srcOrd="0" destOrd="0" presId="urn:microsoft.com/office/officeart/2005/8/layout/bProcess3"/>
    <dgm:cxn modelId="{8C4D29BF-30BA-492F-8E3B-8E052FA2F57B}" type="presOf" srcId="{294F6563-9985-4FC3-98F0-DA41674DBB7A}" destId="{1FA2112C-AA14-4BC6-9AF3-B9F6728367BC}" srcOrd="0" destOrd="0" presId="urn:microsoft.com/office/officeart/2005/8/layout/bProcess3"/>
    <dgm:cxn modelId="{44B37EC6-26C3-4A6C-B293-D7F1711AAB02}" type="presOf" srcId="{BD2503A0-69FE-438A-84D5-4893B971D8CD}" destId="{55CB3372-8DCD-4556-A57C-BCD04721072E}" srcOrd="0" destOrd="0" presId="urn:microsoft.com/office/officeart/2005/8/layout/bProcess3"/>
    <dgm:cxn modelId="{6E1640C7-1746-4970-AC54-92ED601FF06E}" type="presOf" srcId="{F69BD82D-6605-4672-B743-CC34277984AC}" destId="{09658DA7-D4A2-419E-A5CA-AB9F1CD3263D}" srcOrd="1" destOrd="0" presId="urn:microsoft.com/office/officeart/2005/8/layout/bProcess3"/>
    <dgm:cxn modelId="{83FA51C7-97BF-4384-843E-0F38A86455AD}" type="presOf" srcId="{6BAAB254-FC78-42A1-9402-953478736FAD}" destId="{D9FF03E3-5955-4BB3-86A2-4E6D4C91701C}" srcOrd="1" destOrd="0" presId="urn:microsoft.com/office/officeart/2005/8/layout/bProcess3"/>
    <dgm:cxn modelId="{128C10D9-506C-46E0-BB73-EA133026A712}" srcId="{DEE5F6D5-1E1F-488B-87F5-1B6B9E5F1417}" destId="{4A7542BC-743F-4B7B-8D89-03C0996D272B}" srcOrd="4" destOrd="0" parTransId="{A08DE7F1-3AC3-4E05-BE7D-8F087D4A1F42}" sibTransId="{A7DE6333-A795-479C-AA20-4180F8A5A211}"/>
    <dgm:cxn modelId="{E714ACE0-2CFA-487D-87DC-73264E0CD963}" type="presOf" srcId="{FDF8379C-8DB8-4CE5-91C4-E809F9DA8710}" destId="{E80E52C0-6878-44EF-AB99-15B2152B6AD6}" srcOrd="1" destOrd="0" presId="urn:microsoft.com/office/officeart/2005/8/layout/bProcess3"/>
    <dgm:cxn modelId="{FBAD06E9-4C0F-4B89-9015-1A73969813C3}" type="presOf" srcId="{6ADBB0A8-F40B-4E0D-B639-CA6AF56958B3}" destId="{05605AF1-563F-462F-B09A-2D599A8AABDC}" srcOrd="0" destOrd="0" presId="urn:microsoft.com/office/officeart/2005/8/layout/bProcess3"/>
    <dgm:cxn modelId="{AC144CE9-6490-40FE-9383-FB7C0CC1F549}" type="presOf" srcId="{EF4B5CCD-F213-47BA-AEEE-7C61B74EBE72}" destId="{3F2F574A-870E-4692-9BF6-27AE26AFE77D}" srcOrd="0" destOrd="0" presId="urn:microsoft.com/office/officeart/2005/8/layout/bProcess3"/>
    <dgm:cxn modelId="{97549EEF-EDDE-4F56-8A21-429F169A4205}" type="presOf" srcId="{827CED07-EA8A-4500-9EBF-7A4749BE91A4}" destId="{D8A48900-D5E8-4D10-9357-AF9E75A3719F}" srcOrd="1" destOrd="0" presId="urn:microsoft.com/office/officeart/2005/8/layout/bProcess3"/>
    <dgm:cxn modelId="{3028EFF0-6FE4-4EB5-8A60-991E16920921}" type="presOf" srcId="{47A933DC-650D-4AE8-BF21-DEE4B2B0D06A}" destId="{D1643C9F-5F10-450A-A312-13A46E81477E}" srcOrd="0" destOrd="0" presId="urn:microsoft.com/office/officeart/2005/8/layout/bProcess3"/>
    <dgm:cxn modelId="{83FCECF6-B4FC-42BA-A4CD-4BD168DF37F2}" type="presOf" srcId="{F69BD82D-6605-4672-B743-CC34277984AC}" destId="{DF81A204-0417-4AB6-B662-95ADBB551A06}" srcOrd="0" destOrd="0" presId="urn:microsoft.com/office/officeart/2005/8/layout/bProcess3"/>
    <dgm:cxn modelId="{8693A0F8-A331-42EC-971A-1FF78334A1B1}" srcId="{DEE5F6D5-1E1F-488B-87F5-1B6B9E5F1417}" destId="{1CF0EAFA-4B8E-4D78-9429-4DC58F15E9EC}" srcOrd="0" destOrd="0" parTransId="{21EB5759-E471-4954-8E43-FB7365EC1830}" sibTransId="{47A933DC-650D-4AE8-BF21-DEE4B2B0D06A}"/>
    <dgm:cxn modelId="{B07645FE-E2AF-4C2F-898C-56BFC6F99B0E}" type="presParOf" srcId="{39C2488D-E2FD-4E4B-88DD-40947348A033}" destId="{94878BF5-3BCA-4C1C-A29B-EC82CCBBE89D}" srcOrd="0" destOrd="0" presId="urn:microsoft.com/office/officeart/2005/8/layout/bProcess3"/>
    <dgm:cxn modelId="{20AD506C-AF3A-46A1-9C77-73C19AD2D851}" type="presParOf" srcId="{39C2488D-E2FD-4E4B-88DD-40947348A033}" destId="{D1643C9F-5F10-450A-A312-13A46E81477E}" srcOrd="1" destOrd="0" presId="urn:microsoft.com/office/officeart/2005/8/layout/bProcess3"/>
    <dgm:cxn modelId="{894E8710-DD2C-47AE-9AB8-000979E455CD}" type="presParOf" srcId="{D1643C9F-5F10-450A-A312-13A46E81477E}" destId="{341EE4A5-8AB5-4E6D-8830-5BFC2480A755}" srcOrd="0" destOrd="0" presId="urn:microsoft.com/office/officeart/2005/8/layout/bProcess3"/>
    <dgm:cxn modelId="{87FF73D0-D472-4FC8-8F35-45179C20F82C}" type="presParOf" srcId="{39C2488D-E2FD-4E4B-88DD-40947348A033}" destId="{C8C765E7-1779-4DA3-ADDC-E278FB6CFAC4}" srcOrd="2" destOrd="0" presId="urn:microsoft.com/office/officeart/2005/8/layout/bProcess3"/>
    <dgm:cxn modelId="{91F5AE79-1C48-4C62-BDC8-41457AA6142A}" type="presParOf" srcId="{39C2488D-E2FD-4E4B-88DD-40947348A033}" destId="{21E525D2-7861-4BB2-8109-AB4A1E3602DE}" srcOrd="3" destOrd="0" presId="urn:microsoft.com/office/officeart/2005/8/layout/bProcess3"/>
    <dgm:cxn modelId="{FA29D6E6-C121-4B92-A996-D9E96E71005A}" type="presParOf" srcId="{21E525D2-7861-4BB2-8109-AB4A1E3602DE}" destId="{D8A48900-D5E8-4D10-9357-AF9E75A3719F}" srcOrd="0" destOrd="0" presId="urn:microsoft.com/office/officeart/2005/8/layout/bProcess3"/>
    <dgm:cxn modelId="{C269F2FE-30DB-4C99-9224-C6520C0633B2}" type="presParOf" srcId="{39C2488D-E2FD-4E4B-88DD-40947348A033}" destId="{05605AF1-563F-462F-B09A-2D599A8AABDC}" srcOrd="4" destOrd="0" presId="urn:microsoft.com/office/officeart/2005/8/layout/bProcess3"/>
    <dgm:cxn modelId="{261B5B5F-F7EC-4313-90FF-A11108587265}" type="presParOf" srcId="{39C2488D-E2FD-4E4B-88DD-40947348A033}" destId="{1FA2112C-AA14-4BC6-9AF3-B9F6728367BC}" srcOrd="5" destOrd="0" presId="urn:microsoft.com/office/officeart/2005/8/layout/bProcess3"/>
    <dgm:cxn modelId="{8E8FD47D-7A98-4E9E-9281-108290CB2369}" type="presParOf" srcId="{1FA2112C-AA14-4BC6-9AF3-B9F6728367BC}" destId="{BDC9039D-528D-41EA-96EF-9442A800FEF0}" srcOrd="0" destOrd="0" presId="urn:microsoft.com/office/officeart/2005/8/layout/bProcess3"/>
    <dgm:cxn modelId="{D05D617A-8EC4-4EFC-AB61-979171593A5F}" type="presParOf" srcId="{39C2488D-E2FD-4E4B-88DD-40947348A033}" destId="{87EDB956-80CF-4DDD-972E-D7D5E892A5F5}" srcOrd="6" destOrd="0" presId="urn:microsoft.com/office/officeart/2005/8/layout/bProcess3"/>
    <dgm:cxn modelId="{FB0B0326-335E-45C7-88D6-248A3A093062}" type="presParOf" srcId="{39C2488D-E2FD-4E4B-88DD-40947348A033}" destId="{36488D3C-047B-4C90-910D-A14363B31C01}" srcOrd="7" destOrd="0" presId="urn:microsoft.com/office/officeart/2005/8/layout/bProcess3"/>
    <dgm:cxn modelId="{4359DC24-20E5-4047-A009-862FAE1B61D5}" type="presParOf" srcId="{36488D3C-047B-4C90-910D-A14363B31C01}" destId="{E80E52C0-6878-44EF-AB99-15B2152B6AD6}" srcOrd="0" destOrd="0" presId="urn:microsoft.com/office/officeart/2005/8/layout/bProcess3"/>
    <dgm:cxn modelId="{A1027CAF-EFFD-487F-AAD3-DBDEC9A206F5}" type="presParOf" srcId="{39C2488D-E2FD-4E4B-88DD-40947348A033}" destId="{4E81D63B-80D6-42AD-B81D-C1D922147445}" srcOrd="8" destOrd="0" presId="urn:microsoft.com/office/officeart/2005/8/layout/bProcess3"/>
    <dgm:cxn modelId="{D77C47B8-B3A8-430C-A0CB-7ED72BCE6AFA}" type="presParOf" srcId="{39C2488D-E2FD-4E4B-88DD-40947348A033}" destId="{B94471D1-D965-4C88-94CE-52A3ED23C336}" srcOrd="9" destOrd="0" presId="urn:microsoft.com/office/officeart/2005/8/layout/bProcess3"/>
    <dgm:cxn modelId="{658779F9-2798-4F5D-A91B-DD3D4DFDB188}" type="presParOf" srcId="{B94471D1-D965-4C88-94CE-52A3ED23C336}" destId="{C013442D-BDB7-4EEA-BE08-5F7E363E4AE5}" srcOrd="0" destOrd="0" presId="urn:microsoft.com/office/officeart/2005/8/layout/bProcess3"/>
    <dgm:cxn modelId="{FF9B2E47-9FE3-409E-9D94-71B6251AACC7}" type="presParOf" srcId="{39C2488D-E2FD-4E4B-88DD-40947348A033}" destId="{4A2C21FA-C2A7-41CA-9224-6AB6AC530CCE}" srcOrd="10" destOrd="0" presId="urn:microsoft.com/office/officeart/2005/8/layout/bProcess3"/>
    <dgm:cxn modelId="{2F709DE1-362D-4CC3-94A9-BC2E925F65E6}" type="presParOf" srcId="{39C2488D-E2FD-4E4B-88DD-40947348A033}" destId="{DF81A204-0417-4AB6-B662-95ADBB551A06}" srcOrd="11" destOrd="0" presId="urn:microsoft.com/office/officeart/2005/8/layout/bProcess3"/>
    <dgm:cxn modelId="{1F1ED5A4-DAD6-4860-A6FF-94D9F0FE645D}" type="presParOf" srcId="{DF81A204-0417-4AB6-B662-95ADBB551A06}" destId="{09658DA7-D4A2-419E-A5CA-AB9F1CD3263D}" srcOrd="0" destOrd="0" presId="urn:microsoft.com/office/officeart/2005/8/layout/bProcess3"/>
    <dgm:cxn modelId="{FA1DB7D8-DB90-4651-92B1-37A59DC48803}" type="presParOf" srcId="{39C2488D-E2FD-4E4B-88DD-40947348A033}" destId="{015836B2-FB8C-4CED-ABFB-D366FEC4EA27}" srcOrd="12" destOrd="0" presId="urn:microsoft.com/office/officeart/2005/8/layout/bProcess3"/>
    <dgm:cxn modelId="{DC32CF7F-0289-4BA8-BE2E-490B6478956D}" type="presParOf" srcId="{39C2488D-E2FD-4E4B-88DD-40947348A033}" destId="{5C25BEE1-136E-4AE1-9700-81D16D7B73D0}" srcOrd="13" destOrd="0" presId="urn:microsoft.com/office/officeart/2005/8/layout/bProcess3"/>
    <dgm:cxn modelId="{5F9C0B3D-27EB-4CC5-8863-5ABD7C0555CB}" type="presParOf" srcId="{5C25BEE1-136E-4AE1-9700-81D16D7B73D0}" destId="{D9FF03E3-5955-4BB3-86A2-4E6D4C91701C}" srcOrd="0" destOrd="0" presId="urn:microsoft.com/office/officeart/2005/8/layout/bProcess3"/>
    <dgm:cxn modelId="{E6F31E32-8AA7-4D36-BFDB-A50F83A8F3B0}" type="presParOf" srcId="{39C2488D-E2FD-4E4B-88DD-40947348A033}" destId="{E76435CB-4B67-4A6B-912A-95D62472FC5A}" srcOrd="14" destOrd="0" presId="urn:microsoft.com/office/officeart/2005/8/layout/bProcess3"/>
    <dgm:cxn modelId="{07FEA6D7-2B29-4573-887B-65B74F21E891}" type="presParOf" srcId="{39C2488D-E2FD-4E4B-88DD-40947348A033}" destId="{06B789F7-F147-449A-A027-273C9535A7C2}" srcOrd="15" destOrd="0" presId="urn:microsoft.com/office/officeart/2005/8/layout/bProcess3"/>
    <dgm:cxn modelId="{180D5A2B-38B7-4291-B092-BFE322904FC5}" type="presParOf" srcId="{06B789F7-F147-449A-A027-273C9535A7C2}" destId="{1380633D-C33C-47FB-994D-D1814C2A34DE}" srcOrd="0" destOrd="0" presId="urn:microsoft.com/office/officeart/2005/8/layout/bProcess3"/>
    <dgm:cxn modelId="{7909558E-8B14-4C3C-B9D8-D37C97ED6D77}" type="presParOf" srcId="{39C2488D-E2FD-4E4B-88DD-40947348A033}" destId="{B2D952C2-9383-4869-BAC8-7FDAFA60981B}" srcOrd="16" destOrd="0" presId="urn:microsoft.com/office/officeart/2005/8/layout/bProcess3"/>
    <dgm:cxn modelId="{24A7BA15-DF7E-4011-A628-328489B98944}" type="presParOf" srcId="{39C2488D-E2FD-4E4B-88DD-40947348A033}" destId="{5364C16B-2168-4D33-BF6C-4D69B1499970}" srcOrd="17" destOrd="0" presId="urn:microsoft.com/office/officeart/2005/8/layout/bProcess3"/>
    <dgm:cxn modelId="{5C30C9B6-B9D8-469E-8182-676C4D3C62AC}" type="presParOf" srcId="{5364C16B-2168-4D33-BF6C-4D69B1499970}" destId="{187F393D-2BAD-48E8-B376-17683CC16DA6}" srcOrd="0" destOrd="0" presId="urn:microsoft.com/office/officeart/2005/8/layout/bProcess3"/>
    <dgm:cxn modelId="{2C8DC0DB-32B4-4D6A-AD0B-4E33834B6970}" type="presParOf" srcId="{39C2488D-E2FD-4E4B-88DD-40947348A033}" destId="{55CB3372-8DCD-4556-A57C-BCD04721072E}" srcOrd="18" destOrd="0" presId="urn:microsoft.com/office/officeart/2005/8/layout/bProcess3"/>
    <dgm:cxn modelId="{73D6D51E-FCD6-46D9-96D3-A4D4F63575BD}" type="presParOf" srcId="{39C2488D-E2FD-4E4B-88DD-40947348A033}" destId="{3B38ED32-8AD8-4432-A711-FD5735A4E67C}" srcOrd="19" destOrd="0" presId="urn:microsoft.com/office/officeart/2005/8/layout/bProcess3"/>
    <dgm:cxn modelId="{73A71630-8D82-48AE-9F11-EA3FD86C1035}" type="presParOf" srcId="{3B38ED32-8AD8-4432-A711-FD5735A4E67C}" destId="{54084206-008A-46C4-B30C-5FD0452D47FE}" srcOrd="0" destOrd="0" presId="urn:microsoft.com/office/officeart/2005/8/layout/bProcess3"/>
    <dgm:cxn modelId="{27766572-07A5-4EA7-9CE2-AC0B33C53F30}" type="presParOf" srcId="{39C2488D-E2FD-4E4B-88DD-40947348A033}" destId="{3F2F574A-870E-4692-9BF6-27AE26AFE77D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3C9F-5F10-450A-A312-13A46E81477E}">
      <dsp:nvSpPr>
        <dsp:cNvPr id="0" name=""/>
        <dsp:cNvSpPr/>
      </dsp:nvSpPr>
      <dsp:spPr>
        <a:xfrm>
          <a:off x="1698027" y="378909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36791" y="423008"/>
        <a:ext cx="16217" cy="3243"/>
      </dsp:txXfrm>
    </dsp:sp>
    <dsp:sp modelId="{94878BF5-3BCA-4C1C-A29B-EC82CCBBE89D}">
      <dsp:nvSpPr>
        <dsp:cNvPr id="0" name=""/>
        <dsp:cNvSpPr/>
      </dsp:nvSpPr>
      <dsp:spPr>
        <a:xfrm>
          <a:off x="289625" y="1569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Initial concept</a:t>
          </a:r>
        </a:p>
      </dsp:txBody>
      <dsp:txXfrm>
        <a:off x="289625" y="1569"/>
        <a:ext cx="1410201" cy="846121"/>
      </dsp:txXfrm>
    </dsp:sp>
    <dsp:sp modelId="{21E525D2-7861-4BB2-8109-AB4A1E3602DE}">
      <dsp:nvSpPr>
        <dsp:cNvPr id="0" name=""/>
        <dsp:cNvSpPr/>
      </dsp:nvSpPr>
      <dsp:spPr>
        <a:xfrm>
          <a:off x="3432575" y="378909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71340" y="423008"/>
        <a:ext cx="16217" cy="3243"/>
      </dsp:txXfrm>
    </dsp:sp>
    <dsp:sp modelId="{C8C765E7-1779-4DA3-ADDC-E278FB6CFAC4}">
      <dsp:nvSpPr>
        <dsp:cNvPr id="0" name=""/>
        <dsp:cNvSpPr/>
      </dsp:nvSpPr>
      <dsp:spPr>
        <a:xfrm>
          <a:off x="2024173" y="1569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Identify location</a:t>
          </a:r>
        </a:p>
      </dsp:txBody>
      <dsp:txXfrm>
        <a:off x="2024173" y="1569"/>
        <a:ext cx="1410201" cy="846121"/>
      </dsp:txXfrm>
    </dsp:sp>
    <dsp:sp modelId="{1FA2112C-AA14-4BC6-9AF3-B9F6728367BC}">
      <dsp:nvSpPr>
        <dsp:cNvPr id="0" name=""/>
        <dsp:cNvSpPr/>
      </dsp:nvSpPr>
      <dsp:spPr>
        <a:xfrm>
          <a:off x="5167123" y="378909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05888" y="423008"/>
        <a:ext cx="16217" cy="3243"/>
      </dsp:txXfrm>
    </dsp:sp>
    <dsp:sp modelId="{05605AF1-563F-462F-B09A-2D599A8AABDC}">
      <dsp:nvSpPr>
        <dsp:cNvPr id="0" name=""/>
        <dsp:cNvSpPr/>
      </dsp:nvSpPr>
      <dsp:spPr>
        <a:xfrm>
          <a:off x="3758722" y="1569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Set up instruments</a:t>
          </a:r>
        </a:p>
      </dsp:txBody>
      <dsp:txXfrm>
        <a:off x="3758722" y="1569"/>
        <a:ext cx="1410201" cy="846121"/>
      </dsp:txXfrm>
    </dsp:sp>
    <dsp:sp modelId="{36488D3C-047B-4C90-910D-A14363B31C01}">
      <dsp:nvSpPr>
        <dsp:cNvPr id="0" name=""/>
        <dsp:cNvSpPr/>
      </dsp:nvSpPr>
      <dsp:spPr>
        <a:xfrm>
          <a:off x="6901672" y="378909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40436" y="423008"/>
        <a:ext cx="16217" cy="3243"/>
      </dsp:txXfrm>
    </dsp:sp>
    <dsp:sp modelId="{87EDB956-80CF-4DDD-972E-D7D5E892A5F5}">
      <dsp:nvSpPr>
        <dsp:cNvPr id="0" name=""/>
        <dsp:cNvSpPr/>
      </dsp:nvSpPr>
      <dsp:spPr>
        <a:xfrm>
          <a:off x="5493270" y="1569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Collect data</a:t>
          </a:r>
        </a:p>
      </dsp:txBody>
      <dsp:txXfrm>
        <a:off x="5493270" y="1569"/>
        <a:ext cx="1410201" cy="846121"/>
      </dsp:txXfrm>
    </dsp:sp>
    <dsp:sp modelId="{B94471D1-D965-4C88-94CE-52A3ED23C336}">
      <dsp:nvSpPr>
        <dsp:cNvPr id="0" name=""/>
        <dsp:cNvSpPr/>
      </dsp:nvSpPr>
      <dsp:spPr>
        <a:xfrm>
          <a:off x="994726" y="845890"/>
          <a:ext cx="6938193" cy="293746"/>
        </a:xfrm>
        <a:custGeom>
          <a:avLst/>
          <a:gdLst/>
          <a:ahLst/>
          <a:cxnLst/>
          <a:rect l="0" t="0" r="0" b="0"/>
          <a:pathLst>
            <a:path>
              <a:moveTo>
                <a:pt x="6938193" y="0"/>
              </a:moveTo>
              <a:lnTo>
                <a:pt x="6938193" y="163973"/>
              </a:lnTo>
              <a:lnTo>
                <a:pt x="0" y="163973"/>
              </a:lnTo>
              <a:lnTo>
                <a:pt x="0" y="293746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90178" y="991141"/>
        <a:ext cx="347288" cy="3243"/>
      </dsp:txXfrm>
    </dsp:sp>
    <dsp:sp modelId="{4E81D63B-80D6-42AD-B81D-C1D922147445}">
      <dsp:nvSpPr>
        <dsp:cNvPr id="0" name=""/>
        <dsp:cNvSpPr/>
      </dsp:nvSpPr>
      <dsp:spPr>
        <a:xfrm>
          <a:off x="7227818" y="1569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Prepare draft documents</a:t>
          </a:r>
        </a:p>
      </dsp:txBody>
      <dsp:txXfrm>
        <a:off x="7227818" y="1569"/>
        <a:ext cx="1410201" cy="846121"/>
      </dsp:txXfrm>
    </dsp:sp>
    <dsp:sp modelId="{DF81A204-0417-4AB6-B662-95ADBB551A06}">
      <dsp:nvSpPr>
        <dsp:cNvPr id="0" name=""/>
        <dsp:cNvSpPr/>
      </dsp:nvSpPr>
      <dsp:spPr>
        <a:xfrm>
          <a:off x="1698027" y="1549377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36791" y="1593475"/>
        <a:ext cx="16217" cy="3243"/>
      </dsp:txXfrm>
    </dsp:sp>
    <dsp:sp modelId="{4A2C21FA-C2A7-41CA-9224-6AB6AC530CCE}">
      <dsp:nvSpPr>
        <dsp:cNvPr id="0" name=""/>
        <dsp:cNvSpPr/>
      </dsp:nvSpPr>
      <dsp:spPr>
        <a:xfrm>
          <a:off x="289625" y="1172036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Prepare submission</a:t>
          </a:r>
        </a:p>
      </dsp:txBody>
      <dsp:txXfrm>
        <a:off x="289625" y="1172036"/>
        <a:ext cx="1410201" cy="846121"/>
      </dsp:txXfrm>
    </dsp:sp>
    <dsp:sp modelId="{5C25BEE1-136E-4AE1-9700-81D16D7B73D0}">
      <dsp:nvSpPr>
        <dsp:cNvPr id="0" name=""/>
        <dsp:cNvSpPr/>
      </dsp:nvSpPr>
      <dsp:spPr>
        <a:xfrm>
          <a:off x="3432575" y="1549377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71340" y="1593475"/>
        <a:ext cx="16217" cy="3243"/>
      </dsp:txXfrm>
    </dsp:sp>
    <dsp:sp modelId="{015836B2-FB8C-4CED-ABFB-D366FEC4EA27}">
      <dsp:nvSpPr>
        <dsp:cNvPr id="0" name=""/>
        <dsp:cNvSpPr/>
      </dsp:nvSpPr>
      <dsp:spPr>
        <a:xfrm>
          <a:off x="2024173" y="1172036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Submit application to RadCalNet</a:t>
          </a:r>
        </a:p>
      </dsp:txBody>
      <dsp:txXfrm>
        <a:off x="2024173" y="1172036"/>
        <a:ext cx="1410201" cy="846121"/>
      </dsp:txXfrm>
    </dsp:sp>
    <dsp:sp modelId="{06B789F7-F147-449A-A027-273C9535A7C2}">
      <dsp:nvSpPr>
        <dsp:cNvPr id="0" name=""/>
        <dsp:cNvSpPr/>
      </dsp:nvSpPr>
      <dsp:spPr>
        <a:xfrm>
          <a:off x="5167123" y="1549377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05888" y="1593475"/>
        <a:ext cx="16217" cy="3243"/>
      </dsp:txXfrm>
    </dsp:sp>
    <dsp:sp modelId="{E76435CB-4B67-4A6B-912A-95D62472FC5A}">
      <dsp:nvSpPr>
        <dsp:cNvPr id="0" name=""/>
        <dsp:cNvSpPr/>
      </dsp:nvSpPr>
      <dsp:spPr>
        <a:xfrm>
          <a:off x="3758722" y="1172036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First Review</a:t>
          </a:r>
        </a:p>
      </dsp:txBody>
      <dsp:txXfrm>
        <a:off x="3758722" y="1172036"/>
        <a:ext cx="1410201" cy="846121"/>
      </dsp:txXfrm>
    </dsp:sp>
    <dsp:sp modelId="{5364C16B-2168-4D33-BF6C-4D69B1499970}">
      <dsp:nvSpPr>
        <dsp:cNvPr id="0" name=""/>
        <dsp:cNvSpPr/>
      </dsp:nvSpPr>
      <dsp:spPr>
        <a:xfrm>
          <a:off x="6901672" y="1549377"/>
          <a:ext cx="29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74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40436" y="1593475"/>
        <a:ext cx="16217" cy="3243"/>
      </dsp:txXfrm>
    </dsp:sp>
    <dsp:sp modelId="{B2D952C2-9383-4869-BAC8-7FDAFA60981B}">
      <dsp:nvSpPr>
        <dsp:cNvPr id="0" name=""/>
        <dsp:cNvSpPr/>
      </dsp:nvSpPr>
      <dsp:spPr>
        <a:xfrm>
          <a:off x="5493270" y="1172036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Second Review</a:t>
          </a:r>
        </a:p>
      </dsp:txBody>
      <dsp:txXfrm>
        <a:off x="5493270" y="1172036"/>
        <a:ext cx="1410201" cy="846121"/>
      </dsp:txXfrm>
    </dsp:sp>
    <dsp:sp modelId="{3B38ED32-8AD8-4432-A711-FD5735A4E67C}">
      <dsp:nvSpPr>
        <dsp:cNvPr id="0" name=""/>
        <dsp:cNvSpPr/>
      </dsp:nvSpPr>
      <dsp:spPr>
        <a:xfrm>
          <a:off x="994726" y="2016358"/>
          <a:ext cx="6938193" cy="293746"/>
        </a:xfrm>
        <a:custGeom>
          <a:avLst/>
          <a:gdLst/>
          <a:ahLst/>
          <a:cxnLst/>
          <a:rect l="0" t="0" r="0" b="0"/>
          <a:pathLst>
            <a:path>
              <a:moveTo>
                <a:pt x="6938193" y="0"/>
              </a:moveTo>
              <a:lnTo>
                <a:pt x="6938193" y="163973"/>
              </a:lnTo>
              <a:lnTo>
                <a:pt x="0" y="163973"/>
              </a:lnTo>
              <a:lnTo>
                <a:pt x="0" y="293746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90178" y="2161609"/>
        <a:ext cx="347288" cy="3243"/>
      </dsp:txXfrm>
    </dsp:sp>
    <dsp:sp modelId="{55CB3372-8DCD-4556-A57C-BCD04721072E}">
      <dsp:nvSpPr>
        <dsp:cNvPr id="0" name=""/>
        <dsp:cNvSpPr/>
      </dsp:nvSpPr>
      <dsp:spPr>
        <a:xfrm>
          <a:off x="7227818" y="1172036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Acceptance</a:t>
          </a:r>
        </a:p>
      </dsp:txBody>
      <dsp:txXfrm>
        <a:off x="7227818" y="1172036"/>
        <a:ext cx="1410201" cy="846121"/>
      </dsp:txXfrm>
    </dsp:sp>
    <dsp:sp modelId="{3F2F574A-870E-4692-9BF6-27AE26AFE77D}">
      <dsp:nvSpPr>
        <dsp:cNvPr id="0" name=""/>
        <dsp:cNvSpPr/>
      </dsp:nvSpPr>
      <dsp:spPr>
        <a:xfrm>
          <a:off x="289625" y="2342504"/>
          <a:ext cx="1410201" cy="846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Operation</a:t>
          </a:r>
        </a:p>
      </dsp:txBody>
      <dsp:txXfrm>
        <a:off x="289625" y="2342504"/>
        <a:ext cx="1410201" cy="846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E93507-EFF1-A04D-ACA1-7ECCA24D64E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36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dirty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FC3C5-4C6C-DD4E-ABD3-E2DF36C0DCA0}" type="datetimeFigureOut">
              <a:rPr lang="en-US"/>
              <a:pPr>
                <a:defRPr/>
              </a:pPr>
              <a:t>6/8/23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dirty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539507-45D2-D44D-901E-2033D7F83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8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4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37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8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0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9134602-4943-0340-AB11-B91A9AD19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C3B293-6D71-6C41-9FCC-136788C6F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22218" y="128030"/>
            <a:ext cx="77979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116DCA35-C86C-F04A-A834-769BDB92912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22218" y="647700"/>
            <a:ext cx="7797949" cy="42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55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400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0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30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3588" y="-10906"/>
            <a:ext cx="9149373" cy="515619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3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482" y="3614964"/>
            <a:ext cx="1289782" cy="1775105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8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NPL Picture Left with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6AF6-17FB-C642-8EB6-D61CF0C5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39" y="751119"/>
            <a:ext cx="4158854" cy="1103570"/>
          </a:xfrm>
        </p:spPr>
        <p:txBody>
          <a:bodyPr anchor="t" anchorCtr="0">
            <a:normAutofit/>
          </a:bodyPr>
          <a:lstStyle>
            <a:lvl1pPr>
              <a:defRPr sz="262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3AEF3-3728-4248-A33F-FCEA3F874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8608" y="269289"/>
            <a:ext cx="4158852" cy="432771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DE32E-330F-C04A-899E-C9643906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6539" y="2017944"/>
            <a:ext cx="4158853" cy="257906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C081-FC21-AA44-AF84-A5954DD7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497F-A912-D84C-8978-7037839E52A4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47101-6FCE-6A44-AF06-449CE3CC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14B3A-E8C9-6D42-9AF2-61F32D3C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305-90B3-104F-BE5E-085D9E3133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62D991-591A-5541-8AE8-A1FB9DB19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395" y="283339"/>
            <a:ext cx="1080000" cy="2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2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1A696-C7C7-FB28-0BEB-CF579C2F9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C558D-0BC5-1EC6-9FDD-A09C25899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37B80-84B2-49C2-9B2E-77AE00432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7232-066F-434B-AB23-7392CA3560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527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62AE3048-337C-7890-0491-28E44F0B0CE4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 rot="16200000">
            <a:off x="-2218911" y="2177871"/>
            <a:ext cx="5159471" cy="7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DE04E4-AD31-8A4B-2617-43D63028A4E3}"/>
              </a:ext>
            </a:extLst>
          </p:cNvPr>
          <p:cNvSpPr/>
          <p:nvPr userDrawn="1"/>
        </p:nvSpPr>
        <p:spPr>
          <a:xfrm>
            <a:off x="331672" y="-7986"/>
            <a:ext cx="423030" cy="51594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26" name="Text Box DG"/>
          <p:cNvSpPr txBox="1">
            <a:spLocks noChangeArrowheads="1"/>
          </p:cNvSpPr>
          <p:nvPr/>
        </p:nvSpPr>
        <p:spPr bwMode="auto">
          <a:xfrm>
            <a:off x="577850" y="2512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"/>
          </a:p>
        </p:txBody>
      </p:sp>
      <p:sp>
        <p:nvSpPr>
          <p:cNvPr id="1028" name="Text Box 34"/>
          <p:cNvSpPr txBox="1">
            <a:spLocks noChangeAspect="1" noChangeArrowheads="1"/>
          </p:cNvSpPr>
          <p:nvPr/>
        </p:nvSpPr>
        <p:spPr bwMode="auto">
          <a:xfrm>
            <a:off x="5852159" y="4917160"/>
            <a:ext cx="3148965" cy="20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800" noProof="1">
                <a:solidFill>
                  <a:schemeClr val="bg2"/>
                </a:solidFill>
              </a:rPr>
              <a:t>WGCV-52 – 8 June 2023 </a:t>
            </a:r>
            <a:r>
              <a:rPr sz="800" noProof="1">
                <a:solidFill>
                  <a:schemeClr val="bg2"/>
                </a:solidFill>
              </a:rPr>
              <a:t>| Slide  </a:t>
            </a:r>
            <a:fld id="{C88B7A73-586E-C142-A020-4F7DFB8DF9E7}" type="slidenum">
              <a:rPr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sz="800" noProof="1">
              <a:solidFill>
                <a:schemeClr val="bg2"/>
              </a:solidFill>
            </a:endParaRP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22217" y="128030"/>
            <a:ext cx="77979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3" name="Rectangle 2"/>
          <p:cNvSpPr/>
          <p:nvPr/>
        </p:nvSpPr>
        <p:spPr>
          <a:xfrm>
            <a:off x="173041" y="647701"/>
            <a:ext cx="8747125" cy="400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1034" name="Picture 36" descr="PPT_Header01" hidden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5" descr="PPT_Header02" hidden="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2" descr="signature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8" y="4793457"/>
            <a:ext cx="1438275" cy="1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Placeholder 36"/>
          <p:cNvSpPr>
            <a:spLocks noGrp="1"/>
          </p:cNvSpPr>
          <p:nvPr>
            <p:ph type="body" idx="1"/>
          </p:nvPr>
        </p:nvSpPr>
        <p:spPr bwMode="auto">
          <a:xfrm>
            <a:off x="1122217" y="647700"/>
            <a:ext cx="7797949" cy="42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D7FAF-505D-2A4F-B731-39AFDEEAACBE}"/>
              </a:ext>
            </a:extLst>
          </p:cNvPr>
          <p:cNvGrpSpPr/>
          <p:nvPr userDrawn="1"/>
        </p:nvGrpSpPr>
        <p:grpSpPr>
          <a:xfrm>
            <a:off x="142876" y="64785"/>
            <a:ext cx="581660" cy="5013929"/>
            <a:chOff x="1876536" y="1540"/>
            <a:chExt cx="581660" cy="5013929"/>
          </a:xfrm>
        </p:grpSpPr>
        <p:pic>
          <p:nvPicPr>
            <p:cNvPr id="17" name="Picture 16" descr="RADCALNET-LOGO-COMPLET.png">
              <a:extLst>
                <a:ext uri="{FF2B5EF4-FFF2-40B4-BE49-F238E27FC236}">
                  <a16:creationId xmlns:a16="http://schemas.microsoft.com/office/drawing/2014/main" id="{49E0E4CC-0E2A-D047-BE46-9311CFF86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5153" y="3512427"/>
              <a:ext cx="2424425" cy="581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73F10A-052D-0D48-B76F-4C827C93C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1831406" y="272730"/>
              <a:ext cx="897980" cy="3556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1" dirty="0">
          <a:solidFill>
            <a:srgbClr val="0070C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9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4065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20050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6019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calne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5625" dirty="0"/>
              <a:t>WGCV-52</a:t>
            </a:r>
            <a:endParaRPr sz="5625" dirty="0"/>
          </a:p>
          <a:p>
            <a:r>
              <a:rPr lang="en-GB" sz="3200" dirty="0"/>
              <a:t>The Radiometric Calibration Network: </a:t>
            </a:r>
            <a:r>
              <a:rPr lang="en-GB" sz="3200" dirty="0" err="1"/>
              <a:t>RadCalNet</a:t>
            </a:r>
            <a:endParaRPr sz="3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5416714" y="2706255"/>
            <a:ext cx="3624707" cy="24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650" b="1" dirty="0">
              <a:solidFill>
                <a:schemeClr val="accent1"/>
              </a:solidFill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M. Bouvet (ESA)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behalf of the </a:t>
            </a:r>
            <a:r>
              <a:rPr lang="en-GB" sz="16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RadCalNet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WG (CEOS/WGCV/IVOS)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#4.7</a:t>
            </a:r>
            <a:endParaRPr sz="1800" dirty="0"/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50" b="1" dirty="0">
                <a:solidFill>
                  <a:schemeClr val="accent1"/>
                </a:solidFill>
              </a:rPr>
              <a:t>WGCV-52, ESA/ESRIN, Italy</a:t>
            </a:r>
            <a:endParaRPr sz="165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50" b="1" dirty="0">
                <a:solidFill>
                  <a:schemeClr val="accent1"/>
                </a:solidFill>
              </a:rPr>
              <a:t>5th - 9th June 2023</a:t>
            </a:r>
            <a:endParaRPr sz="165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9ABA4-95ED-2A0C-989F-626093FD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13" y="178136"/>
            <a:ext cx="3885151" cy="561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2070-7804-4F3E-AF73-7E2D7F3C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336" y="9855"/>
            <a:ext cx="8186980" cy="769441"/>
          </a:xfrm>
        </p:spPr>
        <p:txBody>
          <a:bodyPr/>
          <a:lstStyle/>
          <a:p>
            <a:r>
              <a:rPr lang="en-GB" dirty="0"/>
              <a:t>Comparison of Sentinel 2A to </a:t>
            </a:r>
            <a:r>
              <a:rPr lang="en-GB" dirty="0" err="1"/>
              <a:t>RadCalNet</a:t>
            </a:r>
            <a:r>
              <a:rPr lang="en-GB" dirty="0"/>
              <a:t> TOA at Railroad Valley Playa over the full archive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CEEBF-9D14-C04F-8D30-745929FD66DD}"/>
              </a:ext>
            </a:extLst>
          </p:cNvPr>
          <p:cNvSpPr txBox="1"/>
          <p:nvPr/>
        </p:nvSpPr>
        <p:spPr>
          <a:xfrm>
            <a:off x="5278185" y="1690601"/>
            <a:ext cx="373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L" sz="1800" dirty="0"/>
              <a:t>RadCalNet TOA reflectance available every 30 mins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L" sz="1800" dirty="0"/>
              <a:t>Sampled at 10 nm spectral sampling interval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L" sz="1800" dirty="0"/>
              <a:t>S2A geometry is not exactly nadir 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L" sz="1800" dirty="0"/>
              <a:t>BRDF effects not accounted for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6E1FE-AFCD-1DEC-35C7-D6AC0A205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8" y="1217293"/>
            <a:ext cx="4339917" cy="3254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74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2070-7804-4F3E-AF73-7E2D7F3C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8" y="-41247"/>
            <a:ext cx="7797947" cy="769441"/>
          </a:xfrm>
        </p:spPr>
        <p:txBody>
          <a:bodyPr/>
          <a:lstStyle/>
          <a:p>
            <a:r>
              <a:rPr lang="en-GB" dirty="0"/>
              <a:t>Site Intercomparison S2A – 5 sites spectral synthesis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C8A14-76D5-F736-EC5B-9C585CA96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29" y="905162"/>
            <a:ext cx="5878712" cy="3837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948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5041-29D6-C944-BB74-C8FEBE63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7" y="96404"/>
            <a:ext cx="8021783" cy="769441"/>
          </a:xfrm>
        </p:spPr>
        <p:txBody>
          <a:bodyPr/>
          <a:lstStyle/>
          <a:p>
            <a:r>
              <a:rPr lang="en-NL" dirty="0"/>
              <a:t>Mean relative uncertainties BOA/TOA at </a:t>
            </a:r>
            <a:r>
              <a:rPr lang="en-NL"/>
              <a:t>each sites average over full archive of data</a:t>
            </a:r>
            <a:endParaRPr lang="en-NL" dirty="0"/>
          </a:p>
        </p:txBody>
      </p:sp>
      <p:pic>
        <p:nvPicPr>
          <p:cNvPr id="5" name="Image 15">
            <a:extLst>
              <a:ext uri="{FF2B5EF4-FFF2-40B4-BE49-F238E27FC236}">
                <a16:creationId xmlns:a16="http://schemas.microsoft.com/office/drawing/2014/main" id="{A7CD3589-E9B5-C748-8514-84355585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1073901"/>
            <a:ext cx="3733491" cy="279905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6" name="Image 16">
            <a:extLst>
              <a:ext uri="{FF2B5EF4-FFF2-40B4-BE49-F238E27FC236}">
                <a16:creationId xmlns:a16="http://schemas.microsoft.com/office/drawing/2014/main" id="{D55AA975-4AAF-CB4B-BE8B-1E7A8F336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75" y="1073901"/>
            <a:ext cx="3733491" cy="279905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516D9-FD5E-6049-C497-1594548F76AC}"/>
              </a:ext>
            </a:extLst>
          </p:cNvPr>
          <p:cNvSpPr txBox="1"/>
          <p:nvPr/>
        </p:nvSpPr>
        <p:spPr>
          <a:xfrm>
            <a:off x="969897" y="4069599"/>
            <a:ext cx="8174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</a:t>
            </a:r>
            <a:r>
              <a:rPr lang="en-NL" sz="1200" dirty="0"/>
              <a:t>urface reflectance uncertainty documented in site owners uncertainty statements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NL" sz="1200" dirty="0"/>
              <a:t>TOA reflectance uncertainty derivation documented in </a:t>
            </a:r>
            <a:r>
              <a:rPr lang="en-NL" sz="1200" i="1" dirty="0"/>
              <a:t>B. N. Wenny and K. Thome</a:t>
            </a:r>
            <a:r>
              <a:rPr lang="en-NL" sz="1200" i="1" dirty="0">
                <a:latin typeface="+mn-lt"/>
              </a:rPr>
              <a:t> </a:t>
            </a:r>
            <a:r>
              <a:rPr lang="en-GB" sz="1200" i="1" dirty="0">
                <a:effectLst/>
                <a:latin typeface="+mn-lt"/>
              </a:rPr>
              <a:t>Look-up table approach for uncertainty determination for operational vicarious calibration of Earth imaging sensors</a:t>
            </a:r>
            <a:r>
              <a:rPr lang="en-NL" sz="1200" i="1" dirty="0">
                <a:latin typeface="+mn-lt"/>
              </a:rPr>
              <a:t> (</a:t>
            </a:r>
            <a:r>
              <a:rPr lang="en-GB" sz="1200" i="1" dirty="0">
                <a:effectLst/>
                <a:latin typeface="+mn-lt"/>
              </a:rPr>
              <a:t>https://</a:t>
            </a:r>
            <a:r>
              <a:rPr lang="en-GB" sz="1200" i="1" dirty="0" err="1">
                <a:effectLst/>
                <a:latin typeface="+mn-lt"/>
              </a:rPr>
              <a:t>doi.org</a:t>
            </a:r>
            <a:r>
              <a:rPr lang="en-GB" sz="1200" i="1" dirty="0">
                <a:effectLst/>
                <a:latin typeface="+mn-lt"/>
              </a:rPr>
              <a:t>/10.1364/AO.442170)</a:t>
            </a:r>
          </a:p>
        </p:txBody>
      </p:sp>
    </p:spTree>
    <p:extLst>
      <p:ext uri="{BB962C8B-B14F-4D97-AF65-F5344CB8AC3E}">
        <p14:creationId xmlns:p14="http://schemas.microsoft.com/office/powerpoint/2010/main" val="292519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28DD-1DF9-9D42-8B00-1040B239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Users</a:t>
            </a:r>
          </a:p>
        </p:txBody>
      </p:sp>
      <p:graphicFrame>
        <p:nvGraphicFramePr>
          <p:cNvPr id="3" name="Graphique 3">
            <a:extLst>
              <a:ext uri="{FF2B5EF4-FFF2-40B4-BE49-F238E27FC236}">
                <a16:creationId xmlns:a16="http://schemas.microsoft.com/office/drawing/2014/main" id="{98ABE252-3487-5310-F521-7156A55B7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402666"/>
              </p:ext>
            </p:extLst>
          </p:nvPr>
        </p:nvGraphicFramePr>
        <p:xfrm>
          <a:off x="1122217" y="639254"/>
          <a:ext cx="7797949" cy="161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0955225B-2C7B-7D37-539B-4D6ED01C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7" y="2571750"/>
            <a:ext cx="7797949" cy="22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28DD-1DF9-9D42-8B00-1040B239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Users</a:t>
            </a:r>
          </a:p>
        </p:txBody>
      </p:sp>
      <p:pic>
        <p:nvPicPr>
          <p:cNvPr id="5" name="Picture 4" descr="A map of the world with different colored countries/regions&#10;&#10;Description automatically generated with low confidence">
            <a:extLst>
              <a:ext uri="{FF2B5EF4-FFF2-40B4-BE49-F238E27FC236}">
                <a16:creationId xmlns:a16="http://schemas.microsoft.com/office/drawing/2014/main" id="{2A5300F9-447E-9001-E051-DD71BA18B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8151"/>
          <a:stretch/>
        </p:blipFill>
        <p:spPr>
          <a:xfrm>
            <a:off x="1399308" y="675163"/>
            <a:ext cx="7172037" cy="42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C3A5-C20C-FB47-B707-6E8A6A66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First RadCalNet user workshop (9 – June 2021)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074A077-3566-A346-9FB3-EFD9C14C8E71}"/>
              </a:ext>
            </a:extLst>
          </p:cNvPr>
          <p:cNvSpPr txBox="1">
            <a:spLocks/>
          </p:cNvSpPr>
          <p:nvPr/>
        </p:nvSpPr>
        <p:spPr>
          <a:xfrm>
            <a:off x="1398475" y="816679"/>
            <a:ext cx="7521691" cy="1569450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About 100 online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25 presenters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3 sessions: 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Multispectral instrument calibration/radiometric validation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Hyperspectral instrument calibration/radiometric validation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Exploitation of surface reflectance measurements</a:t>
            </a:r>
          </a:p>
          <a:p>
            <a:pPr indent="0">
              <a:buNone/>
            </a:pPr>
            <a:endParaRPr lang="en-NL" sz="1800" kern="0" dirty="0"/>
          </a:p>
        </p:txBody>
      </p:sp>
    </p:spTree>
    <p:extLst>
      <p:ext uri="{BB962C8B-B14F-4D97-AF65-F5344CB8AC3E}">
        <p14:creationId xmlns:p14="http://schemas.microsoft.com/office/powerpoint/2010/main" val="330088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C3A5-C20C-FB47-B707-6E8A6A66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First RadCalNet user workshop (9 – June 2021)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074A077-3566-A346-9FB3-EFD9C14C8E71}"/>
              </a:ext>
            </a:extLst>
          </p:cNvPr>
          <p:cNvSpPr txBox="1">
            <a:spLocks/>
          </p:cNvSpPr>
          <p:nvPr/>
        </p:nvSpPr>
        <p:spPr>
          <a:xfrm>
            <a:off x="1398475" y="816679"/>
            <a:ext cx="7521691" cy="1569450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Exploited for validation/calibration of L1 products from: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New space missions: </a:t>
            </a:r>
            <a:r>
              <a:rPr lang="en-GB" sz="1800" kern="0" dirty="0" err="1"/>
              <a:t>e.g</a:t>
            </a:r>
            <a:r>
              <a:rPr lang="en-GB" sz="1800" kern="0" dirty="0"/>
              <a:t>, </a:t>
            </a:r>
            <a:r>
              <a:rPr lang="en-GB" sz="1800" kern="0" dirty="0" err="1"/>
              <a:t>Maxar</a:t>
            </a:r>
            <a:r>
              <a:rPr lang="en-GB" sz="1800" kern="0" dirty="0"/>
              <a:t> (Worldview, </a:t>
            </a:r>
            <a:r>
              <a:rPr lang="en-GB" sz="1800" kern="0" dirty="0" err="1"/>
              <a:t>GeoEye</a:t>
            </a:r>
            <a:r>
              <a:rPr lang="en-GB" sz="1800" kern="0" dirty="0"/>
              <a:t>), Planet (</a:t>
            </a:r>
            <a:r>
              <a:rPr lang="en-GB" sz="1800" kern="0" dirty="0" err="1"/>
              <a:t>Skysat</a:t>
            </a:r>
            <a:r>
              <a:rPr lang="en-GB" sz="1800" kern="0" dirty="0"/>
              <a:t> constellation), etc..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National space agencies missions: e.g., ARGANS (Sentinel-2, Landsat-8), ISRO (</a:t>
            </a:r>
            <a:r>
              <a:rPr lang="en-GB" sz="1800" kern="0" dirty="0" err="1"/>
              <a:t>AWiFS</a:t>
            </a:r>
            <a:r>
              <a:rPr lang="en-GB" sz="1800" kern="0" dirty="0"/>
              <a:t>), AIST (ASTER), NASA (OCO, GOSAT), DLR (DESIS), etc…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endParaRPr lang="en-GB" sz="1800" kern="0" dirty="0"/>
          </a:p>
          <a:p>
            <a:pPr lvl="1" indent="0">
              <a:buNone/>
            </a:pPr>
            <a:endParaRPr lang="en-GB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Presentations and programme available on </a:t>
            </a:r>
            <a:r>
              <a:rPr lang="en-GB" sz="1800" kern="0" dirty="0">
                <a:hlinkClick r:id="rId3"/>
              </a:rPr>
              <a:t>https://www.radcalnet.org</a:t>
            </a:r>
            <a:endParaRPr lang="en-GB" sz="1800" kern="0" dirty="0"/>
          </a:p>
          <a:p>
            <a:pPr marL="1095375" lvl="1" indent="-285750">
              <a:buFont typeface="Arial" panose="020B0604020202020204" pitchFamily="34" charset="0"/>
              <a:buChar char="•"/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305092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process for new sites</a:t>
            </a:r>
          </a:p>
        </p:txBody>
      </p:sp>
      <p:pic>
        <p:nvPicPr>
          <p:cNvPr id="7" name="Picture 6" descr="G0 - overvi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4" r="62625" b="33060"/>
          <a:stretch/>
        </p:blipFill>
        <p:spPr>
          <a:xfrm>
            <a:off x="3171625" y="1167444"/>
            <a:ext cx="2800750" cy="35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process for new sites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2122" y="2065112"/>
            <a:ext cx="4138044" cy="16596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14313" indent="-214313">
              <a:buFont typeface="Arial"/>
              <a:buChar char="•"/>
            </a:pPr>
            <a:r>
              <a:rPr lang="en-US" sz="1350" dirty="0"/>
              <a:t>RadCalNet WG members contribute to the review 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/>
              <a:t>Process overseen by WGCV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/>
              <a:t>Through an acceptance panel reporting to WGCV</a:t>
            </a:r>
          </a:p>
        </p:txBody>
      </p:sp>
      <p:pic>
        <p:nvPicPr>
          <p:cNvPr id="7" name="Picture 6" descr="G0 - over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50" y="518363"/>
            <a:ext cx="3177884" cy="44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2A861C-7818-4664-808D-5046B9A2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760" y="315451"/>
            <a:ext cx="3327276" cy="430887"/>
          </a:xfrm>
        </p:spPr>
        <p:txBody>
          <a:bodyPr/>
          <a:lstStyle/>
          <a:p>
            <a:r>
              <a:rPr lang="en-GB" dirty="0"/>
              <a:t>New Sites Status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523408-DE97-4D76-B633-4447B2517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693666"/>
              </p:ext>
            </p:extLst>
          </p:nvPr>
        </p:nvGraphicFramePr>
        <p:xfrm>
          <a:off x="491198" y="1462015"/>
          <a:ext cx="8927646" cy="319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EC98FA5-394D-4E51-8A8D-AA2D1DBEDCB6}"/>
              </a:ext>
            </a:extLst>
          </p:cNvPr>
          <p:cNvSpPr/>
          <p:nvPr/>
        </p:nvSpPr>
        <p:spPr>
          <a:xfrm>
            <a:off x="2116201" y="3722660"/>
            <a:ext cx="1021124" cy="614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BTCN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3078B3-D83A-4A2C-B719-29111E82EB12}"/>
              </a:ext>
            </a:extLst>
          </p:cNvPr>
          <p:cNvSpPr/>
          <p:nvPr/>
        </p:nvSpPr>
        <p:spPr>
          <a:xfrm>
            <a:off x="2116201" y="4171538"/>
            <a:ext cx="1021124" cy="614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BSCN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340A7B-77BC-4A7E-ACA5-3FD4C6D05109}"/>
              </a:ext>
            </a:extLst>
          </p:cNvPr>
          <p:cNvSpPr/>
          <p:nvPr/>
        </p:nvSpPr>
        <p:spPr>
          <a:xfrm>
            <a:off x="2984733" y="3722660"/>
            <a:ext cx="1021124" cy="614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GONA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88174-6902-4200-92A4-7C5FEC01922C}"/>
              </a:ext>
            </a:extLst>
          </p:cNvPr>
          <p:cNvSpPr/>
          <p:nvPr/>
        </p:nvSpPr>
        <p:spPr>
          <a:xfrm>
            <a:off x="2988683" y="4191122"/>
            <a:ext cx="1021124" cy="614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LCFR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146753-096C-42BD-9CAE-5C6EED15C287}"/>
              </a:ext>
            </a:extLst>
          </p:cNvPr>
          <p:cNvSpPr/>
          <p:nvPr/>
        </p:nvSpPr>
        <p:spPr>
          <a:xfrm>
            <a:off x="3853265" y="3722659"/>
            <a:ext cx="1021124" cy="614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RVUS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6FB619-3EEC-4EB6-8893-02B5CC289233}"/>
              </a:ext>
            </a:extLst>
          </p:cNvPr>
          <p:cNvSpPr/>
          <p:nvPr/>
        </p:nvSpPr>
        <p:spPr>
          <a:xfrm>
            <a:off x="8013004" y="964706"/>
            <a:ext cx="921572" cy="5263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PIAU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7466A5-2B07-48B3-9E8A-D7F9F9D81CC7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8934576" y="1227906"/>
            <a:ext cx="43850" cy="908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5FA9BA3-1EBC-4C8F-963D-D50C9771EA14}"/>
              </a:ext>
            </a:extLst>
          </p:cNvPr>
          <p:cNvSpPr/>
          <p:nvPr/>
        </p:nvSpPr>
        <p:spPr>
          <a:xfrm>
            <a:off x="4499878" y="2312165"/>
            <a:ext cx="1021124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DHCN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BF419F-FA84-4CE2-96FD-62641D859346}"/>
              </a:ext>
            </a:extLst>
          </p:cNvPr>
          <p:cNvCxnSpPr/>
          <p:nvPr/>
        </p:nvCxnSpPr>
        <p:spPr>
          <a:xfrm>
            <a:off x="5212956" y="2588243"/>
            <a:ext cx="16940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4D031C2-AE3F-4328-8B91-7BE0DB060074}"/>
              </a:ext>
            </a:extLst>
          </p:cNvPr>
          <p:cNvSpPr/>
          <p:nvPr/>
        </p:nvSpPr>
        <p:spPr>
          <a:xfrm>
            <a:off x="8013004" y="473159"/>
            <a:ext cx="921572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GHNA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071ABC-E0A9-40CB-8295-2AEE7C94C9B7}"/>
              </a:ext>
            </a:extLst>
          </p:cNvPr>
          <p:cNvSpPr/>
          <p:nvPr/>
        </p:nvSpPr>
        <p:spPr>
          <a:xfrm>
            <a:off x="913436" y="976004"/>
            <a:ext cx="1021124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KARI Site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C78D87-1E97-441B-920D-C661DB6EA17F}"/>
              </a:ext>
            </a:extLst>
          </p:cNvPr>
          <p:cNvCxnSpPr>
            <a:cxnSpLocks/>
            <a:stCxn id="19" idx="6"/>
          </p:cNvCxnSpPr>
          <p:nvPr/>
        </p:nvCxnSpPr>
        <p:spPr>
          <a:xfrm flipH="1">
            <a:off x="1878860" y="1230118"/>
            <a:ext cx="557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B8DD125-B43F-48EF-B124-0E96508D4AE8}"/>
              </a:ext>
            </a:extLst>
          </p:cNvPr>
          <p:cNvSpPr/>
          <p:nvPr/>
        </p:nvSpPr>
        <p:spPr>
          <a:xfrm>
            <a:off x="6038334" y="976004"/>
            <a:ext cx="1021124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USGS site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8F3E2C-CDC3-B74A-B424-ADDF98167F0A}"/>
              </a:ext>
            </a:extLst>
          </p:cNvPr>
          <p:cNvSpPr/>
          <p:nvPr/>
        </p:nvSpPr>
        <p:spPr>
          <a:xfrm>
            <a:off x="1864441" y="809857"/>
            <a:ext cx="1272884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AERONET- OC sites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CC87F0-AEDC-CB50-09DC-D4EAFA46CE8F}"/>
              </a:ext>
            </a:extLst>
          </p:cNvPr>
          <p:cNvSpPr/>
          <p:nvPr/>
        </p:nvSpPr>
        <p:spPr>
          <a:xfrm>
            <a:off x="3830212" y="943358"/>
            <a:ext cx="1021124" cy="5082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Golmud</a:t>
            </a:r>
            <a:r>
              <a:rPr lang="en-GB" sz="1050" dirty="0"/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264364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200149" y="2019300"/>
            <a:ext cx="7101815" cy="2051624"/>
            <a:chOff x="177800" y="2692400"/>
            <a:chExt cx="8966200" cy="2260600"/>
          </a:xfrm>
        </p:grpSpPr>
        <p:sp>
          <p:nvSpPr>
            <p:cNvPr id="35" name="Rectangle 34"/>
            <p:cNvSpPr/>
            <p:nvPr/>
          </p:nvSpPr>
          <p:spPr>
            <a:xfrm>
              <a:off x="177800" y="2692400"/>
              <a:ext cx="8966200" cy="226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40" name="Picture 39" descr="RADCALNET-LOGO-COMPLE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900" y="4532506"/>
              <a:ext cx="1562100" cy="374774"/>
            </a:xfrm>
            <a:prstGeom prst="rect">
              <a:avLst/>
            </a:prstGeom>
          </p:spPr>
        </p:pic>
      </p:grpSp>
      <p:sp>
        <p:nvSpPr>
          <p:cNvPr id="75" name="Can 74"/>
          <p:cNvSpPr/>
          <p:nvPr/>
        </p:nvSpPr>
        <p:spPr>
          <a:xfrm flipH="1">
            <a:off x="5724524" y="2524124"/>
            <a:ext cx="513021" cy="62240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07" y="230447"/>
            <a:ext cx="4579144" cy="430887"/>
          </a:xfrm>
        </p:spPr>
        <p:txBody>
          <a:bodyPr/>
          <a:lstStyle/>
          <a:p>
            <a:r>
              <a:rPr lang="x-none" dirty="0"/>
              <a:t>What is RadCalNet?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1323974" y="1219201"/>
            <a:ext cx="565343" cy="2583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Site X</a:t>
            </a:r>
          </a:p>
        </p:txBody>
      </p:sp>
      <p:cxnSp>
        <p:nvCxnSpPr>
          <p:cNvPr id="56" name="Straight Arrow Connector 55"/>
          <p:cNvCxnSpPr>
            <a:stCxn id="74" idx="3"/>
            <a:endCxn id="62" idx="1"/>
          </p:cNvCxnSpPr>
          <p:nvPr/>
        </p:nvCxnSpPr>
        <p:spPr>
          <a:xfrm rot="5400000">
            <a:off x="3689757" y="-245892"/>
            <a:ext cx="361647" cy="44252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Striped Right Arrow 83"/>
          <p:cNvSpPr/>
          <p:nvPr/>
        </p:nvSpPr>
        <p:spPr>
          <a:xfrm>
            <a:off x="6524625" y="2171700"/>
            <a:ext cx="1478707" cy="14637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RadCalNet</a:t>
            </a:r>
            <a:r>
              <a:rPr lang="en-US" sz="900" dirty="0"/>
              <a:t> portal</a:t>
            </a:r>
          </a:p>
        </p:txBody>
      </p:sp>
      <p:sp>
        <p:nvSpPr>
          <p:cNvPr id="3" name="Cloud 2"/>
          <p:cNvSpPr/>
          <p:nvPr/>
        </p:nvSpPr>
        <p:spPr>
          <a:xfrm>
            <a:off x="3571874" y="952500"/>
            <a:ext cx="1403866" cy="899026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Calibration</a:t>
            </a:r>
          </a:p>
          <a:p>
            <a:pPr algn="ctr"/>
            <a:r>
              <a:rPr lang="en-US" sz="900" dirty="0"/>
              <a:t>&amp; QC</a:t>
            </a:r>
          </a:p>
          <a:p>
            <a:pPr algn="ctr"/>
            <a:r>
              <a:rPr lang="en-US" sz="900" dirty="0"/>
              <a:t>&amp; Processing</a:t>
            </a:r>
          </a:p>
        </p:txBody>
      </p:sp>
      <p:sp>
        <p:nvSpPr>
          <p:cNvPr id="36" name="Can 35"/>
          <p:cNvSpPr/>
          <p:nvPr/>
        </p:nvSpPr>
        <p:spPr>
          <a:xfrm flipH="1">
            <a:off x="2190747" y="1085850"/>
            <a:ext cx="1156813" cy="564773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Raw measurements</a:t>
            </a:r>
          </a:p>
        </p:txBody>
      </p:sp>
      <p:cxnSp>
        <p:nvCxnSpPr>
          <p:cNvPr id="39" name="Straight Arrow Connector 38"/>
          <p:cNvCxnSpPr>
            <a:cxnSpLocks/>
            <a:stCxn id="36" idx="2"/>
            <a:endCxn id="3" idx="2"/>
          </p:cNvCxnSpPr>
          <p:nvPr/>
        </p:nvCxnSpPr>
        <p:spPr>
          <a:xfrm>
            <a:off x="3347560" y="1368237"/>
            <a:ext cx="228669" cy="33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1"/>
            <a:endCxn id="36" idx="4"/>
          </p:cNvCxnSpPr>
          <p:nvPr/>
        </p:nvCxnSpPr>
        <p:spPr>
          <a:xfrm>
            <a:off x="1889317" y="1348371"/>
            <a:ext cx="301430" cy="19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3" idx="0"/>
            <a:endCxn id="74" idx="4"/>
          </p:cNvCxnSpPr>
          <p:nvPr/>
        </p:nvCxnSpPr>
        <p:spPr>
          <a:xfrm flipV="1">
            <a:off x="4974570" y="1388246"/>
            <a:ext cx="273700" cy="1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/>
          <p:cNvSpPr/>
          <p:nvPr/>
        </p:nvSpPr>
        <p:spPr>
          <a:xfrm flipH="1">
            <a:off x="5248270" y="990599"/>
            <a:ext cx="1669835" cy="795293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Surface reflectance and atmosphere products</a:t>
            </a:r>
          </a:p>
          <a:p>
            <a:pPr algn="ctr"/>
            <a:r>
              <a:rPr lang="en-US" sz="900" dirty="0"/>
              <a:t>(</a:t>
            </a:r>
            <a:r>
              <a:rPr lang="en-US" sz="900" dirty="0" err="1"/>
              <a:t>RadCalNet</a:t>
            </a:r>
            <a:r>
              <a:rPr lang="en-US" sz="900" dirty="0"/>
              <a:t> specific)</a:t>
            </a:r>
          </a:p>
        </p:txBody>
      </p:sp>
      <p:cxnSp>
        <p:nvCxnSpPr>
          <p:cNvPr id="92" name="Straight Arrow Connector 58"/>
          <p:cNvCxnSpPr>
            <a:stCxn id="111" idx="1"/>
            <a:endCxn id="73" idx="3"/>
          </p:cNvCxnSpPr>
          <p:nvPr/>
        </p:nvCxnSpPr>
        <p:spPr>
          <a:xfrm rot="16200000" flipV="1">
            <a:off x="3860328" y="1796690"/>
            <a:ext cx="391981" cy="39965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n 61"/>
          <p:cNvSpPr/>
          <p:nvPr/>
        </p:nvSpPr>
        <p:spPr>
          <a:xfrm flipH="1">
            <a:off x="1466848" y="2147539"/>
            <a:ext cx="382251" cy="3465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6" name="Can 65"/>
          <p:cNvSpPr/>
          <p:nvPr/>
        </p:nvSpPr>
        <p:spPr>
          <a:xfrm flipH="1">
            <a:off x="1523998" y="2909539"/>
            <a:ext cx="382251" cy="3465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6" name="Striped Right Arrow 75"/>
          <p:cNvSpPr/>
          <p:nvPr/>
        </p:nvSpPr>
        <p:spPr>
          <a:xfrm>
            <a:off x="2128836" y="2371725"/>
            <a:ext cx="719236" cy="11056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FTP</a:t>
            </a:r>
          </a:p>
        </p:txBody>
      </p:sp>
      <p:sp>
        <p:nvSpPr>
          <p:cNvPr id="77" name="Striped Right Arrow 76"/>
          <p:cNvSpPr/>
          <p:nvPr/>
        </p:nvSpPr>
        <p:spPr>
          <a:xfrm>
            <a:off x="4033836" y="2371725"/>
            <a:ext cx="719236" cy="110569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FTP</a:t>
            </a:r>
          </a:p>
        </p:txBody>
      </p:sp>
      <p:sp>
        <p:nvSpPr>
          <p:cNvPr id="51" name="Cloud 50"/>
          <p:cNvSpPr/>
          <p:nvPr/>
        </p:nvSpPr>
        <p:spPr>
          <a:xfrm>
            <a:off x="2776538" y="2400300"/>
            <a:ext cx="1357996" cy="1106494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RadCalNet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/>
              <a:t>Processing</a:t>
            </a:r>
          </a:p>
          <a:p>
            <a:pPr algn="ctr"/>
            <a:r>
              <a:rPr lang="en-US" sz="900" dirty="0"/>
              <a:t>&amp; </a:t>
            </a:r>
          </a:p>
          <a:p>
            <a:pPr algn="ctr"/>
            <a:r>
              <a:rPr lang="en-US" sz="900" dirty="0"/>
              <a:t>QC</a:t>
            </a:r>
          </a:p>
        </p:txBody>
      </p:sp>
      <p:sp>
        <p:nvSpPr>
          <p:cNvPr id="93" name="Can 92"/>
          <p:cNvSpPr/>
          <p:nvPr/>
        </p:nvSpPr>
        <p:spPr>
          <a:xfrm flipH="1">
            <a:off x="4678686" y="2141367"/>
            <a:ext cx="1005923" cy="1463799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Hyperspectral TOA reflectance @ 30 mins interval for nadir view</a:t>
            </a:r>
          </a:p>
        </p:txBody>
      </p:sp>
      <p:sp>
        <p:nvSpPr>
          <p:cNvPr id="61" name="Can 60"/>
          <p:cNvSpPr/>
          <p:nvPr/>
        </p:nvSpPr>
        <p:spPr>
          <a:xfrm flipH="1">
            <a:off x="1581148" y="2261839"/>
            <a:ext cx="382251" cy="3465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3" name="Can 62"/>
          <p:cNvSpPr/>
          <p:nvPr/>
        </p:nvSpPr>
        <p:spPr>
          <a:xfrm flipH="1">
            <a:off x="1695448" y="2376139"/>
            <a:ext cx="382251" cy="3465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1" name="Can 70"/>
          <p:cNvSpPr/>
          <p:nvPr/>
        </p:nvSpPr>
        <p:spPr>
          <a:xfrm flipH="1">
            <a:off x="1638298" y="3023839"/>
            <a:ext cx="382251" cy="3465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2" name="Can 71"/>
          <p:cNvSpPr/>
          <p:nvPr/>
        </p:nvSpPr>
        <p:spPr>
          <a:xfrm flipH="1">
            <a:off x="1752598" y="3138139"/>
            <a:ext cx="382251" cy="3465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3" name="Can 72"/>
          <p:cNvSpPr/>
          <p:nvPr/>
        </p:nvSpPr>
        <p:spPr>
          <a:xfrm flipH="1">
            <a:off x="1866898" y="3252439"/>
            <a:ext cx="382251" cy="3465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5" name="Can 94"/>
          <p:cNvSpPr/>
          <p:nvPr/>
        </p:nvSpPr>
        <p:spPr>
          <a:xfrm flipH="1">
            <a:off x="5838824" y="2638424"/>
            <a:ext cx="513021" cy="62240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6" name="Can 95"/>
          <p:cNvSpPr/>
          <p:nvPr/>
        </p:nvSpPr>
        <p:spPr>
          <a:xfrm flipH="1">
            <a:off x="5953124" y="2752724"/>
            <a:ext cx="513021" cy="62240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7" name="Can 96"/>
          <p:cNvSpPr/>
          <p:nvPr/>
        </p:nvSpPr>
        <p:spPr>
          <a:xfrm flipH="1">
            <a:off x="6067424" y="2867024"/>
            <a:ext cx="513021" cy="62240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5" name="Rectangle 104"/>
          <p:cNvSpPr/>
          <p:nvPr/>
        </p:nvSpPr>
        <p:spPr>
          <a:xfrm flipH="1">
            <a:off x="1295399" y="4267201"/>
            <a:ext cx="565343" cy="25834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Site Y</a:t>
            </a:r>
          </a:p>
        </p:txBody>
      </p:sp>
      <p:sp>
        <p:nvSpPr>
          <p:cNvPr id="106" name="Cloud 105"/>
          <p:cNvSpPr/>
          <p:nvPr/>
        </p:nvSpPr>
        <p:spPr>
          <a:xfrm>
            <a:off x="3543299" y="4000500"/>
            <a:ext cx="1432872" cy="899026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Calibration</a:t>
            </a:r>
          </a:p>
          <a:p>
            <a:pPr algn="ctr"/>
            <a:r>
              <a:rPr lang="en-US" sz="900" dirty="0"/>
              <a:t>&amp; QC</a:t>
            </a:r>
          </a:p>
          <a:p>
            <a:pPr algn="ctr"/>
            <a:r>
              <a:rPr lang="en-US" sz="900" dirty="0"/>
              <a:t>&amp; Processing</a:t>
            </a:r>
          </a:p>
        </p:txBody>
      </p:sp>
      <p:sp>
        <p:nvSpPr>
          <p:cNvPr id="107" name="Can 106"/>
          <p:cNvSpPr/>
          <p:nvPr/>
        </p:nvSpPr>
        <p:spPr>
          <a:xfrm flipH="1">
            <a:off x="2162172" y="4133850"/>
            <a:ext cx="1156813" cy="564773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Raw measurements</a:t>
            </a:r>
          </a:p>
        </p:txBody>
      </p:sp>
      <p:cxnSp>
        <p:nvCxnSpPr>
          <p:cNvPr id="108" name="Straight Arrow Connector 107"/>
          <p:cNvCxnSpPr>
            <a:cxnSpLocks/>
            <a:stCxn id="107" idx="2"/>
            <a:endCxn id="106" idx="2"/>
          </p:cNvCxnSpPr>
          <p:nvPr/>
        </p:nvCxnSpPr>
        <p:spPr>
          <a:xfrm>
            <a:off x="3318985" y="4416237"/>
            <a:ext cx="228759" cy="33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5" idx="1"/>
            <a:endCxn id="107" idx="4"/>
          </p:cNvCxnSpPr>
          <p:nvPr/>
        </p:nvCxnSpPr>
        <p:spPr>
          <a:xfrm>
            <a:off x="1860742" y="4396371"/>
            <a:ext cx="301430" cy="19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  <a:stCxn id="106" idx="0"/>
            <a:endCxn id="111" idx="4"/>
          </p:cNvCxnSpPr>
          <p:nvPr/>
        </p:nvCxnSpPr>
        <p:spPr>
          <a:xfrm>
            <a:off x="4974977" y="4450013"/>
            <a:ext cx="244718" cy="2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an 110"/>
          <p:cNvSpPr/>
          <p:nvPr/>
        </p:nvSpPr>
        <p:spPr>
          <a:xfrm flipH="1">
            <a:off x="5219695" y="3990975"/>
            <a:ext cx="1669835" cy="922078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Surface reflectance and atmosphere products</a:t>
            </a:r>
          </a:p>
          <a:p>
            <a:pPr algn="ctr"/>
            <a:r>
              <a:rPr lang="en-US" sz="900" dirty="0"/>
              <a:t>(</a:t>
            </a:r>
            <a:r>
              <a:rPr lang="en-US" sz="900" dirty="0" err="1"/>
              <a:t>RadCalNet</a:t>
            </a:r>
            <a:r>
              <a:rPr lang="en-US" sz="900" dirty="0"/>
              <a:t> specific)</a:t>
            </a:r>
          </a:p>
        </p:txBody>
      </p:sp>
    </p:spTree>
    <p:extLst>
      <p:ext uri="{BB962C8B-B14F-4D97-AF65-F5344CB8AC3E}">
        <p14:creationId xmlns:p14="http://schemas.microsoft.com/office/powerpoint/2010/main" val="127686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>
            <a:extLst>
              <a:ext uri="{FF2B5EF4-FFF2-40B4-BE49-F238E27FC236}">
                <a16:creationId xmlns:a16="http://schemas.microsoft.com/office/drawing/2014/main" id="{1E7B1B60-4668-2856-70EB-DC0A07F9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22" y="2975373"/>
            <a:ext cx="3829050" cy="20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1">
            <a:extLst>
              <a:ext uri="{FF2B5EF4-FFF2-40B4-BE49-F238E27FC236}">
                <a16:creationId xmlns:a16="http://schemas.microsoft.com/office/drawing/2014/main" id="{C58A60A0-EC45-00DE-45E2-575EA411C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err="1"/>
              <a:t>Golmud</a:t>
            </a:r>
            <a:r>
              <a:rPr lang="en-GB" altLang="zh-CN" dirty="0"/>
              <a:t> </a:t>
            </a:r>
            <a:endParaRPr lang="zh-CN" altLang="en-US" dirty="0"/>
          </a:p>
        </p:txBody>
      </p:sp>
      <p:sp>
        <p:nvSpPr>
          <p:cNvPr id="5124" name="内容占位符 2">
            <a:extLst>
              <a:ext uri="{FF2B5EF4-FFF2-40B4-BE49-F238E27FC236}">
                <a16:creationId xmlns:a16="http://schemas.microsoft.com/office/drawing/2014/main" id="{5CD0B584-C0C2-01B6-3C5B-69F794E03E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2015" y="670835"/>
            <a:ext cx="7797949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Site name: </a:t>
            </a:r>
            <a:r>
              <a:rPr lang="en-US" altLang="zh-CN" sz="1350" dirty="0" err="1">
                <a:latin typeface="+mn-ea"/>
                <a:ea typeface="+mn-ea"/>
                <a:cs typeface="Times New Roman" panose="02020603050405020304" pitchFamily="18" charset="0"/>
              </a:rPr>
              <a:t>Golmud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 site (36.435° N</a:t>
            </a:r>
            <a:r>
              <a:rPr lang="zh-CN" altLang="en-US" sz="1350" dirty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94.225° 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Located: 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The site locates in the central and western parts of Qinghai Province, is in the hinterland of Tibet plateau and near the northern margin of </a:t>
            </a:r>
            <a:r>
              <a:rPr lang="en-US" altLang="zh-CN" sz="1350" dirty="0" err="1">
                <a:latin typeface="+mn-ea"/>
                <a:ea typeface="+mn-ea"/>
                <a:cs typeface="Times New Roman" panose="02020603050405020304" pitchFamily="18" charset="0"/>
              </a:rPr>
              <a:t>Qaidam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 Basin.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Climate:</a:t>
            </a:r>
            <a:r>
              <a:rPr lang="en-US" altLang="zh-CN" sz="1350" dirty="0">
                <a:latin typeface="+mn-ea"/>
                <a:ea typeface="+mn-ea"/>
              </a:rPr>
              <a:t> 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Typical plateau continental climate. The average annual temperature is 1.4°C, and the average annual precipitation is 83.5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Altitude:</a:t>
            </a:r>
            <a:r>
              <a:rPr lang="en-US" altLang="zh-CN" sz="1350" dirty="0">
                <a:latin typeface="+mn-ea"/>
                <a:ea typeface="+mn-ea"/>
              </a:rPr>
              <a:t> 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About 3000m.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Logistics: 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Near the G315 State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+mn-ea"/>
                <a:ea typeface="+mn-ea"/>
              </a:rPr>
              <a:t>Surface: </a:t>
            </a:r>
            <a:r>
              <a:rPr lang="en-US" altLang="zh-CN" sz="1350" dirty="0">
                <a:latin typeface="+mn-ea"/>
                <a:ea typeface="+mn-ea"/>
                <a:cs typeface="Times New Roman" panose="02020603050405020304" pitchFamily="18" charset="0"/>
              </a:rPr>
              <a:t>Gobi.</a:t>
            </a:r>
            <a:endParaRPr lang="zh-CN" altLang="en-US" sz="135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8B2E2A65-3E04-87DB-FCE1-5932F2DD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385" y="4477941"/>
            <a:ext cx="172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Gobi area: 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5km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Uniformity (CV): &lt; 3%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04A842-DE57-4E22-D4FC-F91B8F247836}"/>
              </a:ext>
            </a:extLst>
          </p:cNvPr>
          <p:cNvSpPr/>
          <p:nvPr/>
        </p:nvSpPr>
        <p:spPr>
          <a:xfrm>
            <a:off x="2402682" y="3780235"/>
            <a:ext cx="226219" cy="220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358B9E1B-8F55-C913-DC5D-CCC6C81341BA}"/>
              </a:ext>
            </a:extLst>
          </p:cNvPr>
          <p:cNvCxnSpPr>
            <a:cxnSpLocks/>
          </p:cNvCxnSpPr>
          <p:nvPr/>
        </p:nvCxnSpPr>
        <p:spPr>
          <a:xfrm flipV="1">
            <a:off x="2628900" y="2975372"/>
            <a:ext cx="3429000" cy="804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93D19C6-3A18-8EF1-A8F1-D6F0411910F8}"/>
              </a:ext>
            </a:extLst>
          </p:cNvPr>
          <p:cNvCxnSpPr>
            <a:cxnSpLocks/>
          </p:cNvCxnSpPr>
          <p:nvPr/>
        </p:nvCxnSpPr>
        <p:spPr>
          <a:xfrm>
            <a:off x="2628900" y="4000501"/>
            <a:ext cx="3429000" cy="365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9" name="图片 8">
            <a:extLst>
              <a:ext uri="{FF2B5EF4-FFF2-40B4-BE49-F238E27FC236}">
                <a16:creationId xmlns:a16="http://schemas.microsoft.com/office/drawing/2014/main" id="{AC32E992-4DA7-81FB-8096-5FFE7FA1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928938"/>
            <a:ext cx="1754981" cy="14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A9AE6-E7C7-DF1E-5855-8454C349EC7B}"/>
              </a:ext>
            </a:extLst>
          </p:cNvPr>
          <p:cNvSpPr txBox="1">
            <a:spLocks/>
          </p:cNvSpPr>
          <p:nvPr/>
        </p:nvSpPr>
        <p:spPr>
          <a:xfrm>
            <a:off x="1035989" y="180739"/>
            <a:ext cx="6685611" cy="5103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kern="0" dirty="0">
                <a:solidFill>
                  <a:schemeClr val="accent1"/>
                </a:solidFill>
              </a:rPr>
              <a:t>HYPERNETS Namibian site pre-operation</a:t>
            </a:r>
            <a:endParaRPr lang="en-US" sz="2625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712D6-D3AF-2B4D-0D03-B60ED7EA3997}"/>
              </a:ext>
            </a:extLst>
          </p:cNvPr>
          <p:cNvSpPr txBox="1">
            <a:spLocks/>
          </p:cNvSpPr>
          <p:nvPr/>
        </p:nvSpPr>
        <p:spPr>
          <a:xfrm>
            <a:off x="895926" y="947168"/>
            <a:ext cx="4987637" cy="360685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Nearly collocated (within 700 m) with existing site but different instrumentation.</a:t>
            </a:r>
          </a:p>
          <a:p>
            <a: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86 days of data collected (at time of reporting) between May installation and 13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Oct 2022. Data transmission issue but more data should be coming in.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Work underway to automatically process LANDHYPERNET processed data to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RadCalNet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format in preparation for “GHNA” site application to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RadCalNet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First draft of Site Questionnaire documents for GHNA complete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Next site visit potentially scheduled for mid-September 2023 for HYPSTAR-XR swap-out (v1 to v3)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700" dirty="0"/>
          </a:p>
          <a:p>
            <a:endParaRPr lang="en-US" sz="1100" dirty="0"/>
          </a:p>
        </p:txBody>
      </p:sp>
      <p:pic>
        <p:nvPicPr>
          <p:cNvPr id="3" name="Picture 2" descr="A picture containing outdoor, sky, ground, horizon&#10;&#10;Description automatically generated">
            <a:extLst>
              <a:ext uri="{FF2B5EF4-FFF2-40B4-BE49-F238E27FC236}">
                <a16:creationId xmlns:a16="http://schemas.microsoft.com/office/drawing/2014/main" id="{D283E998-D9DE-C3C8-DD46-D57279ACB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60" y="691079"/>
            <a:ext cx="2641542" cy="39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466DC22-DD6C-7980-331B-A1D0BD712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64" y="670710"/>
            <a:ext cx="5839646" cy="3503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90516-0E97-0D96-9C6B-E31F3A316933}"/>
              </a:ext>
            </a:extLst>
          </p:cNvPr>
          <p:cNvSpPr txBox="1"/>
          <p:nvPr/>
        </p:nvSpPr>
        <p:spPr>
          <a:xfrm>
            <a:off x="2752617" y="4174110"/>
            <a:ext cx="487423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Percentage difference between surface reflectance from the </a:t>
            </a:r>
            <a:r>
              <a:rPr lang="en-GB" sz="105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RadCalNet</a:t>
            </a:r>
            <a:r>
              <a:rPr lang="en-GB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site GONA and the HYPSTAR® XR plotted as a Timeseries from May to Oct  2022, </a:t>
            </a:r>
            <a:r>
              <a:rPr lang="en-GB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four selected wavelengths (500 nm, 900 nm, 1200 nm and 1500 nm) </a:t>
            </a:r>
            <a:endParaRPr lang="en-GB" sz="12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A3AF1-09BF-5907-DFBF-1A53E9E026E8}"/>
              </a:ext>
            </a:extLst>
          </p:cNvPr>
          <p:cNvSpPr txBox="1">
            <a:spLocks/>
          </p:cNvSpPr>
          <p:nvPr/>
        </p:nvSpPr>
        <p:spPr>
          <a:xfrm>
            <a:off x="1035989" y="180739"/>
            <a:ext cx="6685611" cy="5103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kern="0" dirty="0">
                <a:solidFill>
                  <a:schemeClr val="accent1"/>
                </a:solidFill>
              </a:rPr>
              <a:t>HYPERNETS Namibian site pre-operation</a:t>
            </a:r>
            <a:endParaRPr lang="en-US" sz="2625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6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32F4-3DDD-5942-BDA9-A22092A1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6AAD3-FEEB-8F4F-B7B5-9699A9E11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2217" y="1206196"/>
            <a:ext cx="7643092" cy="1804859"/>
          </a:xfrm>
        </p:spPr>
        <p:txBody>
          <a:bodyPr/>
          <a:lstStyle/>
          <a:p>
            <a:pPr indent="0">
              <a:buNone/>
            </a:pPr>
            <a:r>
              <a:rPr lang="en-NL" sz="1800" dirty="0"/>
              <a:t>On going investigation activities: </a:t>
            </a:r>
          </a:p>
          <a:p>
            <a:pPr indent="0">
              <a:buNone/>
            </a:pPr>
            <a:endParaRPr lang="en-NL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L" sz="1800" dirty="0"/>
              <a:t>Develop a (double difference) method to validate the RadCalNet TOA reflectance </a:t>
            </a:r>
            <a:r>
              <a:rPr lang="en-NL" sz="1800" u="sng" dirty="0"/>
              <a:t>uncertainties</a:t>
            </a:r>
            <a:r>
              <a:rPr lang="en-NL" sz="1800" dirty="0"/>
              <a:t> using both Landsat-8 and Sentinel-2 observations over all sites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L" sz="1800" dirty="0"/>
              <a:t>Feasibility of using AERONET-OC data for RadCalNet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dirty="0"/>
          </a:p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67315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32F4-3DDD-5942-BDA9-A22092A1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6AAD3-FEEB-8F4F-B7B5-9699A9E11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2217" y="1332193"/>
            <a:ext cx="7643092" cy="24791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Nearly 5 years of succesful RadCalNet 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Collection 2023 under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5 sites currently providing data and new sites expected to join the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Continuous collaborative efforts to maintain instrumentation in operation, process and quality control data and communicate with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dirty="0"/>
              <a:t>Growing user base and data uptake.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dirty="0"/>
          </a:p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8405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D26DE-A5B8-F82F-0705-61B472733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24" y="837269"/>
            <a:ext cx="3885151" cy="5617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026B89-1D39-3B8C-81B3-3AC6C502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Partners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028302-CF6E-9676-6325-2D80E5CE11A9}"/>
              </a:ext>
            </a:extLst>
          </p:cNvPr>
          <p:cNvSpPr txBox="1">
            <a:spLocks/>
          </p:cNvSpPr>
          <p:nvPr/>
        </p:nvSpPr>
        <p:spPr>
          <a:xfrm>
            <a:off x="1122217" y="1677411"/>
            <a:ext cx="7643092" cy="2479113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L. Ma and N. Wang from Chinese Academy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J. Czapla-Myers (UoA, 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L. Landier and A. Meygret (CNES, 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A. Bialek, E. Woolliams, </a:t>
            </a:r>
            <a:r>
              <a:rPr lang="en-US" sz="1800" dirty="0"/>
              <a:t>M. Sinclair, A. Ramsey, P. De Vis</a:t>
            </a:r>
            <a:r>
              <a:rPr lang="en-NL" sz="1800" kern="0" dirty="0"/>
              <a:t> (NPL, 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B. Berthelot (Magellium, 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B. Wenny and K. Thome (NASA, US)</a:t>
            </a:r>
          </a:p>
          <a:p>
            <a:pPr indent="0">
              <a:buNone/>
            </a:pPr>
            <a:r>
              <a:rPr lang="en-NL" sz="1800" kern="0" dirty="0"/>
              <a:t>… and more working on the sites and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kern="0" dirty="0"/>
          </a:p>
          <a:p>
            <a:endParaRPr lang="en-NL" sz="1800" kern="0" dirty="0"/>
          </a:p>
        </p:txBody>
      </p:sp>
    </p:spTree>
    <p:extLst>
      <p:ext uri="{BB962C8B-B14F-4D97-AF65-F5344CB8AC3E}">
        <p14:creationId xmlns:p14="http://schemas.microsoft.com/office/powerpoint/2010/main" val="563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8856" y="816016"/>
            <a:ext cx="4579144" cy="600164"/>
          </a:xfrm>
        </p:spPr>
        <p:txBody>
          <a:bodyPr/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6" name="Picture 5" descr="RADCALNET-LOGO-SE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20" y="1799372"/>
            <a:ext cx="2337816" cy="22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07" y="230447"/>
            <a:ext cx="4579144" cy="4308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RadCalNet</a:t>
            </a:r>
            <a:r>
              <a:rPr lang="en-US" dirty="0"/>
              <a:t> sites</a:t>
            </a:r>
          </a:p>
        </p:txBody>
      </p:sp>
      <p:pic>
        <p:nvPicPr>
          <p:cNvPr id="5" name="Picture 4" descr="Screenshot 2019-03-28 at 15.32.09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" b="3290"/>
          <a:stretch/>
        </p:blipFill>
        <p:spPr>
          <a:xfrm>
            <a:off x="3011149" y="877616"/>
            <a:ext cx="4024516" cy="181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90" y="3114437"/>
            <a:ext cx="2017834" cy="1812835"/>
          </a:xfrm>
          <a:prstGeom prst="rect">
            <a:avLst/>
          </a:prstGeom>
          <a:effectLst/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1432" y="3341687"/>
            <a:ext cx="1817996" cy="1363497"/>
          </a:xfrm>
          <a:prstGeom prst="rect">
            <a:avLst/>
          </a:prstGeom>
          <a:effectLst/>
        </p:spPr>
      </p:pic>
      <p:pic>
        <p:nvPicPr>
          <p:cNvPr id="8" name="Espace réservé pour une image 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7712" y="3280875"/>
            <a:ext cx="1810829" cy="1477954"/>
          </a:xfrm>
          <a:prstGeom prst="rect">
            <a:avLst/>
          </a:prstGeom>
        </p:spPr>
      </p:pic>
      <p:sp>
        <p:nvSpPr>
          <p:cNvPr id="9" name="ZoneTexte 11">
            <a:extLst>
              <a:ext uri="{FF2B5EF4-FFF2-40B4-BE49-F238E27FC236}">
                <a16:creationId xmlns:a16="http://schemas.microsoft.com/office/drawing/2014/main" id="{C0579702-A804-BA49-87D3-579CA4C3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767" y="1099158"/>
            <a:ext cx="476683" cy="473206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sz="825" dirty="0">
                <a:solidFill>
                  <a:srgbClr val="FF0000"/>
                </a:solidFill>
              </a:rPr>
              <a:t>BTCN + BSCN</a:t>
            </a:r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7C2D4D5A-6523-2D43-AED4-67A4E078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365" y="2190618"/>
            <a:ext cx="523774" cy="219291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sz="825" dirty="0">
                <a:solidFill>
                  <a:srgbClr val="FF0000"/>
                </a:solidFill>
              </a:rPr>
              <a:t>GONA</a:t>
            </a: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43C11153-5BBD-444B-BB69-A9E98CF0B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807" y="1422324"/>
            <a:ext cx="476682" cy="219291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sz="825" dirty="0">
                <a:solidFill>
                  <a:srgbClr val="FF0000"/>
                </a:solidFill>
              </a:rPr>
              <a:t>RVUS</a:t>
            </a: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5C41B2FC-D7EC-5340-90EA-72A3AFF72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939" y="1324221"/>
            <a:ext cx="623200" cy="219291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sz="825" dirty="0">
                <a:solidFill>
                  <a:srgbClr val="FF0000"/>
                </a:solidFill>
              </a:rPr>
              <a:t>LCFR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CF700C-02FD-354E-9FE9-EACB1FF32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86" y="873486"/>
            <a:ext cx="1450520" cy="18185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E18618-B6E4-4F49-92E2-96623CC74F79}"/>
              </a:ext>
            </a:extLst>
          </p:cNvPr>
          <p:cNvSpPr/>
          <p:nvPr/>
        </p:nvSpPr>
        <p:spPr>
          <a:xfrm>
            <a:off x="2738184" y="2756040"/>
            <a:ext cx="5143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Today 5 sites (+ more in preparation) </a:t>
            </a:r>
            <a:endParaRPr lang="en-NL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2E813-DAFE-484A-A865-F57AE83CF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9516"/>
          <a:stretch/>
        </p:blipFill>
        <p:spPr>
          <a:xfrm>
            <a:off x="1612107" y="877615"/>
            <a:ext cx="1450520" cy="1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27 at 12.12.20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7" y="2549925"/>
            <a:ext cx="2415032" cy="1701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RadCalNet</a:t>
            </a:r>
            <a:r>
              <a:rPr lang="en-GB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23210" y="706592"/>
            <a:ext cx="6997411" cy="628649"/>
          </a:xfrm>
          <a:prstGeom prst="rect">
            <a:avLst/>
          </a:prstGeom>
        </p:spPr>
        <p:txBody>
          <a:bodyPr/>
          <a:lstStyle/>
          <a:p>
            <a:pPr marL="214313" indent="-214313">
              <a:buFont typeface="Arial"/>
              <a:buChar char="•"/>
            </a:pPr>
            <a:r>
              <a:rPr lang="en-US" sz="1350" dirty="0"/>
              <a:t>Propagation of surface/atmospheric measurements to top-of-atmosphere nadir reflectance via MODTRAN 6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/>
              <a:t>Associated uncertainties results from propagation of the surface / atmosphere uncertainties via pre-computed </a:t>
            </a:r>
            <a:r>
              <a:rPr lang="en-US" sz="1350" dirty="0" err="1"/>
              <a:t>Montecarlo</a:t>
            </a:r>
            <a:r>
              <a:rPr lang="en-US" sz="1350" dirty="0"/>
              <a:t> runs of the radiative transfer</a:t>
            </a:r>
          </a:p>
        </p:txBody>
      </p:sp>
      <p:sp>
        <p:nvSpPr>
          <p:cNvPr id="12" name="Cloud 11"/>
          <p:cNvSpPr/>
          <p:nvPr/>
        </p:nvSpPr>
        <p:spPr>
          <a:xfrm>
            <a:off x="3584888" y="2566542"/>
            <a:ext cx="2289822" cy="1495728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RadCalNet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Processing</a:t>
            </a:r>
          </a:p>
        </p:txBody>
      </p:sp>
      <p:pic>
        <p:nvPicPr>
          <p:cNvPr id="15" name="Picture 14" descr="Screen Shot 2016-07-19 at 16.29.14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87" y="4555365"/>
            <a:ext cx="1524002" cy="506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Screen Shot 2016-07-19 at 16.29.04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9" y="4452813"/>
            <a:ext cx="1524000" cy="46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Screen Shot 2016-07-19 at 16.28.52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06" y="4326887"/>
            <a:ext cx="1524000" cy="477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23210" y="2242979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Surface reflectance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4317" y="3607745"/>
            <a:ext cx="200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Atmospheric measurements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9217" y="2277647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TOA reflectance</a:t>
            </a:r>
          </a:p>
        </p:txBody>
      </p:sp>
      <p:sp>
        <p:nvSpPr>
          <p:cNvPr id="44" name="Right Arrow 43"/>
          <p:cNvSpPr/>
          <p:nvPr/>
        </p:nvSpPr>
        <p:spPr>
          <a:xfrm rot="2139593">
            <a:off x="3354091" y="2531016"/>
            <a:ext cx="504825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5" name="Right Arrow 44"/>
          <p:cNvSpPr/>
          <p:nvPr/>
        </p:nvSpPr>
        <p:spPr>
          <a:xfrm>
            <a:off x="5766325" y="3128036"/>
            <a:ext cx="504825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Screen Shot 2018-03-27 at 12.13.18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93" y="2570065"/>
            <a:ext cx="1646088" cy="111594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9437690">
            <a:off x="3209199" y="3641063"/>
            <a:ext cx="504825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03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428" y="0"/>
            <a:ext cx="4579144" cy="430887"/>
          </a:xfrm>
        </p:spPr>
        <p:txBody>
          <a:bodyPr/>
          <a:lstStyle/>
          <a:p>
            <a:pPr algn="ctr"/>
            <a:r>
              <a:rPr lang="en-GB" dirty="0"/>
              <a:t>The portal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E147B-D195-D340-86C4-E31AE98A6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87" y="661334"/>
            <a:ext cx="5261306" cy="40805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4253B7-CE44-4510-C161-B084533EEA50}"/>
              </a:ext>
            </a:extLst>
          </p:cNvPr>
          <p:cNvSpPr/>
          <p:nvPr/>
        </p:nvSpPr>
        <p:spPr>
          <a:xfrm>
            <a:off x="5743972" y="854317"/>
            <a:ext cx="1663592" cy="1847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61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B4F-D791-244A-9ADB-5FF35112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Forum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5C63BCA-C29E-173E-8E6D-E85EBC05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682912"/>
            <a:ext cx="6973453" cy="4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data overview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459AB8-B4AB-7244-8322-8582FC2D0746}"/>
              </a:ext>
            </a:extLst>
          </p:cNvPr>
          <p:cNvSpPr txBox="1">
            <a:spLocks/>
          </p:cNvSpPr>
          <p:nvPr/>
        </p:nvSpPr>
        <p:spPr>
          <a:xfrm>
            <a:off x="1122218" y="656411"/>
            <a:ext cx="7938237" cy="1569450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More than 5000 days worth of data available in the past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Limited data availability in 2023 </a:t>
            </a:r>
            <a:endParaRPr lang="en-NL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kern="0" dirty="0"/>
          </a:p>
          <a:p>
            <a:endParaRPr lang="en-NL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9FE62-A184-A0FE-5597-B050F6D1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"/>
          <a:stretch/>
        </p:blipFill>
        <p:spPr>
          <a:xfrm>
            <a:off x="1191490" y="2323305"/>
            <a:ext cx="7292165" cy="22840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148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processing versioning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459AB8-B4AB-7244-8322-8582FC2D0746}"/>
              </a:ext>
            </a:extLst>
          </p:cNvPr>
          <p:cNvSpPr txBox="1">
            <a:spLocks/>
          </p:cNvSpPr>
          <p:nvPr/>
        </p:nvSpPr>
        <p:spPr>
          <a:xfrm>
            <a:off x="1021527" y="656411"/>
            <a:ext cx="8020873" cy="2151392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Two full</a:t>
            </a:r>
            <a:r>
              <a:rPr lang="en-NL" sz="1800" kern="0" dirty="0"/>
              <a:t> reprocessing of archive since RadCalNet portal opening in 2018: 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Collection 2020</a:t>
            </a:r>
          </a:p>
          <a:p>
            <a:pPr marL="1095375" lvl="1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Collection 2022 released on 22 April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1800" kern="0" dirty="0"/>
              <a:t>Partial reprocessing planned this year: Collection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800" kern="0" dirty="0"/>
          </a:p>
          <a:p>
            <a:endParaRPr lang="en-NL" sz="1800" kern="0" dirty="0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B305D71E-6D95-95F4-8668-91F63EA3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3083339"/>
            <a:ext cx="7771718" cy="1403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134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started not so well: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459AB8-B4AB-7244-8322-8582FC2D0746}"/>
              </a:ext>
            </a:extLst>
          </p:cNvPr>
          <p:cNvSpPr txBox="1">
            <a:spLocks/>
          </p:cNvSpPr>
          <p:nvPr/>
        </p:nvSpPr>
        <p:spPr>
          <a:xfrm>
            <a:off x="1122218" y="656411"/>
            <a:ext cx="7938237" cy="3980244"/>
          </a:xfrm>
          <a:prstGeom prst="rect">
            <a:avLst/>
          </a:prstGeom>
        </p:spPr>
        <p:txBody>
          <a:bodyPr/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Limited </a:t>
            </a:r>
            <a:r>
              <a:rPr lang="en-NL" kern="0" dirty="0"/>
              <a:t>amount of data due to poor weather condition in first quarter at </a:t>
            </a:r>
            <a:r>
              <a:rPr lang="en-NL" u="sng" kern="0" dirty="0"/>
              <a:t>Railroad Valley Playa and Baotou</a:t>
            </a:r>
            <a:r>
              <a:rPr lang="en-NL" kern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kern="0" dirty="0"/>
              <a:t>Several issues w</a:t>
            </a:r>
            <a:r>
              <a:rPr lang="en-GB" kern="0" dirty="0"/>
              <a:t>it</a:t>
            </a:r>
            <a:r>
              <a:rPr lang="en-NL" kern="0" dirty="0"/>
              <a:t>h the data processing and calibration were identified for the </a:t>
            </a:r>
            <a:r>
              <a:rPr lang="en-NL" u="sng" kern="0" dirty="0"/>
              <a:t>La Crau and Gobabeb </a:t>
            </a:r>
            <a:r>
              <a:rPr lang="en-NL" kern="0" dirty="0"/>
              <a:t>sites and leading to a) an interruption of the processing since mid-March 2023 and b) a reduction of good data in 2022. D</a:t>
            </a:r>
            <a:r>
              <a:rPr lang="en-GB" kern="0" dirty="0"/>
              <a:t>a</a:t>
            </a:r>
            <a:r>
              <a:rPr lang="en-NL" kern="0" dirty="0"/>
              <a:t>ta are now reprocessed and will be made available with Collection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kern="0" dirty="0"/>
              <a:t>Minor data quality issues were also identified for historical Baotou data leading to reprocessing of t</a:t>
            </a:r>
            <a:r>
              <a:rPr lang="en-GB" kern="0" dirty="0"/>
              <a:t>he</a:t>
            </a:r>
            <a:r>
              <a:rPr lang="en-NL" kern="0" dirty="0"/>
              <a:t> surface reflectance / atmospheric measurements and their associated uncertainties. These reprocessed data will be provided with Collection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kern="0" dirty="0"/>
              <a:t>Collection 2023 is </a:t>
            </a:r>
            <a:r>
              <a:rPr lang="en-US" kern="0" dirty="0"/>
              <a:t>expected to be released around summer and should be followed by normalization of the </a:t>
            </a:r>
            <a:r>
              <a:rPr lang="en-US" kern="0" dirty="0" err="1"/>
              <a:t>RadCalNet</a:t>
            </a:r>
            <a:r>
              <a:rPr lang="en-US" kern="0" dirty="0"/>
              <a:t> data throughput.</a:t>
            </a:r>
            <a:endParaRPr lang="en-NL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kern="0" dirty="0"/>
          </a:p>
          <a:p>
            <a:endParaRPr lang="en-NL" kern="0" dirty="0"/>
          </a:p>
        </p:txBody>
      </p:sp>
    </p:spTree>
    <p:extLst>
      <p:ext uri="{BB962C8B-B14F-4D97-AF65-F5344CB8AC3E}">
        <p14:creationId xmlns:p14="http://schemas.microsoft.com/office/powerpoint/2010/main" val="3104548886"/>
      </p:ext>
    </p:extLst>
  </p:cSld>
  <p:clrMapOvr>
    <a:masterClrMapping/>
  </p:clrMapOvr>
</p:sld>
</file>

<file path=ppt/theme/theme1.xml><?xml version="1.0" encoding="utf-8"?>
<a:theme xmlns:a="http://schemas.openxmlformats.org/drawingml/2006/main" name="20190710 Sentinel-1 Templat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2760952-b3bb-408f-ace6-eb1e07642b86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20190710 Sentinel-1 Template.potx</Template>
  <TotalTime>6012</TotalTime>
  <Words>1104</Words>
  <Application>Microsoft Macintosh PowerPoint</Application>
  <PresentationFormat>On-screen Show (16:9)</PresentationFormat>
  <Paragraphs>164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Verdana</vt:lpstr>
      <vt:lpstr>Wingdings</vt:lpstr>
      <vt:lpstr>20190710 Sentinel-1 Template</vt:lpstr>
      <vt:lpstr>WGCV-52 The Radiometric Calibration Network: RadCalNet</vt:lpstr>
      <vt:lpstr>What is RadCalNet?</vt:lpstr>
      <vt:lpstr>The RadCalNet sites</vt:lpstr>
      <vt:lpstr>The RadCalNet processing</vt:lpstr>
      <vt:lpstr>The portal</vt:lpstr>
      <vt:lpstr>Forum</vt:lpstr>
      <vt:lpstr>RadCalNet data overview</vt:lpstr>
      <vt:lpstr>Overview of the processing versioning</vt:lpstr>
      <vt:lpstr>2023 started not so well:</vt:lpstr>
      <vt:lpstr>Comparison of Sentinel 2A to RadCalNet TOA at Railroad Valley Playa over the full archive</vt:lpstr>
      <vt:lpstr>Site Intercomparison S2A – 5 sites spectral synthesis</vt:lpstr>
      <vt:lpstr>Mean relative uncertainties BOA/TOA at each sites average over full archive of data</vt:lpstr>
      <vt:lpstr>Users</vt:lpstr>
      <vt:lpstr>Users</vt:lpstr>
      <vt:lpstr>First RadCalNet user workshop (9 – June 2021)</vt:lpstr>
      <vt:lpstr>First RadCalNet user workshop (9 – June 2021)</vt:lpstr>
      <vt:lpstr>Acceptance process for new sites</vt:lpstr>
      <vt:lpstr>Acceptance process for new sites</vt:lpstr>
      <vt:lpstr>New Sites Status</vt:lpstr>
      <vt:lpstr>Golmud </vt:lpstr>
      <vt:lpstr>PowerPoint Presentation</vt:lpstr>
      <vt:lpstr>PowerPoint Presentation</vt:lpstr>
      <vt:lpstr>Outlook</vt:lpstr>
      <vt:lpstr>Conclusion</vt:lpstr>
      <vt:lpstr>Partners</vt:lpstr>
      <vt:lpstr>Thank you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Marc Bouvet</cp:lastModifiedBy>
  <cp:revision>680</cp:revision>
  <cp:lastPrinted>2008-08-26T16:26:23Z</cp:lastPrinted>
  <dcterms:created xsi:type="dcterms:W3CDTF">2009-03-03T09:28:14Z</dcterms:created>
  <dcterms:modified xsi:type="dcterms:W3CDTF">2023-06-08T12:34:06Z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MSIP_Label_3976fa30-1907-4356-8241-62ea5e1c0256_Enabled">
    <vt:lpwstr>true</vt:lpwstr>
  </property>
  <property fmtid="{D5CDD505-2E9C-101B-9397-08002B2CF9AE}" pid="30" name="MSIP_Label_3976fa30-1907-4356-8241-62ea5e1c0256_SetDate">
    <vt:lpwstr>2022-11-03T15:54:43Z</vt:lpwstr>
  </property>
  <property fmtid="{D5CDD505-2E9C-101B-9397-08002B2CF9AE}" pid="31" name="MSIP_Label_3976fa30-1907-4356-8241-62ea5e1c0256_Method">
    <vt:lpwstr>Standard</vt:lpwstr>
  </property>
  <property fmtid="{D5CDD505-2E9C-101B-9397-08002B2CF9AE}" pid="32" name="MSIP_Label_3976fa30-1907-4356-8241-62ea5e1c0256_Name">
    <vt:lpwstr>ESA UNCLASSIFIED – For ESA Official Use Only</vt:lpwstr>
  </property>
  <property fmtid="{D5CDD505-2E9C-101B-9397-08002B2CF9AE}" pid="33" name="MSIP_Label_3976fa30-1907-4356-8241-62ea5e1c0256_SiteId">
    <vt:lpwstr>9a5cacd0-2bef-4dd7-ac5c-7ebe1f54f495</vt:lpwstr>
  </property>
  <property fmtid="{D5CDD505-2E9C-101B-9397-08002B2CF9AE}" pid="34" name="MSIP_Label_3976fa30-1907-4356-8241-62ea5e1c0256_ActionId">
    <vt:lpwstr>bf836e45-e037-4314-9887-c56cf3c27e6e</vt:lpwstr>
  </property>
  <property fmtid="{D5CDD505-2E9C-101B-9397-08002B2CF9AE}" pid="35" name="MSIP_Label_3976fa30-1907-4356-8241-62ea5e1c0256_ContentBits">
    <vt:lpwstr>0</vt:lpwstr>
  </property>
</Properties>
</file>