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4"/>
  </p:sldMasterIdLst>
  <p:notesMasterIdLst>
    <p:notesMasterId r:id="rId9"/>
  </p:notesMasterIdLst>
  <p:sldIdLst>
    <p:sldId id="325" r:id="rId5"/>
    <p:sldId id="398" r:id="rId6"/>
    <p:sldId id="397" r:id="rId7"/>
    <p:sldId id="37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AD01D2-4945-463B-88B6-69C311DE0000}" type="datetimeFigureOut">
              <a:rPr lang="en-US" smtClean="0"/>
              <a:t>6/5/2023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3B59F9-CE0D-43AE-BC9E-A8CCDB487FE0}" type="slidenum">
              <a:rPr lang="en-US" smtClean="0"/>
              <a:t>‹#›</a:t>
            </a:fld>
            <a:endParaRPr lang="en-US"/>
          </a:p>
        </p:txBody>
      </p:sp>
    </p:spTree>
    <p:extLst>
      <p:ext uri="{BB962C8B-B14F-4D97-AF65-F5344CB8AC3E}">
        <p14:creationId xmlns:p14="http://schemas.microsoft.com/office/powerpoint/2010/main" val="937263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981056-286D-4ABA-A379-54EE14EAB73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1FBDDB2-84B7-4C20-B66A-D7350C18F4E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7" name="Date Placeholder 6">
            <a:extLst>
              <a:ext uri="{FF2B5EF4-FFF2-40B4-BE49-F238E27FC236}">
                <a16:creationId xmlns:a16="http://schemas.microsoft.com/office/drawing/2014/main" id="{D1B2B8FE-5E10-4A45-91AF-76C8153275C2}"/>
              </a:ext>
            </a:extLst>
          </p:cNvPr>
          <p:cNvSpPr>
            <a:spLocks noGrp="1"/>
          </p:cNvSpPr>
          <p:nvPr>
            <p:ph type="dt" sz="half" idx="10"/>
          </p:nvPr>
        </p:nvSpPr>
        <p:spPr/>
        <p:txBody>
          <a:bodyPr/>
          <a:lstStyle/>
          <a:p>
            <a:fld id="{A739A921-081C-49C3-B4FF-CC42F55564CE}" type="datetime1">
              <a:rPr lang="en-US" smtClean="0"/>
              <a:t>6/5/2023</a:t>
            </a:fld>
            <a:endParaRPr lang="en-US"/>
          </a:p>
        </p:txBody>
      </p:sp>
      <p:sp>
        <p:nvSpPr>
          <p:cNvPr id="8" name="Footer Placeholder 7">
            <a:extLst>
              <a:ext uri="{FF2B5EF4-FFF2-40B4-BE49-F238E27FC236}">
                <a16:creationId xmlns:a16="http://schemas.microsoft.com/office/drawing/2014/main" id="{DFA708AE-A90F-405A-9140-68E43E915FEA}"/>
              </a:ext>
            </a:extLst>
          </p:cNvPr>
          <p:cNvSpPr>
            <a:spLocks noGrp="1"/>
          </p:cNvSpPr>
          <p:nvPr>
            <p:ph type="ftr" sz="quarter" idx="11"/>
          </p:nvPr>
        </p:nvSpPr>
        <p:spPr/>
        <p:txBody>
          <a:bodyPr/>
          <a:lstStyle/>
          <a:p>
            <a:r>
              <a:rPr lang="en-US"/>
              <a:t>JACIE 2022</a:t>
            </a:r>
          </a:p>
        </p:txBody>
      </p:sp>
      <p:sp>
        <p:nvSpPr>
          <p:cNvPr id="9" name="Slide Number Placeholder 8">
            <a:extLst>
              <a:ext uri="{FF2B5EF4-FFF2-40B4-BE49-F238E27FC236}">
                <a16:creationId xmlns:a16="http://schemas.microsoft.com/office/drawing/2014/main" id="{E6FCB2A4-C560-4A07-8D4D-29AE2CEB8666}"/>
              </a:ext>
            </a:extLst>
          </p:cNvPr>
          <p:cNvSpPr>
            <a:spLocks noGrp="1"/>
          </p:cNvSpPr>
          <p:nvPr>
            <p:ph type="sldNum" sz="quarter" idx="12"/>
          </p:nvPr>
        </p:nvSpPr>
        <p:spPr/>
        <p:txBody>
          <a:bodyPr/>
          <a:lstStyle/>
          <a:p>
            <a:fld id="{3E44CB00-E4F6-48CE-AC7A-61ADF193B0FF}" type="slidenum">
              <a:rPr lang="en-US" smtClean="0"/>
              <a:pPr/>
              <a:t>‹#›</a:t>
            </a:fld>
            <a:endParaRPr lang="en-US"/>
          </a:p>
        </p:txBody>
      </p:sp>
    </p:spTree>
    <p:extLst>
      <p:ext uri="{BB962C8B-B14F-4D97-AF65-F5344CB8AC3E}">
        <p14:creationId xmlns:p14="http://schemas.microsoft.com/office/powerpoint/2010/main" val="4066497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70D96-2CCB-4AB2-B395-5F2C641B6A6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28961A8-F735-4FBD-94CE-49597F7A6FC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5F8CD0-6CC4-4B97-B650-7BB6B143E99A}"/>
              </a:ext>
            </a:extLst>
          </p:cNvPr>
          <p:cNvSpPr>
            <a:spLocks noGrp="1"/>
          </p:cNvSpPr>
          <p:nvPr>
            <p:ph type="dt" sz="half" idx="10"/>
          </p:nvPr>
        </p:nvSpPr>
        <p:spPr/>
        <p:txBody>
          <a:bodyPr/>
          <a:lstStyle/>
          <a:p>
            <a:fld id="{01B9EE51-FB65-4B79-9C4D-2DB26365F5D4}" type="datetime1">
              <a:rPr lang="en-US" smtClean="0"/>
              <a:t>6/5/2023</a:t>
            </a:fld>
            <a:endParaRPr lang="en-US"/>
          </a:p>
        </p:txBody>
      </p:sp>
      <p:sp>
        <p:nvSpPr>
          <p:cNvPr id="5" name="Footer Placeholder 4">
            <a:extLst>
              <a:ext uri="{FF2B5EF4-FFF2-40B4-BE49-F238E27FC236}">
                <a16:creationId xmlns:a16="http://schemas.microsoft.com/office/drawing/2014/main" id="{5AF46059-9A11-4D79-817B-CDA7F28779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079AF8-C7FE-4F37-A9C9-285D4BA57317}"/>
              </a:ext>
            </a:extLst>
          </p:cNvPr>
          <p:cNvSpPr>
            <a:spLocks noGrp="1"/>
          </p:cNvSpPr>
          <p:nvPr>
            <p:ph type="sldNum" sz="quarter" idx="12"/>
          </p:nvPr>
        </p:nvSpPr>
        <p:spPr/>
        <p:txBody>
          <a:bodyPr/>
          <a:lstStyle/>
          <a:p>
            <a:fld id="{71880EC1-7AD5-4F85-9B6B-E70EE2C0EDCF}" type="slidenum">
              <a:rPr lang="en-US" smtClean="0"/>
              <a:t>‹#›</a:t>
            </a:fld>
            <a:endParaRPr lang="en-US"/>
          </a:p>
        </p:txBody>
      </p:sp>
    </p:spTree>
    <p:extLst>
      <p:ext uri="{BB962C8B-B14F-4D97-AF65-F5344CB8AC3E}">
        <p14:creationId xmlns:p14="http://schemas.microsoft.com/office/powerpoint/2010/main" val="1980723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5C7F51-6CA5-4377-8EBC-BF3D8FEC10E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434487E-7066-4EE7-B1B4-EBB963819B8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4952C2-D161-4917-A81D-D50F2E282D0B}"/>
              </a:ext>
            </a:extLst>
          </p:cNvPr>
          <p:cNvSpPr>
            <a:spLocks noGrp="1"/>
          </p:cNvSpPr>
          <p:nvPr>
            <p:ph type="dt" sz="half" idx="10"/>
          </p:nvPr>
        </p:nvSpPr>
        <p:spPr/>
        <p:txBody>
          <a:bodyPr/>
          <a:lstStyle/>
          <a:p>
            <a:fld id="{7C5928D0-137B-4AB8-8201-260226FBBD52}" type="datetime1">
              <a:rPr lang="en-US" smtClean="0"/>
              <a:t>6/5/2023</a:t>
            </a:fld>
            <a:endParaRPr lang="en-US"/>
          </a:p>
        </p:txBody>
      </p:sp>
      <p:sp>
        <p:nvSpPr>
          <p:cNvPr id="5" name="Footer Placeholder 4">
            <a:extLst>
              <a:ext uri="{FF2B5EF4-FFF2-40B4-BE49-F238E27FC236}">
                <a16:creationId xmlns:a16="http://schemas.microsoft.com/office/drawing/2014/main" id="{D8927155-5F86-45B9-9C59-29F8063DF2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47C544-8215-48E7-BE70-65A340C4E536}"/>
              </a:ext>
            </a:extLst>
          </p:cNvPr>
          <p:cNvSpPr>
            <a:spLocks noGrp="1"/>
          </p:cNvSpPr>
          <p:nvPr>
            <p:ph type="sldNum" sz="quarter" idx="12"/>
          </p:nvPr>
        </p:nvSpPr>
        <p:spPr/>
        <p:txBody>
          <a:bodyPr/>
          <a:lstStyle/>
          <a:p>
            <a:fld id="{71880EC1-7AD5-4F85-9B6B-E70EE2C0EDCF}" type="slidenum">
              <a:rPr lang="en-US" smtClean="0"/>
              <a:t>‹#›</a:t>
            </a:fld>
            <a:endParaRPr lang="en-US"/>
          </a:p>
        </p:txBody>
      </p:sp>
    </p:spTree>
    <p:extLst>
      <p:ext uri="{BB962C8B-B14F-4D97-AF65-F5344CB8AC3E}">
        <p14:creationId xmlns:p14="http://schemas.microsoft.com/office/powerpoint/2010/main" val="747480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B9EDFD-EF9C-41E8-A49B-C0115508CE2C}"/>
              </a:ext>
            </a:extLst>
          </p:cNvPr>
          <p:cNvSpPr>
            <a:spLocks noGrp="1"/>
          </p:cNvSpPr>
          <p:nvPr>
            <p:ph type="title"/>
          </p:nvPr>
        </p:nvSpPr>
        <p:spPr>
          <a:xfrm>
            <a:off x="838200" y="507637"/>
            <a:ext cx="10515600" cy="706293"/>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3" name="Content Placeholder 2">
            <a:extLst>
              <a:ext uri="{FF2B5EF4-FFF2-40B4-BE49-F238E27FC236}">
                <a16:creationId xmlns:a16="http://schemas.microsoft.com/office/drawing/2014/main" id="{06AE8B8B-5C7A-489D-A7BA-6F8D993A5ADC}"/>
              </a:ext>
            </a:extLst>
          </p:cNvPr>
          <p:cNvSpPr>
            <a:spLocks noGrp="1"/>
          </p:cNvSpPr>
          <p:nvPr>
            <p:ph idx="1"/>
          </p:nvPr>
        </p:nvSpPr>
        <p:spPr>
          <a:xfrm>
            <a:off x="838200" y="1431636"/>
            <a:ext cx="10515600" cy="477303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B65F19-F5F3-487E-98B6-6828DDC63719}"/>
              </a:ext>
            </a:extLst>
          </p:cNvPr>
          <p:cNvSpPr>
            <a:spLocks noGrp="1"/>
          </p:cNvSpPr>
          <p:nvPr>
            <p:ph type="dt" sz="half" idx="10"/>
          </p:nvPr>
        </p:nvSpPr>
        <p:spPr/>
        <p:txBody>
          <a:bodyPr/>
          <a:lstStyle/>
          <a:p>
            <a:fld id="{574AF8D6-D9CD-4C2D-9785-A5CC731E401A}" type="datetime1">
              <a:rPr lang="en-US" smtClean="0"/>
              <a:t>6/5/2023</a:t>
            </a:fld>
            <a:endParaRPr lang="en-US"/>
          </a:p>
        </p:txBody>
      </p:sp>
      <p:sp>
        <p:nvSpPr>
          <p:cNvPr id="5" name="Footer Placeholder 4">
            <a:extLst>
              <a:ext uri="{FF2B5EF4-FFF2-40B4-BE49-F238E27FC236}">
                <a16:creationId xmlns:a16="http://schemas.microsoft.com/office/drawing/2014/main" id="{36945FB7-8995-4B58-B984-8C4A438A53A2}"/>
              </a:ext>
            </a:extLst>
          </p:cNvPr>
          <p:cNvSpPr>
            <a:spLocks noGrp="1"/>
          </p:cNvSpPr>
          <p:nvPr>
            <p:ph type="ftr" sz="quarter" idx="11"/>
          </p:nvPr>
        </p:nvSpPr>
        <p:spPr>
          <a:xfrm>
            <a:off x="4038600" y="6310312"/>
            <a:ext cx="4114800" cy="365125"/>
          </a:xfrm>
        </p:spPr>
        <p:txBody>
          <a:bodyPr/>
          <a:lstStyle/>
          <a:p>
            <a:r>
              <a:rPr lang="en-US"/>
              <a:t>JACIE 2022</a:t>
            </a:r>
          </a:p>
        </p:txBody>
      </p:sp>
      <p:sp>
        <p:nvSpPr>
          <p:cNvPr id="6" name="Slide Number Placeholder 5">
            <a:extLst>
              <a:ext uri="{FF2B5EF4-FFF2-40B4-BE49-F238E27FC236}">
                <a16:creationId xmlns:a16="http://schemas.microsoft.com/office/drawing/2014/main" id="{12E78D4D-F566-4B99-BD74-B551CF015C9E}"/>
              </a:ext>
            </a:extLst>
          </p:cNvPr>
          <p:cNvSpPr>
            <a:spLocks noGrp="1"/>
          </p:cNvSpPr>
          <p:nvPr>
            <p:ph type="sldNum" sz="quarter" idx="12"/>
          </p:nvPr>
        </p:nvSpPr>
        <p:spPr/>
        <p:txBody>
          <a:bodyPr/>
          <a:lstStyle>
            <a:lvl1pPr>
              <a:defRPr/>
            </a:lvl1pPr>
          </a:lstStyle>
          <a:p>
            <a:fld id="{9855CD9A-02C1-4012-AE15-E98C59BDCB16}" type="slidenum">
              <a:rPr lang="en-US" smtClean="0"/>
              <a:pPr/>
              <a:t>‹#›</a:t>
            </a:fld>
            <a:endParaRPr lang="en-US"/>
          </a:p>
        </p:txBody>
      </p:sp>
    </p:spTree>
    <p:extLst>
      <p:ext uri="{BB962C8B-B14F-4D97-AF65-F5344CB8AC3E}">
        <p14:creationId xmlns:p14="http://schemas.microsoft.com/office/powerpoint/2010/main" val="243265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16626-FB1B-487B-A0E8-C097EFE0E69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F2C4739-ADE8-4785-A127-F5C82E42C23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B795AF6-BA8C-4D77-B459-19E72438A7C9}"/>
              </a:ext>
            </a:extLst>
          </p:cNvPr>
          <p:cNvSpPr>
            <a:spLocks noGrp="1"/>
          </p:cNvSpPr>
          <p:nvPr>
            <p:ph type="dt" sz="half" idx="10"/>
          </p:nvPr>
        </p:nvSpPr>
        <p:spPr/>
        <p:txBody>
          <a:bodyPr/>
          <a:lstStyle/>
          <a:p>
            <a:fld id="{3D778BEB-721A-4C23-A835-4B9A22C46A64}" type="datetime1">
              <a:rPr lang="en-US" smtClean="0"/>
              <a:t>6/5/2023</a:t>
            </a:fld>
            <a:endParaRPr lang="en-US"/>
          </a:p>
        </p:txBody>
      </p:sp>
      <p:sp>
        <p:nvSpPr>
          <p:cNvPr id="5" name="Footer Placeholder 4">
            <a:extLst>
              <a:ext uri="{FF2B5EF4-FFF2-40B4-BE49-F238E27FC236}">
                <a16:creationId xmlns:a16="http://schemas.microsoft.com/office/drawing/2014/main" id="{2B80B602-C41C-473D-8CC3-B97BE57334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145D5F-670B-4E36-9F31-1FD3FF7E50BE}"/>
              </a:ext>
            </a:extLst>
          </p:cNvPr>
          <p:cNvSpPr>
            <a:spLocks noGrp="1"/>
          </p:cNvSpPr>
          <p:nvPr>
            <p:ph type="sldNum" sz="quarter" idx="12"/>
          </p:nvPr>
        </p:nvSpPr>
        <p:spPr/>
        <p:txBody>
          <a:bodyPr/>
          <a:lstStyle/>
          <a:p>
            <a:fld id="{71880EC1-7AD5-4F85-9B6B-E70EE2C0EDCF}" type="slidenum">
              <a:rPr lang="en-US" smtClean="0"/>
              <a:t>‹#›</a:t>
            </a:fld>
            <a:endParaRPr lang="en-US"/>
          </a:p>
        </p:txBody>
      </p:sp>
    </p:spTree>
    <p:extLst>
      <p:ext uri="{BB962C8B-B14F-4D97-AF65-F5344CB8AC3E}">
        <p14:creationId xmlns:p14="http://schemas.microsoft.com/office/powerpoint/2010/main" val="4289705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FE74B-6E78-4672-9A88-9782F4133D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F21BC8C-7DA1-40A0-9C36-C5D2FED4F3E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857A040-55A8-4C87-B65A-BC80AC80284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496DA1E-0D7F-4573-B87B-69087AD47F8E}"/>
              </a:ext>
            </a:extLst>
          </p:cNvPr>
          <p:cNvSpPr>
            <a:spLocks noGrp="1"/>
          </p:cNvSpPr>
          <p:nvPr>
            <p:ph type="dt" sz="half" idx="10"/>
          </p:nvPr>
        </p:nvSpPr>
        <p:spPr/>
        <p:txBody>
          <a:bodyPr/>
          <a:lstStyle/>
          <a:p>
            <a:fld id="{CCE1342C-48FB-4BAC-8B75-00657E9AB90D}" type="datetime1">
              <a:rPr lang="en-US" smtClean="0"/>
              <a:t>6/5/2023</a:t>
            </a:fld>
            <a:endParaRPr lang="en-US"/>
          </a:p>
        </p:txBody>
      </p:sp>
      <p:sp>
        <p:nvSpPr>
          <p:cNvPr id="6" name="Footer Placeholder 5">
            <a:extLst>
              <a:ext uri="{FF2B5EF4-FFF2-40B4-BE49-F238E27FC236}">
                <a16:creationId xmlns:a16="http://schemas.microsoft.com/office/drawing/2014/main" id="{0BF9285D-7965-4F3D-AC4C-B6E6496D3E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EC477AE-838D-44F6-A3E5-CCC28141354F}"/>
              </a:ext>
            </a:extLst>
          </p:cNvPr>
          <p:cNvSpPr>
            <a:spLocks noGrp="1"/>
          </p:cNvSpPr>
          <p:nvPr>
            <p:ph type="sldNum" sz="quarter" idx="12"/>
          </p:nvPr>
        </p:nvSpPr>
        <p:spPr/>
        <p:txBody>
          <a:bodyPr/>
          <a:lstStyle/>
          <a:p>
            <a:fld id="{71880EC1-7AD5-4F85-9B6B-E70EE2C0EDCF}" type="slidenum">
              <a:rPr lang="en-US" smtClean="0"/>
              <a:t>‹#›</a:t>
            </a:fld>
            <a:endParaRPr lang="en-US"/>
          </a:p>
        </p:txBody>
      </p:sp>
    </p:spTree>
    <p:extLst>
      <p:ext uri="{BB962C8B-B14F-4D97-AF65-F5344CB8AC3E}">
        <p14:creationId xmlns:p14="http://schemas.microsoft.com/office/powerpoint/2010/main" val="2331403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F22DF-8840-4A90-A183-A7D97761160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0F4115C-2F68-459F-B421-7DB8E15CE68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C4E69C0-36CC-4529-9D8F-659D4700ED3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9A83469-2E77-4AE0-8D5F-753DCD57A4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F650C9C-52AF-4542-8E3D-AA6A7A713D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CF556AA-16D7-4C02-89C8-831F62230F34}"/>
              </a:ext>
            </a:extLst>
          </p:cNvPr>
          <p:cNvSpPr>
            <a:spLocks noGrp="1"/>
          </p:cNvSpPr>
          <p:nvPr>
            <p:ph type="dt" sz="half" idx="10"/>
          </p:nvPr>
        </p:nvSpPr>
        <p:spPr/>
        <p:txBody>
          <a:bodyPr/>
          <a:lstStyle/>
          <a:p>
            <a:fld id="{7BBE0D9F-9F33-4C33-A102-0BD56A11978B}" type="datetime1">
              <a:rPr lang="en-US" smtClean="0"/>
              <a:t>6/5/2023</a:t>
            </a:fld>
            <a:endParaRPr lang="en-US"/>
          </a:p>
        </p:txBody>
      </p:sp>
      <p:sp>
        <p:nvSpPr>
          <p:cNvPr id="8" name="Footer Placeholder 7">
            <a:extLst>
              <a:ext uri="{FF2B5EF4-FFF2-40B4-BE49-F238E27FC236}">
                <a16:creationId xmlns:a16="http://schemas.microsoft.com/office/drawing/2014/main" id="{71F1E47F-3D41-4204-9DB2-73423260CDC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B4AFE42-AEA8-4A44-BBA3-B948F8AFC617}"/>
              </a:ext>
            </a:extLst>
          </p:cNvPr>
          <p:cNvSpPr>
            <a:spLocks noGrp="1"/>
          </p:cNvSpPr>
          <p:nvPr>
            <p:ph type="sldNum" sz="quarter" idx="12"/>
          </p:nvPr>
        </p:nvSpPr>
        <p:spPr/>
        <p:txBody>
          <a:bodyPr/>
          <a:lstStyle/>
          <a:p>
            <a:fld id="{71880EC1-7AD5-4F85-9B6B-E70EE2C0EDCF}" type="slidenum">
              <a:rPr lang="en-US" smtClean="0"/>
              <a:t>‹#›</a:t>
            </a:fld>
            <a:endParaRPr lang="en-US"/>
          </a:p>
        </p:txBody>
      </p:sp>
    </p:spTree>
    <p:extLst>
      <p:ext uri="{BB962C8B-B14F-4D97-AF65-F5344CB8AC3E}">
        <p14:creationId xmlns:p14="http://schemas.microsoft.com/office/powerpoint/2010/main" val="257172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D81A3-F4BA-428C-8BBE-8A815FEACF7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165BB53-0532-49C8-82D5-50106F514B78}"/>
              </a:ext>
            </a:extLst>
          </p:cNvPr>
          <p:cNvSpPr>
            <a:spLocks noGrp="1"/>
          </p:cNvSpPr>
          <p:nvPr>
            <p:ph type="dt" sz="half" idx="10"/>
          </p:nvPr>
        </p:nvSpPr>
        <p:spPr/>
        <p:txBody>
          <a:bodyPr/>
          <a:lstStyle/>
          <a:p>
            <a:fld id="{5C516545-50C2-417D-8C3A-8072CF176DE5}" type="datetime1">
              <a:rPr lang="en-US" smtClean="0"/>
              <a:t>6/5/2023</a:t>
            </a:fld>
            <a:endParaRPr lang="en-US"/>
          </a:p>
        </p:txBody>
      </p:sp>
      <p:sp>
        <p:nvSpPr>
          <p:cNvPr id="4" name="Footer Placeholder 3">
            <a:extLst>
              <a:ext uri="{FF2B5EF4-FFF2-40B4-BE49-F238E27FC236}">
                <a16:creationId xmlns:a16="http://schemas.microsoft.com/office/drawing/2014/main" id="{79EB56F3-C77C-42D6-8D90-C39CB43643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B7103B1-EF23-4B44-818F-9FB8A72C3CBA}"/>
              </a:ext>
            </a:extLst>
          </p:cNvPr>
          <p:cNvSpPr>
            <a:spLocks noGrp="1"/>
          </p:cNvSpPr>
          <p:nvPr>
            <p:ph type="sldNum" sz="quarter" idx="12"/>
          </p:nvPr>
        </p:nvSpPr>
        <p:spPr/>
        <p:txBody>
          <a:bodyPr/>
          <a:lstStyle/>
          <a:p>
            <a:fld id="{71880EC1-7AD5-4F85-9B6B-E70EE2C0EDCF}" type="slidenum">
              <a:rPr lang="en-US" smtClean="0"/>
              <a:t>‹#›</a:t>
            </a:fld>
            <a:endParaRPr lang="en-US"/>
          </a:p>
        </p:txBody>
      </p:sp>
    </p:spTree>
    <p:extLst>
      <p:ext uri="{BB962C8B-B14F-4D97-AF65-F5344CB8AC3E}">
        <p14:creationId xmlns:p14="http://schemas.microsoft.com/office/powerpoint/2010/main" val="4131800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2F5A092-9495-4C35-A17C-8603D337D134}"/>
              </a:ext>
            </a:extLst>
          </p:cNvPr>
          <p:cNvSpPr>
            <a:spLocks noGrp="1"/>
          </p:cNvSpPr>
          <p:nvPr>
            <p:ph type="dt" sz="half" idx="10"/>
          </p:nvPr>
        </p:nvSpPr>
        <p:spPr/>
        <p:txBody>
          <a:bodyPr/>
          <a:lstStyle/>
          <a:p>
            <a:fld id="{A7E56126-3026-4374-B0D0-9F350198C330}" type="datetime1">
              <a:rPr lang="en-US" smtClean="0"/>
              <a:t>6/5/2023</a:t>
            </a:fld>
            <a:endParaRPr lang="en-US"/>
          </a:p>
        </p:txBody>
      </p:sp>
      <p:sp>
        <p:nvSpPr>
          <p:cNvPr id="3" name="Footer Placeholder 2">
            <a:extLst>
              <a:ext uri="{FF2B5EF4-FFF2-40B4-BE49-F238E27FC236}">
                <a16:creationId xmlns:a16="http://schemas.microsoft.com/office/drawing/2014/main" id="{6F049263-D935-4DAF-AFDC-CD840487944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B809BCF-36F4-4290-A589-43F08D9A56A8}"/>
              </a:ext>
            </a:extLst>
          </p:cNvPr>
          <p:cNvSpPr>
            <a:spLocks noGrp="1"/>
          </p:cNvSpPr>
          <p:nvPr>
            <p:ph type="sldNum" sz="quarter" idx="12"/>
          </p:nvPr>
        </p:nvSpPr>
        <p:spPr/>
        <p:txBody>
          <a:bodyPr/>
          <a:lstStyle/>
          <a:p>
            <a:fld id="{71880EC1-7AD5-4F85-9B6B-E70EE2C0EDCF}" type="slidenum">
              <a:rPr lang="en-US" smtClean="0"/>
              <a:t>‹#›</a:t>
            </a:fld>
            <a:endParaRPr lang="en-US"/>
          </a:p>
        </p:txBody>
      </p:sp>
    </p:spTree>
    <p:extLst>
      <p:ext uri="{BB962C8B-B14F-4D97-AF65-F5344CB8AC3E}">
        <p14:creationId xmlns:p14="http://schemas.microsoft.com/office/powerpoint/2010/main" val="3647976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0E9C3-C95F-4FE7-A017-947303C75A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4B5B984-0BB5-4CA7-9791-4E8495A91F7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B7170F2-3A02-4E4E-9AEA-AF91217E77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566BB1-A304-4F8C-8E82-6B7F629450B2}"/>
              </a:ext>
            </a:extLst>
          </p:cNvPr>
          <p:cNvSpPr>
            <a:spLocks noGrp="1"/>
          </p:cNvSpPr>
          <p:nvPr>
            <p:ph type="dt" sz="half" idx="10"/>
          </p:nvPr>
        </p:nvSpPr>
        <p:spPr/>
        <p:txBody>
          <a:bodyPr/>
          <a:lstStyle/>
          <a:p>
            <a:fld id="{4A21E4C1-E711-4778-BBE3-BE24E9BFEC0D}" type="datetime1">
              <a:rPr lang="en-US" smtClean="0"/>
              <a:t>6/5/2023</a:t>
            </a:fld>
            <a:endParaRPr lang="en-US"/>
          </a:p>
        </p:txBody>
      </p:sp>
      <p:sp>
        <p:nvSpPr>
          <p:cNvPr id="6" name="Footer Placeholder 5">
            <a:extLst>
              <a:ext uri="{FF2B5EF4-FFF2-40B4-BE49-F238E27FC236}">
                <a16:creationId xmlns:a16="http://schemas.microsoft.com/office/drawing/2014/main" id="{6445BFC0-8472-4C17-ADCB-3CC73C09BD5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90A5E47-5AA6-4694-A301-FE439E2287C7}"/>
              </a:ext>
            </a:extLst>
          </p:cNvPr>
          <p:cNvSpPr>
            <a:spLocks noGrp="1"/>
          </p:cNvSpPr>
          <p:nvPr>
            <p:ph type="sldNum" sz="quarter" idx="12"/>
          </p:nvPr>
        </p:nvSpPr>
        <p:spPr/>
        <p:txBody>
          <a:bodyPr/>
          <a:lstStyle/>
          <a:p>
            <a:fld id="{71880EC1-7AD5-4F85-9B6B-E70EE2C0EDCF}" type="slidenum">
              <a:rPr lang="en-US" smtClean="0"/>
              <a:t>‹#›</a:t>
            </a:fld>
            <a:endParaRPr lang="en-US"/>
          </a:p>
        </p:txBody>
      </p:sp>
    </p:spTree>
    <p:extLst>
      <p:ext uri="{BB962C8B-B14F-4D97-AF65-F5344CB8AC3E}">
        <p14:creationId xmlns:p14="http://schemas.microsoft.com/office/powerpoint/2010/main" val="2471546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1BF77-A617-4D06-A829-E82171267D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41AD7CF-83B3-4BDD-8FB2-78CFAA8286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88BF08C-CD53-40A5-8C58-EB624605FE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F00976-8267-4173-B26A-AE008ECA2996}"/>
              </a:ext>
            </a:extLst>
          </p:cNvPr>
          <p:cNvSpPr>
            <a:spLocks noGrp="1"/>
          </p:cNvSpPr>
          <p:nvPr>
            <p:ph type="dt" sz="half" idx="10"/>
          </p:nvPr>
        </p:nvSpPr>
        <p:spPr/>
        <p:txBody>
          <a:bodyPr/>
          <a:lstStyle/>
          <a:p>
            <a:fld id="{832AEFCB-4FEF-49F6-9A11-BCCF60F3D8CA}" type="datetime1">
              <a:rPr lang="en-US" smtClean="0"/>
              <a:t>6/5/2023</a:t>
            </a:fld>
            <a:endParaRPr lang="en-US"/>
          </a:p>
        </p:txBody>
      </p:sp>
      <p:sp>
        <p:nvSpPr>
          <p:cNvPr id="6" name="Footer Placeholder 5">
            <a:extLst>
              <a:ext uri="{FF2B5EF4-FFF2-40B4-BE49-F238E27FC236}">
                <a16:creationId xmlns:a16="http://schemas.microsoft.com/office/drawing/2014/main" id="{BE45286E-037F-4EE1-A282-FD552C29F1A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26FAB8-F39A-40D4-A859-F2CB0AA84CD8}"/>
              </a:ext>
            </a:extLst>
          </p:cNvPr>
          <p:cNvSpPr>
            <a:spLocks noGrp="1"/>
          </p:cNvSpPr>
          <p:nvPr>
            <p:ph type="sldNum" sz="quarter" idx="12"/>
          </p:nvPr>
        </p:nvSpPr>
        <p:spPr/>
        <p:txBody>
          <a:bodyPr/>
          <a:lstStyle/>
          <a:p>
            <a:fld id="{71880EC1-7AD5-4F85-9B6B-E70EE2C0EDCF}" type="slidenum">
              <a:rPr lang="en-US" smtClean="0"/>
              <a:t>‹#›</a:t>
            </a:fld>
            <a:endParaRPr lang="en-US"/>
          </a:p>
        </p:txBody>
      </p:sp>
    </p:spTree>
    <p:extLst>
      <p:ext uri="{BB962C8B-B14F-4D97-AF65-F5344CB8AC3E}">
        <p14:creationId xmlns:p14="http://schemas.microsoft.com/office/powerpoint/2010/main" val="1775277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37000"/>
          </a:schemeClr>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8E55A274-96CF-4DCB-9D88-3FE983428281}"/>
              </a:ext>
            </a:extLst>
          </p:cNvPr>
          <p:cNvPicPr>
            <a:picLocks noChangeAspect="1"/>
          </p:cNvPicPr>
          <p:nvPr userDrawn="1"/>
        </p:nvPicPr>
        <p:blipFill>
          <a:blip r:embed="rId13"/>
          <a:stretch>
            <a:fillRect/>
          </a:stretch>
        </p:blipFill>
        <p:spPr>
          <a:xfrm>
            <a:off x="0" y="6223316"/>
            <a:ext cx="12192000" cy="660207"/>
          </a:xfrm>
          <a:prstGeom prst="rect">
            <a:avLst/>
          </a:prstGeom>
        </p:spPr>
      </p:pic>
      <p:sp>
        <p:nvSpPr>
          <p:cNvPr id="2" name="Title Placeholder 1">
            <a:extLst>
              <a:ext uri="{FF2B5EF4-FFF2-40B4-BE49-F238E27FC236}">
                <a16:creationId xmlns:a16="http://schemas.microsoft.com/office/drawing/2014/main" id="{603E61A8-7D37-4C16-B4B5-57BD27589B23}"/>
              </a:ext>
            </a:extLst>
          </p:cNvPr>
          <p:cNvSpPr>
            <a:spLocks noGrp="1"/>
          </p:cNvSpPr>
          <p:nvPr>
            <p:ph type="title"/>
          </p:nvPr>
        </p:nvSpPr>
        <p:spPr>
          <a:xfrm>
            <a:off x="838200" y="530005"/>
            <a:ext cx="10515600" cy="70629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16F84D2-93EA-4B44-AA3E-EEED99347CB0}"/>
              </a:ext>
            </a:extLst>
          </p:cNvPr>
          <p:cNvSpPr>
            <a:spLocks noGrp="1"/>
          </p:cNvSpPr>
          <p:nvPr>
            <p:ph type="body" idx="1"/>
          </p:nvPr>
        </p:nvSpPr>
        <p:spPr>
          <a:xfrm>
            <a:off x="838200" y="1398346"/>
            <a:ext cx="10515600" cy="469518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descr="Text&#10;&#10;Description automatically generated with low confidence">
            <a:extLst>
              <a:ext uri="{FF2B5EF4-FFF2-40B4-BE49-F238E27FC236}">
                <a16:creationId xmlns:a16="http://schemas.microsoft.com/office/drawing/2014/main" id="{84D7FC7D-EE19-4CF6-A264-5A70A3715167}"/>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8153399" y="38197"/>
            <a:ext cx="3752273" cy="506555"/>
          </a:xfrm>
          <a:prstGeom prst="rect">
            <a:avLst/>
          </a:prstGeom>
          <a:noFill/>
        </p:spPr>
      </p:pic>
      <p:sp>
        <p:nvSpPr>
          <p:cNvPr id="4" name="Date Placeholder 3">
            <a:extLst>
              <a:ext uri="{FF2B5EF4-FFF2-40B4-BE49-F238E27FC236}">
                <a16:creationId xmlns:a16="http://schemas.microsoft.com/office/drawing/2014/main" id="{49332964-E0E2-432F-83CF-76FEFD37C77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39A921-081C-49C3-B4FF-CC42F55564CE}" type="datetime1">
              <a:rPr lang="en-US" smtClean="0"/>
              <a:t>6/5/2023</a:t>
            </a:fld>
            <a:endParaRPr lang="en-US"/>
          </a:p>
        </p:txBody>
      </p:sp>
      <p:sp>
        <p:nvSpPr>
          <p:cNvPr id="5" name="Footer Placeholder 4">
            <a:extLst>
              <a:ext uri="{FF2B5EF4-FFF2-40B4-BE49-F238E27FC236}">
                <a16:creationId xmlns:a16="http://schemas.microsoft.com/office/drawing/2014/main" id="{BF37E088-88D0-44EE-BDAA-CA55FDD6CD2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JACIE 2022</a:t>
            </a:r>
          </a:p>
        </p:txBody>
      </p:sp>
      <p:sp>
        <p:nvSpPr>
          <p:cNvPr id="6" name="Slide Number Placeholder 5">
            <a:extLst>
              <a:ext uri="{FF2B5EF4-FFF2-40B4-BE49-F238E27FC236}">
                <a16:creationId xmlns:a16="http://schemas.microsoft.com/office/drawing/2014/main" id="{5E2B9AF4-BB5A-46E8-9519-9B21811AB4A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1">
                <a:solidFill>
                  <a:schemeClr val="tx1">
                    <a:tint val="75000"/>
                  </a:schemeClr>
                </a:solidFill>
              </a:defRPr>
            </a:lvl1pPr>
          </a:lstStyle>
          <a:p>
            <a:fld id="{3E44CB00-E4F6-48CE-AC7A-61ADF193B0FF}" type="slidenum">
              <a:rPr lang="en-US" smtClean="0"/>
              <a:pPr/>
              <a:t>‹#›</a:t>
            </a:fld>
            <a:endParaRPr lang="en-US"/>
          </a:p>
        </p:txBody>
      </p:sp>
    </p:spTree>
    <p:extLst>
      <p:ext uri="{BB962C8B-B14F-4D97-AF65-F5344CB8AC3E}">
        <p14:creationId xmlns:p14="http://schemas.microsoft.com/office/powerpoint/2010/main" val="269129986"/>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l" defTabSz="914400" rtl="0" eaLnBrk="1" latinLnBrk="0" hangingPunct="1">
        <a:lnSpc>
          <a:spcPct val="90000"/>
        </a:lnSpc>
        <a:spcBef>
          <a:spcPct val="0"/>
        </a:spcBef>
        <a:buNone/>
        <a:defRPr sz="42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F0933-E19C-41BD-B922-558B29DE4B87}"/>
              </a:ext>
            </a:extLst>
          </p:cNvPr>
          <p:cNvSpPr>
            <a:spLocks noGrp="1"/>
          </p:cNvSpPr>
          <p:nvPr>
            <p:ph type="title"/>
          </p:nvPr>
        </p:nvSpPr>
        <p:spPr>
          <a:xfrm>
            <a:off x="838200" y="286920"/>
            <a:ext cx="10515600" cy="706293"/>
          </a:xfrm>
        </p:spPr>
        <p:txBody>
          <a:bodyPr>
            <a:normAutofit/>
          </a:bodyPr>
          <a:lstStyle/>
          <a:p>
            <a:r>
              <a:rPr lang="en-US" b="1">
                <a:latin typeface="Arial" panose="020B0604020202020204" pitchFamily="34" charset="0"/>
                <a:cs typeface="Arial" panose="020B0604020202020204" pitchFamily="34" charset="0"/>
              </a:rPr>
              <a:t>JACIE </a:t>
            </a:r>
            <a:r>
              <a:rPr lang="en-US"/>
              <a:t>Select Takeaways</a:t>
            </a:r>
          </a:p>
        </p:txBody>
      </p:sp>
      <p:sp>
        <p:nvSpPr>
          <p:cNvPr id="3" name="Content Placeholder 2">
            <a:extLst>
              <a:ext uri="{FF2B5EF4-FFF2-40B4-BE49-F238E27FC236}">
                <a16:creationId xmlns:a16="http://schemas.microsoft.com/office/drawing/2014/main" id="{A43F3E17-B1B4-41DF-B728-D971CABBC815}"/>
              </a:ext>
            </a:extLst>
          </p:cNvPr>
          <p:cNvSpPr>
            <a:spLocks noGrp="1"/>
          </p:cNvSpPr>
          <p:nvPr>
            <p:ph idx="1"/>
          </p:nvPr>
        </p:nvSpPr>
        <p:spPr>
          <a:xfrm>
            <a:off x="483475" y="987943"/>
            <a:ext cx="11508829" cy="5215246"/>
          </a:xfrm>
        </p:spPr>
        <p:txBody>
          <a:bodyPr>
            <a:noAutofit/>
          </a:bodyPr>
          <a:lstStyle/>
          <a:p>
            <a:pPr>
              <a:lnSpc>
                <a:spcPct val="105000"/>
              </a:lnSpc>
            </a:pPr>
            <a:r>
              <a:rPr lang="en-US" sz="2400"/>
              <a:t>The rapid expansion of global satellite missions, technology and products underscores the value of JACIE partner coordination for data quality characterization.</a:t>
            </a:r>
          </a:p>
          <a:p>
            <a:pPr>
              <a:lnSpc>
                <a:spcPct val="105000"/>
              </a:lnSpc>
            </a:pPr>
            <a:r>
              <a:rPr lang="en-US" sz="2400"/>
              <a:t>JACIE is a trusted technical forum for open and transparent technical collaboration across Government and industry and must continue and grow to support the remote sensing environment today and in the future. </a:t>
            </a:r>
          </a:p>
          <a:p>
            <a:pPr>
              <a:lnSpc>
                <a:spcPct val="105000"/>
              </a:lnSpc>
            </a:pPr>
            <a:r>
              <a:rPr lang="en-US" sz="2400"/>
              <a:t>Interaction across Government and Industry, in the US and Internationally, must continue across coordinated “JACIE  type” efforts with coordinated JACIE, VH-RODA, and ARD workshops. The actions and recommendations from each workshop should be forwarded and addressed at each subsequent workshop. Enhanced regular coordinated meetings of ARD/JACIE/VH-RODA leaders are required to ensure Government and Industry action and recommendation progress and completion.</a:t>
            </a:r>
          </a:p>
        </p:txBody>
      </p:sp>
      <p:sp>
        <p:nvSpPr>
          <p:cNvPr id="4" name="Slide Number Placeholder 3">
            <a:extLst>
              <a:ext uri="{FF2B5EF4-FFF2-40B4-BE49-F238E27FC236}">
                <a16:creationId xmlns:a16="http://schemas.microsoft.com/office/drawing/2014/main" id="{08445D01-0C5C-4120-901D-EC0357EFD100}"/>
              </a:ext>
            </a:extLst>
          </p:cNvPr>
          <p:cNvSpPr>
            <a:spLocks noGrp="1"/>
          </p:cNvSpPr>
          <p:nvPr>
            <p:ph type="sldNum" sz="quarter" idx="12"/>
          </p:nvPr>
        </p:nvSpPr>
        <p:spPr/>
        <p:txBody>
          <a:bodyPr/>
          <a:lstStyle/>
          <a:p>
            <a:fld id="{9855CD9A-02C1-4012-AE15-E98C59BDCB16}" type="slidenum">
              <a:rPr lang="en-US" smtClean="0"/>
              <a:pPr/>
              <a:t>1</a:t>
            </a:fld>
            <a:endParaRPr lang="en-US"/>
          </a:p>
        </p:txBody>
      </p:sp>
    </p:spTree>
    <p:extLst>
      <p:ext uri="{BB962C8B-B14F-4D97-AF65-F5344CB8AC3E}">
        <p14:creationId xmlns:p14="http://schemas.microsoft.com/office/powerpoint/2010/main" val="2908085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F0933-E19C-41BD-B922-558B29DE4B87}"/>
              </a:ext>
            </a:extLst>
          </p:cNvPr>
          <p:cNvSpPr>
            <a:spLocks noGrp="1"/>
          </p:cNvSpPr>
          <p:nvPr>
            <p:ph type="title"/>
          </p:nvPr>
        </p:nvSpPr>
        <p:spPr>
          <a:xfrm>
            <a:off x="838200" y="286920"/>
            <a:ext cx="10515600" cy="706293"/>
          </a:xfrm>
        </p:spPr>
        <p:txBody>
          <a:bodyPr>
            <a:normAutofit/>
          </a:bodyPr>
          <a:lstStyle/>
          <a:p>
            <a:r>
              <a:rPr lang="en-US" b="1">
                <a:latin typeface="Arial" panose="020B0604020202020204" pitchFamily="34" charset="0"/>
                <a:cs typeface="Arial" panose="020B0604020202020204" pitchFamily="34" charset="0"/>
              </a:rPr>
              <a:t>JACIE </a:t>
            </a:r>
            <a:r>
              <a:rPr lang="en-US"/>
              <a:t>Select Takeaways </a:t>
            </a:r>
            <a:r>
              <a:rPr lang="en-US" sz="2800"/>
              <a:t>(cont.)</a:t>
            </a:r>
          </a:p>
        </p:txBody>
      </p:sp>
      <p:sp>
        <p:nvSpPr>
          <p:cNvPr id="3" name="Content Placeholder 2">
            <a:extLst>
              <a:ext uri="{FF2B5EF4-FFF2-40B4-BE49-F238E27FC236}">
                <a16:creationId xmlns:a16="http://schemas.microsoft.com/office/drawing/2014/main" id="{A43F3E17-B1B4-41DF-B728-D971CABBC815}"/>
              </a:ext>
            </a:extLst>
          </p:cNvPr>
          <p:cNvSpPr>
            <a:spLocks noGrp="1"/>
          </p:cNvSpPr>
          <p:nvPr>
            <p:ph idx="1"/>
          </p:nvPr>
        </p:nvSpPr>
        <p:spPr>
          <a:xfrm>
            <a:off x="493986" y="1020219"/>
            <a:ext cx="11508829" cy="5215246"/>
          </a:xfrm>
        </p:spPr>
        <p:txBody>
          <a:bodyPr>
            <a:normAutofit/>
          </a:bodyPr>
          <a:lstStyle/>
          <a:p>
            <a:pPr>
              <a:lnSpc>
                <a:spcPct val="105000"/>
              </a:lnSpc>
            </a:pPr>
            <a:r>
              <a:rPr lang="en-US" sz="2400"/>
              <a:t>New Space, with the amplification of technology and techniques, requires an expansion of JACIE team resources to support common evaluation processes, test methods and areas. Joint Government and Industry defined and maintained test ranges, reference data, and associated resources are needed for common system performance evaluation across the remote sensing community. </a:t>
            </a:r>
          </a:p>
          <a:p>
            <a:pPr>
              <a:lnSpc>
                <a:spcPct val="105000"/>
              </a:lnSpc>
            </a:pPr>
            <a:r>
              <a:rPr lang="en-US" sz="2400"/>
              <a:t>To make multiple data sources interoperable, high speed artificial intelligence processing and common analysis ready definitions and processes are a must! </a:t>
            </a:r>
          </a:p>
          <a:p>
            <a:pPr>
              <a:lnSpc>
                <a:spcPct val="105000"/>
              </a:lnSpc>
            </a:pPr>
            <a:r>
              <a:rPr lang="en-US" sz="2400"/>
              <a:t>The face-to-face workshop environment provided an excellent venue for technical discussions, networking, and vendor interaction that was not afforded in virtual settings. </a:t>
            </a:r>
          </a:p>
        </p:txBody>
      </p:sp>
      <p:sp>
        <p:nvSpPr>
          <p:cNvPr id="4" name="Slide Number Placeholder 3">
            <a:extLst>
              <a:ext uri="{FF2B5EF4-FFF2-40B4-BE49-F238E27FC236}">
                <a16:creationId xmlns:a16="http://schemas.microsoft.com/office/drawing/2014/main" id="{08445D01-0C5C-4120-901D-EC0357EFD100}"/>
              </a:ext>
            </a:extLst>
          </p:cNvPr>
          <p:cNvSpPr>
            <a:spLocks noGrp="1"/>
          </p:cNvSpPr>
          <p:nvPr>
            <p:ph type="sldNum" sz="quarter" idx="12"/>
          </p:nvPr>
        </p:nvSpPr>
        <p:spPr/>
        <p:txBody>
          <a:bodyPr/>
          <a:lstStyle/>
          <a:p>
            <a:fld id="{9855CD9A-02C1-4012-AE15-E98C59BDCB16}" type="slidenum">
              <a:rPr lang="en-US" smtClean="0"/>
              <a:pPr/>
              <a:t>2</a:t>
            </a:fld>
            <a:endParaRPr lang="en-US"/>
          </a:p>
        </p:txBody>
      </p:sp>
    </p:spTree>
    <p:extLst>
      <p:ext uri="{BB962C8B-B14F-4D97-AF65-F5344CB8AC3E}">
        <p14:creationId xmlns:p14="http://schemas.microsoft.com/office/powerpoint/2010/main" val="1544445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DCF9A-1FD2-4D7F-A0C7-0AF550A7271A}"/>
              </a:ext>
            </a:extLst>
          </p:cNvPr>
          <p:cNvSpPr>
            <a:spLocks noGrp="1"/>
          </p:cNvSpPr>
          <p:nvPr>
            <p:ph type="title"/>
          </p:nvPr>
        </p:nvSpPr>
        <p:spPr>
          <a:xfrm>
            <a:off x="318247" y="391096"/>
            <a:ext cx="10515600" cy="706293"/>
          </a:xfrm>
        </p:spPr>
        <p:txBody>
          <a:bodyPr>
            <a:normAutofit/>
          </a:bodyPr>
          <a:lstStyle/>
          <a:p>
            <a:r>
              <a:rPr lang="en-US">
                <a:latin typeface="Arial"/>
                <a:cs typeface="Arial"/>
              </a:rPr>
              <a:t>Overall Actions and Recommendations</a:t>
            </a:r>
            <a:endParaRPr lang="en-US" sz="3100"/>
          </a:p>
        </p:txBody>
      </p:sp>
      <p:sp>
        <p:nvSpPr>
          <p:cNvPr id="3" name="Content Placeholder 2">
            <a:extLst>
              <a:ext uri="{FF2B5EF4-FFF2-40B4-BE49-F238E27FC236}">
                <a16:creationId xmlns:a16="http://schemas.microsoft.com/office/drawing/2014/main" id="{D45EB272-D893-4051-8C6A-71F6C8C72A00}"/>
              </a:ext>
            </a:extLst>
          </p:cNvPr>
          <p:cNvSpPr>
            <a:spLocks noGrp="1"/>
          </p:cNvSpPr>
          <p:nvPr>
            <p:ph idx="1"/>
          </p:nvPr>
        </p:nvSpPr>
        <p:spPr>
          <a:xfrm>
            <a:off x="452719" y="1007838"/>
            <a:ext cx="11627221" cy="5114779"/>
          </a:xfrm>
        </p:spPr>
        <p:txBody>
          <a:bodyPr vert="horz" lIns="91440" tIns="45720" rIns="91440" bIns="45720" rtlCol="0" anchor="t">
            <a:noAutofit/>
          </a:bodyPr>
          <a:lstStyle/>
          <a:p>
            <a:r>
              <a:rPr lang="en-US" sz="2400" dirty="0">
                <a:latin typeface="Arial"/>
                <a:cs typeface="Arial"/>
              </a:rPr>
              <a:t>Common Recommendations from JACIE and ESA’s Very High-resolution Radar and Optical Data Assessment (VH-RODA)</a:t>
            </a:r>
          </a:p>
          <a:p>
            <a:pPr lvl="1"/>
            <a:r>
              <a:rPr lang="en-US" sz="2200" dirty="0">
                <a:latin typeface="Arial"/>
                <a:cs typeface="Arial"/>
              </a:rPr>
              <a:t>Database of high-res Ground Control Points (GCPs) and Digital Elevation Models (DEMs)</a:t>
            </a:r>
          </a:p>
          <a:p>
            <a:pPr lvl="1"/>
            <a:r>
              <a:rPr lang="en-US" sz="2200" dirty="0">
                <a:latin typeface="Arial"/>
                <a:cs typeface="Arial"/>
              </a:rPr>
              <a:t>Common Cal/Val Evaluation Sites</a:t>
            </a:r>
          </a:p>
          <a:p>
            <a:pPr lvl="1"/>
            <a:r>
              <a:rPr lang="en-US" sz="2200" dirty="0">
                <a:latin typeface="Arial"/>
                <a:cs typeface="Arial"/>
              </a:rPr>
              <a:t>Common data pool for commercial imagery over evaluation sites </a:t>
            </a:r>
          </a:p>
          <a:p>
            <a:pPr lvl="1"/>
            <a:r>
              <a:rPr lang="en-US" sz="2200" dirty="0">
                <a:latin typeface="Arial"/>
                <a:cs typeface="Arial"/>
              </a:rPr>
              <a:t>Encourage/Require reporting of commercial pre-launch characterization data (i.e. Relative Spectral Responses, Thermal Stability, etc.) </a:t>
            </a:r>
            <a:endParaRPr lang="en-US" sz="2200" dirty="0"/>
          </a:p>
          <a:p>
            <a:r>
              <a:rPr lang="en-US" sz="2400" dirty="0">
                <a:latin typeface="Arial"/>
                <a:cs typeface="Arial"/>
              </a:rPr>
              <a:t>Coordination between JACIE and ESA Agencies</a:t>
            </a:r>
          </a:p>
          <a:p>
            <a:pPr lvl="1"/>
            <a:r>
              <a:rPr lang="en-US" sz="2200" dirty="0">
                <a:latin typeface="Arial"/>
                <a:cs typeface="Arial"/>
              </a:rPr>
              <a:t>Continue JACIE and VH-RODA(ESA) workshop coordination</a:t>
            </a:r>
          </a:p>
          <a:p>
            <a:pPr lvl="1"/>
            <a:r>
              <a:rPr lang="en-US" sz="2200" dirty="0">
                <a:latin typeface="Arial"/>
                <a:cs typeface="Arial"/>
              </a:rPr>
              <a:t>Coordinate assessment methodology and division of assessments</a:t>
            </a:r>
          </a:p>
          <a:p>
            <a:pPr lvl="1"/>
            <a:r>
              <a:rPr lang="en-US" sz="2200" dirty="0">
                <a:latin typeface="Arial"/>
                <a:cs typeface="Arial"/>
              </a:rPr>
              <a:t>Coordinate with ESA on Cal/Val Park/In-Situ Network requirements</a:t>
            </a:r>
          </a:p>
          <a:p>
            <a:endParaRPr lang="en-US" sz="2400" dirty="0">
              <a:latin typeface="Arial"/>
              <a:cs typeface="Arial"/>
            </a:endParaRPr>
          </a:p>
        </p:txBody>
      </p:sp>
      <p:sp>
        <p:nvSpPr>
          <p:cNvPr id="4" name="Slide Number Placeholder 3">
            <a:extLst>
              <a:ext uri="{FF2B5EF4-FFF2-40B4-BE49-F238E27FC236}">
                <a16:creationId xmlns:a16="http://schemas.microsoft.com/office/drawing/2014/main" id="{9AB919EE-9B4E-4146-ABC2-50382B49FD31}"/>
              </a:ext>
            </a:extLst>
          </p:cNvPr>
          <p:cNvSpPr>
            <a:spLocks noGrp="1"/>
          </p:cNvSpPr>
          <p:nvPr>
            <p:ph type="sldNum" sz="quarter" idx="12"/>
          </p:nvPr>
        </p:nvSpPr>
        <p:spPr/>
        <p:txBody>
          <a:bodyPr/>
          <a:lstStyle/>
          <a:p>
            <a:fld id="{9855CD9A-02C1-4012-AE15-E98C59BDCB16}" type="slidenum">
              <a:rPr lang="en-US" smtClean="0"/>
              <a:pPr/>
              <a:t>3</a:t>
            </a:fld>
            <a:endParaRPr lang="en-US"/>
          </a:p>
        </p:txBody>
      </p:sp>
    </p:spTree>
    <p:extLst>
      <p:ext uri="{BB962C8B-B14F-4D97-AF65-F5344CB8AC3E}">
        <p14:creationId xmlns:p14="http://schemas.microsoft.com/office/powerpoint/2010/main" val="33492080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DCF9A-1FD2-4D7F-A0C7-0AF550A7271A}"/>
              </a:ext>
            </a:extLst>
          </p:cNvPr>
          <p:cNvSpPr>
            <a:spLocks noGrp="1"/>
          </p:cNvSpPr>
          <p:nvPr>
            <p:ph type="title"/>
          </p:nvPr>
        </p:nvSpPr>
        <p:spPr>
          <a:xfrm>
            <a:off x="318247" y="391096"/>
            <a:ext cx="10515600" cy="706293"/>
          </a:xfrm>
        </p:spPr>
        <p:txBody>
          <a:bodyPr>
            <a:normAutofit fontScale="90000"/>
          </a:bodyPr>
          <a:lstStyle/>
          <a:p>
            <a:r>
              <a:rPr lang="en-US">
                <a:latin typeface="Arial"/>
                <a:cs typeface="Arial"/>
              </a:rPr>
              <a:t>Overall Actions and Recommendations </a:t>
            </a:r>
            <a:r>
              <a:rPr lang="en-US" sz="3100">
                <a:latin typeface="Arial"/>
                <a:cs typeface="Arial"/>
              </a:rPr>
              <a:t>(cont.)</a:t>
            </a:r>
            <a:endParaRPr lang="en-US" sz="3100"/>
          </a:p>
        </p:txBody>
      </p:sp>
      <p:sp>
        <p:nvSpPr>
          <p:cNvPr id="3" name="Content Placeholder 2">
            <a:extLst>
              <a:ext uri="{FF2B5EF4-FFF2-40B4-BE49-F238E27FC236}">
                <a16:creationId xmlns:a16="http://schemas.microsoft.com/office/drawing/2014/main" id="{D45EB272-D893-4051-8C6A-71F6C8C72A00}"/>
              </a:ext>
            </a:extLst>
          </p:cNvPr>
          <p:cNvSpPr>
            <a:spLocks noGrp="1"/>
          </p:cNvSpPr>
          <p:nvPr>
            <p:ph idx="1"/>
          </p:nvPr>
        </p:nvSpPr>
        <p:spPr>
          <a:xfrm>
            <a:off x="452719" y="1007838"/>
            <a:ext cx="11627221" cy="5114779"/>
          </a:xfrm>
        </p:spPr>
        <p:txBody>
          <a:bodyPr vert="horz" lIns="91440" tIns="45720" rIns="91440" bIns="45720" rtlCol="0" anchor="t">
            <a:noAutofit/>
          </a:bodyPr>
          <a:lstStyle/>
          <a:p>
            <a:r>
              <a:rPr lang="en-US" sz="2400" dirty="0">
                <a:latin typeface="Arial"/>
                <a:cs typeface="Arial"/>
              </a:rPr>
              <a:t>Additional focus on Hyperspectral Imaging (HSI) is needed</a:t>
            </a:r>
          </a:p>
          <a:p>
            <a:r>
              <a:rPr lang="en-US" sz="2400" dirty="0">
                <a:latin typeface="Arial"/>
                <a:cs typeface="Arial"/>
              </a:rPr>
              <a:t>Additional focus on Harmonization/Interoperability </a:t>
            </a:r>
            <a:endParaRPr lang="en-US" dirty="0"/>
          </a:p>
          <a:p>
            <a:r>
              <a:rPr lang="en-US" sz="2400" dirty="0">
                <a:latin typeface="Arial"/>
                <a:cs typeface="Arial"/>
              </a:rPr>
              <a:t>Additional focus on data quality/uncertainty impacts on science applications </a:t>
            </a:r>
          </a:p>
          <a:p>
            <a:r>
              <a:rPr lang="en-US" sz="2400" dirty="0">
                <a:latin typeface="Arial"/>
                <a:cs typeface="Arial"/>
              </a:rPr>
              <a:t>Additional focus on developing training data to support automated analysis and undertake machine learning (AA/ML)</a:t>
            </a:r>
          </a:p>
          <a:p>
            <a:r>
              <a:rPr lang="en-US" sz="2400" dirty="0">
                <a:latin typeface="Arial"/>
                <a:cs typeface="Arial"/>
              </a:rPr>
              <a:t>Specific to the annual JACIE Workshop</a:t>
            </a:r>
          </a:p>
          <a:p>
            <a:pPr lvl="1"/>
            <a:r>
              <a:rPr lang="en-US" sz="2200" dirty="0">
                <a:latin typeface="Arial"/>
                <a:cs typeface="Arial"/>
              </a:rPr>
              <a:t>Continue to hold JACIE in March timeframe</a:t>
            </a:r>
          </a:p>
          <a:p>
            <a:pPr lvl="1"/>
            <a:r>
              <a:rPr lang="en-US" sz="2200" dirty="0">
                <a:latin typeface="Arial"/>
                <a:cs typeface="Arial"/>
              </a:rPr>
              <a:t>Continue in-person and virtual format to maximize participation</a:t>
            </a:r>
          </a:p>
          <a:p>
            <a:pPr lvl="1"/>
            <a:r>
              <a:rPr lang="en-US" sz="2200" dirty="0">
                <a:latin typeface="Arial"/>
                <a:cs typeface="Arial"/>
              </a:rPr>
              <a:t>Host vendor exhibits and posters each year</a:t>
            </a:r>
          </a:p>
          <a:p>
            <a:pPr lvl="1"/>
            <a:r>
              <a:rPr lang="en-US" sz="2200" dirty="0">
                <a:latin typeface="Arial"/>
                <a:cs typeface="Arial"/>
              </a:rPr>
              <a:t>Session summary presentations on last afternoon should focus on only individual session </a:t>
            </a:r>
            <a:r>
              <a:rPr lang="en-US" sz="2200" u="sng" dirty="0">
                <a:latin typeface="Arial"/>
                <a:cs typeface="Arial"/>
              </a:rPr>
              <a:t>actions/recommendations</a:t>
            </a:r>
            <a:r>
              <a:rPr lang="en-US" sz="2200" dirty="0">
                <a:latin typeface="Arial"/>
                <a:cs typeface="Arial"/>
              </a:rPr>
              <a:t> (presentation summaries are not needed)</a:t>
            </a:r>
          </a:p>
          <a:p>
            <a:pPr lvl="1"/>
            <a:r>
              <a:rPr lang="en-US" sz="2200" dirty="0">
                <a:latin typeface="Arial"/>
                <a:cs typeface="Arial"/>
              </a:rPr>
              <a:t>Number 1 JACIE workshop survey remark – Focus on New Space and Systems</a:t>
            </a:r>
          </a:p>
        </p:txBody>
      </p:sp>
      <p:sp>
        <p:nvSpPr>
          <p:cNvPr id="4" name="Slide Number Placeholder 3">
            <a:extLst>
              <a:ext uri="{FF2B5EF4-FFF2-40B4-BE49-F238E27FC236}">
                <a16:creationId xmlns:a16="http://schemas.microsoft.com/office/drawing/2014/main" id="{9AB919EE-9B4E-4146-ABC2-50382B49FD31}"/>
              </a:ext>
            </a:extLst>
          </p:cNvPr>
          <p:cNvSpPr>
            <a:spLocks noGrp="1"/>
          </p:cNvSpPr>
          <p:nvPr>
            <p:ph type="sldNum" sz="quarter" idx="12"/>
          </p:nvPr>
        </p:nvSpPr>
        <p:spPr/>
        <p:txBody>
          <a:bodyPr/>
          <a:lstStyle/>
          <a:p>
            <a:fld id="{9855CD9A-02C1-4012-AE15-E98C59BDCB16}" type="slidenum">
              <a:rPr lang="en-US" smtClean="0"/>
              <a:pPr/>
              <a:t>4</a:t>
            </a:fld>
            <a:endParaRPr lang="en-US"/>
          </a:p>
        </p:txBody>
      </p:sp>
    </p:spTree>
    <p:extLst>
      <p:ext uri="{BB962C8B-B14F-4D97-AF65-F5344CB8AC3E}">
        <p14:creationId xmlns:p14="http://schemas.microsoft.com/office/powerpoint/2010/main" val="2325000093"/>
      </p:ext>
    </p:extLst>
  </p:cSld>
  <p:clrMapOvr>
    <a:masterClrMapping/>
  </p:clrMapOvr>
</p:sld>
</file>

<file path=ppt/theme/theme1.xml><?xml version="1.0" encoding="utf-8"?>
<a:theme xmlns:a="http://schemas.openxmlformats.org/drawingml/2006/main" name="Office Theme">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75a6f060-23d4-491b-988d-29ae735518c4">
      <Terms xmlns="http://schemas.microsoft.com/office/infopath/2007/PartnerControls"/>
    </lcf76f155ced4ddcb4097134ff3c332f>
    <TaxCatchAll xmlns="31062a0d-ede8-4112-b4bb-00a9c1bc8e16"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BB0E5AEFD4F2A44B7422382A2C15759" ma:contentTypeVersion="10" ma:contentTypeDescription="Create a new document." ma:contentTypeScope="" ma:versionID="e2013305379b07e80e684fdbfbf29835">
  <xsd:schema xmlns:xsd="http://www.w3.org/2001/XMLSchema" xmlns:xs="http://www.w3.org/2001/XMLSchema" xmlns:p="http://schemas.microsoft.com/office/2006/metadata/properties" xmlns:ns2="75a6f060-23d4-491b-988d-29ae735518c4" xmlns:ns3="992a7aa7-d930-440a-be9b-2ec3b8a1a36f" xmlns:ns4="31062a0d-ede8-4112-b4bb-00a9c1bc8e16" targetNamespace="http://schemas.microsoft.com/office/2006/metadata/properties" ma:root="true" ma:fieldsID="11a2b4c2054a3c47a67c0de2c2d0190c" ns2:_="" ns3:_="" ns4:_="">
    <xsd:import namespace="75a6f060-23d4-491b-988d-29ae735518c4"/>
    <xsd:import namespace="992a7aa7-d930-440a-be9b-2ec3b8a1a36f"/>
    <xsd:import namespace="31062a0d-ede8-4112-b4bb-00a9c1bc8e16"/>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4: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5a6f060-23d4-491b-988d-29ae735518c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9c5df3ad-b4e5-45d1-88c9-23db5f1fe618"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92a7aa7-d930-440a-be9b-2ec3b8a1a36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1062a0d-ede8-4112-b4bb-00a9c1bc8e16"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aa0a0031-8078-428a-8f91-ab01599888cc}" ma:internalName="TaxCatchAll" ma:showField="CatchAllData" ma:web="992a7aa7-d930-440a-be9b-2ec3b8a1a36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D531EC4-C278-4109-82A1-CCBB79CD1BC9}">
  <ds:schemaRefs>
    <ds:schemaRef ds:uri="http://schemas.microsoft.com/sharepoint/v3/contenttype/forms"/>
  </ds:schemaRefs>
</ds:datastoreItem>
</file>

<file path=customXml/itemProps2.xml><?xml version="1.0" encoding="utf-8"?>
<ds:datastoreItem xmlns:ds="http://schemas.openxmlformats.org/officeDocument/2006/customXml" ds:itemID="{7D00BB13-B533-48D1-8EBB-3C9B3C5E77EA}">
  <ds:schemaRefs>
    <ds:schemaRef ds:uri="31062a0d-ede8-4112-b4bb-00a9c1bc8e16"/>
    <ds:schemaRef ds:uri="75a6f060-23d4-491b-988d-29ae735518c4"/>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70BA4CB6-5E97-44D1-B6E9-E064D1624EC5}">
  <ds:schemaRefs>
    <ds:schemaRef ds:uri="31062a0d-ede8-4112-b4bb-00a9c1bc8e16"/>
    <ds:schemaRef ds:uri="75a6f060-23d4-491b-988d-29ae735518c4"/>
    <ds:schemaRef ds:uri="992a7aa7-d930-440a-be9b-2ec3b8a1a36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0</TotalTime>
  <Words>472</Words>
  <Application>Microsoft Office PowerPoint</Application>
  <PresentationFormat>Widescreen</PresentationFormat>
  <Paragraphs>33</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JACIE Select Takeaways</vt:lpstr>
      <vt:lpstr>JACIE Select Takeaways (cont.)</vt:lpstr>
      <vt:lpstr>Overall Actions and Recommendations</vt:lpstr>
      <vt:lpstr>Overall Actions and Recommendations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JACIE 2022  Workshop Debrief</dc:title>
  <dc:creator>Ali, Manaal (Contractor)</dc:creator>
  <cp:lastModifiedBy>Anderson, Cody H</cp:lastModifiedBy>
  <cp:revision>18</cp:revision>
  <dcterms:created xsi:type="dcterms:W3CDTF">2022-02-03T15:18:53Z</dcterms:created>
  <dcterms:modified xsi:type="dcterms:W3CDTF">2023-06-06T14:42:56Z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0x0101002BB0E5AEFD4F2A44B7422382A2C15759</vt:lpwstr>
  </property>
  <property fmtid="{D5CDD505-2E9C-101B-9397-08002B2CF9AE}" pid="3" name="MediaServiceImageTags">
    <vt:lpwstr/>
  </property>
</Properties>
</file>