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3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" name="Google Shape;64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" name="Google Shape;70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" name="Google Shape;84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jpg"/><Relationship Id="rId3" Type="http://schemas.openxmlformats.org/officeDocument/2006/relationships/image" Target="../media/image1.jpg"/><Relationship Id="rId4" Type="http://schemas.openxmlformats.org/officeDocument/2006/relationships/image" Target="../media/image5.jpg"/><Relationship Id="rId5" Type="http://schemas.openxmlformats.org/officeDocument/2006/relationships/image" Target="../media/image3.png"/><Relationship Id="rId6" Type="http://schemas.openxmlformats.org/officeDocument/2006/relationships/image" Target="../media/image6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Relationship Id="rId3" Type="http://schemas.openxmlformats.org/officeDocument/2006/relationships/image" Target="../media/image2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Relationship Id="rId3" Type="http://schemas.openxmlformats.org/officeDocument/2006/relationships/image" Target="../media/image2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Relationship Id="rId3" Type="http://schemas.openxmlformats.org/officeDocument/2006/relationships/image" Target="../media/image2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Relationship Id="rId3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301750" y="2265730"/>
            <a:ext cx="8288157" cy="27567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13;p2"/>
          <p:cNvPicPr preferRelativeResize="0"/>
          <p:nvPr/>
        </p:nvPicPr>
        <p:blipFill rotWithShape="1">
          <a:blip r:embed="rId3">
            <a:alphaModFix/>
          </a:blip>
          <a:srcRect b="-113" l="0" r="0" t="0"/>
          <a:stretch/>
        </p:blipFill>
        <p:spPr>
          <a:xfrm flipH="1" rot="10800000">
            <a:off x="2824280" y="4824248"/>
            <a:ext cx="5391556" cy="203809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picture containing nature&#10;&#10;Description automatically generated" id="14" name="Google Shape;14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477344" y="-1"/>
            <a:ext cx="3714656" cy="2686815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Google Shape;15;p2"/>
          <p:cNvSpPr/>
          <p:nvPr/>
        </p:nvSpPr>
        <p:spPr>
          <a:xfrm flipH="1">
            <a:off x="5456394" y="1968439"/>
            <a:ext cx="6751471" cy="4901119"/>
          </a:xfrm>
          <a:custGeom>
            <a:rect b="b" l="l" r="r" t="t"/>
            <a:pathLst>
              <a:path extrusionOk="0" h="4901119" w="6751471">
                <a:moveTo>
                  <a:pt x="0" y="4901119"/>
                </a:moveTo>
                <a:cubicBezTo>
                  <a:pt x="794" y="3261063"/>
                  <a:pt x="1588" y="1640056"/>
                  <a:pt x="2382" y="0"/>
                </a:cubicBezTo>
                <a:lnTo>
                  <a:pt x="6751471" y="4901119"/>
                </a:lnTo>
                <a:lnTo>
                  <a:pt x="0" y="490111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50800" rotWithShape="0" algn="br" dir="135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Google Shape;16;p2"/>
          <p:cNvSpPr/>
          <p:nvPr/>
        </p:nvSpPr>
        <p:spPr>
          <a:xfrm flipH="1">
            <a:off x="-4784" y="-14542"/>
            <a:ext cx="12199164" cy="6874921"/>
          </a:xfrm>
          <a:custGeom>
            <a:rect b="b" l="l" r="r" t="t"/>
            <a:pathLst>
              <a:path extrusionOk="0" h="6836301" w="14761910">
                <a:moveTo>
                  <a:pt x="11356917" y="6833935"/>
                </a:moveTo>
                <a:lnTo>
                  <a:pt x="0" y="12611"/>
                </a:lnTo>
                <a:lnTo>
                  <a:pt x="14761631" y="0"/>
                </a:lnTo>
                <a:cubicBezTo>
                  <a:pt x="14763636" y="1138989"/>
                  <a:pt x="14754117" y="2277978"/>
                  <a:pt x="14756122" y="3416967"/>
                </a:cubicBezTo>
                <a:cubicBezTo>
                  <a:pt x="14754955" y="4555956"/>
                  <a:pt x="14759552" y="5697312"/>
                  <a:pt x="14758385" y="6836301"/>
                </a:cubicBezTo>
                <a:lnTo>
                  <a:pt x="11356917" y="683393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50800" rotWithShape="0" algn="t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7" name="Google Shape;17;p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38431" y="5311498"/>
            <a:ext cx="2738896" cy="1508514"/>
          </a:xfrm>
          <a:prstGeom prst="rect">
            <a:avLst/>
          </a:prstGeom>
          <a:noFill/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</p:pic>
      <p:pic>
        <p:nvPicPr>
          <p:cNvPr id="18" name="Google Shape;18;p2"/>
          <p:cNvPicPr preferRelativeResize="0"/>
          <p:nvPr/>
        </p:nvPicPr>
        <p:blipFill rotWithShape="1">
          <a:blip r:embed="rId6">
            <a:alphaModFix amt="34000"/>
          </a:blip>
          <a:srcRect b="-8773" l="32582" r="8554" t="2399"/>
          <a:stretch/>
        </p:blipFill>
        <p:spPr>
          <a:xfrm rot="5400000">
            <a:off x="5734286" y="-1016167"/>
            <a:ext cx="5455273" cy="7480884"/>
          </a:xfrm>
          <a:prstGeom prst="rtTriangle">
            <a:avLst/>
          </a:prstGeom>
          <a:noFill/>
          <a:ln>
            <a:noFill/>
          </a:ln>
        </p:spPr>
      </p:pic>
      <p:pic>
        <p:nvPicPr>
          <p:cNvPr id="19" name="Google Shape;19;p2"/>
          <p:cNvPicPr preferRelativeResize="0"/>
          <p:nvPr/>
        </p:nvPicPr>
        <p:blipFill rotWithShape="1">
          <a:blip r:embed="rId6">
            <a:alphaModFix amt="34000"/>
          </a:blip>
          <a:srcRect b="673" l="54016" r="11355" t="36081"/>
          <a:stretch/>
        </p:blipFill>
        <p:spPr>
          <a:xfrm rot="-5400000">
            <a:off x="5792642" y="4819952"/>
            <a:ext cx="1719709" cy="2366806"/>
          </a:xfrm>
          <a:prstGeom prst="rtTriangle">
            <a:avLst/>
          </a:prstGeom>
          <a:noFill/>
          <a:ln>
            <a:noFill/>
          </a:ln>
        </p:spPr>
      </p:pic>
      <p:sp>
        <p:nvSpPr>
          <p:cNvPr id="20" name="Google Shape;20;p2"/>
          <p:cNvSpPr txBox="1"/>
          <p:nvPr>
            <p:ph type="title"/>
          </p:nvPr>
        </p:nvSpPr>
        <p:spPr>
          <a:xfrm>
            <a:off x="176047" y="175938"/>
            <a:ext cx="6157185" cy="39726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Arial"/>
              <a:buNone/>
              <a:defRPr b="0" i="0" sz="8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/>
          <p:nvPr/>
        </p:nvSpPr>
        <p:spPr>
          <a:xfrm>
            <a:off x="0" y="1"/>
            <a:ext cx="12192000" cy="1037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3" name="Google Shape;23;p3"/>
          <p:cNvPicPr preferRelativeResize="0"/>
          <p:nvPr/>
        </p:nvPicPr>
        <p:blipFill rotWithShape="1">
          <a:blip r:embed="rId2">
            <a:alphaModFix amt="34000"/>
          </a:blip>
          <a:srcRect b="35419" l="51339" r="-2839" t="39269"/>
          <a:stretch/>
        </p:blipFill>
        <p:spPr>
          <a:xfrm flipH="1">
            <a:off x="9304422" y="0"/>
            <a:ext cx="2887578" cy="1037492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Google Shape;24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791700" y="111656"/>
            <a:ext cx="2027900" cy="803439"/>
          </a:xfrm>
          <a:prstGeom prst="rect">
            <a:avLst/>
          </a:prstGeom>
          <a:noFill/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</p:pic>
      <p:sp>
        <p:nvSpPr>
          <p:cNvPr id="25" name="Google Shape;25;p3"/>
          <p:cNvSpPr/>
          <p:nvPr/>
        </p:nvSpPr>
        <p:spPr>
          <a:xfrm>
            <a:off x="-1778" y="6574604"/>
            <a:ext cx="12193777" cy="28339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" name="Google Shape;26;p3"/>
          <p:cNvSpPr/>
          <p:nvPr/>
        </p:nvSpPr>
        <p:spPr>
          <a:xfrm flipH="1" rot="10800000">
            <a:off x="-4504" y="6540436"/>
            <a:ext cx="12196504" cy="595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" name="Google Shape;27;p3"/>
          <p:cNvSpPr txBox="1"/>
          <p:nvPr/>
        </p:nvSpPr>
        <p:spPr>
          <a:xfrm>
            <a:off x="10265664" y="6574604"/>
            <a:ext cx="1925447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14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Slide </a:t>
            </a:r>
            <a:fld id="{00000000-1234-1234-1234-123412341234}" type="slidenum">
              <a:rPr b="1" i="0" lang="en-GB" sz="14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1" i="0" sz="1400" u="none" cap="none" strike="noStrik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" name="Google Shape;28;p3"/>
          <p:cNvSpPr txBox="1"/>
          <p:nvPr/>
        </p:nvSpPr>
        <p:spPr>
          <a:xfrm>
            <a:off x="-24384" y="6562799"/>
            <a:ext cx="49257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chemeClr val="accent1"/>
                </a:solidFill>
              </a:rPr>
              <a:t>WGCV</a:t>
            </a:r>
            <a:r>
              <a:rPr b="1" i="0" lang="en-GB" sz="14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-</a:t>
            </a:r>
            <a:r>
              <a:rPr b="1" lang="en-GB">
                <a:solidFill>
                  <a:schemeClr val="accent1"/>
                </a:solidFill>
              </a:rPr>
              <a:t>52</a:t>
            </a:r>
            <a:r>
              <a:rPr b="1" i="0" lang="en-GB" sz="14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b="1" lang="en-GB">
                <a:solidFill>
                  <a:schemeClr val="accent1"/>
                </a:solidFill>
              </a:rPr>
              <a:t>5-9 June 2023</a:t>
            </a:r>
            <a:endParaRPr b="1">
              <a:solidFill>
                <a:schemeClr val="accent1"/>
              </a:solidFill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>
              <a:solidFill>
                <a:schemeClr val="accent1"/>
              </a:solidFill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chemeClr val="accent1"/>
              </a:solidFill>
            </a:endParaRPr>
          </a:p>
        </p:txBody>
      </p:sp>
      <p:sp>
        <p:nvSpPr>
          <p:cNvPr id="29" name="Google Shape;29;p3"/>
          <p:cNvSpPr txBox="1"/>
          <p:nvPr>
            <p:ph idx="1" type="body"/>
          </p:nvPr>
        </p:nvSpPr>
        <p:spPr>
          <a:xfrm>
            <a:off x="324233" y="1558533"/>
            <a:ext cx="11495400" cy="46628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❖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▪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urier New"/>
              <a:buChar char="o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0" name="Google Shape;30;p3"/>
          <p:cNvSpPr txBox="1"/>
          <p:nvPr>
            <p:ph type="title"/>
          </p:nvPr>
        </p:nvSpPr>
        <p:spPr>
          <a:xfrm>
            <a:off x="176048" y="175939"/>
            <a:ext cx="9386864" cy="7790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>
  <p:cSld name="Two Conten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4"/>
          <p:cNvSpPr/>
          <p:nvPr/>
        </p:nvSpPr>
        <p:spPr>
          <a:xfrm>
            <a:off x="0" y="1"/>
            <a:ext cx="12192000" cy="1037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3" name="Google Shape;33;p4"/>
          <p:cNvPicPr preferRelativeResize="0"/>
          <p:nvPr/>
        </p:nvPicPr>
        <p:blipFill rotWithShape="1">
          <a:blip r:embed="rId2">
            <a:alphaModFix amt="34000"/>
          </a:blip>
          <a:srcRect b="35419" l="51339" r="-2839" t="39269"/>
          <a:stretch/>
        </p:blipFill>
        <p:spPr>
          <a:xfrm flipH="1">
            <a:off x="9304422" y="0"/>
            <a:ext cx="2887578" cy="1037492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Google Shape;34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791700" y="111656"/>
            <a:ext cx="2027900" cy="803439"/>
          </a:xfrm>
          <a:prstGeom prst="rect">
            <a:avLst/>
          </a:prstGeom>
          <a:noFill/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</p:pic>
      <p:sp>
        <p:nvSpPr>
          <p:cNvPr id="35" name="Google Shape;35;p4"/>
          <p:cNvSpPr/>
          <p:nvPr/>
        </p:nvSpPr>
        <p:spPr>
          <a:xfrm>
            <a:off x="-1778" y="6574604"/>
            <a:ext cx="12193777" cy="28339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" name="Google Shape;36;p4"/>
          <p:cNvSpPr/>
          <p:nvPr/>
        </p:nvSpPr>
        <p:spPr>
          <a:xfrm flipH="1" rot="10800000">
            <a:off x="-4504" y="6540436"/>
            <a:ext cx="12196504" cy="595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4"/>
          <p:cNvSpPr txBox="1"/>
          <p:nvPr>
            <p:ph idx="1" type="body"/>
          </p:nvPr>
        </p:nvSpPr>
        <p:spPr>
          <a:xfrm>
            <a:off x="386632" y="1445923"/>
            <a:ext cx="5509008" cy="47754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❖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▪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urier New"/>
              <a:buChar char="o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8" name="Google Shape;38;p4"/>
          <p:cNvSpPr txBox="1"/>
          <p:nvPr>
            <p:ph idx="2" type="body"/>
          </p:nvPr>
        </p:nvSpPr>
        <p:spPr>
          <a:xfrm>
            <a:off x="6296361" y="1445923"/>
            <a:ext cx="5509008" cy="47754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❖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▪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urier New"/>
              <a:buChar char="o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9" name="Google Shape;39;p4"/>
          <p:cNvSpPr txBox="1"/>
          <p:nvPr/>
        </p:nvSpPr>
        <p:spPr>
          <a:xfrm>
            <a:off x="10265664" y="6574604"/>
            <a:ext cx="1925447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4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Slide </a:t>
            </a:r>
            <a:fld id="{00000000-1234-1234-1234-123412341234}" type="slidenum">
              <a:rPr b="1" lang="en-GB" sz="14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1" sz="140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" name="Google Shape;40;p4"/>
          <p:cNvSpPr txBox="1"/>
          <p:nvPr>
            <p:ph type="title"/>
          </p:nvPr>
        </p:nvSpPr>
        <p:spPr>
          <a:xfrm>
            <a:off x="176048" y="175939"/>
            <a:ext cx="9386864" cy="7790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41" name="Google Shape;41;p4"/>
          <p:cNvSpPr txBox="1"/>
          <p:nvPr/>
        </p:nvSpPr>
        <p:spPr>
          <a:xfrm>
            <a:off x="-24384" y="6562799"/>
            <a:ext cx="4925568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lang="en-GB">
                <a:solidFill>
                  <a:schemeClr val="accent1"/>
                </a:solidFill>
              </a:rPr>
              <a:t>WGCV-52</a:t>
            </a:r>
            <a:r>
              <a:rPr b="1" lang="en-GB">
                <a:solidFill>
                  <a:schemeClr val="accent1"/>
                </a:solidFill>
              </a:rPr>
              <a:t>, 5-9 June 2023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 Only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5"/>
          <p:cNvSpPr/>
          <p:nvPr/>
        </p:nvSpPr>
        <p:spPr>
          <a:xfrm>
            <a:off x="0" y="1"/>
            <a:ext cx="12192000" cy="1037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4" name="Google Shape;44;p5"/>
          <p:cNvPicPr preferRelativeResize="0"/>
          <p:nvPr/>
        </p:nvPicPr>
        <p:blipFill rotWithShape="1">
          <a:blip r:embed="rId2">
            <a:alphaModFix amt="34000"/>
          </a:blip>
          <a:srcRect b="35419" l="51339" r="-2839" t="39269"/>
          <a:stretch/>
        </p:blipFill>
        <p:spPr>
          <a:xfrm flipH="1">
            <a:off x="9304422" y="0"/>
            <a:ext cx="2887578" cy="1037492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Google Shape;45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791700" y="111656"/>
            <a:ext cx="2027900" cy="803439"/>
          </a:xfrm>
          <a:prstGeom prst="rect">
            <a:avLst/>
          </a:prstGeom>
          <a:noFill/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</p:pic>
      <p:sp>
        <p:nvSpPr>
          <p:cNvPr id="46" name="Google Shape;46;p5"/>
          <p:cNvSpPr/>
          <p:nvPr/>
        </p:nvSpPr>
        <p:spPr>
          <a:xfrm>
            <a:off x="-1778" y="6574604"/>
            <a:ext cx="12193777" cy="28339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Google Shape;47;p5"/>
          <p:cNvSpPr/>
          <p:nvPr/>
        </p:nvSpPr>
        <p:spPr>
          <a:xfrm flipH="1" rot="10800000">
            <a:off x="-4504" y="6540436"/>
            <a:ext cx="12196504" cy="595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" name="Google Shape;48;p5"/>
          <p:cNvSpPr txBox="1"/>
          <p:nvPr/>
        </p:nvSpPr>
        <p:spPr>
          <a:xfrm>
            <a:off x="10265664" y="6574604"/>
            <a:ext cx="1925447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4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Slide </a:t>
            </a:r>
            <a:fld id="{00000000-1234-1234-1234-123412341234}" type="slidenum">
              <a:rPr b="1" lang="en-GB" sz="14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1" sz="140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" name="Google Shape;49;p5"/>
          <p:cNvSpPr txBox="1"/>
          <p:nvPr>
            <p:ph type="title"/>
          </p:nvPr>
        </p:nvSpPr>
        <p:spPr>
          <a:xfrm>
            <a:off x="176048" y="175939"/>
            <a:ext cx="9386864" cy="7790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50" name="Google Shape;50;p5"/>
          <p:cNvSpPr txBox="1"/>
          <p:nvPr/>
        </p:nvSpPr>
        <p:spPr>
          <a:xfrm>
            <a:off x="-24384" y="6562799"/>
            <a:ext cx="4925568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lang="en-GB">
                <a:solidFill>
                  <a:schemeClr val="accent1"/>
                </a:solidFill>
              </a:rPr>
              <a:t>WGCV-52</a:t>
            </a:r>
            <a:r>
              <a:rPr b="1" lang="en-GB">
                <a:solidFill>
                  <a:schemeClr val="accent1"/>
                </a:solidFill>
              </a:rPr>
              <a:t>, 5-9 June 2023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>
  <p:cSld name="Content with Caption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6"/>
          <p:cNvSpPr/>
          <p:nvPr/>
        </p:nvSpPr>
        <p:spPr>
          <a:xfrm>
            <a:off x="0" y="1"/>
            <a:ext cx="12192000" cy="1037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3" name="Google Shape;53;p6"/>
          <p:cNvPicPr preferRelativeResize="0"/>
          <p:nvPr/>
        </p:nvPicPr>
        <p:blipFill rotWithShape="1">
          <a:blip r:embed="rId2">
            <a:alphaModFix amt="34000"/>
          </a:blip>
          <a:srcRect b="35419" l="51339" r="-2839" t="39269"/>
          <a:stretch/>
        </p:blipFill>
        <p:spPr>
          <a:xfrm flipH="1">
            <a:off x="9304422" y="0"/>
            <a:ext cx="2887578" cy="1037492"/>
          </a:xfrm>
          <a:prstGeom prst="rect">
            <a:avLst/>
          </a:prstGeom>
          <a:noFill/>
          <a:ln>
            <a:noFill/>
          </a:ln>
        </p:spPr>
      </p:pic>
      <p:pic>
        <p:nvPicPr>
          <p:cNvPr id="54" name="Google Shape;54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791700" y="111656"/>
            <a:ext cx="2027900" cy="803439"/>
          </a:xfrm>
          <a:prstGeom prst="rect">
            <a:avLst/>
          </a:prstGeom>
          <a:noFill/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</p:pic>
      <p:sp>
        <p:nvSpPr>
          <p:cNvPr id="55" name="Google Shape;55;p6"/>
          <p:cNvSpPr/>
          <p:nvPr/>
        </p:nvSpPr>
        <p:spPr>
          <a:xfrm>
            <a:off x="-1778" y="6574604"/>
            <a:ext cx="12193777" cy="28339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" name="Google Shape;56;p6"/>
          <p:cNvSpPr/>
          <p:nvPr/>
        </p:nvSpPr>
        <p:spPr>
          <a:xfrm flipH="1" rot="10800000">
            <a:off x="-4504" y="6540436"/>
            <a:ext cx="12196504" cy="595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57;p6"/>
          <p:cNvSpPr txBox="1"/>
          <p:nvPr>
            <p:ph idx="1" type="body"/>
          </p:nvPr>
        </p:nvSpPr>
        <p:spPr>
          <a:xfrm>
            <a:off x="5180012" y="1373852"/>
            <a:ext cx="6172200" cy="46944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❖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▪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urier New"/>
              <a:buChar char="o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8" name="Google Shape;58;p6"/>
          <p:cNvSpPr txBox="1"/>
          <p:nvPr>
            <p:ph idx="2" type="body"/>
          </p:nvPr>
        </p:nvSpPr>
        <p:spPr>
          <a:xfrm>
            <a:off x="839788" y="1373852"/>
            <a:ext cx="3932237" cy="463055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9" name="Google Shape;59;p6"/>
          <p:cNvSpPr txBox="1"/>
          <p:nvPr/>
        </p:nvSpPr>
        <p:spPr>
          <a:xfrm>
            <a:off x="10265664" y="6574604"/>
            <a:ext cx="1925447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4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Slide </a:t>
            </a:r>
            <a:fld id="{00000000-1234-1234-1234-123412341234}" type="slidenum">
              <a:rPr b="1" lang="en-GB" sz="14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1" sz="140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" name="Google Shape;60;p6"/>
          <p:cNvSpPr txBox="1"/>
          <p:nvPr>
            <p:ph type="title"/>
          </p:nvPr>
        </p:nvSpPr>
        <p:spPr>
          <a:xfrm>
            <a:off x="176048" y="175939"/>
            <a:ext cx="9386864" cy="7790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61" name="Google Shape;61;p6"/>
          <p:cNvSpPr txBox="1"/>
          <p:nvPr/>
        </p:nvSpPr>
        <p:spPr>
          <a:xfrm>
            <a:off x="-24384" y="6562799"/>
            <a:ext cx="4925568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lang="en-GB">
                <a:solidFill>
                  <a:schemeClr val="accent1"/>
                </a:solidFill>
              </a:rPr>
              <a:t>WGCV-52</a:t>
            </a:r>
            <a:r>
              <a:rPr b="1" lang="en-GB">
                <a:solidFill>
                  <a:schemeClr val="accent1"/>
                </a:solidFill>
              </a:rPr>
              <a:t>, 5-9 June 2023</a:t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>
            <a:off x="0" y="1"/>
            <a:ext cx="12192000" cy="1037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" name="Google Shape;7;p1"/>
          <p:cNvPicPr preferRelativeResize="0"/>
          <p:nvPr/>
        </p:nvPicPr>
        <p:blipFill rotWithShape="1">
          <a:blip r:embed="rId1">
            <a:alphaModFix amt="34000"/>
          </a:blip>
          <a:srcRect b="35419" l="51339" r="-2839" t="39269"/>
          <a:stretch/>
        </p:blipFill>
        <p:spPr>
          <a:xfrm flipH="1">
            <a:off x="9304422" y="0"/>
            <a:ext cx="2887578" cy="1037492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Google Shape;8;p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9791700" y="111656"/>
            <a:ext cx="2027900" cy="803439"/>
          </a:xfrm>
          <a:prstGeom prst="rect">
            <a:avLst/>
          </a:prstGeom>
          <a:noFill/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</p:pic>
      <p:sp>
        <p:nvSpPr>
          <p:cNvPr id="9" name="Google Shape;9;p1"/>
          <p:cNvSpPr/>
          <p:nvPr/>
        </p:nvSpPr>
        <p:spPr>
          <a:xfrm>
            <a:off x="-1778" y="6574604"/>
            <a:ext cx="12193777" cy="28339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" name="Google Shape;10;p1"/>
          <p:cNvSpPr/>
          <p:nvPr/>
        </p:nvSpPr>
        <p:spPr>
          <a:xfrm flipH="1" rot="10800000">
            <a:off x="-4504" y="6540436"/>
            <a:ext cx="12196504" cy="595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3"/>
    <p:sldLayoutId id="2147483649" r:id="rId4"/>
    <p:sldLayoutId id="2147483650" r:id="rId5"/>
    <p:sldLayoutId id="2147483651" r:id="rId6"/>
    <p:sldLayoutId id="2147483652" r:id="rId7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drive.google.com/drive/u/0/folders/1ezf2ssxSB_FXbDjrLDUiQIA4SbQc62lv" TargetMode="External"/><Relationship Id="rId4" Type="http://schemas.openxmlformats.org/officeDocument/2006/relationships/hyperlink" Target="http://riza@symbios.space" TargetMode="External"/><Relationship Id="rId5" Type="http://schemas.openxmlformats.org/officeDocument/2006/relationships/hyperlink" Target="mailto:matthew@symbioscomms.com" TargetMode="External"/><Relationship Id="rId6" Type="http://schemas.openxmlformats.org/officeDocument/2006/relationships/hyperlink" Target="mailto:matthew@symbioscomms.com" TargetMode="External"/><Relationship Id="rId7" Type="http://schemas.openxmlformats.org/officeDocument/2006/relationships/hyperlink" Target="https://ceos.org/meetings/wgcv-52/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7"/>
          <p:cNvSpPr txBox="1"/>
          <p:nvPr>
            <p:ph type="title"/>
          </p:nvPr>
        </p:nvSpPr>
        <p:spPr>
          <a:xfrm>
            <a:off x="176047" y="175938"/>
            <a:ext cx="6157185" cy="39726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Arial"/>
              <a:buNone/>
            </a:pPr>
            <a:r>
              <a:rPr lang="en-GB" sz="7500"/>
              <a:t>WGCV-52</a:t>
            </a:r>
            <a:endParaRPr sz="75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Arial"/>
              <a:buNone/>
            </a:pPr>
            <a:r>
              <a:rPr i="1" lang="en-GB" sz="4000"/>
              <a:t>Presentation Template and Guidance</a:t>
            </a:r>
            <a:endParaRPr i="1" sz="4000"/>
          </a:p>
        </p:txBody>
      </p:sp>
      <p:sp>
        <p:nvSpPr>
          <p:cNvPr id="67" name="Google Shape;67;p7"/>
          <p:cNvSpPr/>
          <p:nvPr/>
        </p:nvSpPr>
        <p:spPr>
          <a:xfrm>
            <a:off x="7222284" y="4252682"/>
            <a:ext cx="4832943" cy="260531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200">
              <a:solidFill>
                <a:schemeClr val="accent1"/>
              </a:solidFill>
            </a:endParaRPr>
          </a:p>
          <a:p>
            <a:pPr indent="0" lvl="0" marL="0" marR="0" rtl="0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22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Presenter, Organi</a:t>
            </a:r>
            <a:r>
              <a:rPr b="1" lang="en-GB" sz="2200">
                <a:solidFill>
                  <a:schemeClr val="accent1"/>
                </a:solidFill>
              </a:rPr>
              <a:t>s</a:t>
            </a:r>
            <a:r>
              <a:rPr b="1" i="0" lang="en-GB" sz="22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ation</a:t>
            </a:r>
            <a:endParaRPr/>
          </a:p>
          <a:p>
            <a:pPr indent="0" lvl="0" marL="0" marR="0" rtl="0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22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Agenda Item #</a:t>
            </a:r>
            <a:endParaRPr/>
          </a:p>
          <a:p>
            <a:pPr indent="0" lvl="0" marL="0" marR="0" rtl="0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200">
                <a:solidFill>
                  <a:schemeClr val="accent1"/>
                </a:solidFill>
              </a:rPr>
              <a:t>WGCV-52, ESA/ESRIN, Italy</a:t>
            </a:r>
            <a:endParaRPr b="1" i="0" sz="2200" u="none" cap="none" strike="noStrik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200">
                <a:solidFill>
                  <a:schemeClr val="accent1"/>
                </a:solidFill>
              </a:rPr>
              <a:t>5th - 9th June 2023</a:t>
            </a:r>
            <a:endParaRPr b="1" i="0" sz="2200" u="none" cap="none" strike="noStrik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8"/>
          <p:cNvSpPr txBox="1"/>
          <p:nvPr/>
        </p:nvSpPr>
        <p:spPr>
          <a:xfrm>
            <a:off x="10265664" y="6574604"/>
            <a:ext cx="1925447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4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Slide </a:t>
            </a:r>
            <a:fld id="{00000000-1234-1234-1234-123412341234}" type="slidenum">
              <a:rPr b="1" lang="en-GB" sz="14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1" sz="140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8"/>
          <p:cNvSpPr txBox="1"/>
          <p:nvPr>
            <p:ph idx="1" type="body"/>
          </p:nvPr>
        </p:nvSpPr>
        <p:spPr>
          <a:xfrm>
            <a:off x="324233" y="1558533"/>
            <a:ext cx="11495400" cy="46629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14312" lvl="0" marL="214312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Font typeface="Noto Sans Symbols"/>
              <a:buChar char="❖"/>
            </a:pPr>
            <a:r>
              <a:rPr b="1" lang="en-GB" sz="1600"/>
              <a:t>Presenters should name their file using the following convention:</a:t>
            </a:r>
            <a:endParaRPr sz="1400"/>
          </a:p>
          <a:p>
            <a:pPr indent="-214312" lvl="1" marL="671512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Font typeface="Noto Sans Symbols"/>
              <a:buChar char="❖"/>
            </a:pPr>
            <a:r>
              <a:rPr lang="en-GB" sz="1600"/>
              <a:t>AgendaItemNumber_LastName_Subject_Version </a:t>
            </a:r>
            <a:r>
              <a:rPr i="1" lang="en-GB" sz="1600"/>
              <a:t>(e.g., 1.1_Goryl_WGCV-52_Welcome_v1)</a:t>
            </a:r>
            <a:endParaRPr sz="1400"/>
          </a:p>
          <a:p>
            <a:pPr indent="0" lvl="1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i="1" sz="1600"/>
          </a:p>
          <a:p>
            <a:pPr indent="-214312" lvl="0" marL="214312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Font typeface="Noto Sans Symbols"/>
              <a:buChar char="❖"/>
            </a:pPr>
            <a:r>
              <a:rPr b="1" i="1" lang="en-GB" sz="1600"/>
              <a:t>Documents and presentations should be uploaded to the shared folder to allow for streamlined self service</a:t>
            </a:r>
            <a:endParaRPr b="1" i="1" sz="1600"/>
          </a:p>
          <a:p>
            <a:pPr indent="-214312" lvl="1" marL="671512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Font typeface="Noto Sans Symbols"/>
              <a:buChar char="❖"/>
            </a:pPr>
            <a:r>
              <a:rPr b="1" i="1" lang="en-GB" sz="1600" u="sng">
                <a:solidFill>
                  <a:schemeClr val="hlink"/>
                </a:solidFill>
                <a:hlinkClick r:id="rId3"/>
              </a:rPr>
              <a:t>Shared Presentation Folder</a:t>
            </a:r>
            <a:r>
              <a:rPr b="1" i="1" lang="en-GB" sz="1600"/>
              <a:t> (default view only, ask for upload/edit permission as required)</a:t>
            </a:r>
            <a:endParaRPr b="1" i="1" sz="1600"/>
          </a:p>
          <a:p>
            <a:pPr indent="-214312" lvl="1" marL="671512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Font typeface="Noto Sans Symbols"/>
              <a:buChar char="❖"/>
            </a:pPr>
            <a:r>
              <a:rPr b="1" i="1" lang="en-GB" sz="1600"/>
              <a:t>For support</a:t>
            </a:r>
            <a:r>
              <a:rPr i="1" lang="en-GB" sz="1600"/>
              <a:t> contact </a:t>
            </a:r>
            <a:r>
              <a:rPr i="1" lang="en-GB" sz="1600" u="sng">
                <a:solidFill>
                  <a:schemeClr val="hlink"/>
                </a:solidFill>
                <a:hlinkClick r:id="rId4"/>
              </a:rPr>
              <a:t>riza@</a:t>
            </a:r>
            <a:r>
              <a:rPr i="1" lang="en-GB" sz="1600" u="sng">
                <a:solidFill>
                  <a:schemeClr val="hlink"/>
                </a:solidFill>
                <a:hlinkClick r:id="rId5"/>
              </a:rPr>
              <a:t>symbioscomms.com</a:t>
            </a:r>
            <a:r>
              <a:rPr i="1" lang="en-GB" sz="1600"/>
              <a:t> or </a:t>
            </a:r>
            <a:r>
              <a:rPr i="1" lang="en-GB" sz="1600" u="sng">
                <a:solidFill>
                  <a:schemeClr val="hlink"/>
                </a:solidFill>
                <a:hlinkClick r:id="rId6"/>
              </a:rPr>
              <a:t>matthew@symbioscomms.com</a:t>
            </a:r>
            <a:endParaRPr i="1" sz="1600"/>
          </a:p>
          <a:p>
            <a:pPr indent="-214312" lvl="1" marL="671512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Font typeface="Noto Sans Symbols"/>
              <a:buChar char="❖"/>
            </a:pPr>
            <a:r>
              <a:rPr b="1" i="1" lang="en-GB" sz="1600"/>
              <a:t>Documents for endorsement </a:t>
            </a:r>
            <a:r>
              <a:rPr i="1" lang="en-GB" sz="1600"/>
              <a:t>should be submitted by</a:t>
            </a:r>
            <a:r>
              <a:rPr b="1" i="1" lang="en-GB" sz="1600"/>
              <a:t> 22 May</a:t>
            </a:r>
            <a:endParaRPr b="1" i="1" sz="1600"/>
          </a:p>
          <a:p>
            <a:pPr indent="-214312" lvl="1" marL="671512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Font typeface="Noto Sans Symbols"/>
              <a:buChar char="❖"/>
            </a:pPr>
            <a:r>
              <a:rPr b="1" i="1" lang="en-GB" sz="1600"/>
              <a:t>Documents (for information only) and Presentations </a:t>
            </a:r>
            <a:r>
              <a:rPr i="1" lang="en-GB" sz="1600"/>
              <a:t>should be submitted by </a:t>
            </a:r>
            <a:r>
              <a:rPr b="1" i="1" lang="en-GB" sz="1600"/>
              <a:t>29 May</a:t>
            </a:r>
            <a:endParaRPr b="1" sz="1400"/>
          </a:p>
          <a:p>
            <a:pPr indent="-112712" lvl="1" marL="671512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None/>
            </a:pPr>
            <a:r>
              <a:t/>
            </a:r>
            <a:endParaRPr i="1" sz="1600">
              <a:highlight>
                <a:srgbClr val="FFFF00"/>
              </a:highlight>
            </a:endParaRPr>
          </a:p>
          <a:p>
            <a:pPr indent="-214312" lvl="0" marL="214312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Font typeface="Noto Sans Symbols"/>
              <a:buChar char="❖"/>
            </a:pPr>
            <a:r>
              <a:rPr i="1" lang="en-GB" sz="1600"/>
              <a:t>Reporting to engage discussion or decision is encouraged</a:t>
            </a:r>
            <a:r>
              <a:rPr lang="en-GB" sz="1600"/>
              <a:t>, but detailed reporting should be provided as pre-meeting reading material or in background slides.</a:t>
            </a:r>
            <a:endParaRPr sz="1600"/>
          </a:p>
          <a:p>
            <a:pPr indent="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600"/>
          </a:p>
          <a:p>
            <a:pPr indent="-214312" lvl="0" marL="214312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Font typeface="Arial"/>
              <a:buChar char="❖"/>
            </a:pPr>
            <a:r>
              <a:rPr lang="en-GB" sz="1600"/>
              <a:t>Meeting website: </a:t>
            </a:r>
            <a:r>
              <a:rPr lang="en-GB" sz="1600" u="sng">
                <a:solidFill>
                  <a:schemeClr val="hlink"/>
                </a:solidFill>
                <a:hlinkClick r:id="rId7"/>
              </a:rPr>
              <a:t>https://ceos.org/meetings/wgcv-52/</a:t>
            </a:r>
            <a:endParaRPr sz="16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8"/>
          <p:cNvSpPr txBox="1"/>
          <p:nvPr>
            <p:ph type="title"/>
          </p:nvPr>
        </p:nvSpPr>
        <p:spPr>
          <a:xfrm>
            <a:off x="176050" y="184901"/>
            <a:ext cx="9387000" cy="770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GB"/>
              <a:t>Presenter Guidelines 1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9"/>
          <p:cNvSpPr txBox="1"/>
          <p:nvPr/>
        </p:nvSpPr>
        <p:spPr>
          <a:xfrm>
            <a:off x="10265664" y="6574604"/>
            <a:ext cx="1925447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4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Slide </a:t>
            </a:r>
            <a:fld id="{00000000-1234-1234-1234-123412341234}" type="slidenum">
              <a:rPr b="1" lang="en-GB" sz="14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1" sz="140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" name="Google Shape;80;p9"/>
          <p:cNvSpPr txBox="1"/>
          <p:nvPr>
            <p:ph idx="1" type="body"/>
          </p:nvPr>
        </p:nvSpPr>
        <p:spPr>
          <a:xfrm>
            <a:off x="324233" y="1558533"/>
            <a:ext cx="11495400" cy="46629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14312" lvl="0" marL="214312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Font typeface="Noto Sans Symbols"/>
              <a:buChar char="❖"/>
            </a:pPr>
            <a:r>
              <a:rPr lang="en-GB" sz="1600"/>
              <a:t>Please</a:t>
            </a:r>
            <a:r>
              <a:rPr b="1" lang="en-GB" sz="1600"/>
              <a:t> explicitly highlight the decisions, outcomes, or actions </a:t>
            </a:r>
            <a:r>
              <a:rPr lang="en-GB" sz="1600"/>
              <a:t>you are seeking. The more explicit you are, the better. i.e., feel free to provide text for a proposed action – it may be revised later, but this approach will help with the efficient preparation of the actions record.</a:t>
            </a:r>
            <a:endParaRPr sz="14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" name="Google Shape;81;p9"/>
          <p:cNvSpPr txBox="1"/>
          <p:nvPr>
            <p:ph type="title"/>
          </p:nvPr>
        </p:nvSpPr>
        <p:spPr>
          <a:xfrm>
            <a:off x="176050" y="212510"/>
            <a:ext cx="9387000" cy="7425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GB"/>
              <a:t>Presenter Guidelines 2</a:t>
            </a:r>
            <a:endParaRPr sz="1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0"/>
          <p:cNvSpPr txBox="1"/>
          <p:nvPr>
            <p:ph idx="1" type="body"/>
          </p:nvPr>
        </p:nvSpPr>
        <p:spPr>
          <a:xfrm>
            <a:off x="324233" y="1558533"/>
            <a:ext cx="11495400" cy="46628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508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None/>
            </a:pPr>
            <a:r>
              <a:t/>
            </a:r>
            <a:endParaRPr/>
          </a:p>
        </p:txBody>
      </p:sp>
      <p:sp>
        <p:nvSpPr>
          <p:cNvPr id="87" name="Google Shape;87;p10"/>
          <p:cNvSpPr txBox="1"/>
          <p:nvPr>
            <p:ph type="title"/>
          </p:nvPr>
        </p:nvSpPr>
        <p:spPr>
          <a:xfrm>
            <a:off x="176048" y="175939"/>
            <a:ext cx="9387000" cy="779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eos">
  <a:themeElements>
    <a:clrScheme name="Custom 2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33445F"/>
      </a:accent1>
      <a:accent2>
        <a:srgbClr val="A3CB34"/>
      </a:accent2>
      <a:accent3>
        <a:srgbClr val="C1666B"/>
      </a:accent3>
      <a:accent4>
        <a:srgbClr val="DDDDDD"/>
      </a:accent4>
      <a:accent5>
        <a:srgbClr val="7BC0D7"/>
      </a:accent5>
      <a:accent6>
        <a:srgbClr val="D1462F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