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1_0.xml" ContentType="application/vnd.ms-powerpoint.comments+xml"/>
  <Override PartName="/ppt/media/image12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9"/>
  </p:notesMasterIdLst>
  <p:sldIdLst>
    <p:sldId id="256" r:id="rId2"/>
    <p:sldId id="257" r:id="rId3"/>
    <p:sldId id="263" r:id="rId4"/>
    <p:sldId id="275" r:id="rId5"/>
    <p:sldId id="262" r:id="rId6"/>
    <p:sldId id="265" r:id="rId7"/>
    <p:sldId id="266" r:id="rId8"/>
    <p:sldId id="267" r:id="rId9"/>
    <p:sldId id="270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839" r:id="rId27"/>
    <p:sldId id="840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FBD622-3CA5-7C52-93D4-5C2F21816310}" name="Valentina Boccia" initials="" userId="S::Valentina.Boccia@esa.int::255758cc-7264-457f-9b8c-83a7a47087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7683B-7BED-B541-B43C-80DC4AE6AB45}" v="134" dt="2023-06-04T15:30:15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95"/>
    <p:restoredTop sz="94796"/>
  </p:normalViewPr>
  <p:slideViewPr>
    <p:cSldViewPr snapToGrid="0">
      <p:cViewPr varScale="1">
        <p:scale>
          <a:sx n="105" d="100"/>
          <a:sy n="105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ccia" userId="255758cc-7264-457f-9b8c-83a7a4708728" providerId="ADAL" clId="{23F7683B-7BED-B541-B43C-80DC4AE6AB45}"/>
    <pc:docChg chg="undo custSel addSld delSld modSld sldOrd">
      <pc:chgData name="Valentina Boccia" userId="255758cc-7264-457f-9b8c-83a7a4708728" providerId="ADAL" clId="{23F7683B-7BED-B541-B43C-80DC4AE6AB45}" dt="2023-06-04T15:33:57.673" v="5477" actId="115"/>
      <pc:docMkLst>
        <pc:docMk/>
      </pc:docMkLst>
      <pc:sldChg chg="modSp mod">
        <pc:chgData name="Valentina Boccia" userId="255758cc-7264-457f-9b8c-83a7a4708728" providerId="ADAL" clId="{23F7683B-7BED-B541-B43C-80DC4AE6AB45}" dt="2023-05-18T20:00:34.464" v="147" actId="1035"/>
        <pc:sldMkLst>
          <pc:docMk/>
          <pc:sldMk cId="0" sldId="256"/>
        </pc:sldMkLst>
        <pc:spChg chg="mod">
          <ac:chgData name="Valentina Boccia" userId="255758cc-7264-457f-9b8c-83a7a4708728" providerId="ADAL" clId="{23F7683B-7BED-B541-B43C-80DC4AE6AB45}" dt="2023-05-18T19:55:59.869" v="74" actId="14100"/>
          <ac:spMkLst>
            <pc:docMk/>
            <pc:sldMk cId="0" sldId="256"/>
            <ac:spMk id="66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18T20:00:34.464" v="147" actId="1035"/>
          <ac:spMkLst>
            <pc:docMk/>
            <pc:sldMk cId="0" sldId="256"/>
            <ac:spMk id="67" creationId="{00000000-0000-0000-0000-000000000000}"/>
          </ac:spMkLst>
        </pc:spChg>
      </pc:sldChg>
      <pc:sldChg chg="addSp delSp modSp mod addCm">
        <pc:chgData name="Valentina Boccia" userId="255758cc-7264-457f-9b8c-83a7a4708728" providerId="ADAL" clId="{23F7683B-7BED-B541-B43C-80DC4AE6AB45}" dt="2023-05-30T09:47:17.851" v="4428" actId="1038"/>
        <pc:sldMkLst>
          <pc:docMk/>
          <pc:sldMk cId="0" sldId="257"/>
        </pc:sldMkLst>
        <pc:spChg chg="add del mod">
          <ac:chgData name="Valentina Boccia" userId="255758cc-7264-457f-9b8c-83a7a4708728" providerId="ADAL" clId="{23F7683B-7BED-B541-B43C-80DC4AE6AB45}" dt="2023-05-18T20:23:43.932" v="199"/>
          <ac:spMkLst>
            <pc:docMk/>
            <pc:sldMk cId="0" sldId="257"/>
            <ac:spMk id="5" creationId="{AF816E66-4137-CC4B-3A51-CC3C9BA38273}"/>
          </ac:spMkLst>
        </pc:spChg>
        <pc:spChg chg="add del mod">
          <ac:chgData name="Valentina Boccia" userId="255758cc-7264-457f-9b8c-83a7a4708728" providerId="ADAL" clId="{23F7683B-7BED-B541-B43C-80DC4AE6AB45}" dt="2023-05-18T20:45:42.870" v="234"/>
          <ac:spMkLst>
            <pc:docMk/>
            <pc:sldMk cId="0" sldId="257"/>
            <ac:spMk id="8" creationId="{C50CDC35-95EC-6637-DF87-BCA5FD015CF8}"/>
          </ac:spMkLst>
        </pc:spChg>
        <pc:spChg chg="mod">
          <ac:chgData name="Valentina Boccia" userId="255758cc-7264-457f-9b8c-83a7a4708728" providerId="ADAL" clId="{23F7683B-7BED-B541-B43C-80DC4AE6AB45}" dt="2023-05-30T09:30:32.448" v="4284"/>
          <ac:spMkLst>
            <pc:docMk/>
            <pc:sldMk cId="0" sldId="257"/>
            <ac:spMk id="8" creationId="{F9322A95-07A5-96BB-A495-913C1E1D03E4}"/>
          </ac:spMkLst>
        </pc:spChg>
        <pc:spChg chg="add del mod">
          <ac:chgData name="Valentina Boccia" userId="255758cc-7264-457f-9b8c-83a7a4708728" providerId="ADAL" clId="{23F7683B-7BED-B541-B43C-80DC4AE6AB45}" dt="2023-05-18T20:48:37.887" v="311"/>
          <ac:spMkLst>
            <pc:docMk/>
            <pc:sldMk cId="0" sldId="257"/>
            <ac:spMk id="9" creationId="{365BC876-4F60-26B0-6BC3-A1A5E9C8E6F0}"/>
          </ac:spMkLst>
        </pc:spChg>
        <pc:spChg chg="mod">
          <ac:chgData name="Valentina Boccia" userId="255758cc-7264-457f-9b8c-83a7a4708728" providerId="ADAL" clId="{23F7683B-7BED-B541-B43C-80DC4AE6AB45}" dt="2023-05-30T09:30:32.448" v="4284"/>
          <ac:spMkLst>
            <pc:docMk/>
            <pc:sldMk cId="0" sldId="257"/>
            <ac:spMk id="9" creationId="{7011AC18-8B14-EA53-D36C-A6220F1B4810}"/>
          </ac:spMkLst>
        </pc:spChg>
        <pc:spChg chg="add del mod">
          <ac:chgData name="Valentina Boccia" userId="255758cc-7264-457f-9b8c-83a7a4708728" providerId="ADAL" clId="{23F7683B-7BED-B541-B43C-80DC4AE6AB45}" dt="2023-05-18T20:48:46.586" v="324"/>
          <ac:spMkLst>
            <pc:docMk/>
            <pc:sldMk cId="0" sldId="257"/>
            <ac:spMk id="10" creationId="{4610B941-8B90-8243-7384-1F43E21AED43}"/>
          </ac:spMkLst>
        </pc:spChg>
        <pc:spChg chg="mod">
          <ac:chgData name="Valentina Boccia" userId="255758cc-7264-457f-9b8c-83a7a4708728" providerId="ADAL" clId="{23F7683B-7BED-B541-B43C-80DC4AE6AB45}" dt="2023-05-30T09:30:32.448" v="4284"/>
          <ac:spMkLst>
            <pc:docMk/>
            <pc:sldMk cId="0" sldId="257"/>
            <ac:spMk id="10" creationId="{A2F036D6-19F9-8CC8-F136-7FA1B7B0C3D4}"/>
          </ac:spMkLst>
        </pc:spChg>
        <pc:spChg chg="add mod">
          <ac:chgData name="Valentina Boccia" userId="255758cc-7264-457f-9b8c-83a7a4708728" providerId="ADAL" clId="{23F7683B-7BED-B541-B43C-80DC4AE6AB45}" dt="2023-05-30T09:38:56.732" v="4353" actId="1035"/>
          <ac:spMkLst>
            <pc:docMk/>
            <pc:sldMk cId="0" sldId="257"/>
            <ac:spMk id="11" creationId="{119083F6-E4CA-5B89-B4B5-6899E8A67E45}"/>
          </ac:spMkLst>
        </pc:spChg>
        <pc:spChg chg="add mod">
          <ac:chgData name="Valentina Boccia" userId="255758cc-7264-457f-9b8c-83a7a4708728" providerId="ADAL" clId="{23F7683B-7BED-B541-B43C-80DC4AE6AB45}" dt="2023-05-30T09:40:21.348" v="4376" actId="1076"/>
          <ac:spMkLst>
            <pc:docMk/>
            <pc:sldMk cId="0" sldId="257"/>
            <ac:spMk id="13" creationId="{01E7F69D-DE87-4530-9AFF-321F53F300D3}"/>
          </ac:spMkLst>
        </pc:spChg>
        <pc:spChg chg="mod">
          <ac:chgData name="Valentina Boccia" userId="255758cc-7264-457f-9b8c-83a7a4708728" providerId="ADAL" clId="{23F7683B-7BED-B541-B43C-80DC4AE6AB45}" dt="2023-05-30T09:47:17.851" v="4428" actId="1038"/>
          <ac:spMkLst>
            <pc:docMk/>
            <pc:sldMk cId="0" sldId="257"/>
            <ac:spMk id="73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18T20:39:58.376" v="210" actId="20577"/>
          <ac:spMkLst>
            <pc:docMk/>
            <pc:sldMk cId="0" sldId="257"/>
            <ac:spMk id="74" creationId="{00000000-0000-0000-0000-000000000000}"/>
          </ac:spMkLst>
        </pc:spChg>
        <pc:grpChg chg="add mod">
          <ac:chgData name="Valentina Boccia" userId="255758cc-7264-457f-9b8c-83a7a4708728" providerId="ADAL" clId="{23F7683B-7BED-B541-B43C-80DC4AE6AB45}" dt="2023-05-30T09:40:24.362" v="4377" actId="1076"/>
          <ac:grpSpMkLst>
            <pc:docMk/>
            <pc:sldMk cId="0" sldId="257"/>
            <ac:grpSpMk id="5" creationId="{B1913624-D5A8-60D8-A45D-54E15E51B74D}"/>
          </ac:grpSpMkLst>
        </pc:grpChg>
        <pc:picChg chg="add mod">
          <ac:chgData name="Valentina Boccia" userId="255758cc-7264-457f-9b8c-83a7a4708728" providerId="ADAL" clId="{23F7683B-7BED-B541-B43C-80DC4AE6AB45}" dt="2023-05-18T20:41:34.751" v="225" actId="1076"/>
          <ac:picMkLst>
            <pc:docMk/>
            <pc:sldMk cId="0" sldId="257"/>
            <ac:picMk id="2" creationId="{04A9B85A-DA10-F7F8-176C-53289C9C7B27}"/>
          </ac:picMkLst>
        </pc:picChg>
        <pc:picChg chg="add mod">
          <ac:chgData name="Valentina Boccia" userId="255758cc-7264-457f-9b8c-83a7a4708728" providerId="ADAL" clId="{23F7683B-7BED-B541-B43C-80DC4AE6AB45}" dt="2023-05-18T20:42:05.362" v="231" actId="1035"/>
          <ac:picMkLst>
            <pc:docMk/>
            <pc:sldMk cId="0" sldId="257"/>
            <ac:picMk id="3" creationId="{89731E1E-4F3F-D445-11E9-54FAA0327C14}"/>
          </ac:picMkLst>
        </pc:picChg>
        <pc:picChg chg="add mod">
          <ac:chgData name="Valentina Boccia" userId="255758cc-7264-457f-9b8c-83a7a4708728" providerId="ADAL" clId="{23F7683B-7BED-B541-B43C-80DC4AE6AB45}" dt="2023-05-18T20:42:05.362" v="231" actId="1035"/>
          <ac:picMkLst>
            <pc:docMk/>
            <pc:sldMk cId="0" sldId="257"/>
            <ac:picMk id="4" creationId="{A32658C0-5662-AE1A-9676-35D3A207F9D8}"/>
          </ac:picMkLst>
        </pc:picChg>
        <pc:picChg chg="add mod">
          <ac:chgData name="Valentina Boccia" userId="255758cc-7264-457f-9b8c-83a7a4708728" providerId="ADAL" clId="{23F7683B-7BED-B541-B43C-80DC4AE6AB45}" dt="2023-05-18T20:42:05.362" v="231" actId="1035"/>
          <ac:picMkLst>
            <pc:docMk/>
            <pc:sldMk cId="0" sldId="257"/>
            <ac:picMk id="6" creationId="{3BD67D68-4EEA-BC61-B05E-8137A138B448}"/>
          </ac:picMkLst>
        </pc:picChg>
        <pc:picChg chg="add mod">
          <ac:chgData name="Valentina Boccia" userId="255758cc-7264-457f-9b8c-83a7a4708728" providerId="ADAL" clId="{23F7683B-7BED-B541-B43C-80DC4AE6AB45}" dt="2023-05-18T20:42:05.362" v="231" actId="1035"/>
          <ac:picMkLst>
            <pc:docMk/>
            <pc:sldMk cId="0" sldId="257"/>
            <ac:picMk id="7" creationId="{0C3173CE-4AEC-9795-A824-0D962AB1FED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Valentina Boccia" userId="255758cc-7264-457f-9b8c-83a7a4708728" providerId="ADAL" clId="{23F7683B-7BED-B541-B43C-80DC4AE6AB45}" dt="2023-05-19T08:13:20.478" v="1486"/>
              <pc2:cmMkLst xmlns:pc2="http://schemas.microsoft.com/office/powerpoint/2019/9/main/command">
                <pc:docMk/>
                <pc:sldMk cId="0" sldId="257"/>
                <pc2:cmMk id="{E84342D6-C60E-DB45-AD01-D116A7C4A945}"/>
              </pc2:cmMkLst>
            </pc226:cmChg>
          </p:ext>
        </pc:extLst>
      </pc:sldChg>
      <pc:sldChg chg="del modNotes">
        <pc:chgData name="Valentina Boccia" userId="255758cc-7264-457f-9b8c-83a7a4708728" providerId="ADAL" clId="{23F7683B-7BED-B541-B43C-80DC4AE6AB45}" dt="2023-05-30T10:47:20.674" v="5326" actId="2696"/>
        <pc:sldMkLst>
          <pc:docMk/>
          <pc:sldMk cId="0" sldId="258"/>
        </pc:sldMkLst>
      </pc:sldChg>
      <pc:sldChg chg="modSp del mod">
        <pc:chgData name="Valentina Boccia" userId="255758cc-7264-457f-9b8c-83a7a4708728" providerId="ADAL" clId="{23F7683B-7BED-B541-B43C-80DC4AE6AB45}" dt="2023-05-30T10:47:22.177" v="5327" actId="2696"/>
        <pc:sldMkLst>
          <pc:docMk/>
          <pc:sldMk cId="0" sldId="259"/>
        </pc:sldMkLst>
        <pc:spChg chg="mod">
          <ac:chgData name="Valentina Boccia" userId="255758cc-7264-457f-9b8c-83a7a4708728" providerId="ADAL" clId="{23F7683B-7BED-B541-B43C-80DC4AE6AB45}" dt="2023-05-19T14:13:31.770" v="3419" actId="20577"/>
          <ac:spMkLst>
            <pc:docMk/>
            <pc:sldMk cId="0" sldId="259"/>
            <ac:spMk id="86" creationId="{00000000-0000-0000-0000-000000000000}"/>
          </ac:spMkLst>
        </pc:spChg>
      </pc:sldChg>
      <pc:sldChg chg="add del">
        <pc:chgData name="Valentina Boccia" userId="255758cc-7264-457f-9b8c-83a7a4708728" providerId="ADAL" clId="{23F7683B-7BED-B541-B43C-80DC4AE6AB45}" dt="2023-05-30T10:47:13.817" v="5325" actId="2696"/>
        <pc:sldMkLst>
          <pc:docMk/>
          <pc:sldMk cId="1100415452" sldId="260"/>
        </pc:sldMkLst>
      </pc:sldChg>
      <pc:sldChg chg="addSp delSp modSp add del mod">
        <pc:chgData name="Valentina Boccia" userId="255758cc-7264-457f-9b8c-83a7a4708728" providerId="ADAL" clId="{23F7683B-7BED-B541-B43C-80DC4AE6AB45}" dt="2023-05-19T08:14:23.844" v="1487" actId="2696"/>
        <pc:sldMkLst>
          <pc:docMk/>
          <pc:sldMk cId="2699324582" sldId="261"/>
        </pc:sldMkLst>
        <pc:spChg chg="add del mod">
          <ac:chgData name="Valentina Boccia" userId="255758cc-7264-457f-9b8c-83a7a4708728" providerId="ADAL" clId="{23F7683B-7BED-B541-B43C-80DC4AE6AB45}" dt="2023-05-18T21:07:37.402" v="1059"/>
          <ac:spMkLst>
            <pc:docMk/>
            <pc:sldMk cId="2699324582" sldId="261"/>
            <ac:spMk id="7" creationId="{70574091-4916-7818-B9E6-44FADB372FAE}"/>
          </ac:spMkLst>
        </pc:spChg>
        <pc:spChg chg="add mod">
          <ac:chgData name="Valentina Boccia" userId="255758cc-7264-457f-9b8c-83a7a4708728" providerId="ADAL" clId="{23F7683B-7BED-B541-B43C-80DC4AE6AB45}" dt="2023-05-18T21:13:35.174" v="1230" actId="20577"/>
          <ac:spMkLst>
            <pc:docMk/>
            <pc:sldMk cId="2699324582" sldId="261"/>
            <ac:spMk id="9" creationId="{A253F914-40FF-329A-8551-CB506993F14B}"/>
          </ac:spMkLst>
        </pc:spChg>
        <pc:spChg chg="mod">
          <ac:chgData name="Valentina Boccia" userId="255758cc-7264-457f-9b8c-83a7a4708728" providerId="ADAL" clId="{23F7683B-7BED-B541-B43C-80DC4AE6AB45}" dt="2023-05-18T21:13:05.032" v="1216" actId="404"/>
          <ac:spMkLst>
            <pc:docMk/>
            <pc:sldMk cId="2699324582" sldId="261"/>
            <ac:spMk id="73" creationId="{00000000-0000-0000-0000-000000000000}"/>
          </ac:spMkLst>
        </pc:spChg>
        <pc:picChg chg="add mod">
          <ac:chgData name="Valentina Boccia" userId="255758cc-7264-457f-9b8c-83a7a4708728" providerId="ADAL" clId="{23F7683B-7BED-B541-B43C-80DC4AE6AB45}" dt="2023-05-18T21:05:34.696" v="952"/>
          <ac:picMkLst>
            <pc:docMk/>
            <pc:sldMk cId="2699324582" sldId="261"/>
            <ac:picMk id="2" creationId="{9F0038BF-379B-D8B4-A593-E0F9CC2A7FC7}"/>
          </ac:picMkLst>
        </pc:picChg>
        <pc:picChg chg="add mod">
          <ac:chgData name="Valentina Boccia" userId="255758cc-7264-457f-9b8c-83a7a4708728" providerId="ADAL" clId="{23F7683B-7BED-B541-B43C-80DC4AE6AB45}" dt="2023-05-18T21:05:34.696" v="952"/>
          <ac:picMkLst>
            <pc:docMk/>
            <pc:sldMk cId="2699324582" sldId="261"/>
            <ac:picMk id="3" creationId="{C65BF1E7-7ECF-DE69-9F55-50B8F1218279}"/>
          </ac:picMkLst>
        </pc:picChg>
        <pc:picChg chg="add mod">
          <ac:chgData name="Valentina Boccia" userId="255758cc-7264-457f-9b8c-83a7a4708728" providerId="ADAL" clId="{23F7683B-7BED-B541-B43C-80DC4AE6AB45}" dt="2023-05-18T21:05:34.696" v="952"/>
          <ac:picMkLst>
            <pc:docMk/>
            <pc:sldMk cId="2699324582" sldId="261"/>
            <ac:picMk id="4" creationId="{E890E9B7-4557-4D64-A3A5-6C8FF935B0E8}"/>
          </ac:picMkLst>
        </pc:picChg>
        <pc:picChg chg="add mod">
          <ac:chgData name="Valentina Boccia" userId="255758cc-7264-457f-9b8c-83a7a4708728" providerId="ADAL" clId="{23F7683B-7BED-B541-B43C-80DC4AE6AB45}" dt="2023-05-18T21:05:34.696" v="952"/>
          <ac:picMkLst>
            <pc:docMk/>
            <pc:sldMk cId="2699324582" sldId="261"/>
            <ac:picMk id="5" creationId="{9D7C8D75-E402-41A7-AD27-C733DBBE0181}"/>
          </ac:picMkLst>
        </pc:picChg>
        <pc:picChg chg="add mod">
          <ac:chgData name="Valentina Boccia" userId="255758cc-7264-457f-9b8c-83a7a4708728" providerId="ADAL" clId="{23F7683B-7BED-B541-B43C-80DC4AE6AB45}" dt="2023-05-18T21:05:45.428" v="953"/>
          <ac:picMkLst>
            <pc:docMk/>
            <pc:sldMk cId="2699324582" sldId="261"/>
            <ac:picMk id="6" creationId="{073CC0C7-68E7-BD95-3ADE-4718709B0DFC}"/>
          </ac:picMkLst>
        </pc:picChg>
      </pc:sldChg>
      <pc:sldChg chg="addSp delSp modSp add mod ord">
        <pc:chgData name="Valentina Boccia" userId="255758cc-7264-457f-9b8c-83a7a4708728" providerId="ADAL" clId="{23F7683B-7BED-B541-B43C-80DC4AE6AB45}" dt="2023-05-30T09:47:40.533" v="4439"/>
        <pc:sldMkLst>
          <pc:docMk/>
          <pc:sldMk cId="3957931990" sldId="262"/>
        </pc:sldMkLst>
        <pc:spChg chg="add del mod">
          <ac:chgData name="Valentina Boccia" userId="255758cc-7264-457f-9b8c-83a7a4708728" providerId="ADAL" clId="{23F7683B-7BED-B541-B43C-80DC4AE6AB45}" dt="2023-05-18T20:24:16.546" v="202" actId="478"/>
          <ac:spMkLst>
            <pc:docMk/>
            <pc:sldMk cId="3957931990" sldId="262"/>
            <ac:spMk id="3" creationId="{0ABB0EAF-9B52-1EEE-3BC7-D2D6F24EE797}"/>
          </ac:spMkLst>
        </pc:spChg>
        <pc:spChg chg="add mod">
          <ac:chgData name="Valentina Boccia" userId="255758cc-7264-457f-9b8c-83a7a4708728" providerId="ADAL" clId="{23F7683B-7BED-B541-B43C-80DC4AE6AB45}" dt="2023-05-18T20:24:26.423" v="203"/>
          <ac:spMkLst>
            <pc:docMk/>
            <pc:sldMk cId="3957931990" sldId="262"/>
            <ac:spMk id="13" creationId="{F3EC0B83-67F7-3382-20FA-1337D5DD2712}"/>
          </ac:spMkLst>
        </pc:spChg>
        <pc:spChg chg="add mod">
          <ac:chgData name="Valentina Boccia" userId="255758cc-7264-457f-9b8c-83a7a4708728" providerId="ADAL" clId="{23F7683B-7BED-B541-B43C-80DC4AE6AB45}" dt="2023-05-18T20:24:26.423" v="203"/>
          <ac:spMkLst>
            <pc:docMk/>
            <pc:sldMk cId="3957931990" sldId="262"/>
            <ac:spMk id="14" creationId="{2B492294-1656-2BD2-E6C3-62072566ABB5}"/>
          </ac:spMkLst>
        </pc:spChg>
        <pc:spChg chg="add mod">
          <ac:chgData name="Valentina Boccia" userId="255758cc-7264-457f-9b8c-83a7a4708728" providerId="ADAL" clId="{23F7683B-7BED-B541-B43C-80DC4AE6AB45}" dt="2023-05-18T20:24:26.423" v="203"/>
          <ac:spMkLst>
            <pc:docMk/>
            <pc:sldMk cId="3957931990" sldId="262"/>
            <ac:spMk id="15" creationId="{4509671A-8AA3-45B2-DED3-99DC157F3AEA}"/>
          </ac:spMkLst>
        </pc:spChg>
        <pc:spChg chg="add mod">
          <ac:chgData name="Valentina Boccia" userId="255758cc-7264-457f-9b8c-83a7a4708728" providerId="ADAL" clId="{23F7683B-7BED-B541-B43C-80DC4AE6AB45}" dt="2023-05-18T20:24:26.423" v="203"/>
          <ac:spMkLst>
            <pc:docMk/>
            <pc:sldMk cId="3957931990" sldId="262"/>
            <ac:spMk id="16" creationId="{C210E9A3-FC4E-1087-34D8-D90760557A99}"/>
          </ac:spMkLst>
        </pc:spChg>
        <pc:spChg chg="add mod">
          <ac:chgData name="Valentina Boccia" userId="255758cc-7264-457f-9b8c-83a7a4708728" providerId="ADAL" clId="{23F7683B-7BED-B541-B43C-80DC4AE6AB45}" dt="2023-05-18T20:24:26.423" v="203"/>
          <ac:spMkLst>
            <pc:docMk/>
            <pc:sldMk cId="3957931990" sldId="262"/>
            <ac:spMk id="17" creationId="{3B538CC8-62EB-43C7-0C12-E88C5198DAAD}"/>
          </ac:spMkLst>
        </pc:spChg>
        <pc:spChg chg="del">
          <ac:chgData name="Valentina Boccia" userId="255758cc-7264-457f-9b8c-83a7a4708728" providerId="ADAL" clId="{23F7683B-7BED-B541-B43C-80DC4AE6AB45}" dt="2023-05-18T20:24:13.750" v="201" actId="478"/>
          <ac:spMkLst>
            <pc:docMk/>
            <pc:sldMk cId="3957931990" sldId="262"/>
            <ac:spMk id="73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30T09:47:40.533" v="4439"/>
          <ac:spMkLst>
            <pc:docMk/>
            <pc:sldMk cId="3957931990" sldId="262"/>
            <ac:spMk id="74" creationId="{00000000-0000-0000-0000-000000000000}"/>
          </ac:spMkLst>
        </pc:sp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4" creationId="{5F66BAB7-F1B7-C5EB-D67D-7E735D7455E7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5" creationId="{48A74072-E377-8A80-0EF0-F0DA13FA4AF0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6" creationId="{3ECE73A2-0159-E2FB-94C7-75F90FF821FC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7" creationId="{CE7088C5-7C11-67D7-C0A9-21F0D1972312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8" creationId="{21750178-AC5D-1D72-3965-C0617B731673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9" creationId="{65A379AB-9576-613A-8CFC-753127D19D5E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10" creationId="{55C9DA50-C352-053D-27E4-C9FA75879DAD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11" creationId="{9D9E585B-F84B-117D-92EA-E3F79962708A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12" creationId="{05B6E96A-2AF0-239A-9E7B-D093ED1B6080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18" creationId="{45175DCD-9804-EBA8-1440-72210E84773D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19" creationId="{000F09E7-EF2F-1CAF-947E-FE7F931C08C4}"/>
          </ac:picMkLst>
        </pc:picChg>
        <pc:picChg chg="add mod">
          <ac:chgData name="Valentina Boccia" userId="255758cc-7264-457f-9b8c-83a7a4708728" providerId="ADAL" clId="{23F7683B-7BED-B541-B43C-80DC4AE6AB45}" dt="2023-05-18T20:24:26.423" v="203"/>
          <ac:picMkLst>
            <pc:docMk/>
            <pc:sldMk cId="3957931990" sldId="262"/>
            <ac:picMk id="22" creationId="{7015747A-CED7-E37D-5AFC-A28C3629C662}"/>
          </ac:picMkLst>
        </pc:picChg>
        <pc:cxnChg chg="add mod">
          <ac:chgData name="Valentina Boccia" userId="255758cc-7264-457f-9b8c-83a7a4708728" providerId="ADAL" clId="{23F7683B-7BED-B541-B43C-80DC4AE6AB45}" dt="2023-05-18T20:24:26.423" v="203"/>
          <ac:cxnSpMkLst>
            <pc:docMk/>
            <pc:sldMk cId="3957931990" sldId="262"/>
            <ac:cxnSpMk id="20" creationId="{0611C9AA-0059-FA2D-AAAE-16150313A5B7}"/>
          </ac:cxnSpMkLst>
        </pc:cxnChg>
        <pc:cxnChg chg="add mod">
          <ac:chgData name="Valentina Boccia" userId="255758cc-7264-457f-9b8c-83a7a4708728" providerId="ADAL" clId="{23F7683B-7BED-B541-B43C-80DC4AE6AB45}" dt="2023-05-18T20:24:26.423" v="203"/>
          <ac:cxnSpMkLst>
            <pc:docMk/>
            <pc:sldMk cId="3957931990" sldId="262"/>
            <ac:cxnSpMk id="21" creationId="{CA6E1086-8324-8C81-3E8C-E7B7CAF19D18}"/>
          </ac:cxnSpMkLst>
        </pc:cxnChg>
      </pc:sldChg>
      <pc:sldChg chg="add del">
        <pc:chgData name="Valentina Boccia" userId="255758cc-7264-457f-9b8c-83a7a4708728" providerId="ADAL" clId="{23F7683B-7BED-B541-B43C-80DC4AE6AB45}" dt="2023-05-18T21:13:41.162" v="1231" actId="2696"/>
        <pc:sldMkLst>
          <pc:docMk/>
          <pc:sldMk cId="2455608345" sldId="263"/>
        </pc:sldMkLst>
      </pc:sldChg>
      <pc:sldChg chg="addSp modSp add mod">
        <pc:chgData name="Valentina Boccia" userId="255758cc-7264-457f-9b8c-83a7a4708728" providerId="ADAL" clId="{23F7683B-7BED-B541-B43C-80DC4AE6AB45}" dt="2023-05-30T09:47:27.417" v="4436" actId="20577"/>
        <pc:sldMkLst>
          <pc:docMk/>
          <pc:sldMk cId="3080484625" sldId="263"/>
        </pc:sldMkLst>
        <pc:spChg chg="add mod">
          <ac:chgData name="Valentina Boccia" userId="255758cc-7264-457f-9b8c-83a7a4708728" providerId="ADAL" clId="{23F7683B-7BED-B541-B43C-80DC4AE6AB45}" dt="2023-05-30T09:45:31.581" v="4404" actId="1038"/>
          <ac:spMkLst>
            <pc:docMk/>
            <pc:sldMk cId="3080484625" sldId="263"/>
            <ac:spMk id="7" creationId="{A04A1148-E0D7-0BA8-DC2E-6ACF2058E1F3}"/>
          </ac:spMkLst>
        </pc:spChg>
        <pc:spChg chg="add mod">
          <ac:chgData name="Valentina Boccia" userId="255758cc-7264-457f-9b8c-83a7a4708728" providerId="ADAL" clId="{23F7683B-7BED-B541-B43C-80DC4AE6AB45}" dt="2023-05-30T09:45:43.815" v="4411" actId="1038"/>
          <ac:spMkLst>
            <pc:docMk/>
            <pc:sldMk cId="3080484625" sldId="263"/>
            <ac:spMk id="8" creationId="{965C6A15-513C-87E1-5A05-A8CA1A866E67}"/>
          </ac:spMkLst>
        </pc:spChg>
        <pc:spChg chg="mod">
          <ac:chgData name="Valentina Boccia" userId="255758cc-7264-457f-9b8c-83a7a4708728" providerId="ADAL" clId="{23F7683B-7BED-B541-B43C-80DC4AE6AB45}" dt="2023-05-30T09:45:19.101" v="4396" actId="113"/>
          <ac:spMkLst>
            <pc:docMk/>
            <pc:sldMk cId="3080484625" sldId="263"/>
            <ac:spMk id="9" creationId="{A253F914-40FF-329A-8551-CB506993F14B}"/>
          </ac:spMkLst>
        </pc:spChg>
        <pc:spChg chg="add mod">
          <ac:chgData name="Valentina Boccia" userId="255758cc-7264-457f-9b8c-83a7a4708728" providerId="ADAL" clId="{23F7683B-7BED-B541-B43C-80DC4AE6AB45}" dt="2023-05-30T09:45:37.923" v="4408" actId="1038"/>
          <ac:spMkLst>
            <pc:docMk/>
            <pc:sldMk cId="3080484625" sldId="263"/>
            <ac:spMk id="10" creationId="{D4A2CC87-19D9-6116-9852-541CD3D5DBC0}"/>
          </ac:spMkLst>
        </pc:spChg>
        <pc:spChg chg="add mod">
          <ac:chgData name="Valentina Boccia" userId="255758cc-7264-457f-9b8c-83a7a4708728" providerId="ADAL" clId="{23F7683B-7BED-B541-B43C-80DC4AE6AB45}" dt="2023-05-30T09:44:26.094" v="4388" actId="167"/>
          <ac:spMkLst>
            <pc:docMk/>
            <pc:sldMk cId="3080484625" sldId="263"/>
            <ac:spMk id="12" creationId="{561E350C-FC69-CBD8-8838-32993066C834}"/>
          </ac:spMkLst>
        </pc:spChg>
        <pc:spChg chg="mod">
          <ac:chgData name="Valentina Boccia" userId="255758cc-7264-457f-9b8c-83a7a4708728" providerId="ADAL" clId="{23F7683B-7BED-B541-B43C-80DC4AE6AB45}" dt="2023-05-30T09:43:41.119" v="4382" actId="207"/>
          <ac:spMkLst>
            <pc:docMk/>
            <pc:sldMk cId="3080484625" sldId="263"/>
            <ac:spMk id="73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30T09:47:27.417" v="4436" actId="20577"/>
          <ac:spMkLst>
            <pc:docMk/>
            <pc:sldMk cId="3080484625" sldId="263"/>
            <ac:spMk id="74" creationId="{00000000-0000-0000-0000-000000000000}"/>
          </ac:spMkLst>
        </pc:spChg>
        <pc:picChg chg="add mod">
          <ac:chgData name="Valentina Boccia" userId="255758cc-7264-457f-9b8c-83a7a4708728" providerId="ADAL" clId="{23F7683B-7BED-B541-B43C-80DC4AE6AB45}" dt="2023-05-30T09:44:31.759" v="4389" actId="1076"/>
          <ac:picMkLst>
            <pc:docMk/>
            <pc:sldMk cId="3080484625" sldId="263"/>
            <ac:picMk id="11" creationId="{374EF71A-06DD-F8A2-CECF-3FB1EA92B589}"/>
          </ac:picMkLst>
        </pc:picChg>
      </pc:sldChg>
      <pc:sldChg chg="addSp delSp modSp add del mod">
        <pc:chgData name="Valentina Boccia" userId="255758cc-7264-457f-9b8c-83a7a4708728" providerId="ADAL" clId="{23F7683B-7BED-B541-B43C-80DC4AE6AB45}" dt="2023-05-30T09:47:05.939" v="4424" actId="2696"/>
        <pc:sldMkLst>
          <pc:docMk/>
          <pc:sldMk cId="975045855" sldId="264"/>
        </pc:sldMkLst>
        <pc:spChg chg="del">
          <ac:chgData name="Valentina Boccia" userId="255758cc-7264-457f-9b8c-83a7a4708728" providerId="ADAL" clId="{23F7683B-7BED-B541-B43C-80DC4AE6AB45}" dt="2023-05-19T08:10:18.772" v="1314" actId="478"/>
          <ac:spMkLst>
            <pc:docMk/>
            <pc:sldMk cId="975045855" sldId="264"/>
            <ac:spMk id="7" creationId="{A04A1148-E0D7-0BA8-DC2E-6ACF2058E1F3}"/>
          </ac:spMkLst>
        </pc:spChg>
        <pc:spChg chg="add del mod">
          <ac:chgData name="Valentina Boccia" userId="255758cc-7264-457f-9b8c-83a7a4708728" providerId="ADAL" clId="{23F7683B-7BED-B541-B43C-80DC4AE6AB45}" dt="2023-05-30T09:46:28.740" v="4413"/>
          <ac:spMkLst>
            <pc:docMk/>
            <pc:sldMk cId="975045855" sldId="264"/>
            <ac:spMk id="7" creationId="{B7A575A2-254A-C94D-D8EE-A2C137DDC859}"/>
          </ac:spMkLst>
        </pc:spChg>
        <pc:spChg chg="del">
          <ac:chgData name="Valentina Boccia" userId="255758cc-7264-457f-9b8c-83a7a4708728" providerId="ADAL" clId="{23F7683B-7BED-B541-B43C-80DC4AE6AB45}" dt="2023-05-19T08:10:18.772" v="1314" actId="478"/>
          <ac:spMkLst>
            <pc:docMk/>
            <pc:sldMk cId="975045855" sldId="264"/>
            <ac:spMk id="8" creationId="{965C6A15-513C-87E1-5A05-A8CA1A866E67}"/>
          </ac:spMkLst>
        </pc:spChg>
        <pc:spChg chg="del">
          <ac:chgData name="Valentina Boccia" userId="255758cc-7264-457f-9b8c-83a7a4708728" providerId="ADAL" clId="{23F7683B-7BED-B541-B43C-80DC4AE6AB45}" dt="2023-05-19T08:10:18.772" v="1314" actId="478"/>
          <ac:spMkLst>
            <pc:docMk/>
            <pc:sldMk cId="975045855" sldId="264"/>
            <ac:spMk id="9" creationId="{A253F914-40FF-329A-8551-CB506993F14B}"/>
          </ac:spMkLst>
        </pc:spChg>
        <pc:spChg chg="del">
          <ac:chgData name="Valentina Boccia" userId="255758cc-7264-457f-9b8c-83a7a4708728" providerId="ADAL" clId="{23F7683B-7BED-B541-B43C-80DC4AE6AB45}" dt="2023-05-19T08:10:18.772" v="1314" actId="478"/>
          <ac:spMkLst>
            <pc:docMk/>
            <pc:sldMk cId="975045855" sldId="264"/>
            <ac:spMk id="10" creationId="{D4A2CC87-19D9-6116-9852-541CD3D5DBC0}"/>
          </ac:spMkLst>
        </pc:spChg>
        <pc:spChg chg="mod">
          <ac:chgData name="Valentina Boccia" userId="255758cc-7264-457f-9b8c-83a7a4708728" providerId="ADAL" clId="{23F7683B-7BED-B541-B43C-80DC4AE6AB45}" dt="2023-05-19T08:13:08.215" v="1485" actId="20577"/>
          <ac:spMkLst>
            <pc:docMk/>
            <pc:sldMk cId="975045855" sldId="264"/>
            <ac:spMk id="73" creationId="{00000000-0000-0000-0000-000000000000}"/>
          </ac:spMkLst>
        </pc:spChg>
      </pc:sldChg>
      <pc:sldChg chg="addSp delSp modSp add mod">
        <pc:chgData name="Valentina Boccia" userId="255758cc-7264-457f-9b8c-83a7a4708728" providerId="ADAL" clId="{23F7683B-7BED-B541-B43C-80DC4AE6AB45}" dt="2023-05-30T09:52:01.490" v="4489" actId="113"/>
        <pc:sldMkLst>
          <pc:docMk/>
          <pc:sldMk cId="2249549955" sldId="265"/>
        </pc:sldMkLst>
        <pc:spChg chg="add mod">
          <ac:chgData name="Valentina Boccia" userId="255758cc-7264-457f-9b8c-83a7a4708728" providerId="ADAL" clId="{23F7683B-7BED-B541-B43C-80DC4AE6AB45}" dt="2023-05-19T12:50:59.521" v="1753" actId="1076"/>
          <ac:spMkLst>
            <pc:docMk/>
            <pc:sldMk cId="2249549955" sldId="265"/>
            <ac:spMk id="7" creationId="{2659555D-74C3-6651-93E0-3E71F2470C17}"/>
          </ac:spMkLst>
        </pc:spChg>
        <pc:spChg chg="add del mod">
          <ac:chgData name="Valentina Boccia" userId="255758cc-7264-457f-9b8c-83a7a4708728" providerId="ADAL" clId="{23F7683B-7BED-B541-B43C-80DC4AE6AB45}" dt="2023-05-19T08:24:29.520" v="1543" actId="478"/>
          <ac:spMkLst>
            <pc:docMk/>
            <pc:sldMk cId="2249549955" sldId="265"/>
            <ac:spMk id="9" creationId="{EF7595B3-1879-8273-B3D5-448222942854}"/>
          </ac:spMkLst>
        </pc:spChg>
        <pc:spChg chg="add mod">
          <ac:chgData name="Valentina Boccia" userId="255758cc-7264-457f-9b8c-83a7a4708728" providerId="ADAL" clId="{23F7683B-7BED-B541-B43C-80DC4AE6AB45}" dt="2023-05-19T08:30:07.075" v="1740" actId="1076"/>
          <ac:spMkLst>
            <pc:docMk/>
            <pc:sldMk cId="2249549955" sldId="265"/>
            <ac:spMk id="10" creationId="{FE4092C5-3E3E-650D-A69E-7710B295E3BD}"/>
          </ac:spMkLst>
        </pc:spChg>
        <pc:spChg chg="add mod">
          <ac:chgData name="Valentina Boccia" userId="255758cc-7264-457f-9b8c-83a7a4708728" providerId="ADAL" clId="{23F7683B-7BED-B541-B43C-80DC4AE6AB45}" dt="2023-05-19T12:52:14.411" v="1785" actId="1035"/>
          <ac:spMkLst>
            <pc:docMk/>
            <pc:sldMk cId="2249549955" sldId="265"/>
            <ac:spMk id="11" creationId="{60A75BE5-511E-DF78-84FA-F39169F69E6F}"/>
          </ac:spMkLst>
        </pc:spChg>
        <pc:spChg chg="add mod">
          <ac:chgData name="Valentina Boccia" userId="255758cc-7264-457f-9b8c-83a7a4708728" providerId="ADAL" clId="{23F7683B-7BED-B541-B43C-80DC4AE6AB45}" dt="2023-05-19T12:51:09.855" v="1755" actId="14100"/>
          <ac:spMkLst>
            <pc:docMk/>
            <pc:sldMk cId="2249549955" sldId="265"/>
            <ac:spMk id="12" creationId="{9421B67F-677F-2B83-E83A-FCBE8B158C35}"/>
          </ac:spMkLst>
        </pc:spChg>
        <pc:spChg chg="add mod">
          <ac:chgData name="Valentina Boccia" userId="255758cc-7264-457f-9b8c-83a7a4708728" providerId="ADAL" clId="{23F7683B-7BED-B541-B43C-80DC4AE6AB45}" dt="2023-05-19T12:51:20.257" v="1758" actId="14100"/>
          <ac:spMkLst>
            <pc:docMk/>
            <pc:sldMk cId="2249549955" sldId="265"/>
            <ac:spMk id="13" creationId="{59BFE52B-DD2D-364C-476B-F49134685D9D}"/>
          </ac:spMkLst>
        </pc:spChg>
        <pc:spChg chg="add del mod">
          <ac:chgData name="Valentina Boccia" userId="255758cc-7264-457f-9b8c-83a7a4708728" providerId="ADAL" clId="{23F7683B-7BED-B541-B43C-80DC4AE6AB45}" dt="2023-05-19T12:51:23.738" v="1759" actId="478"/>
          <ac:spMkLst>
            <pc:docMk/>
            <pc:sldMk cId="2249549955" sldId="265"/>
            <ac:spMk id="14" creationId="{965DC767-B038-0CAA-B884-89FFB8D9B236}"/>
          </ac:spMkLst>
        </pc:spChg>
        <pc:spChg chg="add mod">
          <ac:chgData name="Valentina Boccia" userId="255758cc-7264-457f-9b8c-83a7a4708728" providerId="ADAL" clId="{23F7683B-7BED-B541-B43C-80DC4AE6AB45}" dt="2023-05-19T12:52:14.411" v="1785" actId="1035"/>
          <ac:spMkLst>
            <pc:docMk/>
            <pc:sldMk cId="2249549955" sldId="265"/>
            <ac:spMk id="15" creationId="{9A049924-4041-A900-1764-FD5750A877A8}"/>
          </ac:spMkLst>
        </pc:spChg>
        <pc:spChg chg="add mod">
          <ac:chgData name="Valentina Boccia" userId="255758cc-7264-457f-9b8c-83a7a4708728" providerId="ADAL" clId="{23F7683B-7BED-B541-B43C-80DC4AE6AB45}" dt="2023-05-19T12:53:19.490" v="1787" actId="1076"/>
          <ac:spMkLst>
            <pc:docMk/>
            <pc:sldMk cId="2249549955" sldId="265"/>
            <ac:spMk id="16" creationId="{5770529A-ACB5-4D60-F52D-017A7768EACF}"/>
          </ac:spMkLst>
        </pc:spChg>
        <pc:spChg chg="add mod">
          <ac:chgData name="Valentina Boccia" userId="255758cc-7264-457f-9b8c-83a7a4708728" providerId="ADAL" clId="{23F7683B-7BED-B541-B43C-80DC4AE6AB45}" dt="2023-05-19T12:53:27.423" v="1789" actId="1076"/>
          <ac:spMkLst>
            <pc:docMk/>
            <pc:sldMk cId="2249549955" sldId="265"/>
            <ac:spMk id="17" creationId="{3A6C815A-4B73-F131-46B4-59171602A4BC}"/>
          </ac:spMkLst>
        </pc:spChg>
        <pc:spChg chg="add mod">
          <ac:chgData name="Valentina Boccia" userId="255758cc-7264-457f-9b8c-83a7a4708728" providerId="ADAL" clId="{23F7683B-7BED-B541-B43C-80DC4AE6AB45}" dt="2023-05-19T12:54:13.732" v="1815" actId="403"/>
          <ac:spMkLst>
            <pc:docMk/>
            <pc:sldMk cId="2249549955" sldId="265"/>
            <ac:spMk id="18" creationId="{A0CA256D-4AE7-3D47-3F2E-63C8A3C8ADEF}"/>
          </ac:spMkLst>
        </pc:spChg>
        <pc:spChg chg="add mod">
          <ac:chgData name="Valentina Boccia" userId="255758cc-7264-457f-9b8c-83a7a4708728" providerId="ADAL" clId="{23F7683B-7BED-B541-B43C-80DC4AE6AB45}" dt="2023-05-30T09:52:01.490" v="4489" actId="113"/>
          <ac:spMkLst>
            <pc:docMk/>
            <pc:sldMk cId="2249549955" sldId="265"/>
            <ac:spMk id="23" creationId="{7656D497-4DB9-ECB4-ADF0-4D2E17F0697F}"/>
          </ac:spMkLst>
        </pc:spChg>
        <pc:spChg chg="del mod">
          <ac:chgData name="Valentina Boccia" userId="255758cc-7264-457f-9b8c-83a7a4708728" providerId="ADAL" clId="{23F7683B-7BED-B541-B43C-80DC4AE6AB45}" dt="2023-05-19T08:24:27.299" v="1542" actId="478"/>
          <ac:spMkLst>
            <pc:docMk/>
            <pc:sldMk cId="2249549955" sldId="265"/>
            <ac:spMk id="73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19T08:15:54.801" v="1496" actId="20577"/>
          <ac:spMkLst>
            <pc:docMk/>
            <pc:sldMk cId="2249549955" sldId="265"/>
            <ac:spMk id="74" creationId="{00000000-0000-0000-0000-000000000000}"/>
          </ac:spMkLst>
        </pc:spChg>
        <pc:cxnChg chg="add del mod">
          <ac:chgData name="Valentina Boccia" userId="255758cc-7264-457f-9b8c-83a7a4708728" providerId="ADAL" clId="{23F7683B-7BED-B541-B43C-80DC4AE6AB45}" dt="2023-05-19T12:56:05.415" v="1821" actId="478"/>
          <ac:cxnSpMkLst>
            <pc:docMk/>
            <pc:sldMk cId="2249549955" sldId="265"/>
            <ac:cxnSpMk id="20" creationId="{54EAD293-451D-278E-1CE3-7D075C00D7D1}"/>
          </ac:cxnSpMkLst>
        </pc:cxnChg>
        <pc:cxnChg chg="add mod">
          <ac:chgData name="Valentina Boccia" userId="255758cc-7264-457f-9b8c-83a7a4708728" providerId="ADAL" clId="{23F7683B-7BED-B541-B43C-80DC4AE6AB45}" dt="2023-05-30T09:51:53.627" v="4487" actId="208"/>
          <ac:cxnSpMkLst>
            <pc:docMk/>
            <pc:sldMk cId="2249549955" sldId="265"/>
            <ac:cxnSpMk id="22" creationId="{C6C511E1-8A7E-267C-8540-ABDD5186AA0F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30T09:52:20.442" v="4491"/>
        <pc:sldMkLst>
          <pc:docMk/>
          <pc:sldMk cId="3906650706" sldId="266"/>
        </pc:sldMkLst>
        <pc:spChg chg="add mod">
          <ac:chgData name="Valentina Boccia" userId="255758cc-7264-457f-9b8c-83a7a4708728" providerId="ADAL" clId="{23F7683B-7BED-B541-B43C-80DC4AE6AB45}" dt="2023-05-30T09:52:20.442" v="4491"/>
          <ac:spMkLst>
            <pc:docMk/>
            <pc:sldMk cId="3906650706" sldId="266"/>
            <ac:spMk id="9" creationId="{A4F46C37-B941-45BA-1963-BE51261E81FF}"/>
          </ac:spMkLst>
        </pc:spChg>
        <pc:spChg chg="mod">
          <ac:chgData name="Valentina Boccia" userId="255758cc-7264-457f-9b8c-83a7a4708728" providerId="ADAL" clId="{23F7683B-7BED-B541-B43C-80DC4AE6AB45}" dt="2023-05-19T13:00:35.110" v="1849" actId="167"/>
          <ac:spMkLst>
            <pc:docMk/>
            <pc:sldMk cId="3906650706" sldId="266"/>
            <ac:spMk id="12" creationId="{9421B67F-677F-2B83-E83A-FCBE8B158C35}"/>
          </ac:spMkLst>
        </pc:spChg>
        <pc:spChg chg="mod">
          <ac:chgData name="Valentina Boccia" userId="255758cc-7264-457f-9b8c-83a7a4708728" providerId="ADAL" clId="{23F7683B-7BED-B541-B43C-80DC4AE6AB45}" dt="2023-05-19T13:01:07.133" v="1858" actId="20577"/>
          <ac:spMkLst>
            <pc:docMk/>
            <pc:sldMk cId="3906650706" sldId="266"/>
            <ac:spMk id="18" creationId="{A0CA256D-4AE7-3D47-3F2E-63C8A3C8ADEF}"/>
          </ac:spMkLst>
        </pc:spChg>
        <pc:spChg chg="del">
          <ac:chgData name="Valentina Boccia" userId="255758cc-7264-457f-9b8c-83a7a4708728" providerId="ADAL" clId="{23F7683B-7BED-B541-B43C-80DC4AE6AB45}" dt="2023-05-30T09:52:20.048" v="4490" actId="478"/>
          <ac:spMkLst>
            <pc:docMk/>
            <pc:sldMk cId="3906650706" sldId="266"/>
            <ac:spMk id="23" creationId="{7656D497-4DB9-ECB4-ADF0-4D2E17F0697F}"/>
          </ac:spMkLst>
        </pc:spChg>
        <pc:cxnChg chg="add mod">
          <ac:chgData name="Valentina Boccia" userId="255758cc-7264-457f-9b8c-83a7a4708728" providerId="ADAL" clId="{23F7683B-7BED-B541-B43C-80DC4AE6AB45}" dt="2023-05-30T09:52:20.442" v="4491"/>
          <ac:cxnSpMkLst>
            <pc:docMk/>
            <pc:sldMk cId="3906650706" sldId="266"/>
            <ac:cxnSpMk id="8" creationId="{818ED9C4-9C47-217B-FD22-6961BC7583AF}"/>
          </ac:cxnSpMkLst>
        </pc:cxnChg>
        <pc:cxnChg chg="del">
          <ac:chgData name="Valentina Boccia" userId="255758cc-7264-457f-9b8c-83a7a4708728" providerId="ADAL" clId="{23F7683B-7BED-B541-B43C-80DC4AE6AB45}" dt="2023-05-30T09:52:20.048" v="4490" actId="478"/>
          <ac:cxnSpMkLst>
            <pc:docMk/>
            <pc:sldMk cId="3906650706" sldId="266"/>
            <ac:cxnSpMk id="22" creationId="{C6C511E1-8A7E-267C-8540-ABDD5186AA0F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30T10:05:18.423" v="4522" actId="20577"/>
        <pc:sldMkLst>
          <pc:docMk/>
          <pc:sldMk cId="270116905" sldId="267"/>
        </pc:sldMkLst>
        <pc:spChg chg="add del mod">
          <ac:chgData name="Valentina Boccia" userId="255758cc-7264-457f-9b8c-83a7a4708728" providerId="ADAL" clId="{23F7683B-7BED-B541-B43C-80DC4AE6AB45}" dt="2023-05-19T13:18:27.597" v="2732" actId="478"/>
          <ac:spMkLst>
            <pc:docMk/>
            <pc:sldMk cId="270116905" sldId="267"/>
            <ac:spMk id="9" creationId="{D6135761-D096-7291-88DC-9F883C55F88E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10" creationId="{FE4092C5-3E3E-650D-A69E-7710B295E3BD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11" creationId="{60A75BE5-511E-DF78-84FA-F39169F69E6F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13" creationId="{59BFE52B-DD2D-364C-476B-F49134685D9D}"/>
          </ac:spMkLst>
        </pc:spChg>
        <pc:spChg chg="add mod">
          <ac:chgData name="Valentina Boccia" userId="255758cc-7264-457f-9b8c-83a7a4708728" providerId="ADAL" clId="{23F7683B-7BED-B541-B43C-80DC4AE6AB45}" dt="2023-05-30T10:05:18.423" v="4522" actId="20577"/>
          <ac:spMkLst>
            <pc:docMk/>
            <pc:sldMk cId="270116905" sldId="267"/>
            <ac:spMk id="14" creationId="{75C6619D-BC3C-3876-0489-03ED5F84D51B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15" creationId="{9A049924-4041-A900-1764-FD5750A877A8}"/>
          </ac:spMkLst>
        </pc:spChg>
        <pc:spChg chg="del">
          <ac:chgData name="Valentina Boccia" userId="255758cc-7264-457f-9b8c-83a7a4708728" providerId="ADAL" clId="{23F7683B-7BED-B541-B43C-80DC4AE6AB45}" dt="2023-05-19T13:01:57.229" v="1860" actId="478"/>
          <ac:spMkLst>
            <pc:docMk/>
            <pc:sldMk cId="270116905" sldId="267"/>
            <ac:spMk id="16" creationId="{5770529A-ACB5-4D60-F52D-017A7768EACF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17" creationId="{3A6C815A-4B73-F131-46B4-59171602A4BC}"/>
          </ac:spMkLst>
        </pc:spChg>
        <pc:spChg chg="mod">
          <ac:chgData name="Valentina Boccia" userId="255758cc-7264-457f-9b8c-83a7a4708728" providerId="ADAL" clId="{23F7683B-7BED-B541-B43C-80DC4AE6AB45}" dt="2023-05-19T13:02:14.444" v="1872" actId="20577"/>
          <ac:spMkLst>
            <pc:docMk/>
            <pc:sldMk cId="270116905" sldId="267"/>
            <ac:spMk id="18" creationId="{A0CA256D-4AE7-3D47-3F2E-63C8A3C8ADEF}"/>
          </ac:spMkLst>
        </pc:spChg>
        <pc:spChg chg="add del mod">
          <ac:chgData name="Valentina Boccia" userId="255758cc-7264-457f-9b8c-83a7a4708728" providerId="ADAL" clId="{23F7683B-7BED-B541-B43C-80DC4AE6AB45}" dt="2023-05-19T13:15:52.245" v="2707"/>
          <ac:spMkLst>
            <pc:docMk/>
            <pc:sldMk cId="270116905" sldId="267"/>
            <ac:spMk id="19" creationId="{DCC9C4B8-34C7-3F8C-C099-57AF1103DE4D}"/>
          </ac:spMkLst>
        </pc:spChg>
        <pc:spChg chg="add del mod">
          <ac:chgData name="Valentina Boccia" userId="255758cc-7264-457f-9b8c-83a7a4708728" providerId="ADAL" clId="{23F7683B-7BED-B541-B43C-80DC4AE6AB45}" dt="2023-05-19T13:18:29.588" v="2733" actId="478"/>
          <ac:spMkLst>
            <pc:docMk/>
            <pc:sldMk cId="270116905" sldId="267"/>
            <ac:spMk id="20" creationId="{DD21973E-B3AD-0402-1CB1-47139324F12E}"/>
          </ac:spMkLst>
        </pc:spChg>
        <pc:spChg chg="add del mod">
          <ac:chgData name="Valentina Boccia" userId="255758cc-7264-457f-9b8c-83a7a4708728" providerId="ADAL" clId="{23F7683B-7BED-B541-B43C-80DC4AE6AB45}" dt="2023-05-30T09:54:39.850" v="4492" actId="478"/>
          <ac:spMkLst>
            <pc:docMk/>
            <pc:sldMk cId="270116905" sldId="267"/>
            <ac:spMk id="21" creationId="{3050DE1F-C8D2-2279-2DA7-CADE9D3BE01B}"/>
          </ac:spMkLst>
        </pc:spChg>
        <pc:spChg chg="del">
          <ac:chgData name="Valentina Boccia" userId="255758cc-7264-457f-9b8c-83a7a4708728" providerId="ADAL" clId="{23F7683B-7BED-B541-B43C-80DC4AE6AB45}" dt="2023-05-19T13:02:01.594" v="1861" actId="478"/>
          <ac:spMkLst>
            <pc:docMk/>
            <pc:sldMk cId="270116905" sldId="267"/>
            <ac:spMk id="23" creationId="{7656D497-4DB9-ECB4-ADF0-4D2E17F0697F}"/>
          </ac:spMkLst>
        </pc:spChg>
        <pc:spChg chg="add mod">
          <ac:chgData name="Valentina Boccia" userId="255758cc-7264-457f-9b8c-83a7a4708728" providerId="ADAL" clId="{23F7683B-7BED-B541-B43C-80DC4AE6AB45}" dt="2023-05-19T14:05:51.572" v="3246" actId="1076"/>
          <ac:spMkLst>
            <pc:docMk/>
            <pc:sldMk cId="270116905" sldId="267"/>
            <ac:spMk id="35" creationId="{9D4907F0-2861-A45A-1B9D-2BFFD039E032}"/>
          </ac:spMkLst>
        </pc:spChg>
        <pc:picChg chg="mod">
          <ac:chgData name="Valentina Boccia" userId="255758cc-7264-457f-9b8c-83a7a4708728" providerId="ADAL" clId="{23F7683B-7BED-B541-B43C-80DC4AE6AB45}" dt="2023-05-19T13:55:41.315" v="3195" actId="167"/>
          <ac:picMkLst>
            <pc:docMk/>
            <pc:sldMk cId="270116905" sldId="267"/>
            <ac:picMk id="4" creationId="{E890E9B7-4557-4D64-A3A5-6C8FF935B0E8}"/>
          </ac:picMkLst>
        </pc:picChg>
        <pc:picChg chg="add del mod">
          <ac:chgData name="Valentina Boccia" userId="255758cc-7264-457f-9b8c-83a7a4708728" providerId="ADAL" clId="{23F7683B-7BED-B541-B43C-80DC4AE6AB45}" dt="2023-05-19T13:43:26.399" v="2844" actId="478"/>
          <ac:picMkLst>
            <pc:docMk/>
            <pc:sldMk cId="270116905" sldId="267"/>
            <ac:picMk id="8" creationId="{616F744E-A461-80F2-DAEB-5BCA63A8086F}"/>
          </ac:picMkLst>
        </pc:picChg>
        <pc:picChg chg="add mod">
          <ac:chgData name="Valentina Boccia" userId="255758cc-7264-457f-9b8c-83a7a4708728" providerId="ADAL" clId="{23F7683B-7BED-B541-B43C-80DC4AE6AB45}" dt="2023-05-30T09:55:57.473" v="4502" actId="1076"/>
          <ac:picMkLst>
            <pc:docMk/>
            <pc:sldMk cId="270116905" sldId="267"/>
            <ac:picMk id="8" creationId="{EE7B2C7D-4B8D-D7B6-5A79-DE2861763F89}"/>
          </ac:picMkLst>
        </pc:picChg>
        <pc:picChg chg="add del mod">
          <ac:chgData name="Valentina Boccia" userId="255758cc-7264-457f-9b8c-83a7a4708728" providerId="ADAL" clId="{23F7683B-7BED-B541-B43C-80DC4AE6AB45}" dt="2023-05-19T13:46:59.680" v="2930" actId="478"/>
          <ac:picMkLst>
            <pc:docMk/>
            <pc:sldMk cId="270116905" sldId="267"/>
            <ac:picMk id="25" creationId="{4C97E670-EA9F-B8E4-A1FF-F379D5BF31E2}"/>
          </ac:picMkLst>
        </pc:picChg>
        <pc:picChg chg="add del mod">
          <ac:chgData name="Valentina Boccia" userId="255758cc-7264-457f-9b8c-83a7a4708728" providerId="ADAL" clId="{23F7683B-7BED-B541-B43C-80DC4AE6AB45}" dt="2023-05-19T13:46:59.680" v="2930" actId="478"/>
          <ac:picMkLst>
            <pc:docMk/>
            <pc:sldMk cId="270116905" sldId="267"/>
            <ac:picMk id="27" creationId="{DC037E9D-1491-9B30-B34D-278C627A15FF}"/>
          </ac:picMkLst>
        </pc:picChg>
        <pc:picChg chg="add mod">
          <ac:chgData name="Valentina Boccia" userId="255758cc-7264-457f-9b8c-83a7a4708728" providerId="ADAL" clId="{23F7683B-7BED-B541-B43C-80DC4AE6AB45}" dt="2023-05-19T13:54:41.604" v="3184" actId="166"/>
          <ac:picMkLst>
            <pc:docMk/>
            <pc:sldMk cId="270116905" sldId="267"/>
            <ac:picMk id="29" creationId="{78841077-98D5-460D-DD67-04F43CC502DD}"/>
          </ac:picMkLst>
        </pc:picChg>
        <pc:picChg chg="add mod">
          <ac:chgData name="Valentina Boccia" userId="255758cc-7264-457f-9b8c-83a7a4708728" providerId="ADAL" clId="{23F7683B-7BED-B541-B43C-80DC4AE6AB45}" dt="2023-05-19T13:54:36.644" v="3183" actId="1076"/>
          <ac:picMkLst>
            <pc:docMk/>
            <pc:sldMk cId="270116905" sldId="267"/>
            <ac:picMk id="31" creationId="{BD537923-F226-F899-B797-EFDA2E3C8C98}"/>
          </ac:picMkLst>
        </pc:picChg>
        <pc:picChg chg="add mod">
          <ac:chgData name="Valentina Boccia" userId="255758cc-7264-457f-9b8c-83a7a4708728" providerId="ADAL" clId="{23F7683B-7BED-B541-B43C-80DC4AE6AB45}" dt="2023-05-19T13:55:34.882" v="3194" actId="167"/>
          <ac:picMkLst>
            <pc:docMk/>
            <pc:sldMk cId="270116905" sldId="267"/>
            <ac:picMk id="33" creationId="{927EF9C0-912C-E0CA-B77E-4520482544BB}"/>
          </ac:picMkLst>
        </pc:picChg>
        <pc:cxnChg chg="del">
          <ac:chgData name="Valentina Boccia" userId="255758cc-7264-457f-9b8c-83a7a4708728" providerId="ADAL" clId="{23F7683B-7BED-B541-B43C-80DC4AE6AB45}" dt="2023-05-19T13:02:01.594" v="1861" actId="478"/>
          <ac:cxnSpMkLst>
            <pc:docMk/>
            <pc:sldMk cId="270116905" sldId="267"/>
            <ac:cxnSpMk id="22" creationId="{C6C511E1-8A7E-267C-8540-ABDD5186AA0F}"/>
          </ac:cxnSpMkLst>
        </pc:cxnChg>
      </pc:sldChg>
      <pc:sldChg chg="addSp modSp add mod ord">
        <pc:chgData name="Valentina Boccia" userId="255758cc-7264-457f-9b8c-83a7a4708728" providerId="ADAL" clId="{23F7683B-7BED-B541-B43C-80DC4AE6AB45}" dt="2023-05-30T10:06:03.773" v="4570" actId="1076"/>
        <pc:sldMkLst>
          <pc:docMk/>
          <pc:sldMk cId="3015656470" sldId="268"/>
        </pc:sldMkLst>
        <pc:spChg chg="add mod">
          <ac:chgData name="Valentina Boccia" userId="255758cc-7264-457f-9b8c-83a7a4708728" providerId="ADAL" clId="{23F7683B-7BED-B541-B43C-80DC4AE6AB45}" dt="2023-05-19T14:16:00.546" v="3424" actId="14100"/>
          <ac:spMkLst>
            <pc:docMk/>
            <pc:sldMk cId="3015656470" sldId="268"/>
            <ac:spMk id="8" creationId="{D4B36E12-CA65-96B6-6D5C-8EF8A9A0FA34}"/>
          </ac:spMkLst>
        </pc:spChg>
        <pc:spChg chg="add mod">
          <ac:chgData name="Valentina Boccia" userId="255758cc-7264-457f-9b8c-83a7a4708728" providerId="ADAL" clId="{23F7683B-7BED-B541-B43C-80DC4AE6AB45}" dt="2023-05-19T14:16:12.617" v="3428" actId="1076"/>
          <ac:spMkLst>
            <pc:docMk/>
            <pc:sldMk cId="3015656470" sldId="268"/>
            <ac:spMk id="9" creationId="{C8AC6855-ABCD-6DBC-BB2F-82436331BB6E}"/>
          </ac:spMkLst>
        </pc:spChg>
        <pc:spChg chg="mod">
          <ac:chgData name="Valentina Boccia" userId="255758cc-7264-457f-9b8c-83a7a4708728" providerId="ADAL" clId="{23F7683B-7BED-B541-B43C-80DC4AE6AB45}" dt="2023-05-19T13:16:38.275" v="2717" actId="167"/>
          <ac:spMkLst>
            <pc:docMk/>
            <pc:sldMk cId="3015656470" sldId="268"/>
            <ac:spMk id="13" creationId="{59BFE52B-DD2D-364C-476B-F49134685D9D}"/>
          </ac:spMkLst>
        </pc:spChg>
        <pc:spChg chg="add mod">
          <ac:chgData name="Valentina Boccia" userId="255758cc-7264-457f-9b8c-83a7a4708728" providerId="ADAL" clId="{23F7683B-7BED-B541-B43C-80DC4AE6AB45}" dt="2023-05-30T10:06:03.773" v="4570" actId="1076"/>
          <ac:spMkLst>
            <pc:docMk/>
            <pc:sldMk cId="3015656470" sldId="268"/>
            <ac:spMk id="14" creationId="{545FE931-49C0-9D05-7834-10C66F27D873}"/>
          </ac:spMkLst>
        </pc:spChg>
      </pc:sldChg>
      <pc:sldChg chg="addSp delSp modSp add mod">
        <pc:chgData name="Valentina Boccia" userId="255758cc-7264-457f-9b8c-83a7a4708728" providerId="ADAL" clId="{23F7683B-7BED-B541-B43C-80DC4AE6AB45}" dt="2023-05-19T14:30:47.451" v="3861" actId="1076"/>
        <pc:sldMkLst>
          <pc:docMk/>
          <pc:sldMk cId="1329726279" sldId="269"/>
        </pc:sldMkLst>
        <pc:spChg chg="del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7" creationId="{2659555D-74C3-6651-93E0-3E71F2470C17}"/>
          </ac:spMkLst>
        </pc:spChg>
        <pc:spChg chg="del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10" creationId="{FE4092C5-3E3E-650D-A69E-7710B295E3BD}"/>
          </ac:spMkLst>
        </pc:spChg>
        <pc:spChg chg="del">
          <ac:chgData name="Valentina Boccia" userId="255758cc-7264-457f-9b8c-83a7a4708728" providerId="ADAL" clId="{23F7683B-7BED-B541-B43C-80DC4AE6AB45}" dt="2023-05-19T13:17:29.644" v="2730" actId="478"/>
          <ac:spMkLst>
            <pc:docMk/>
            <pc:sldMk cId="1329726279" sldId="269"/>
            <ac:spMk id="11" creationId="{60A75BE5-511E-DF78-84FA-F39169F69E6F}"/>
          </ac:spMkLst>
        </pc:spChg>
        <pc:spChg chg="del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12" creationId="{9421B67F-677F-2B83-E83A-FCBE8B158C35}"/>
          </ac:spMkLst>
        </pc:spChg>
        <pc:spChg chg="del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13" creationId="{59BFE52B-DD2D-364C-476B-F49134685D9D}"/>
          </ac:spMkLst>
        </pc:spChg>
        <pc:spChg chg="add mod">
          <ac:chgData name="Valentina Boccia" userId="255758cc-7264-457f-9b8c-83a7a4708728" providerId="ADAL" clId="{23F7683B-7BED-B541-B43C-80DC4AE6AB45}" dt="2023-05-19T14:06:28.079" v="3250" actId="1076"/>
          <ac:spMkLst>
            <pc:docMk/>
            <pc:sldMk cId="1329726279" sldId="269"/>
            <ac:spMk id="14" creationId="{870A1B5A-F73E-413A-67E9-D96E970E7266}"/>
          </ac:spMkLst>
        </pc:spChg>
        <pc:spChg chg="del">
          <ac:chgData name="Valentina Boccia" userId="255758cc-7264-457f-9b8c-83a7a4708728" providerId="ADAL" clId="{23F7683B-7BED-B541-B43C-80DC4AE6AB45}" dt="2023-05-19T13:17:29.644" v="2730" actId="478"/>
          <ac:spMkLst>
            <pc:docMk/>
            <pc:sldMk cId="1329726279" sldId="269"/>
            <ac:spMk id="15" creationId="{9A049924-4041-A900-1764-FD5750A877A8}"/>
          </ac:spMkLst>
        </pc:spChg>
        <pc:spChg chg="del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16" creationId="{5770529A-ACB5-4D60-F52D-017A7768EACF}"/>
          </ac:spMkLst>
        </pc:spChg>
        <pc:spChg chg="del">
          <ac:chgData name="Valentina Boccia" userId="255758cc-7264-457f-9b8c-83a7a4708728" providerId="ADAL" clId="{23F7683B-7BED-B541-B43C-80DC4AE6AB45}" dt="2023-05-19T13:17:29.644" v="2730" actId="478"/>
          <ac:spMkLst>
            <pc:docMk/>
            <pc:sldMk cId="1329726279" sldId="269"/>
            <ac:spMk id="17" creationId="{3A6C815A-4B73-F131-46B4-59171602A4BC}"/>
          </ac:spMkLst>
        </pc:spChg>
        <pc:spChg chg="mod">
          <ac:chgData name="Valentina Boccia" userId="255758cc-7264-457f-9b8c-83a7a4708728" providerId="ADAL" clId="{23F7683B-7BED-B541-B43C-80DC4AE6AB45}" dt="2023-05-19T14:29:36.537" v="3815" actId="57"/>
          <ac:spMkLst>
            <pc:docMk/>
            <pc:sldMk cId="1329726279" sldId="269"/>
            <ac:spMk id="18" creationId="{A0CA256D-4AE7-3D47-3F2E-63C8A3C8ADEF}"/>
          </ac:spMkLst>
        </pc:spChg>
        <pc:spChg chg="add del mod">
          <ac:chgData name="Valentina Boccia" userId="255758cc-7264-457f-9b8c-83a7a4708728" providerId="ADAL" clId="{23F7683B-7BED-B541-B43C-80DC4AE6AB45}" dt="2023-05-19T14:16:41.195" v="3452" actId="478"/>
          <ac:spMkLst>
            <pc:docMk/>
            <pc:sldMk cId="1329726279" sldId="269"/>
            <ac:spMk id="20" creationId="{915C3E33-9D48-5CBA-96DD-BB31734C461E}"/>
          </ac:spMkLst>
        </pc:spChg>
        <pc:spChg chg="del">
          <ac:chgData name="Valentina Boccia" userId="255758cc-7264-457f-9b8c-83a7a4708728" providerId="ADAL" clId="{23F7683B-7BED-B541-B43C-80DC4AE6AB45}" dt="2023-05-19T13:17:29.644" v="2730" actId="478"/>
          <ac:spMkLst>
            <pc:docMk/>
            <pc:sldMk cId="1329726279" sldId="269"/>
            <ac:spMk id="23" creationId="{7656D497-4DB9-ECB4-ADF0-4D2E17F0697F}"/>
          </ac:spMkLst>
        </pc:spChg>
        <pc:spChg chg="add mod">
          <ac:chgData name="Valentina Boccia" userId="255758cc-7264-457f-9b8c-83a7a4708728" providerId="ADAL" clId="{23F7683B-7BED-B541-B43C-80DC4AE6AB45}" dt="2023-05-19T14:20:06.242" v="3518" actId="1038"/>
          <ac:spMkLst>
            <pc:docMk/>
            <pc:sldMk cId="1329726279" sldId="269"/>
            <ac:spMk id="29" creationId="{9CA49A99-D6CB-A945-9397-7EE5A8DFD149}"/>
          </ac:spMkLst>
        </pc:spChg>
        <pc:spChg chg="add del mod">
          <ac:chgData name="Valentina Boccia" userId="255758cc-7264-457f-9b8c-83a7a4708728" providerId="ADAL" clId="{23F7683B-7BED-B541-B43C-80DC4AE6AB45}" dt="2023-05-19T14:20:22.016" v="3520"/>
          <ac:spMkLst>
            <pc:docMk/>
            <pc:sldMk cId="1329726279" sldId="269"/>
            <ac:spMk id="30" creationId="{C5BB2308-F00E-E3FA-71C4-4C3C9B31124D}"/>
          </ac:spMkLst>
        </pc:spChg>
        <pc:spChg chg="add mod">
          <ac:chgData name="Valentina Boccia" userId="255758cc-7264-457f-9b8c-83a7a4708728" providerId="ADAL" clId="{23F7683B-7BED-B541-B43C-80DC4AE6AB45}" dt="2023-05-19T14:21:49.140" v="3529" actId="1035"/>
          <ac:spMkLst>
            <pc:docMk/>
            <pc:sldMk cId="1329726279" sldId="269"/>
            <ac:spMk id="31" creationId="{905AA1CE-F2D1-0670-0D52-D40C0D48C9AB}"/>
          </ac:spMkLst>
        </pc:spChg>
        <pc:spChg chg="mod">
          <ac:chgData name="Valentina Boccia" userId="255758cc-7264-457f-9b8c-83a7a4708728" providerId="ADAL" clId="{23F7683B-7BED-B541-B43C-80DC4AE6AB45}" dt="2023-05-19T14:27:57.927" v="3749" actId="1036"/>
          <ac:spMkLst>
            <pc:docMk/>
            <pc:sldMk cId="1329726279" sldId="269"/>
            <ac:spMk id="33" creationId="{5521F0FF-30C3-0AC3-B017-EA0F83C673DB}"/>
          </ac:spMkLst>
        </pc:spChg>
        <pc:spChg chg="mod">
          <ac:chgData name="Valentina Boccia" userId="255758cc-7264-457f-9b8c-83a7a4708728" providerId="ADAL" clId="{23F7683B-7BED-B541-B43C-80DC4AE6AB45}" dt="2023-05-19T14:28:18.015" v="3752" actId="166"/>
          <ac:spMkLst>
            <pc:docMk/>
            <pc:sldMk cId="1329726279" sldId="269"/>
            <ac:spMk id="34" creationId="{2CB29206-1ABA-0C84-293E-3EBFBF6B38D9}"/>
          </ac:spMkLst>
        </pc:spChg>
        <pc:spChg chg="mod">
          <ac:chgData name="Valentina Boccia" userId="255758cc-7264-457f-9b8c-83a7a4708728" providerId="ADAL" clId="{23F7683B-7BED-B541-B43C-80DC4AE6AB45}" dt="2023-05-19T14:26:21.323" v="3665" actId="1076"/>
          <ac:spMkLst>
            <pc:docMk/>
            <pc:sldMk cId="1329726279" sldId="269"/>
            <ac:spMk id="38" creationId="{364313D1-C9EF-774F-2C38-A6573CDEDA1A}"/>
          </ac:spMkLst>
        </pc:spChg>
        <pc:spChg chg="mod">
          <ac:chgData name="Valentina Boccia" userId="255758cc-7264-457f-9b8c-83a7a4708728" providerId="ADAL" clId="{23F7683B-7BED-B541-B43C-80DC4AE6AB45}" dt="2023-05-19T14:26:33.762" v="3681" actId="1036"/>
          <ac:spMkLst>
            <pc:docMk/>
            <pc:sldMk cId="1329726279" sldId="269"/>
            <ac:spMk id="39" creationId="{BAA5ACD9-565F-9B01-CB9F-50ED0490EBCA}"/>
          </ac:spMkLst>
        </pc:spChg>
        <pc:spChg chg="mod">
          <ac:chgData name="Valentina Boccia" userId="255758cc-7264-457f-9b8c-83a7a4708728" providerId="ADAL" clId="{23F7683B-7BED-B541-B43C-80DC4AE6AB45}" dt="2023-05-19T14:26:45.794" v="3696" actId="1035"/>
          <ac:spMkLst>
            <pc:docMk/>
            <pc:sldMk cId="1329726279" sldId="269"/>
            <ac:spMk id="40" creationId="{1E910771-10F3-3491-DA68-E5BAE778E65A}"/>
          </ac:spMkLst>
        </pc:spChg>
        <pc:spChg chg="mod">
          <ac:chgData name="Valentina Boccia" userId="255758cc-7264-457f-9b8c-83a7a4708728" providerId="ADAL" clId="{23F7683B-7BED-B541-B43C-80DC4AE6AB45}" dt="2023-05-19T14:27:06.331" v="3714" actId="1038"/>
          <ac:spMkLst>
            <pc:docMk/>
            <pc:sldMk cId="1329726279" sldId="269"/>
            <ac:spMk id="41" creationId="{0337D8F6-F227-84ED-A0C6-84EDE579BB74}"/>
          </ac:spMkLst>
        </pc:spChg>
        <pc:spChg chg="mod">
          <ac:chgData name="Valentina Boccia" userId="255758cc-7264-457f-9b8c-83a7a4708728" providerId="ADAL" clId="{23F7683B-7BED-B541-B43C-80DC4AE6AB45}" dt="2023-05-19T14:27:17.853" v="3734" actId="1036"/>
          <ac:spMkLst>
            <pc:docMk/>
            <pc:sldMk cId="1329726279" sldId="269"/>
            <ac:spMk id="43" creationId="{F99D4E80-E10B-99BE-2FA8-519450D0BC8D}"/>
          </ac:spMkLst>
        </pc:spChg>
        <pc:spChg chg="mod">
          <ac:chgData name="Valentina Boccia" userId="255758cc-7264-457f-9b8c-83a7a4708728" providerId="ADAL" clId="{23F7683B-7BED-B541-B43C-80DC4AE6AB45}" dt="2023-05-19T14:25:39.198" v="3632"/>
          <ac:spMkLst>
            <pc:docMk/>
            <pc:sldMk cId="1329726279" sldId="269"/>
            <ac:spMk id="44" creationId="{224ACDC3-5D1A-0910-DE78-56334C567D9C}"/>
          </ac:spMkLst>
        </pc:spChg>
        <pc:spChg chg="add del mod">
          <ac:chgData name="Valentina Boccia" userId="255758cc-7264-457f-9b8c-83a7a4708728" providerId="ADAL" clId="{23F7683B-7BED-B541-B43C-80DC4AE6AB45}" dt="2023-05-19T14:26:54.419" v="3700"/>
          <ac:spMkLst>
            <pc:docMk/>
            <pc:sldMk cId="1329726279" sldId="269"/>
            <ac:spMk id="55" creationId="{FA8DA721-2E85-7D05-03FC-71EC68ABAC1C}"/>
          </ac:spMkLst>
        </pc:spChg>
        <pc:spChg chg="add mod">
          <ac:chgData name="Valentina Boccia" userId="255758cc-7264-457f-9b8c-83a7a4708728" providerId="ADAL" clId="{23F7683B-7BED-B541-B43C-80DC4AE6AB45}" dt="2023-05-19T14:30:47.451" v="3861" actId="1076"/>
          <ac:spMkLst>
            <pc:docMk/>
            <pc:sldMk cId="1329726279" sldId="269"/>
            <ac:spMk id="61" creationId="{C815133E-0481-569C-F5E1-20EA76D577D2}"/>
          </ac:spMkLst>
        </pc:spChg>
        <pc:grpChg chg="add mod">
          <ac:chgData name="Valentina Boccia" userId="255758cc-7264-457f-9b8c-83a7a4708728" providerId="ADAL" clId="{23F7683B-7BED-B541-B43C-80DC4AE6AB45}" dt="2023-05-19T14:28:48.948" v="3799" actId="1036"/>
          <ac:grpSpMkLst>
            <pc:docMk/>
            <pc:sldMk cId="1329726279" sldId="269"/>
            <ac:grpSpMk id="32" creationId="{EFB84E53-F8ED-8F5A-EFEC-0E653BF941B4}"/>
          </ac:grpSpMkLst>
        </pc:grpChg>
        <pc:grpChg chg="mod">
          <ac:chgData name="Valentina Boccia" userId="255758cc-7264-457f-9b8c-83a7a4708728" providerId="ADAL" clId="{23F7683B-7BED-B541-B43C-80DC4AE6AB45}" dt="2023-05-19T14:25:39.198" v="3632"/>
          <ac:grpSpMkLst>
            <pc:docMk/>
            <pc:sldMk cId="1329726279" sldId="269"/>
            <ac:grpSpMk id="35" creationId="{190A466F-B704-2AB5-371B-E892C6D0B9AB}"/>
          </ac:grpSpMkLst>
        </pc:grpChg>
        <pc:graphicFrameChg chg="add del mod">
          <ac:chgData name="Valentina Boccia" userId="255758cc-7264-457f-9b8c-83a7a4708728" providerId="ADAL" clId="{23F7683B-7BED-B541-B43C-80DC4AE6AB45}" dt="2023-05-19T14:18:34.689" v="3488"/>
          <ac:graphicFrameMkLst>
            <pc:docMk/>
            <pc:sldMk cId="1329726279" sldId="269"/>
            <ac:graphicFrameMk id="26" creationId="{3469F1A3-23F6-2D5A-79C6-3F2776D75652}"/>
          </ac:graphicFrameMkLst>
        </pc:graphicFrameChg>
        <pc:graphicFrameChg chg="add mod modGraphic">
          <ac:chgData name="Valentina Boccia" userId="255758cc-7264-457f-9b8c-83a7a4708728" providerId="ADAL" clId="{23F7683B-7BED-B541-B43C-80DC4AE6AB45}" dt="2023-05-19T14:19:07.789" v="3497" actId="1076"/>
          <ac:graphicFrameMkLst>
            <pc:docMk/>
            <pc:sldMk cId="1329726279" sldId="269"/>
            <ac:graphicFrameMk id="27" creationId="{17BCF599-DE05-7128-2314-CCF1475ED1D9}"/>
          </ac:graphicFrameMkLst>
        </pc:graphicFrameChg>
        <pc:picChg chg="del">
          <ac:chgData name="Valentina Boccia" userId="255758cc-7264-457f-9b8c-83a7a4708728" providerId="ADAL" clId="{23F7683B-7BED-B541-B43C-80DC4AE6AB45}" dt="2023-05-19T14:28:54.494" v="3801" actId="478"/>
          <ac:picMkLst>
            <pc:docMk/>
            <pc:sldMk cId="1329726279" sldId="269"/>
            <ac:picMk id="3" creationId="{C65BF1E7-7ECF-DE69-9F55-50B8F1218279}"/>
          </ac:picMkLst>
        </pc:picChg>
        <pc:picChg chg="del">
          <ac:chgData name="Valentina Boccia" userId="255758cc-7264-457f-9b8c-83a7a4708728" providerId="ADAL" clId="{23F7683B-7BED-B541-B43C-80DC4AE6AB45}" dt="2023-05-19T14:28:52.471" v="3800" actId="478"/>
          <ac:picMkLst>
            <pc:docMk/>
            <pc:sldMk cId="1329726279" sldId="269"/>
            <ac:picMk id="4" creationId="{E890E9B7-4557-4D64-A3A5-6C8FF935B0E8}"/>
          </ac:picMkLst>
        </pc:picChg>
        <pc:picChg chg="add del mod">
          <ac:chgData name="Valentina Boccia" userId="255758cc-7264-457f-9b8c-83a7a4708728" providerId="ADAL" clId="{23F7683B-7BED-B541-B43C-80DC4AE6AB45}" dt="2023-05-19T14:06:13.982" v="3248" actId="478"/>
          <ac:picMkLst>
            <pc:docMk/>
            <pc:sldMk cId="1329726279" sldId="269"/>
            <ac:picMk id="8" creationId="{9F9F7005-52EA-8FC8-1777-1EF33DA62D73}"/>
          </ac:picMkLst>
        </pc:picChg>
        <pc:picChg chg="add mod">
          <ac:chgData name="Valentina Boccia" userId="255758cc-7264-457f-9b8c-83a7a4708728" providerId="ADAL" clId="{23F7683B-7BED-B541-B43C-80DC4AE6AB45}" dt="2023-05-19T14:06:28.079" v="3250" actId="1076"/>
          <ac:picMkLst>
            <pc:docMk/>
            <pc:sldMk cId="1329726279" sldId="269"/>
            <ac:picMk id="9" creationId="{B99C4C10-C6C5-225E-E5A3-623C5E6BCC7B}"/>
          </ac:picMkLst>
        </pc:picChg>
        <pc:picChg chg="add del mod modCrop">
          <ac:chgData name="Valentina Boccia" userId="255758cc-7264-457f-9b8c-83a7a4708728" providerId="ADAL" clId="{23F7683B-7BED-B541-B43C-80DC4AE6AB45}" dt="2023-05-19T14:17:17.180" v="3456" actId="478"/>
          <ac:picMkLst>
            <pc:docMk/>
            <pc:sldMk cId="1329726279" sldId="269"/>
            <ac:picMk id="19" creationId="{CAAB9D02-0E11-1E00-80CB-C1BA2A4FA520}"/>
          </ac:picMkLst>
        </pc:picChg>
        <pc:picChg chg="add del mod">
          <ac:chgData name="Valentina Boccia" userId="255758cc-7264-457f-9b8c-83a7a4708728" providerId="ADAL" clId="{23F7683B-7BED-B541-B43C-80DC4AE6AB45}" dt="2023-05-19T14:17:06.843" v="3455" actId="478"/>
          <ac:picMkLst>
            <pc:docMk/>
            <pc:sldMk cId="1329726279" sldId="269"/>
            <ac:picMk id="21" creationId="{AE77B41B-5EA4-FF44-F85A-59171D6CD2F2}"/>
          </ac:picMkLst>
        </pc:picChg>
        <pc:picChg chg="add mod">
          <ac:chgData name="Valentina Boccia" userId="255758cc-7264-457f-9b8c-83a7a4708728" providerId="ADAL" clId="{23F7683B-7BED-B541-B43C-80DC4AE6AB45}" dt="2023-05-19T14:18:13.811" v="3486" actId="1035"/>
          <ac:picMkLst>
            <pc:docMk/>
            <pc:sldMk cId="1329726279" sldId="269"/>
            <ac:picMk id="24" creationId="{6925F933-D687-9882-B053-E7B181BE4892}"/>
          </ac:picMkLst>
        </pc:picChg>
        <pc:picChg chg="add mod">
          <ac:chgData name="Valentina Boccia" userId="255758cc-7264-457f-9b8c-83a7a4708728" providerId="ADAL" clId="{23F7683B-7BED-B541-B43C-80DC4AE6AB45}" dt="2023-05-19T14:29:10.793" v="3802" actId="166"/>
          <ac:picMkLst>
            <pc:docMk/>
            <pc:sldMk cId="1329726279" sldId="269"/>
            <ac:picMk id="25" creationId="{59DC681E-1F9C-3989-0556-CB818004C029}"/>
          </ac:picMkLst>
        </pc:picChg>
        <pc:picChg chg="mod">
          <ac:chgData name="Valentina Boccia" userId="255758cc-7264-457f-9b8c-83a7a4708728" providerId="ADAL" clId="{23F7683B-7BED-B541-B43C-80DC4AE6AB45}" dt="2023-05-19T14:25:39.198" v="3632"/>
          <ac:picMkLst>
            <pc:docMk/>
            <pc:sldMk cId="1329726279" sldId="269"/>
            <ac:picMk id="36" creationId="{AE310658-DD3A-8905-717F-1778FD223F7B}"/>
          </ac:picMkLst>
        </pc:picChg>
        <pc:picChg chg="mod">
          <ac:chgData name="Valentina Boccia" userId="255758cc-7264-457f-9b8c-83a7a4708728" providerId="ADAL" clId="{23F7683B-7BED-B541-B43C-80DC4AE6AB45}" dt="2023-05-19T14:25:39.198" v="3632"/>
          <ac:picMkLst>
            <pc:docMk/>
            <pc:sldMk cId="1329726279" sldId="269"/>
            <ac:picMk id="37" creationId="{B4A54D02-2FD8-DE2A-FDCE-7F677707DC80}"/>
          </ac:picMkLst>
        </pc:picChg>
        <pc:cxnChg chg="del">
          <ac:chgData name="Valentina Boccia" userId="255758cc-7264-457f-9b8c-83a7a4708728" providerId="ADAL" clId="{23F7683B-7BED-B541-B43C-80DC4AE6AB45}" dt="2023-05-19T13:17:29.644" v="2730" actId="478"/>
          <ac:cxnSpMkLst>
            <pc:docMk/>
            <pc:sldMk cId="1329726279" sldId="269"/>
            <ac:cxnSpMk id="22" creationId="{C6C511E1-8A7E-267C-8540-ABDD5186AA0F}"/>
          </ac:cxnSpMkLst>
        </pc:cxnChg>
        <pc:cxnChg chg="mod">
          <ac:chgData name="Valentina Boccia" userId="255758cc-7264-457f-9b8c-83a7a4708728" providerId="ADAL" clId="{23F7683B-7BED-B541-B43C-80DC4AE6AB45}" dt="2023-05-19T14:26:29.791" v="3667" actId="14100"/>
          <ac:cxnSpMkLst>
            <pc:docMk/>
            <pc:sldMk cId="1329726279" sldId="269"/>
            <ac:cxnSpMk id="42" creationId="{F6AC1C46-FD1A-46CC-C7E0-A8FE5CC44B9B}"/>
          </ac:cxnSpMkLst>
        </pc:cxnChg>
        <pc:cxnChg chg="mod">
          <ac:chgData name="Valentina Boccia" userId="255758cc-7264-457f-9b8c-83a7a4708728" providerId="ADAL" clId="{23F7683B-7BED-B541-B43C-80DC4AE6AB45}" dt="2023-05-19T14:27:01.463" v="3701" actId="14100"/>
          <ac:cxnSpMkLst>
            <pc:docMk/>
            <pc:sldMk cId="1329726279" sldId="269"/>
            <ac:cxnSpMk id="45" creationId="{1E244E38-2C81-A3A2-D56B-97540BC637F4}"/>
          </ac:cxnSpMkLst>
        </pc:cxnChg>
        <pc:cxnChg chg="mod">
          <ac:chgData name="Valentina Boccia" userId="255758cc-7264-457f-9b8c-83a7a4708728" providerId="ADAL" clId="{23F7683B-7BED-B541-B43C-80DC4AE6AB45}" dt="2023-05-19T14:27:25.338" v="3736" actId="14100"/>
          <ac:cxnSpMkLst>
            <pc:docMk/>
            <pc:sldMk cId="1329726279" sldId="269"/>
            <ac:cxnSpMk id="46" creationId="{CA3723ED-36C2-9F86-4E0C-DFF20A35F8D8}"/>
          </ac:cxnSpMkLst>
        </pc:cxnChg>
        <pc:cxnChg chg="mod">
          <ac:chgData name="Valentina Boccia" userId="255758cc-7264-457f-9b8c-83a7a4708728" providerId="ADAL" clId="{23F7683B-7BED-B541-B43C-80DC4AE6AB45}" dt="2023-05-19T14:26:26.224" v="3666" actId="14100"/>
          <ac:cxnSpMkLst>
            <pc:docMk/>
            <pc:sldMk cId="1329726279" sldId="269"/>
            <ac:cxnSpMk id="47" creationId="{B311245D-054D-9D29-6149-C52B76CA54FC}"/>
          </ac:cxnSpMkLst>
        </pc:cxnChg>
        <pc:cxnChg chg="mod">
          <ac:chgData name="Valentina Boccia" userId="255758cc-7264-457f-9b8c-83a7a4708728" providerId="ADAL" clId="{23F7683B-7BED-B541-B43C-80DC4AE6AB45}" dt="2023-05-19T14:28:03.110" v="3750" actId="1076"/>
          <ac:cxnSpMkLst>
            <pc:docMk/>
            <pc:sldMk cId="1329726279" sldId="269"/>
            <ac:cxnSpMk id="48" creationId="{3E330B94-939D-CE21-BFAE-3D91B37016B4}"/>
          </ac:cxnSpMkLst>
        </pc:cxnChg>
        <pc:cxnChg chg="mod">
          <ac:chgData name="Valentina Boccia" userId="255758cc-7264-457f-9b8c-83a7a4708728" providerId="ADAL" clId="{23F7683B-7BED-B541-B43C-80DC4AE6AB45}" dt="2023-05-19T14:28:23.183" v="3753" actId="14100"/>
          <ac:cxnSpMkLst>
            <pc:docMk/>
            <pc:sldMk cId="1329726279" sldId="269"/>
            <ac:cxnSpMk id="49" creationId="{0B60E97C-1578-E326-1034-87B5B0F8BE15}"/>
          </ac:cxnSpMkLst>
        </pc:cxnChg>
        <pc:cxnChg chg="mod">
          <ac:chgData name="Valentina Boccia" userId="255758cc-7264-457f-9b8c-83a7a4708728" providerId="ADAL" clId="{23F7683B-7BED-B541-B43C-80DC4AE6AB45}" dt="2023-05-19T14:26:53.064" v="3698" actId="1076"/>
          <ac:cxnSpMkLst>
            <pc:docMk/>
            <pc:sldMk cId="1329726279" sldId="269"/>
            <ac:cxnSpMk id="50" creationId="{3AFFAD4F-167C-C34E-4C61-F77528230537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30T10:05:33.879" v="4524" actId="1076"/>
        <pc:sldMkLst>
          <pc:docMk/>
          <pc:sldMk cId="1017146260" sldId="270"/>
        </pc:sldMkLst>
        <pc:spChg chg="mod">
          <ac:chgData name="Valentina Boccia" userId="255758cc-7264-457f-9b8c-83a7a4708728" providerId="ADAL" clId="{23F7683B-7BED-B541-B43C-80DC4AE6AB45}" dt="2023-05-19T14:25:17.067" v="3631" actId="20577"/>
          <ac:spMkLst>
            <pc:docMk/>
            <pc:sldMk cId="1017146260" sldId="270"/>
            <ac:spMk id="9" creationId="{D6135761-D096-7291-88DC-9F883C55F88E}"/>
          </ac:spMkLst>
        </pc:spChg>
        <pc:spChg chg="del">
          <ac:chgData name="Valentina Boccia" userId="255758cc-7264-457f-9b8c-83a7a4708728" providerId="ADAL" clId="{23F7683B-7BED-B541-B43C-80DC4AE6AB45}" dt="2023-05-19T13:47:03.723" v="2931" actId="478"/>
          <ac:spMkLst>
            <pc:docMk/>
            <pc:sldMk cId="1017146260" sldId="270"/>
            <ac:spMk id="14" creationId="{75C6619D-BC3C-3876-0489-03ED5F84D51B}"/>
          </ac:spMkLst>
        </pc:spChg>
        <pc:spChg chg="del mod">
          <ac:chgData name="Valentina Boccia" userId="255758cc-7264-457f-9b8c-83a7a4708728" providerId="ADAL" clId="{23F7683B-7BED-B541-B43C-80DC4AE6AB45}" dt="2023-05-30T10:05:29.950" v="4523" actId="478"/>
          <ac:spMkLst>
            <pc:docMk/>
            <pc:sldMk cId="1017146260" sldId="270"/>
            <ac:spMk id="20" creationId="{DD21973E-B3AD-0402-1CB1-47139324F12E}"/>
          </ac:spMkLst>
        </pc:spChg>
        <pc:picChg chg="mod modCrop">
          <ac:chgData name="Valentina Boccia" userId="255758cc-7264-457f-9b8c-83a7a4708728" providerId="ADAL" clId="{23F7683B-7BED-B541-B43C-80DC4AE6AB45}" dt="2023-05-30T10:05:33.879" v="4524" actId="1076"/>
          <ac:picMkLst>
            <pc:docMk/>
            <pc:sldMk cId="1017146260" sldId="270"/>
            <ac:picMk id="8" creationId="{616F744E-A461-80F2-DAEB-5BCA63A8086F}"/>
          </ac:picMkLst>
        </pc:picChg>
        <pc:picChg chg="add mod">
          <ac:chgData name="Valentina Boccia" userId="255758cc-7264-457f-9b8c-83a7a4708728" providerId="ADAL" clId="{23F7683B-7BED-B541-B43C-80DC4AE6AB45}" dt="2023-05-19T13:58:36.833" v="3203" actId="1076"/>
          <ac:picMkLst>
            <pc:docMk/>
            <pc:sldMk cId="1017146260" sldId="270"/>
            <ac:picMk id="10" creationId="{CCFC86B0-D478-81B4-415F-36308B939349}"/>
          </ac:picMkLst>
        </pc:picChg>
        <pc:picChg chg="add mod">
          <ac:chgData name="Valentina Boccia" userId="255758cc-7264-457f-9b8c-83a7a4708728" providerId="ADAL" clId="{23F7683B-7BED-B541-B43C-80DC4AE6AB45}" dt="2023-05-19T13:58:52.538" v="3206" actId="1076"/>
          <ac:picMkLst>
            <pc:docMk/>
            <pc:sldMk cId="1017146260" sldId="270"/>
            <ac:picMk id="11" creationId="{871CC34B-CA79-5289-AA69-16158660875B}"/>
          </ac:picMkLst>
        </pc:picChg>
      </pc:sldChg>
      <pc:sldChg chg="addSp delSp modSp add mod">
        <pc:chgData name="Valentina Boccia" userId="255758cc-7264-457f-9b8c-83a7a4708728" providerId="ADAL" clId="{23F7683B-7BED-B541-B43C-80DC4AE6AB45}" dt="2023-05-30T10:06:44.106" v="4574" actId="20577"/>
        <pc:sldMkLst>
          <pc:docMk/>
          <pc:sldMk cId="2829545257" sldId="271"/>
        </pc:sldMkLst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7" creationId="{2659555D-74C3-6651-93E0-3E71F2470C17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10" creationId="{FE4092C5-3E3E-650D-A69E-7710B295E3BD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11" creationId="{34944B81-9B79-4215-111D-2D399B6AD024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12" creationId="{9421B67F-677F-2B83-E83A-FCBE8B158C35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13" creationId="{59BFE52B-DD2D-364C-476B-F49134685D9D}"/>
          </ac:spMkLst>
        </pc:spChg>
        <pc:spChg chg="mod">
          <ac:chgData name="Valentina Boccia" userId="255758cc-7264-457f-9b8c-83a7a4708728" providerId="ADAL" clId="{23F7683B-7BED-B541-B43C-80DC4AE6AB45}" dt="2023-05-19T15:44:53.443" v="3958" actId="1076"/>
          <ac:spMkLst>
            <pc:docMk/>
            <pc:sldMk cId="2829545257" sldId="271"/>
            <ac:spMk id="14" creationId="{870A1B5A-F73E-413A-67E9-D96E970E7266}"/>
          </ac:spMkLst>
        </pc:spChg>
        <pc:spChg chg="del mod topLvl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15" creationId="{5F2AC094-161F-3270-A793-EA5C196B6A54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16" creationId="{5770529A-ACB5-4D60-F52D-017A7768EACF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18" creationId="{A0CA256D-4AE7-3D47-3F2E-63C8A3C8ADEF}"/>
          </ac:spMkLst>
        </pc:spChg>
        <pc:spChg chg="del">
          <ac:chgData name="Valentina Boccia" userId="255758cc-7264-457f-9b8c-83a7a4708728" providerId="ADAL" clId="{23F7683B-7BED-B541-B43C-80DC4AE6AB45}" dt="2023-05-19T14:32:26.591" v="3864" actId="478"/>
          <ac:spMkLst>
            <pc:docMk/>
            <pc:sldMk cId="2829545257" sldId="271"/>
            <ac:spMk id="20" creationId="{915C3E33-9D48-5CBA-96DD-BB31734C461E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23" creationId="{3EF119B5-5826-3FB8-4B9B-FE68B77AA2A6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24" creationId="{3F5A836C-FBA8-6BC6-1202-F7C3C0D2600F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25" creationId="{9C1EE7AC-8D89-DD3A-6562-1CC1BF079248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26" creationId="{493D17A9-8B7B-7D15-6D3B-09E04C7BFBAC}"/>
          </ac:spMkLst>
        </pc:spChg>
        <pc:spChg chg="del mod">
          <ac:chgData name="Valentina Boccia" userId="255758cc-7264-457f-9b8c-83a7a4708728" providerId="ADAL" clId="{23F7683B-7BED-B541-B43C-80DC4AE6AB45}" dt="2023-05-19T14:32:19.308" v="3862" actId="478"/>
          <ac:spMkLst>
            <pc:docMk/>
            <pc:sldMk cId="2829545257" sldId="271"/>
            <ac:spMk id="28" creationId="{16A64725-38E3-6B53-26D7-FF8E9ECC7DF0}"/>
          </ac:spMkLst>
        </pc:spChg>
        <pc:spChg chg="mod">
          <ac:chgData name="Valentina Boccia" userId="255758cc-7264-457f-9b8c-83a7a4708728" providerId="ADAL" clId="{23F7683B-7BED-B541-B43C-80DC4AE6AB45}" dt="2023-05-19T14:11:14.547" v="3291"/>
          <ac:spMkLst>
            <pc:docMk/>
            <pc:sldMk cId="2829545257" sldId="271"/>
            <ac:spMk id="29" creationId="{A26F3DEC-5E4A-928A-FB28-D4871F96198B}"/>
          </ac:spMkLst>
        </pc:spChg>
        <pc:spChg chg="add mod">
          <ac:chgData name="Valentina Boccia" userId="255758cc-7264-457f-9b8c-83a7a4708728" providerId="ADAL" clId="{23F7683B-7BED-B541-B43C-80DC4AE6AB45}" dt="2023-05-19T15:46:15.629" v="4076" actId="115"/>
          <ac:spMkLst>
            <pc:docMk/>
            <pc:sldMk cId="2829545257" sldId="271"/>
            <ac:spMk id="37" creationId="{ADACB89F-22DA-6067-37B1-07BBC48A82A3}"/>
          </ac:spMkLst>
        </pc:spChg>
        <pc:spChg chg="mod">
          <ac:chgData name="Valentina Boccia" userId="255758cc-7264-457f-9b8c-83a7a4708728" providerId="ADAL" clId="{23F7683B-7BED-B541-B43C-80DC4AE6AB45}" dt="2023-05-19T14:33:26.452" v="3868"/>
          <ac:spMkLst>
            <pc:docMk/>
            <pc:sldMk cId="2829545257" sldId="271"/>
            <ac:spMk id="41" creationId="{903A5686-A480-23E7-F4B0-C65CA2EE85E7}"/>
          </ac:spMkLst>
        </pc:spChg>
        <pc:spChg chg="add mod">
          <ac:chgData name="Valentina Boccia" userId="255758cc-7264-457f-9b8c-83a7a4708728" providerId="ADAL" clId="{23F7683B-7BED-B541-B43C-80DC4AE6AB45}" dt="2023-05-30T10:06:44.106" v="4574" actId="20577"/>
          <ac:spMkLst>
            <pc:docMk/>
            <pc:sldMk cId="2829545257" sldId="271"/>
            <ac:spMk id="43" creationId="{A336E0C2-C9A8-877C-469F-8854FC6D1B87}"/>
          </ac:spMkLst>
        </pc:spChg>
        <pc:spChg chg="add del mod">
          <ac:chgData name="Valentina Boccia" userId="255758cc-7264-457f-9b8c-83a7a4708728" providerId="ADAL" clId="{23F7683B-7BED-B541-B43C-80DC4AE6AB45}" dt="2023-05-19T14:37:03.449" v="3880"/>
          <ac:spMkLst>
            <pc:docMk/>
            <pc:sldMk cId="2829545257" sldId="271"/>
            <ac:spMk id="44" creationId="{6A0421EF-606F-45DD-BD89-28498FF2D5E3}"/>
          </ac:spMkLst>
        </pc:spChg>
        <pc:spChg chg="add del mod">
          <ac:chgData name="Valentina Boccia" userId="255758cc-7264-457f-9b8c-83a7a4708728" providerId="ADAL" clId="{23F7683B-7BED-B541-B43C-80DC4AE6AB45}" dt="2023-05-19T14:37:07.414" v="3882"/>
          <ac:spMkLst>
            <pc:docMk/>
            <pc:sldMk cId="2829545257" sldId="271"/>
            <ac:spMk id="45" creationId="{9BCFB171-FD63-D537-F9C0-F53AF3D94145}"/>
          </ac:spMkLst>
        </pc:spChg>
        <pc:spChg chg="add mod">
          <ac:chgData name="Valentina Boccia" userId="255758cc-7264-457f-9b8c-83a7a4708728" providerId="ADAL" clId="{23F7683B-7BED-B541-B43C-80DC4AE6AB45}" dt="2023-05-19T15:44:53.443" v="3958" actId="1076"/>
          <ac:spMkLst>
            <pc:docMk/>
            <pc:sldMk cId="2829545257" sldId="271"/>
            <ac:spMk id="46" creationId="{DFEF9D2F-85AB-1013-86F1-982D9F43E540}"/>
          </ac:spMkLst>
        </pc:spChg>
        <pc:spChg chg="add del mod">
          <ac:chgData name="Valentina Boccia" userId="255758cc-7264-457f-9b8c-83a7a4708728" providerId="ADAL" clId="{23F7683B-7BED-B541-B43C-80DC4AE6AB45}" dt="2023-05-19T15:42:20.790" v="3896"/>
          <ac:spMkLst>
            <pc:docMk/>
            <pc:sldMk cId="2829545257" sldId="271"/>
            <ac:spMk id="47" creationId="{4D00A5FD-20FA-7E07-E72D-F18B825154B7}"/>
          </ac:spMkLst>
        </pc:spChg>
        <pc:spChg chg="add del mod">
          <ac:chgData name="Valentina Boccia" userId="255758cc-7264-457f-9b8c-83a7a4708728" providerId="ADAL" clId="{23F7683B-7BED-B541-B43C-80DC4AE6AB45}" dt="2023-05-19T15:42:20.790" v="3896"/>
          <ac:spMkLst>
            <pc:docMk/>
            <pc:sldMk cId="2829545257" sldId="271"/>
            <ac:spMk id="48" creationId="{B9ED889E-73EA-88E5-486A-7F986183D265}"/>
          </ac:spMkLst>
        </pc:spChg>
        <pc:spChg chg="add del mod">
          <ac:chgData name="Valentina Boccia" userId="255758cc-7264-457f-9b8c-83a7a4708728" providerId="ADAL" clId="{23F7683B-7BED-B541-B43C-80DC4AE6AB45}" dt="2023-05-19T15:42:20.790" v="3896"/>
          <ac:spMkLst>
            <pc:docMk/>
            <pc:sldMk cId="2829545257" sldId="271"/>
            <ac:spMk id="49" creationId="{1268404C-324C-50B8-EC22-239B77F56335}"/>
          </ac:spMkLst>
        </pc:spChg>
        <pc:spChg chg="add mod">
          <ac:chgData name="Valentina Boccia" userId="255758cc-7264-457f-9b8c-83a7a4708728" providerId="ADAL" clId="{23F7683B-7BED-B541-B43C-80DC4AE6AB45}" dt="2023-05-19T15:44:53.443" v="3958" actId="1076"/>
          <ac:spMkLst>
            <pc:docMk/>
            <pc:sldMk cId="2829545257" sldId="271"/>
            <ac:spMk id="50" creationId="{BE21D2C8-7B77-59BF-2E72-60E389CFCED0}"/>
          </ac:spMkLst>
        </pc:spChg>
        <pc:spChg chg="add mod">
          <ac:chgData name="Valentina Boccia" userId="255758cc-7264-457f-9b8c-83a7a4708728" providerId="ADAL" clId="{23F7683B-7BED-B541-B43C-80DC4AE6AB45}" dt="2023-05-19T15:44:53.443" v="3958" actId="1076"/>
          <ac:spMkLst>
            <pc:docMk/>
            <pc:sldMk cId="2829545257" sldId="271"/>
            <ac:spMk id="51" creationId="{AB8EA5E5-0470-8582-7515-CBA95BD549B6}"/>
          </ac:spMkLst>
        </pc:spChg>
        <pc:spChg chg="add mod">
          <ac:chgData name="Valentina Boccia" userId="255758cc-7264-457f-9b8c-83a7a4708728" providerId="ADAL" clId="{23F7683B-7BED-B541-B43C-80DC4AE6AB45}" dt="2023-05-19T15:44:53.443" v="3958" actId="1076"/>
          <ac:spMkLst>
            <pc:docMk/>
            <pc:sldMk cId="2829545257" sldId="271"/>
            <ac:spMk id="52" creationId="{932129F8-6AB7-5686-CF75-54D48F361F82}"/>
          </ac:spMkLst>
        </pc:spChg>
        <pc:grpChg chg="add del mod">
          <ac:chgData name="Valentina Boccia" userId="255758cc-7264-457f-9b8c-83a7a4708728" providerId="ADAL" clId="{23F7683B-7BED-B541-B43C-80DC4AE6AB45}" dt="2023-05-19T14:32:19.308" v="3862" actId="478"/>
          <ac:grpSpMkLst>
            <pc:docMk/>
            <pc:sldMk cId="2829545257" sldId="271"/>
            <ac:grpSpMk id="8" creationId="{71ABB144-E40C-E505-ED40-D85A88AC0E2E}"/>
          </ac:grpSpMkLst>
        </pc:grpChg>
        <pc:grpChg chg="del mod topLvl">
          <ac:chgData name="Valentina Boccia" userId="255758cc-7264-457f-9b8c-83a7a4708728" providerId="ADAL" clId="{23F7683B-7BED-B541-B43C-80DC4AE6AB45}" dt="2023-05-19T14:32:21.865" v="3863" actId="478"/>
          <ac:grpSpMkLst>
            <pc:docMk/>
            <pc:sldMk cId="2829545257" sldId="271"/>
            <ac:grpSpMk id="17" creationId="{2154FB92-4D7F-FD44-CF17-5DE3F6F0C73B}"/>
          </ac:grpSpMkLst>
        </pc:grpChg>
        <pc:grpChg chg="add mod">
          <ac:chgData name="Valentina Boccia" userId="255758cc-7264-457f-9b8c-83a7a4708728" providerId="ADAL" clId="{23F7683B-7BED-B541-B43C-80DC4AE6AB45}" dt="2023-05-19T15:44:53.443" v="3958" actId="1076"/>
          <ac:grpSpMkLst>
            <pc:docMk/>
            <pc:sldMk cId="2829545257" sldId="271"/>
            <ac:grpSpMk id="39" creationId="{E19B272A-1086-2BD6-930D-34B177848170}"/>
          </ac:grpSpMkLst>
        </pc:grpChg>
        <pc:picChg chg="del">
          <ac:chgData name="Valentina Boccia" userId="255758cc-7264-457f-9b8c-83a7a4708728" providerId="ADAL" clId="{23F7683B-7BED-B541-B43C-80DC4AE6AB45}" dt="2023-05-19T14:08:48.685" v="3290" actId="478"/>
          <ac:picMkLst>
            <pc:docMk/>
            <pc:sldMk cId="2829545257" sldId="271"/>
            <ac:picMk id="9" creationId="{B99C4C10-C6C5-225E-E5A3-623C5E6BCC7B}"/>
          </ac:picMkLst>
        </pc:picChg>
        <pc:picChg chg="del">
          <ac:chgData name="Valentina Boccia" userId="255758cc-7264-457f-9b8c-83a7a4708728" providerId="ADAL" clId="{23F7683B-7BED-B541-B43C-80DC4AE6AB45}" dt="2023-05-19T14:08:46.964" v="3289" actId="478"/>
          <ac:picMkLst>
            <pc:docMk/>
            <pc:sldMk cId="2829545257" sldId="271"/>
            <ac:picMk id="19" creationId="{CAAB9D02-0E11-1E00-80CB-C1BA2A4FA520}"/>
          </ac:picMkLst>
        </pc:picChg>
        <pc:picChg chg="mod">
          <ac:chgData name="Valentina Boccia" userId="255758cc-7264-457f-9b8c-83a7a4708728" providerId="ADAL" clId="{23F7683B-7BED-B541-B43C-80DC4AE6AB45}" dt="2023-05-19T14:11:14.547" v="3291"/>
          <ac:picMkLst>
            <pc:docMk/>
            <pc:sldMk cId="2829545257" sldId="271"/>
            <ac:picMk id="21" creationId="{6985E1BB-F725-567C-3CED-4C55D00973B6}"/>
          </ac:picMkLst>
        </pc:picChg>
        <pc:picChg chg="mod">
          <ac:chgData name="Valentina Boccia" userId="255758cc-7264-457f-9b8c-83a7a4708728" providerId="ADAL" clId="{23F7683B-7BED-B541-B43C-80DC4AE6AB45}" dt="2023-05-19T14:11:14.547" v="3291"/>
          <ac:picMkLst>
            <pc:docMk/>
            <pc:sldMk cId="2829545257" sldId="271"/>
            <ac:picMk id="22" creationId="{87FDA76F-4147-8B51-06D0-37BE05F0CF03}"/>
          </ac:picMkLst>
        </pc:picChg>
        <pc:picChg chg="add mod">
          <ac:chgData name="Valentina Boccia" userId="255758cc-7264-457f-9b8c-83a7a4708728" providerId="ADAL" clId="{23F7683B-7BED-B541-B43C-80DC4AE6AB45}" dt="2023-05-19T15:44:58.110" v="3959" actId="1076"/>
          <ac:picMkLst>
            <pc:docMk/>
            <pc:sldMk cId="2829545257" sldId="271"/>
            <ac:picMk id="38" creationId="{DD8C4C72-E873-C38D-E9B3-8A11C7A0CD54}"/>
          </ac:picMkLst>
        </pc:picChg>
        <pc:picChg chg="mod">
          <ac:chgData name="Valentina Boccia" userId="255758cc-7264-457f-9b8c-83a7a4708728" providerId="ADAL" clId="{23F7683B-7BED-B541-B43C-80DC4AE6AB45}" dt="2023-05-19T14:33:26.452" v="3868"/>
          <ac:picMkLst>
            <pc:docMk/>
            <pc:sldMk cId="2829545257" sldId="271"/>
            <ac:picMk id="40" creationId="{A4340B67-81CB-3255-1316-109DCCBB9E6F}"/>
          </ac:picMkLst>
        </pc:picChg>
        <pc:picChg chg="add mod">
          <ac:chgData name="Valentina Boccia" userId="255758cc-7264-457f-9b8c-83a7a4708728" providerId="ADAL" clId="{23F7683B-7BED-B541-B43C-80DC4AE6AB45}" dt="2023-05-19T15:44:53.443" v="3958" actId="1076"/>
          <ac:picMkLst>
            <pc:docMk/>
            <pc:sldMk cId="2829545257" sldId="271"/>
            <ac:picMk id="53" creationId="{4E3B75F4-5710-DAA2-E83B-063ACF76F0A3}"/>
          </ac:picMkLst>
        </pc:pic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27" creationId="{5D8FB22C-309E-DAE2-30AA-49E14A39B2B7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0" creationId="{D18325BD-60EF-D37C-86FA-0895181411EE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1" creationId="{99BF1A4C-50CB-DE65-73FC-2C7115B10E6E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2" creationId="{4560FD89-734F-CCE0-CD57-C74E96B17D2B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3" creationId="{A2C97781-80EB-57BD-791A-AFF6DD540666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4" creationId="{A78F740F-9C3C-7EF1-9023-D2001D0EC8CB}"/>
          </ac:cxnSpMkLst>
        </pc:cxnChg>
        <pc:cxnChg chg="del mod">
          <ac:chgData name="Valentina Boccia" userId="255758cc-7264-457f-9b8c-83a7a4708728" providerId="ADAL" clId="{23F7683B-7BED-B541-B43C-80DC4AE6AB45}" dt="2023-05-19T14:32:19.308" v="3862" actId="478"/>
          <ac:cxnSpMkLst>
            <pc:docMk/>
            <pc:sldMk cId="2829545257" sldId="271"/>
            <ac:cxnSpMk id="35" creationId="{0A4D7B64-6B42-3996-FE95-D828B5953590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19T15:50:09.384" v="4218" actId="1076"/>
        <pc:sldMkLst>
          <pc:docMk/>
          <pc:sldMk cId="2271019946" sldId="272"/>
        </pc:sldMkLst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9" creationId="{451E90D6-3FF5-4994-1970-5501AB034F9A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13" creationId="{4A502139-C3BF-CBDC-0183-395F6FFD2034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14" creationId="{870A1B5A-F73E-413A-67E9-D96E970E7266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15" creationId="{D4932474-07A9-59ED-FF52-082FFBF181D9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16" creationId="{2A2AF75F-1495-00E3-62BC-E37930E3853E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18" creationId="{418F593A-5135-9A6E-E80C-376F5202E5BB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31" creationId="{677D4945-53F4-2772-9663-77D2B62BB626}"/>
          </ac:spMkLst>
        </pc:spChg>
        <pc:spChg chg="add del mod">
          <ac:chgData name="Valentina Boccia" userId="255758cc-7264-457f-9b8c-83a7a4708728" providerId="ADAL" clId="{23F7683B-7BED-B541-B43C-80DC4AE6AB45}" dt="2023-05-19T15:47:26.100" v="4095"/>
          <ac:spMkLst>
            <pc:docMk/>
            <pc:sldMk cId="2271019946" sldId="272"/>
            <ac:spMk id="33" creationId="{557D784C-DBD2-BE06-0382-EECAFB580CBB}"/>
          </ac:spMkLst>
        </pc:spChg>
        <pc:spChg chg="add mod">
          <ac:chgData name="Valentina Boccia" userId="255758cc-7264-457f-9b8c-83a7a4708728" providerId="ADAL" clId="{23F7683B-7BED-B541-B43C-80DC4AE6AB45}" dt="2023-05-19T15:49:37.965" v="4192" actId="1036"/>
          <ac:spMkLst>
            <pc:docMk/>
            <pc:sldMk cId="2271019946" sldId="272"/>
            <ac:spMk id="36" creationId="{67AD2FAF-ABCF-CAD6-4948-ACCF1DA2160E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37" creationId="{ADACB89F-22DA-6067-37B1-07BBC48A82A3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43" creationId="{A336E0C2-C9A8-877C-469F-8854FC6D1B87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46" creationId="{DFEF9D2F-85AB-1013-86F1-982D9F43E540}"/>
          </ac:spMkLst>
        </pc:spChg>
        <pc:spChg chg="add mod">
          <ac:chgData name="Valentina Boccia" userId="255758cc-7264-457f-9b8c-83a7a4708728" providerId="ADAL" clId="{23F7683B-7BED-B541-B43C-80DC4AE6AB45}" dt="2023-05-19T15:49:42.039" v="4204" actId="1036"/>
          <ac:spMkLst>
            <pc:docMk/>
            <pc:sldMk cId="2271019946" sldId="272"/>
            <ac:spMk id="47" creationId="{2620DC47-C5FB-0947-FB17-80402A3C2F74}"/>
          </ac:spMkLst>
        </pc:spChg>
        <pc:spChg chg="add mod">
          <ac:chgData name="Valentina Boccia" userId="255758cc-7264-457f-9b8c-83a7a4708728" providerId="ADAL" clId="{23F7683B-7BED-B541-B43C-80DC4AE6AB45}" dt="2023-05-19T15:50:06.084" v="4217" actId="1076"/>
          <ac:spMkLst>
            <pc:docMk/>
            <pc:sldMk cId="2271019946" sldId="272"/>
            <ac:spMk id="48" creationId="{9ACD2889-285A-BA6D-9017-466D731FDF76}"/>
          </ac:spMkLst>
        </pc:spChg>
        <pc:spChg chg="add mod">
          <ac:chgData name="Valentina Boccia" userId="255758cc-7264-457f-9b8c-83a7a4708728" providerId="ADAL" clId="{23F7683B-7BED-B541-B43C-80DC4AE6AB45}" dt="2023-05-19T15:48:50.271" v="4144" actId="1035"/>
          <ac:spMkLst>
            <pc:docMk/>
            <pc:sldMk cId="2271019946" sldId="272"/>
            <ac:spMk id="49" creationId="{84C29ECE-F549-621D-F43A-86E4FBF8D188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50" creationId="{BE21D2C8-7B77-59BF-2E72-60E389CFCED0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51" creationId="{AB8EA5E5-0470-8582-7515-CBA95BD549B6}"/>
          </ac:spMkLst>
        </pc:spChg>
        <pc:spChg chg="del">
          <ac:chgData name="Valentina Boccia" userId="255758cc-7264-457f-9b8c-83a7a4708728" providerId="ADAL" clId="{23F7683B-7BED-B541-B43C-80DC4AE6AB45}" dt="2023-05-19T15:47:02.826" v="4093" actId="478"/>
          <ac:spMkLst>
            <pc:docMk/>
            <pc:sldMk cId="2271019946" sldId="272"/>
            <ac:spMk id="52" creationId="{932129F8-6AB7-5686-CF75-54D48F361F82}"/>
          </ac:spMkLst>
        </pc:spChg>
        <pc:spChg chg="add mod">
          <ac:chgData name="Valentina Boccia" userId="255758cc-7264-457f-9b8c-83a7a4708728" providerId="ADAL" clId="{23F7683B-7BED-B541-B43C-80DC4AE6AB45}" dt="2023-05-19T15:47:45.916" v="4098" actId="1076"/>
          <ac:spMkLst>
            <pc:docMk/>
            <pc:sldMk cId="2271019946" sldId="272"/>
            <ac:spMk id="55" creationId="{3EA9C179-72A5-3843-EABD-A4E0FD757BB6}"/>
          </ac:spMkLst>
        </pc:spChg>
        <pc:spChg chg="add mod">
          <ac:chgData name="Valentina Boccia" userId="255758cc-7264-457f-9b8c-83a7a4708728" providerId="ADAL" clId="{23F7683B-7BED-B541-B43C-80DC4AE6AB45}" dt="2023-05-19T15:47:26.136" v="4096"/>
          <ac:spMkLst>
            <pc:docMk/>
            <pc:sldMk cId="2271019946" sldId="272"/>
            <ac:spMk id="68" creationId="{0CDEE4BF-574C-5BD1-DC43-A1D95444A919}"/>
          </ac:spMkLst>
        </pc:spChg>
        <pc:spChg chg="add del mod">
          <ac:chgData name="Valentina Boccia" userId="255758cc-7264-457f-9b8c-83a7a4708728" providerId="ADAL" clId="{23F7683B-7BED-B541-B43C-80DC4AE6AB45}" dt="2023-05-19T15:47:39.386" v="4097" actId="478"/>
          <ac:spMkLst>
            <pc:docMk/>
            <pc:sldMk cId="2271019946" sldId="272"/>
            <ac:spMk id="70" creationId="{B0F2B300-07D8-19EE-64B9-CB31955F5832}"/>
          </ac:spMkLst>
        </pc:spChg>
        <pc:spChg chg="add del mod">
          <ac:chgData name="Valentina Boccia" userId="255758cc-7264-457f-9b8c-83a7a4708728" providerId="ADAL" clId="{23F7683B-7BED-B541-B43C-80DC4AE6AB45}" dt="2023-05-19T15:48:24.910" v="4122"/>
          <ac:spMkLst>
            <pc:docMk/>
            <pc:sldMk cId="2271019946" sldId="272"/>
            <ac:spMk id="71" creationId="{21E1406E-A35C-B339-CE09-9DB9BB1D3885}"/>
          </ac:spMkLst>
        </pc:spChg>
        <pc:spChg chg="add mod">
          <ac:chgData name="Valentina Boccia" userId="255758cc-7264-457f-9b8c-83a7a4708728" providerId="ADAL" clId="{23F7683B-7BED-B541-B43C-80DC4AE6AB45}" dt="2023-05-19T15:48:30.693" v="4125" actId="1076"/>
          <ac:spMkLst>
            <pc:docMk/>
            <pc:sldMk cId="2271019946" sldId="272"/>
            <ac:spMk id="73" creationId="{434C4576-63A2-1D5C-0141-A4273B526793}"/>
          </ac:spMkLst>
        </pc:spChg>
        <pc:spChg chg="add mod">
          <ac:chgData name="Valentina Boccia" userId="255758cc-7264-457f-9b8c-83a7a4708728" providerId="ADAL" clId="{23F7683B-7BED-B541-B43C-80DC4AE6AB45}" dt="2023-05-19T15:49:29.775" v="4171" actId="1076"/>
          <ac:spMkLst>
            <pc:docMk/>
            <pc:sldMk cId="2271019946" sldId="272"/>
            <ac:spMk id="75" creationId="{27CB0C41-7CA3-2409-2A85-D679A31D894B}"/>
          </ac:spMkLst>
        </pc:spChg>
        <pc:grpChg chg="add del mod">
          <ac:chgData name="Valentina Boccia" userId="255758cc-7264-457f-9b8c-83a7a4708728" providerId="ADAL" clId="{23F7683B-7BED-B541-B43C-80DC4AE6AB45}" dt="2023-05-19T15:47:26.100" v="4095"/>
          <ac:grpSpMkLst>
            <pc:docMk/>
            <pc:sldMk cId="2271019946" sldId="272"/>
            <ac:grpSpMk id="22" creationId="{7C1C0F29-279C-B40C-AC8A-D71397D8FDB7}"/>
          </ac:grpSpMkLst>
        </pc:grpChg>
        <pc:grpChg chg="add del mod">
          <ac:chgData name="Valentina Boccia" userId="255758cc-7264-457f-9b8c-83a7a4708728" providerId="ADAL" clId="{23F7683B-7BED-B541-B43C-80DC4AE6AB45}" dt="2023-05-19T15:47:26.100" v="4095"/>
          <ac:grpSpMkLst>
            <pc:docMk/>
            <pc:sldMk cId="2271019946" sldId="272"/>
            <ac:grpSpMk id="28" creationId="{2BF0B9BA-F364-98F9-7E33-0088FC5C8581}"/>
          </ac:grpSpMkLst>
        </pc:grpChg>
        <pc:grpChg chg="del">
          <ac:chgData name="Valentina Boccia" userId="255758cc-7264-457f-9b8c-83a7a4708728" providerId="ADAL" clId="{23F7683B-7BED-B541-B43C-80DC4AE6AB45}" dt="2023-05-19T15:47:02.826" v="4093" actId="478"/>
          <ac:grpSpMkLst>
            <pc:docMk/>
            <pc:sldMk cId="2271019946" sldId="272"/>
            <ac:grpSpMk id="39" creationId="{E19B272A-1086-2BD6-930D-34B177848170}"/>
          </ac:grpSpMkLst>
        </pc:grpChg>
        <pc:grpChg chg="add mod">
          <ac:chgData name="Valentina Boccia" userId="255758cc-7264-457f-9b8c-83a7a4708728" providerId="ADAL" clId="{23F7683B-7BED-B541-B43C-80DC4AE6AB45}" dt="2023-05-19T15:49:37.965" v="4192" actId="1036"/>
          <ac:grpSpMkLst>
            <pc:docMk/>
            <pc:sldMk cId="2271019946" sldId="272"/>
            <ac:grpSpMk id="59" creationId="{5122B263-B74E-DA30-3E21-C556F9E87768}"/>
          </ac:grpSpMkLst>
        </pc:grpChg>
        <pc:grpChg chg="add mod">
          <ac:chgData name="Valentina Boccia" userId="255758cc-7264-457f-9b8c-83a7a4708728" providerId="ADAL" clId="{23F7683B-7BED-B541-B43C-80DC4AE6AB45}" dt="2023-05-19T15:49:37.965" v="4192" actId="1036"/>
          <ac:grpSpMkLst>
            <pc:docMk/>
            <pc:sldMk cId="2271019946" sldId="272"/>
            <ac:grpSpMk id="65" creationId="{40B5B330-90A5-D99F-A5DC-B7B30FE3E050}"/>
          </ac:grpSpMkLst>
        </pc:grpChg>
        <pc:picChg chg="del">
          <ac:chgData name="Valentina Boccia" userId="255758cc-7264-457f-9b8c-83a7a4708728" providerId="ADAL" clId="{23F7683B-7BED-B541-B43C-80DC4AE6AB45}" dt="2023-05-19T15:47:47.293" v="4099" actId="478"/>
          <ac:picMkLst>
            <pc:docMk/>
            <pc:sldMk cId="2271019946" sldId="272"/>
            <ac:picMk id="3" creationId="{C65BF1E7-7ECF-DE69-9F55-50B8F1218279}"/>
          </ac:picMkLst>
        </pc:picChg>
        <pc:picChg chg="del">
          <ac:chgData name="Valentina Boccia" userId="255758cc-7264-457f-9b8c-83a7a4708728" providerId="ADAL" clId="{23F7683B-7BED-B541-B43C-80DC4AE6AB45}" dt="2023-05-19T15:47:49.622" v="4101" actId="478"/>
          <ac:picMkLst>
            <pc:docMk/>
            <pc:sldMk cId="2271019946" sldId="272"/>
            <ac:picMk id="4" creationId="{E890E9B7-4557-4D64-A3A5-6C8FF935B0E8}"/>
          </ac:picMkLst>
        </pc:picChg>
        <pc:picChg chg="del">
          <ac:chgData name="Valentina Boccia" userId="255758cc-7264-457f-9b8c-83a7a4708728" providerId="ADAL" clId="{23F7683B-7BED-B541-B43C-80DC4AE6AB45}" dt="2023-05-19T15:47:48.505" v="4100" actId="478"/>
          <ac:picMkLst>
            <pc:docMk/>
            <pc:sldMk cId="2271019946" sldId="272"/>
            <ac:picMk id="5" creationId="{9D7C8D75-E402-41A7-AD27-C733DBBE0181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7" creationId="{B5565FA2-FFBA-B0C3-50DD-6A2AF67E7064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8" creationId="{50A9A048-F3D1-A4A6-4D01-4164E250ADC6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11" creationId="{9E00EC48-9568-B682-56FA-C4361BF01864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12" creationId="{F8C4F76B-98A9-8E22-039F-6F6FFC9BA8DF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17" creationId="{D8054699-0E51-AE0F-3817-036AD21694D2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19" creationId="{D798577F-C85C-F6FF-9EDD-29322F10389D}"/>
          </ac:picMkLst>
        </pc:picChg>
        <pc:picChg chg="add del mod">
          <ac:chgData name="Valentina Boccia" userId="255758cc-7264-457f-9b8c-83a7a4708728" providerId="ADAL" clId="{23F7683B-7BED-B541-B43C-80DC4AE6AB45}" dt="2023-05-19T15:47:26.100" v="4095"/>
          <ac:picMkLst>
            <pc:docMk/>
            <pc:sldMk cId="2271019946" sldId="272"/>
            <ac:picMk id="21" creationId="{9AE1D5FB-127A-A4C7-9D94-F249403BE5FE}"/>
          </ac:picMkLst>
        </pc:picChg>
        <pc:picChg chg="add mod">
          <ac:chgData name="Valentina Boccia" userId="255758cc-7264-457f-9b8c-83a7a4708728" providerId="ADAL" clId="{23F7683B-7BED-B541-B43C-80DC4AE6AB45}" dt="2023-05-19T15:47:26.136" v="4096"/>
          <ac:picMkLst>
            <pc:docMk/>
            <pc:sldMk cId="2271019946" sldId="272"/>
            <ac:picMk id="34" creationId="{2185DB20-3712-DF1C-DED5-3153A0F0A1DF}"/>
          </ac:picMkLst>
        </pc:picChg>
        <pc:picChg chg="add mod">
          <ac:chgData name="Valentina Boccia" userId="255758cc-7264-457f-9b8c-83a7a4708728" providerId="ADAL" clId="{23F7683B-7BED-B541-B43C-80DC4AE6AB45}" dt="2023-05-19T15:49:55.969" v="4215" actId="1036"/>
          <ac:picMkLst>
            <pc:docMk/>
            <pc:sldMk cId="2271019946" sldId="272"/>
            <ac:picMk id="35" creationId="{867A80EA-FE21-9DEE-E218-CEDB643C334F}"/>
          </ac:picMkLst>
        </pc:picChg>
        <pc:picChg chg="del">
          <ac:chgData name="Valentina Boccia" userId="255758cc-7264-457f-9b8c-83a7a4708728" providerId="ADAL" clId="{23F7683B-7BED-B541-B43C-80DC4AE6AB45}" dt="2023-05-19T15:47:02.826" v="4093" actId="478"/>
          <ac:picMkLst>
            <pc:docMk/>
            <pc:sldMk cId="2271019946" sldId="272"/>
            <ac:picMk id="38" creationId="{DD8C4C72-E873-C38D-E9B3-8A11C7A0CD54}"/>
          </ac:picMkLst>
        </pc:picChg>
        <pc:picChg chg="add mod">
          <ac:chgData name="Valentina Boccia" userId="255758cc-7264-457f-9b8c-83a7a4708728" providerId="ADAL" clId="{23F7683B-7BED-B541-B43C-80DC4AE6AB45}" dt="2023-05-19T15:49:37.965" v="4192" actId="1036"/>
          <ac:picMkLst>
            <pc:docMk/>
            <pc:sldMk cId="2271019946" sldId="272"/>
            <ac:picMk id="44" creationId="{F42C775A-1437-CA1F-0AF2-0BA38B3875EE}"/>
          </ac:picMkLst>
        </pc:picChg>
        <pc:picChg chg="add mod">
          <ac:chgData name="Valentina Boccia" userId="255758cc-7264-457f-9b8c-83a7a4708728" providerId="ADAL" clId="{23F7683B-7BED-B541-B43C-80DC4AE6AB45}" dt="2023-05-19T15:47:26.136" v="4096"/>
          <ac:picMkLst>
            <pc:docMk/>
            <pc:sldMk cId="2271019946" sldId="272"/>
            <ac:picMk id="45" creationId="{324C0ABD-2D9E-754C-5C4B-2A7E71EDC133}"/>
          </ac:picMkLst>
        </pc:picChg>
        <pc:picChg chg="del">
          <ac:chgData name="Valentina Boccia" userId="255758cc-7264-457f-9b8c-83a7a4708728" providerId="ADAL" clId="{23F7683B-7BED-B541-B43C-80DC4AE6AB45}" dt="2023-05-19T15:47:02.826" v="4093" actId="478"/>
          <ac:picMkLst>
            <pc:docMk/>
            <pc:sldMk cId="2271019946" sldId="272"/>
            <ac:picMk id="53" creationId="{4E3B75F4-5710-DAA2-E83B-063ACF76F0A3}"/>
          </ac:picMkLst>
        </pc:picChg>
        <pc:picChg chg="add mod">
          <ac:chgData name="Valentina Boccia" userId="255758cc-7264-457f-9b8c-83a7a4708728" providerId="ADAL" clId="{23F7683B-7BED-B541-B43C-80DC4AE6AB45}" dt="2023-05-19T15:48:13.257" v="4120" actId="1076"/>
          <ac:picMkLst>
            <pc:docMk/>
            <pc:sldMk cId="2271019946" sldId="272"/>
            <ac:picMk id="54" creationId="{CA3B98C3-0E33-01DE-1C3D-3372C6CAC30B}"/>
          </ac:picMkLst>
        </pc:picChg>
        <pc:picChg chg="add mod">
          <ac:chgData name="Valentina Boccia" userId="255758cc-7264-457f-9b8c-83a7a4708728" providerId="ADAL" clId="{23F7683B-7BED-B541-B43C-80DC4AE6AB45}" dt="2023-05-19T15:48:13.257" v="4120" actId="1076"/>
          <ac:picMkLst>
            <pc:docMk/>
            <pc:sldMk cId="2271019946" sldId="272"/>
            <ac:picMk id="56" creationId="{5A8E2CE9-BEA6-61FA-7DCD-35E79C72BA24}"/>
          </ac:picMkLst>
        </pc:picChg>
        <pc:picChg chg="add mod">
          <ac:chgData name="Valentina Boccia" userId="255758cc-7264-457f-9b8c-83a7a4708728" providerId="ADAL" clId="{23F7683B-7BED-B541-B43C-80DC4AE6AB45}" dt="2023-05-19T15:49:37.965" v="4192" actId="1036"/>
          <ac:picMkLst>
            <pc:docMk/>
            <pc:sldMk cId="2271019946" sldId="272"/>
            <ac:picMk id="58" creationId="{5F3BEBE0-5F0D-99F3-E8C2-C4E0BEE068BA}"/>
          </ac:picMkLst>
        </pc:picChg>
        <pc:cxnChg chg="add del mod">
          <ac:chgData name="Valentina Boccia" userId="255758cc-7264-457f-9b8c-83a7a4708728" providerId="ADAL" clId="{23F7683B-7BED-B541-B43C-80DC4AE6AB45}" dt="2023-05-19T15:47:26.100" v="4095"/>
          <ac:cxnSpMkLst>
            <pc:docMk/>
            <pc:sldMk cId="2271019946" sldId="272"/>
            <ac:cxnSpMk id="10" creationId="{F6DE0F7D-504B-EC06-FC2A-52E8D3F6D53B}"/>
          </ac:cxnSpMkLst>
        </pc:cxnChg>
        <pc:cxnChg chg="add del mod">
          <ac:chgData name="Valentina Boccia" userId="255758cc-7264-457f-9b8c-83a7a4708728" providerId="ADAL" clId="{23F7683B-7BED-B541-B43C-80DC4AE6AB45}" dt="2023-05-19T15:47:26.100" v="4095"/>
          <ac:cxnSpMkLst>
            <pc:docMk/>
            <pc:sldMk cId="2271019946" sldId="272"/>
            <ac:cxnSpMk id="20" creationId="{5B25646A-8322-957A-8F3F-CE3F80DACE6B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3" creationId="{E5A8E120-D5CC-2A86-4F7A-FAEADCD9F06A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4" creationId="{84DD689D-A5C6-9454-1D86-509B4820787E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5" creationId="{EF4B7F1D-6A6C-A651-CFC2-5842611184DA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6" creationId="{2CD3E738-8231-A97B-244E-FF5CC309EFE3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7" creationId="{65FE354F-761F-2851-CF29-4212760E3446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29" creationId="{BC7696AB-30F2-B3ED-D800-FE3DED3EA37D}"/>
          </ac:cxnSpMkLst>
        </pc:cxnChg>
        <pc:cxnChg chg="mod">
          <ac:chgData name="Valentina Boccia" userId="255758cc-7264-457f-9b8c-83a7a4708728" providerId="ADAL" clId="{23F7683B-7BED-B541-B43C-80DC4AE6AB45}" dt="2023-05-19T15:47:19.350" v="4094"/>
          <ac:cxnSpMkLst>
            <pc:docMk/>
            <pc:sldMk cId="2271019946" sldId="272"/>
            <ac:cxnSpMk id="30" creationId="{B944CA9E-F09F-9694-8366-8158E2E86293}"/>
          </ac:cxnSpMkLst>
        </pc:cxnChg>
        <pc:cxnChg chg="add del mod">
          <ac:chgData name="Valentina Boccia" userId="255758cc-7264-457f-9b8c-83a7a4708728" providerId="ADAL" clId="{23F7683B-7BED-B541-B43C-80DC4AE6AB45}" dt="2023-05-19T15:47:26.100" v="4095"/>
          <ac:cxnSpMkLst>
            <pc:docMk/>
            <pc:sldMk cId="2271019946" sldId="272"/>
            <ac:cxnSpMk id="32" creationId="{6EE1DB28-ED02-DBDF-AE2E-DA16541E56B2}"/>
          </ac:cxnSpMkLst>
        </pc:cxnChg>
        <pc:cxnChg chg="add mod">
          <ac:chgData name="Valentina Boccia" userId="255758cc-7264-457f-9b8c-83a7a4708728" providerId="ADAL" clId="{23F7683B-7BED-B541-B43C-80DC4AE6AB45}" dt="2023-05-19T15:49:47.246" v="4205" actId="1076"/>
          <ac:cxnSpMkLst>
            <pc:docMk/>
            <pc:sldMk cId="2271019946" sldId="272"/>
            <ac:cxnSpMk id="42" creationId="{6B294C14-409F-2E2B-4DE2-0172A00D6B83}"/>
          </ac:cxnSpMkLst>
        </pc:cxnChg>
        <pc:cxnChg chg="add mod">
          <ac:chgData name="Valentina Boccia" userId="255758cc-7264-457f-9b8c-83a7a4708728" providerId="ADAL" clId="{23F7683B-7BED-B541-B43C-80DC4AE6AB45}" dt="2023-05-19T15:50:09.384" v="4218" actId="1076"/>
          <ac:cxnSpMkLst>
            <pc:docMk/>
            <pc:sldMk cId="2271019946" sldId="272"/>
            <ac:cxnSpMk id="57" creationId="{28FD6D25-8D24-886D-2674-6E21CD22B4C5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0" creationId="{6C093009-9207-DAD6-FBC3-E987825A7740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1" creationId="{9B767965-0621-560E-B4F9-659DF26AF5E5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2" creationId="{931958F1-2B91-8D06-12C3-433F4B17D9F7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3" creationId="{4B0F1A90-AC1E-075F-7626-77E69ADE450B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4" creationId="{037A883E-2177-FD03-FC77-F1F4DA78A7BA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6" creationId="{8B9F17DD-882B-26A2-7CEE-1BA8BA7600D6}"/>
          </ac:cxnSpMkLst>
        </pc:cxnChg>
        <pc:cxnChg chg="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7" creationId="{E8A6978A-A3C6-4446-87F8-3F348A94F014}"/>
          </ac:cxnSpMkLst>
        </pc:cxnChg>
        <pc:cxnChg chg="add mod">
          <ac:chgData name="Valentina Boccia" userId="255758cc-7264-457f-9b8c-83a7a4708728" providerId="ADAL" clId="{23F7683B-7BED-B541-B43C-80DC4AE6AB45}" dt="2023-05-19T15:47:26.136" v="4096"/>
          <ac:cxnSpMkLst>
            <pc:docMk/>
            <pc:sldMk cId="2271019946" sldId="272"/>
            <ac:cxnSpMk id="69" creationId="{AAE835DB-03D8-142E-F67B-46282F4F96B8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19T15:51:13.299" v="4227" actId="1076"/>
        <pc:sldMkLst>
          <pc:docMk/>
          <pc:sldMk cId="2596731890" sldId="273"/>
        </pc:sldMkLst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36" creationId="{67AD2FAF-ABCF-CAD6-4948-ACCF1DA2160E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47" creationId="{2620DC47-C5FB-0947-FB17-80402A3C2F74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48" creationId="{9ACD2889-285A-BA6D-9017-466D731FDF76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49" creationId="{84C29ECE-F549-621D-F43A-86E4FBF8D188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55" creationId="{3EA9C179-72A5-3843-EABD-A4E0FD757BB6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68" creationId="{0CDEE4BF-574C-5BD1-DC43-A1D95444A919}"/>
          </ac:spMkLst>
        </pc:spChg>
        <pc:spChg chg="del">
          <ac:chgData name="Valentina Boccia" userId="255758cc-7264-457f-9b8c-83a7a4708728" providerId="ADAL" clId="{23F7683B-7BED-B541-B43C-80DC4AE6AB45}" dt="2023-05-19T15:50:46.527" v="4220" actId="478"/>
          <ac:spMkLst>
            <pc:docMk/>
            <pc:sldMk cId="2596731890" sldId="273"/>
            <ac:spMk id="73" creationId="{434C4576-63A2-1D5C-0141-A4273B526793}"/>
          </ac:spMkLst>
        </pc:spChg>
        <pc:grpChg chg="del">
          <ac:chgData name="Valentina Boccia" userId="255758cc-7264-457f-9b8c-83a7a4708728" providerId="ADAL" clId="{23F7683B-7BED-B541-B43C-80DC4AE6AB45}" dt="2023-05-19T15:50:46.527" v="4220" actId="478"/>
          <ac:grpSpMkLst>
            <pc:docMk/>
            <pc:sldMk cId="2596731890" sldId="273"/>
            <ac:grpSpMk id="59" creationId="{5122B263-B74E-DA30-3E21-C556F9E87768}"/>
          </ac:grpSpMkLst>
        </pc:grpChg>
        <pc:grpChg chg="del">
          <ac:chgData name="Valentina Boccia" userId="255758cc-7264-457f-9b8c-83a7a4708728" providerId="ADAL" clId="{23F7683B-7BED-B541-B43C-80DC4AE6AB45}" dt="2023-05-19T15:50:53.033" v="4222" actId="478"/>
          <ac:grpSpMkLst>
            <pc:docMk/>
            <pc:sldMk cId="2596731890" sldId="273"/>
            <ac:grpSpMk id="65" creationId="{40B5B330-90A5-D99F-A5DC-B7B30FE3E050}"/>
          </ac:grpSpMkLst>
        </pc:grp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2" creationId="{9F0038BF-379B-D8B4-A593-E0F9CC2A7FC7}"/>
          </ac:picMkLst>
        </pc:picChg>
        <pc:picChg chg="add mod">
          <ac:chgData name="Valentina Boccia" userId="255758cc-7264-457f-9b8c-83a7a4708728" providerId="ADAL" clId="{23F7683B-7BED-B541-B43C-80DC4AE6AB45}" dt="2023-05-19T15:51:07.564" v="4225" actId="1076"/>
          <ac:picMkLst>
            <pc:docMk/>
            <pc:sldMk cId="2596731890" sldId="273"/>
            <ac:picMk id="3" creationId="{A4420BE1-5B1F-6577-FC9B-C82EB9ABF98B}"/>
          </ac:picMkLst>
        </pc:picChg>
        <pc:picChg chg="add mod">
          <ac:chgData name="Valentina Boccia" userId="255758cc-7264-457f-9b8c-83a7a4708728" providerId="ADAL" clId="{23F7683B-7BED-B541-B43C-80DC4AE6AB45}" dt="2023-05-19T15:51:13.299" v="4227" actId="1076"/>
          <ac:picMkLst>
            <pc:docMk/>
            <pc:sldMk cId="2596731890" sldId="273"/>
            <ac:picMk id="4" creationId="{7844A7C4-1908-0B2F-FC83-03C5BA394DCC}"/>
          </ac:picMkLst>
        </pc:picChg>
        <pc:picChg chg="add mod">
          <ac:chgData name="Valentina Boccia" userId="255758cc-7264-457f-9b8c-83a7a4708728" providerId="ADAL" clId="{23F7683B-7BED-B541-B43C-80DC4AE6AB45}" dt="2023-05-19T15:51:10.401" v="4226" actId="1076"/>
          <ac:picMkLst>
            <pc:docMk/>
            <pc:sldMk cId="2596731890" sldId="273"/>
            <ac:picMk id="5" creationId="{F76D7E76-49F2-1FD8-5A47-1FCFA8C6E371}"/>
          </ac:picMkLst>
        </pc:picChg>
        <pc:picChg chg="del">
          <ac:chgData name="Valentina Boccia" userId="255758cc-7264-457f-9b8c-83a7a4708728" providerId="ADAL" clId="{23F7683B-7BED-B541-B43C-80DC4AE6AB45}" dt="2023-05-19T15:50:49.721" v="4221" actId="478"/>
          <ac:picMkLst>
            <pc:docMk/>
            <pc:sldMk cId="2596731890" sldId="273"/>
            <ac:picMk id="34" creationId="{2185DB20-3712-DF1C-DED5-3153A0F0A1DF}"/>
          </ac:picMkLst>
        </pc:picChg>
        <pc:picChg chg="del">
          <ac:chgData name="Valentina Boccia" userId="255758cc-7264-457f-9b8c-83a7a4708728" providerId="ADAL" clId="{23F7683B-7BED-B541-B43C-80DC4AE6AB45}" dt="2023-05-19T15:50:49.721" v="4221" actId="478"/>
          <ac:picMkLst>
            <pc:docMk/>
            <pc:sldMk cId="2596731890" sldId="273"/>
            <ac:picMk id="35" creationId="{867A80EA-FE21-9DEE-E218-CEDB643C334F}"/>
          </ac:picMkLst>
        </pc:pic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44" creationId="{F42C775A-1437-CA1F-0AF2-0BA38B3875EE}"/>
          </ac:picMkLst>
        </pc:pic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45" creationId="{324C0ABD-2D9E-754C-5C4B-2A7E71EDC133}"/>
          </ac:picMkLst>
        </pc:pic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54" creationId="{CA3B98C3-0E33-01DE-1C3D-3372C6CAC30B}"/>
          </ac:picMkLst>
        </pc:pic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56" creationId="{5A8E2CE9-BEA6-61FA-7DCD-35E79C72BA24}"/>
          </ac:picMkLst>
        </pc:picChg>
        <pc:picChg chg="del">
          <ac:chgData name="Valentina Boccia" userId="255758cc-7264-457f-9b8c-83a7a4708728" providerId="ADAL" clId="{23F7683B-7BED-B541-B43C-80DC4AE6AB45}" dt="2023-05-19T15:50:46.527" v="4220" actId="478"/>
          <ac:picMkLst>
            <pc:docMk/>
            <pc:sldMk cId="2596731890" sldId="273"/>
            <ac:picMk id="58" creationId="{5F3BEBE0-5F0D-99F3-E8C2-C4E0BEE068BA}"/>
          </ac:picMkLst>
        </pc:picChg>
        <pc:cxnChg chg="del">
          <ac:chgData name="Valentina Boccia" userId="255758cc-7264-457f-9b8c-83a7a4708728" providerId="ADAL" clId="{23F7683B-7BED-B541-B43C-80DC4AE6AB45}" dt="2023-05-19T15:50:46.527" v="4220" actId="478"/>
          <ac:cxnSpMkLst>
            <pc:docMk/>
            <pc:sldMk cId="2596731890" sldId="273"/>
            <ac:cxnSpMk id="42" creationId="{6B294C14-409F-2E2B-4DE2-0172A00D6B83}"/>
          </ac:cxnSpMkLst>
        </pc:cxnChg>
        <pc:cxnChg chg="del">
          <ac:chgData name="Valentina Boccia" userId="255758cc-7264-457f-9b8c-83a7a4708728" providerId="ADAL" clId="{23F7683B-7BED-B541-B43C-80DC4AE6AB45}" dt="2023-05-19T15:50:46.527" v="4220" actId="478"/>
          <ac:cxnSpMkLst>
            <pc:docMk/>
            <pc:sldMk cId="2596731890" sldId="273"/>
            <ac:cxnSpMk id="57" creationId="{28FD6D25-8D24-886D-2674-6E21CD22B4C5}"/>
          </ac:cxnSpMkLst>
        </pc:cxnChg>
        <pc:cxnChg chg="del">
          <ac:chgData name="Valentina Boccia" userId="255758cc-7264-457f-9b8c-83a7a4708728" providerId="ADAL" clId="{23F7683B-7BED-B541-B43C-80DC4AE6AB45}" dt="2023-05-19T15:50:46.527" v="4220" actId="478"/>
          <ac:cxnSpMkLst>
            <pc:docMk/>
            <pc:sldMk cId="2596731890" sldId="273"/>
            <ac:cxnSpMk id="69" creationId="{AAE835DB-03D8-142E-F67B-46282F4F96B8}"/>
          </ac:cxnSpMkLst>
        </pc:cxnChg>
      </pc:sldChg>
      <pc:sldChg chg="addSp delSp modSp add mod modAnim">
        <pc:chgData name="Valentina Boccia" userId="255758cc-7264-457f-9b8c-83a7a4708728" providerId="ADAL" clId="{23F7683B-7BED-B541-B43C-80DC4AE6AB45}" dt="2023-06-04T15:23:12.877" v="5450"/>
        <pc:sldMkLst>
          <pc:docMk/>
          <pc:sldMk cId="3632253403" sldId="274"/>
        </pc:sldMkLst>
        <pc:spChg chg="add del mod">
          <ac:chgData name="Valentina Boccia" userId="255758cc-7264-457f-9b8c-83a7a4708728" providerId="ADAL" clId="{23F7683B-7BED-B541-B43C-80DC4AE6AB45}" dt="2023-05-19T15:52:13.125" v="4263"/>
          <ac:spMkLst>
            <pc:docMk/>
            <pc:sldMk cId="3632253403" sldId="274"/>
            <ac:spMk id="9" creationId="{BAB131FB-EF48-AC34-7999-9A1E5F82D3DB}"/>
          </ac:spMkLst>
        </pc:spChg>
        <pc:spChg chg="add del mod">
          <ac:chgData name="Valentina Boccia" userId="255758cc-7264-457f-9b8c-83a7a4708728" providerId="ADAL" clId="{23F7683B-7BED-B541-B43C-80DC4AE6AB45}" dt="2023-05-19T15:52:13.125" v="4263"/>
          <ac:spMkLst>
            <pc:docMk/>
            <pc:sldMk cId="3632253403" sldId="274"/>
            <ac:spMk id="10" creationId="{46476D3D-7A10-00C4-3C33-F3E0352C4ABC}"/>
          </ac:spMkLst>
        </pc:spChg>
        <pc:spChg chg="add del mod">
          <ac:chgData name="Valentina Boccia" userId="255758cc-7264-457f-9b8c-83a7a4708728" providerId="ADAL" clId="{23F7683B-7BED-B541-B43C-80DC4AE6AB45}" dt="2023-05-19T15:52:13.125" v="4263"/>
          <ac:spMkLst>
            <pc:docMk/>
            <pc:sldMk cId="3632253403" sldId="274"/>
            <ac:spMk id="11" creationId="{046FAEB2-54ED-832E-14CB-5EF8AAE2EF05}"/>
          </ac:spMkLst>
        </pc:spChg>
        <pc:spChg chg="add mod">
          <ac:chgData name="Valentina Boccia" userId="255758cc-7264-457f-9b8c-83a7a4708728" providerId="ADAL" clId="{23F7683B-7BED-B541-B43C-80DC4AE6AB45}" dt="2023-05-19T15:52:15.485" v="4265" actId="14100"/>
          <ac:spMkLst>
            <pc:docMk/>
            <pc:sldMk cId="3632253403" sldId="274"/>
            <ac:spMk id="19" creationId="{6A02684B-2B83-F6F1-7D7A-379AB0E2AA8B}"/>
          </ac:spMkLst>
        </pc:spChg>
        <pc:spChg chg="add mod">
          <ac:chgData name="Valentina Boccia" userId="255758cc-7264-457f-9b8c-83a7a4708728" providerId="ADAL" clId="{23F7683B-7BED-B541-B43C-80DC4AE6AB45}" dt="2023-05-19T15:52:30.256" v="4268" actId="1076"/>
          <ac:spMkLst>
            <pc:docMk/>
            <pc:sldMk cId="3632253403" sldId="274"/>
            <ac:spMk id="20" creationId="{40CE06A5-B722-68A7-0C12-6903B367B650}"/>
          </ac:spMkLst>
        </pc:spChg>
        <pc:spChg chg="add mod">
          <ac:chgData name="Valentina Boccia" userId="255758cc-7264-457f-9b8c-83a7a4708728" providerId="ADAL" clId="{23F7683B-7BED-B541-B43C-80DC4AE6AB45}" dt="2023-05-19T15:52:44.752" v="4271" actId="1076"/>
          <ac:spMkLst>
            <pc:docMk/>
            <pc:sldMk cId="3632253403" sldId="274"/>
            <ac:spMk id="21" creationId="{7ADEC734-EDCB-9AD8-46F3-DAEAF4B5181F}"/>
          </ac:spMkLst>
        </pc:spChg>
        <pc:spChg chg="add del mod">
          <ac:chgData name="Valentina Boccia" userId="255758cc-7264-457f-9b8c-83a7a4708728" providerId="ADAL" clId="{23F7683B-7BED-B541-B43C-80DC4AE6AB45}" dt="2023-05-19T15:53:01.133" v="4275"/>
          <ac:spMkLst>
            <pc:docMk/>
            <pc:sldMk cId="3632253403" sldId="274"/>
            <ac:spMk id="26" creationId="{EA11BFE5-5840-E5B8-222E-95C1F2B50082}"/>
          </ac:spMkLst>
        </pc:spChg>
        <pc:spChg chg="add del mod">
          <ac:chgData name="Valentina Boccia" userId="255758cc-7264-457f-9b8c-83a7a4708728" providerId="ADAL" clId="{23F7683B-7BED-B541-B43C-80DC4AE6AB45}" dt="2023-05-19T15:53:03.667" v="4277"/>
          <ac:spMkLst>
            <pc:docMk/>
            <pc:sldMk cId="3632253403" sldId="274"/>
            <ac:spMk id="27" creationId="{FE702F26-1229-CDE5-2574-D47C5AD8C2B4}"/>
          </ac:spMkLst>
        </pc:spChg>
        <pc:spChg chg="add mod">
          <ac:chgData name="Valentina Boccia" userId="255758cc-7264-457f-9b8c-83a7a4708728" providerId="ADAL" clId="{23F7683B-7BED-B541-B43C-80DC4AE6AB45}" dt="2023-05-19T15:53:24.231" v="4283" actId="1076"/>
          <ac:spMkLst>
            <pc:docMk/>
            <pc:sldMk cId="3632253403" sldId="274"/>
            <ac:spMk id="28" creationId="{63563E5B-6220-B473-C768-B8CBEECA4BD7}"/>
          </ac:spMkLst>
        </pc:spChg>
        <pc:spChg chg="mod">
          <ac:chgData name="Valentina Boccia" userId="255758cc-7264-457f-9b8c-83a7a4708728" providerId="ADAL" clId="{23F7683B-7BED-B541-B43C-80DC4AE6AB45}" dt="2023-05-19T15:51:58.370" v="4261" actId="20577"/>
          <ac:spMkLst>
            <pc:docMk/>
            <pc:sldMk cId="3632253403" sldId="274"/>
            <ac:spMk id="75" creationId="{27CB0C41-7CA3-2409-2A85-D679A31D894B}"/>
          </ac:spMkLst>
        </pc:sp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2" creationId="{F05E4100-CB6C-2408-4872-F1AECB05058D}"/>
          </ac:picMkLst>
        </pc:picChg>
        <pc:picChg chg="del">
          <ac:chgData name="Valentina Boccia" userId="255758cc-7264-457f-9b8c-83a7a4708728" providerId="ADAL" clId="{23F7683B-7BED-B541-B43C-80DC4AE6AB45}" dt="2023-05-19T15:51:38.808" v="4239" actId="478"/>
          <ac:picMkLst>
            <pc:docMk/>
            <pc:sldMk cId="3632253403" sldId="274"/>
            <ac:picMk id="3" creationId="{A4420BE1-5B1F-6577-FC9B-C82EB9ABF98B}"/>
          </ac:picMkLst>
        </pc:picChg>
        <pc:picChg chg="del">
          <ac:chgData name="Valentina Boccia" userId="255758cc-7264-457f-9b8c-83a7a4708728" providerId="ADAL" clId="{23F7683B-7BED-B541-B43C-80DC4AE6AB45}" dt="2023-05-19T15:51:40.574" v="4241" actId="478"/>
          <ac:picMkLst>
            <pc:docMk/>
            <pc:sldMk cId="3632253403" sldId="274"/>
            <ac:picMk id="4" creationId="{7844A7C4-1908-0B2F-FC83-03C5BA394DCC}"/>
          </ac:picMkLst>
        </pc:picChg>
        <pc:picChg chg="del">
          <ac:chgData name="Valentina Boccia" userId="255758cc-7264-457f-9b8c-83a7a4708728" providerId="ADAL" clId="{23F7683B-7BED-B541-B43C-80DC4AE6AB45}" dt="2023-05-19T15:51:39.743" v="4240" actId="478"/>
          <ac:picMkLst>
            <pc:docMk/>
            <pc:sldMk cId="3632253403" sldId="274"/>
            <ac:picMk id="5" creationId="{F76D7E76-49F2-1FD8-5A47-1FCFA8C6E371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7" creationId="{ADFC8C79-9CCC-390A-A0A5-EBF7E873DCA9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8" creationId="{0902997B-EE96-D0F0-453F-59F88A20A277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12" creationId="{3844BD79-88C2-D26F-6B20-E2A4F57A3C54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13" creationId="{BF6D7668-E497-A534-CF16-3575CE74BFCA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14" creationId="{1B9B1C9D-E91D-8F78-2A70-D56954BC799C}"/>
          </ac:picMkLst>
        </pc:picChg>
        <pc:picChg chg="add del mod">
          <ac:chgData name="Valentina Boccia" userId="255758cc-7264-457f-9b8c-83a7a4708728" providerId="ADAL" clId="{23F7683B-7BED-B541-B43C-80DC4AE6AB45}" dt="2023-05-19T15:52:13.125" v="4263"/>
          <ac:picMkLst>
            <pc:docMk/>
            <pc:sldMk cId="3632253403" sldId="274"/>
            <ac:picMk id="15" creationId="{C214D179-56CF-0088-8457-1C950E73B685}"/>
          </ac:picMkLst>
        </pc:picChg>
        <pc:picChg chg="add mod">
          <ac:chgData name="Valentina Boccia" userId="255758cc-7264-457f-9b8c-83a7a4708728" providerId="ADAL" clId="{23F7683B-7BED-B541-B43C-80DC4AE6AB45}" dt="2023-05-19T15:52:25.218" v="4267" actId="1076"/>
          <ac:picMkLst>
            <pc:docMk/>
            <pc:sldMk cId="3632253403" sldId="274"/>
            <ac:picMk id="16" creationId="{996B5F80-4BC4-7E5E-6902-7F73CD2ED36B}"/>
          </ac:picMkLst>
        </pc:picChg>
        <pc:picChg chg="add mod">
          <ac:chgData name="Valentina Boccia" userId="255758cc-7264-457f-9b8c-83a7a4708728" providerId="ADAL" clId="{23F7683B-7BED-B541-B43C-80DC4AE6AB45}" dt="2023-05-19T15:52:19.481" v="4266" actId="1076"/>
          <ac:picMkLst>
            <pc:docMk/>
            <pc:sldMk cId="3632253403" sldId="274"/>
            <ac:picMk id="17" creationId="{18596D36-255D-7909-7BFE-01F2B456B892}"/>
          </ac:picMkLst>
        </pc:picChg>
        <pc:picChg chg="add mod">
          <ac:chgData name="Valentina Boccia" userId="255758cc-7264-457f-9b8c-83a7a4708728" providerId="ADAL" clId="{23F7683B-7BED-B541-B43C-80DC4AE6AB45}" dt="2023-05-19T15:52:25.218" v="4267" actId="1076"/>
          <ac:picMkLst>
            <pc:docMk/>
            <pc:sldMk cId="3632253403" sldId="274"/>
            <ac:picMk id="18" creationId="{F385F302-6613-08A5-2BA4-AD3329093907}"/>
          </ac:picMkLst>
        </pc:picChg>
        <pc:picChg chg="add mod">
          <ac:chgData name="Valentina Boccia" userId="255758cc-7264-457f-9b8c-83a7a4708728" providerId="ADAL" clId="{23F7683B-7BED-B541-B43C-80DC4AE6AB45}" dt="2023-05-19T15:52:38.787" v="4270" actId="1076"/>
          <ac:picMkLst>
            <pc:docMk/>
            <pc:sldMk cId="3632253403" sldId="274"/>
            <ac:picMk id="22" creationId="{0EC6D61F-0D78-F707-76FC-EE1509F68071}"/>
          </ac:picMkLst>
        </pc:picChg>
        <pc:picChg chg="add mod">
          <ac:chgData name="Valentina Boccia" userId="255758cc-7264-457f-9b8c-83a7a4708728" providerId="ADAL" clId="{23F7683B-7BED-B541-B43C-80DC4AE6AB45}" dt="2023-05-19T15:52:48.122" v="4272" actId="1076"/>
          <ac:picMkLst>
            <pc:docMk/>
            <pc:sldMk cId="3632253403" sldId="274"/>
            <ac:picMk id="23" creationId="{9262E6D0-7FF8-2C9E-0785-ED9BFD76A3C8}"/>
          </ac:picMkLst>
        </pc:picChg>
        <pc:picChg chg="add mod">
          <ac:chgData name="Valentina Boccia" userId="255758cc-7264-457f-9b8c-83a7a4708728" providerId="ADAL" clId="{23F7683B-7BED-B541-B43C-80DC4AE6AB45}" dt="2023-05-19T15:52:33.590" v="4269" actId="1076"/>
          <ac:picMkLst>
            <pc:docMk/>
            <pc:sldMk cId="3632253403" sldId="274"/>
            <ac:picMk id="24" creationId="{2DDFC60A-E09D-7279-2B0F-982FB8A789E5}"/>
          </ac:picMkLst>
        </pc:picChg>
        <pc:picChg chg="add mod">
          <ac:chgData name="Valentina Boccia" userId="255758cc-7264-457f-9b8c-83a7a4708728" providerId="ADAL" clId="{23F7683B-7BED-B541-B43C-80DC4AE6AB45}" dt="2023-05-19T15:53:15.032" v="4280" actId="1076"/>
          <ac:picMkLst>
            <pc:docMk/>
            <pc:sldMk cId="3632253403" sldId="274"/>
            <ac:picMk id="25" creationId="{DE440A04-8BFD-24DD-513C-1049DC636FF1}"/>
          </ac:picMkLst>
        </pc:picChg>
      </pc:sldChg>
      <pc:sldChg chg="addSp delSp modSp add mod">
        <pc:chgData name="Valentina Boccia" userId="255758cc-7264-457f-9b8c-83a7a4708728" providerId="ADAL" clId="{23F7683B-7BED-B541-B43C-80DC4AE6AB45}" dt="2023-05-30T09:50:58.641" v="4486" actId="1076"/>
        <pc:sldMkLst>
          <pc:docMk/>
          <pc:sldMk cId="1016065321" sldId="275"/>
        </pc:sldMkLst>
        <pc:spChg chg="del">
          <ac:chgData name="Valentina Boccia" userId="255758cc-7264-457f-9b8c-83a7a4708728" providerId="ADAL" clId="{23F7683B-7BED-B541-B43C-80DC4AE6AB45}" dt="2023-05-30T09:46:44.896" v="4418" actId="478"/>
          <ac:spMkLst>
            <pc:docMk/>
            <pc:sldMk cId="1016065321" sldId="275"/>
            <ac:spMk id="7" creationId="{A04A1148-E0D7-0BA8-DC2E-6ACF2058E1F3}"/>
          </ac:spMkLst>
        </pc:spChg>
        <pc:spChg chg="del">
          <ac:chgData name="Valentina Boccia" userId="255758cc-7264-457f-9b8c-83a7a4708728" providerId="ADAL" clId="{23F7683B-7BED-B541-B43C-80DC4AE6AB45}" dt="2023-05-30T09:46:44.896" v="4418" actId="478"/>
          <ac:spMkLst>
            <pc:docMk/>
            <pc:sldMk cId="1016065321" sldId="275"/>
            <ac:spMk id="8" creationId="{965C6A15-513C-87E1-5A05-A8CA1A866E67}"/>
          </ac:spMkLst>
        </pc:spChg>
        <pc:spChg chg="del">
          <ac:chgData name="Valentina Boccia" userId="255758cc-7264-457f-9b8c-83a7a4708728" providerId="ADAL" clId="{23F7683B-7BED-B541-B43C-80DC4AE6AB45}" dt="2023-05-30T09:46:44.896" v="4418" actId="478"/>
          <ac:spMkLst>
            <pc:docMk/>
            <pc:sldMk cId="1016065321" sldId="275"/>
            <ac:spMk id="9" creationId="{A253F914-40FF-329A-8551-CB506993F14B}"/>
          </ac:spMkLst>
        </pc:spChg>
        <pc:spChg chg="del">
          <ac:chgData name="Valentina Boccia" userId="255758cc-7264-457f-9b8c-83a7a4708728" providerId="ADAL" clId="{23F7683B-7BED-B541-B43C-80DC4AE6AB45}" dt="2023-05-30T09:46:44.896" v="4418" actId="478"/>
          <ac:spMkLst>
            <pc:docMk/>
            <pc:sldMk cId="1016065321" sldId="275"/>
            <ac:spMk id="10" creationId="{D4A2CC87-19D9-6116-9852-541CD3D5DBC0}"/>
          </ac:spMkLst>
        </pc:spChg>
        <pc:spChg chg="del">
          <ac:chgData name="Valentina Boccia" userId="255758cc-7264-457f-9b8c-83a7a4708728" providerId="ADAL" clId="{23F7683B-7BED-B541-B43C-80DC4AE6AB45}" dt="2023-05-30T09:46:44.896" v="4418" actId="478"/>
          <ac:spMkLst>
            <pc:docMk/>
            <pc:sldMk cId="1016065321" sldId="275"/>
            <ac:spMk id="12" creationId="{561E350C-FC69-CBD8-8838-32993066C834}"/>
          </ac:spMkLst>
        </pc:spChg>
        <pc:spChg chg="add del mod">
          <ac:chgData name="Valentina Boccia" userId="255758cc-7264-457f-9b8c-83a7a4708728" providerId="ADAL" clId="{23F7683B-7BED-B541-B43C-80DC4AE6AB45}" dt="2023-05-30T09:46:42.427" v="4417"/>
          <ac:spMkLst>
            <pc:docMk/>
            <pc:sldMk cId="1016065321" sldId="275"/>
            <ac:spMk id="13" creationId="{668CA8F3-B683-0583-CFD5-C323E865801C}"/>
          </ac:spMkLst>
        </pc:spChg>
        <pc:spChg chg="add mod">
          <ac:chgData name="Valentina Boccia" userId="255758cc-7264-457f-9b8c-83a7a4708728" providerId="ADAL" clId="{23F7683B-7BED-B541-B43C-80DC4AE6AB45}" dt="2023-05-30T09:50:28.066" v="4482" actId="1037"/>
          <ac:spMkLst>
            <pc:docMk/>
            <pc:sldMk cId="1016065321" sldId="275"/>
            <ac:spMk id="14" creationId="{1820A9B0-FE63-9762-C828-80882AF08B10}"/>
          </ac:spMkLst>
        </pc:spChg>
        <pc:spChg chg="add mod">
          <ac:chgData name="Valentina Boccia" userId="255758cc-7264-457f-9b8c-83a7a4708728" providerId="ADAL" clId="{23F7683B-7BED-B541-B43C-80DC4AE6AB45}" dt="2023-05-30T09:50:34.599" v="4484" actId="1035"/>
          <ac:spMkLst>
            <pc:docMk/>
            <pc:sldMk cId="1016065321" sldId="275"/>
            <ac:spMk id="16" creationId="{79A80040-E7F7-1963-6238-2DE46DC59D1F}"/>
          </ac:spMkLst>
        </pc:spChg>
        <pc:spChg chg="mod">
          <ac:chgData name="Valentina Boccia" userId="255758cc-7264-457f-9b8c-83a7a4708728" providerId="ADAL" clId="{23F7683B-7BED-B541-B43C-80DC4AE6AB45}" dt="2023-05-30T09:50:11.940" v="4467" actId="20577"/>
          <ac:spMkLst>
            <pc:docMk/>
            <pc:sldMk cId="1016065321" sldId="275"/>
            <ac:spMk id="73" creationId="{00000000-0000-0000-0000-000000000000}"/>
          </ac:spMkLst>
        </pc:spChg>
        <pc:spChg chg="mod">
          <ac:chgData name="Valentina Boccia" userId="255758cc-7264-457f-9b8c-83a7a4708728" providerId="ADAL" clId="{23F7683B-7BED-B541-B43C-80DC4AE6AB45}" dt="2023-05-30T09:47:34.058" v="4437"/>
          <ac:spMkLst>
            <pc:docMk/>
            <pc:sldMk cId="1016065321" sldId="275"/>
            <ac:spMk id="74" creationId="{00000000-0000-0000-0000-000000000000}"/>
          </ac:spMkLst>
        </pc:spChg>
        <pc:picChg chg="del">
          <ac:chgData name="Valentina Boccia" userId="255758cc-7264-457f-9b8c-83a7a4708728" providerId="ADAL" clId="{23F7683B-7BED-B541-B43C-80DC4AE6AB45}" dt="2023-05-30T09:46:46.551" v="4419" actId="478"/>
          <ac:picMkLst>
            <pc:docMk/>
            <pc:sldMk cId="1016065321" sldId="275"/>
            <ac:picMk id="11" creationId="{374EF71A-06DD-F8A2-CECF-3FB1EA92B589}"/>
          </ac:picMkLst>
        </pc:picChg>
        <pc:picChg chg="add mod">
          <ac:chgData name="Valentina Boccia" userId="255758cc-7264-457f-9b8c-83a7a4708728" providerId="ADAL" clId="{23F7683B-7BED-B541-B43C-80DC4AE6AB45}" dt="2023-05-30T09:50:58.641" v="4486" actId="1076"/>
          <ac:picMkLst>
            <pc:docMk/>
            <pc:sldMk cId="1016065321" sldId="275"/>
            <ac:picMk id="17" creationId="{8347C5A0-726F-F04D-F471-3EC29C0BEE07}"/>
          </ac:picMkLst>
        </pc:picChg>
      </pc:sldChg>
      <pc:sldChg chg="addSp delSp modSp add mod delAnim">
        <pc:chgData name="Valentina Boccia" userId="255758cc-7264-457f-9b8c-83a7a4708728" providerId="ADAL" clId="{23F7683B-7BED-B541-B43C-80DC4AE6AB45}" dt="2023-05-30T10:09:41.191" v="4600" actId="1076"/>
        <pc:sldMkLst>
          <pc:docMk/>
          <pc:sldMk cId="1623401100" sldId="276"/>
        </pc:sldMkLst>
        <pc:spChg chg="add mod">
          <ac:chgData name="Valentina Boccia" userId="255758cc-7264-457f-9b8c-83a7a4708728" providerId="ADAL" clId="{23F7683B-7BED-B541-B43C-80DC4AE6AB45}" dt="2023-05-30T10:09:17.016" v="4587" actId="14100"/>
          <ac:spMkLst>
            <pc:docMk/>
            <pc:sldMk cId="1623401100" sldId="276"/>
            <ac:spMk id="14" creationId="{098260BE-C978-98DF-F524-D87F6A8CAEF1}"/>
          </ac:spMkLst>
        </pc:spChg>
        <pc:spChg chg="del">
          <ac:chgData name="Valentina Boccia" userId="255758cc-7264-457f-9b8c-83a7a4708728" providerId="ADAL" clId="{23F7683B-7BED-B541-B43C-80DC4AE6AB45}" dt="2023-05-30T10:08:08.710" v="4576" actId="478"/>
          <ac:spMkLst>
            <pc:docMk/>
            <pc:sldMk cId="1623401100" sldId="276"/>
            <ac:spMk id="19" creationId="{6A02684B-2B83-F6F1-7D7A-379AB0E2AA8B}"/>
          </ac:spMkLst>
        </pc:spChg>
        <pc:spChg chg="del">
          <ac:chgData name="Valentina Boccia" userId="255758cc-7264-457f-9b8c-83a7a4708728" providerId="ADAL" clId="{23F7683B-7BED-B541-B43C-80DC4AE6AB45}" dt="2023-05-30T10:08:08.710" v="4576" actId="478"/>
          <ac:spMkLst>
            <pc:docMk/>
            <pc:sldMk cId="1623401100" sldId="276"/>
            <ac:spMk id="20" creationId="{40CE06A5-B722-68A7-0C12-6903B367B650}"/>
          </ac:spMkLst>
        </pc:spChg>
        <pc:spChg chg="del">
          <ac:chgData name="Valentina Boccia" userId="255758cc-7264-457f-9b8c-83a7a4708728" providerId="ADAL" clId="{23F7683B-7BED-B541-B43C-80DC4AE6AB45}" dt="2023-05-30T10:08:08.710" v="4576" actId="478"/>
          <ac:spMkLst>
            <pc:docMk/>
            <pc:sldMk cId="1623401100" sldId="276"/>
            <ac:spMk id="21" creationId="{7ADEC734-EDCB-9AD8-46F3-DAEAF4B5181F}"/>
          </ac:spMkLst>
        </pc:spChg>
        <pc:spChg chg="del">
          <ac:chgData name="Valentina Boccia" userId="255758cc-7264-457f-9b8c-83a7a4708728" providerId="ADAL" clId="{23F7683B-7BED-B541-B43C-80DC4AE6AB45}" dt="2023-05-30T10:08:08.710" v="4576" actId="478"/>
          <ac:spMkLst>
            <pc:docMk/>
            <pc:sldMk cId="1623401100" sldId="276"/>
            <ac:spMk id="28" creationId="{63563E5B-6220-B473-C768-B8CBEECA4BD7}"/>
          </ac:spMkLst>
        </pc:spChg>
        <pc:spChg chg="del">
          <ac:chgData name="Valentina Boccia" userId="255758cc-7264-457f-9b8c-83a7a4708728" providerId="ADAL" clId="{23F7683B-7BED-B541-B43C-80DC4AE6AB45}" dt="2023-05-30T10:08:08.710" v="4576" actId="478"/>
          <ac:spMkLst>
            <pc:docMk/>
            <pc:sldMk cId="1623401100" sldId="276"/>
            <ac:spMk id="75" creationId="{27CB0C41-7CA3-2409-2A85-D679A31D894B}"/>
          </ac:spMkLst>
        </pc:spChg>
        <pc:picChg chg="add del mod">
          <ac:chgData name="Valentina Boccia" userId="255758cc-7264-457f-9b8c-83a7a4708728" providerId="ADAL" clId="{23F7683B-7BED-B541-B43C-80DC4AE6AB45}" dt="2023-05-30T10:08:17.258" v="4578"/>
          <ac:picMkLst>
            <pc:docMk/>
            <pc:sldMk cId="1623401100" sldId="276"/>
            <ac:picMk id="2" creationId="{F10B9C2F-56F7-B0A9-43FA-3A6AD5F3BA92}"/>
          </ac:picMkLst>
        </pc:picChg>
        <pc:picChg chg="add del mod">
          <ac:chgData name="Valentina Boccia" userId="255758cc-7264-457f-9b8c-83a7a4708728" providerId="ADAL" clId="{23F7683B-7BED-B541-B43C-80DC4AE6AB45}" dt="2023-05-30T10:08:17.258" v="4578"/>
          <ac:picMkLst>
            <pc:docMk/>
            <pc:sldMk cId="1623401100" sldId="276"/>
            <ac:picMk id="3" creationId="{0A490217-5AA4-5129-D36B-30C534AD7FFD}"/>
          </ac:picMkLst>
        </pc:picChg>
        <pc:picChg chg="add del mod">
          <ac:chgData name="Valentina Boccia" userId="255758cc-7264-457f-9b8c-83a7a4708728" providerId="ADAL" clId="{23F7683B-7BED-B541-B43C-80DC4AE6AB45}" dt="2023-05-30T10:08:17.258" v="4578"/>
          <ac:picMkLst>
            <pc:docMk/>
            <pc:sldMk cId="1623401100" sldId="276"/>
            <ac:picMk id="4" creationId="{D54DF4B0-F223-183F-744F-E52256EF8F62}"/>
          </ac:picMkLst>
        </pc:picChg>
        <pc:picChg chg="add del mod">
          <ac:chgData name="Valentina Boccia" userId="255758cc-7264-457f-9b8c-83a7a4708728" providerId="ADAL" clId="{23F7683B-7BED-B541-B43C-80DC4AE6AB45}" dt="2023-05-30T10:08:17.258" v="4578"/>
          <ac:picMkLst>
            <pc:docMk/>
            <pc:sldMk cId="1623401100" sldId="276"/>
            <ac:picMk id="5" creationId="{E5FB3FC2-B992-D4C5-F59D-18CA0B27EAD7}"/>
          </ac:picMkLst>
        </pc:picChg>
        <pc:picChg chg="add del mod">
          <ac:chgData name="Valentina Boccia" userId="255758cc-7264-457f-9b8c-83a7a4708728" providerId="ADAL" clId="{23F7683B-7BED-B541-B43C-80DC4AE6AB45}" dt="2023-05-30T10:08:17.258" v="4578"/>
          <ac:picMkLst>
            <pc:docMk/>
            <pc:sldMk cId="1623401100" sldId="276"/>
            <ac:picMk id="7" creationId="{16F3146D-71C5-F422-0018-B9849C6F12A5}"/>
          </ac:picMkLst>
        </pc:picChg>
        <pc:picChg chg="add mod">
          <ac:chgData name="Valentina Boccia" userId="255758cc-7264-457f-9b8c-83a7a4708728" providerId="ADAL" clId="{23F7683B-7BED-B541-B43C-80DC4AE6AB45}" dt="2023-05-30T10:09:41.191" v="4600" actId="1076"/>
          <ac:picMkLst>
            <pc:docMk/>
            <pc:sldMk cId="1623401100" sldId="276"/>
            <ac:picMk id="8" creationId="{5EF9E4EF-7F6C-F0AF-C902-383EB881617A}"/>
          </ac:picMkLst>
        </pc:picChg>
        <pc:picChg chg="add mod">
          <ac:chgData name="Valentina Boccia" userId="255758cc-7264-457f-9b8c-83a7a4708728" providerId="ADAL" clId="{23F7683B-7BED-B541-B43C-80DC4AE6AB45}" dt="2023-05-30T10:09:36.194" v="4599" actId="1076"/>
          <ac:picMkLst>
            <pc:docMk/>
            <pc:sldMk cId="1623401100" sldId="276"/>
            <ac:picMk id="9" creationId="{13957D43-8792-A667-4E75-590507B1633F}"/>
          </ac:picMkLst>
        </pc:picChg>
        <pc:picChg chg="add mod">
          <ac:chgData name="Valentina Boccia" userId="255758cc-7264-457f-9b8c-83a7a4708728" providerId="ADAL" clId="{23F7683B-7BED-B541-B43C-80DC4AE6AB45}" dt="2023-05-30T10:09:28.136" v="4590" actId="1076"/>
          <ac:picMkLst>
            <pc:docMk/>
            <pc:sldMk cId="1623401100" sldId="276"/>
            <ac:picMk id="10" creationId="{1BD7B4C7-33F5-E167-9DC3-434E277158A5}"/>
          </ac:picMkLst>
        </pc:picChg>
        <pc:picChg chg="add mod">
          <ac:chgData name="Valentina Boccia" userId="255758cc-7264-457f-9b8c-83a7a4708728" providerId="ADAL" clId="{23F7683B-7BED-B541-B43C-80DC4AE6AB45}" dt="2023-05-30T10:09:31.978" v="4598" actId="1036"/>
          <ac:picMkLst>
            <pc:docMk/>
            <pc:sldMk cId="1623401100" sldId="276"/>
            <ac:picMk id="11" creationId="{C23CC329-04B6-3EF5-C9AA-FAD4684204A6}"/>
          </ac:picMkLst>
        </pc:picChg>
        <pc:picChg chg="add mod">
          <ac:chgData name="Valentina Boccia" userId="255758cc-7264-457f-9b8c-83a7a4708728" providerId="ADAL" clId="{23F7683B-7BED-B541-B43C-80DC4AE6AB45}" dt="2023-05-30T10:09:31.978" v="4598" actId="1036"/>
          <ac:picMkLst>
            <pc:docMk/>
            <pc:sldMk cId="1623401100" sldId="276"/>
            <ac:picMk id="12" creationId="{7E71EEB6-D3F2-BB6E-F5DC-324A1B5EBA1A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16" creationId="{996B5F80-4BC4-7E5E-6902-7F73CD2ED36B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17" creationId="{18596D36-255D-7909-7BFE-01F2B456B892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18" creationId="{F385F302-6613-08A5-2BA4-AD3329093907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22" creationId="{0EC6D61F-0D78-F707-76FC-EE1509F68071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23" creationId="{9262E6D0-7FF8-2C9E-0785-ED9BFD76A3C8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24" creationId="{2DDFC60A-E09D-7279-2B0F-982FB8A789E5}"/>
          </ac:picMkLst>
        </pc:picChg>
        <pc:picChg chg="del">
          <ac:chgData name="Valentina Boccia" userId="255758cc-7264-457f-9b8c-83a7a4708728" providerId="ADAL" clId="{23F7683B-7BED-B541-B43C-80DC4AE6AB45}" dt="2023-05-30T10:08:08.710" v="4576" actId="478"/>
          <ac:picMkLst>
            <pc:docMk/>
            <pc:sldMk cId="1623401100" sldId="276"/>
            <ac:picMk id="25" creationId="{DE440A04-8BFD-24DD-513C-1049DC636FF1}"/>
          </ac:picMkLst>
        </pc:picChg>
      </pc:sldChg>
      <pc:sldChg chg="addSp delSp modSp add mod">
        <pc:chgData name="Valentina Boccia" userId="255758cc-7264-457f-9b8c-83a7a4708728" providerId="ADAL" clId="{23F7683B-7BED-B541-B43C-80DC4AE6AB45}" dt="2023-06-04T15:27:58.608" v="5455" actId="20577"/>
        <pc:sldMkLst>
          <pc:docMk/>
          <pc:sldMk cId="3959754959" sldId="277"/>
        </pc:sldMkLst>
        <pc:spChg chg="add mod">
          <ac:chgData name="Valentina Boccia" userId="255758cc-7264-457f-9b8c-83a7a4708728" providerId="ADAL" clId="{23F7683B-7BED-B541-B43C-80DC4AE6AB45}" dt="2023-06-04T15:27:52.644" v="5453" actId="20577"/>
          <ac:spMkLst>
            <pc:docMk/>
            <pc:sldMk cId="3959754959" sldId="277"/>
            <ac:spMk id="2" creationId="{756C0034-DB17-BD0E-6BC6-A0EDCC736229}"/>
          </ac:spMkLst>
        </pc:spChg>
        <pc:spChg chg="add mod">
          <ac:chgData name="Valentina Boccia" userId="255758cc-7264-457f-9b8c-83a7a4708728" providerId="ADAL" clId="{23F7683B-7BED-B541-B43C-80DC4AE6AB45}" dt="2023-06-04T15:27:58.608" v="5455" actId="20577"/>
          <ac:spMkLst>
            <pc:docMk/>
            <pc:sldMk cId="3959754959" sldId="277"/>
            <ac:spMk id="5" creationId="{A58B1F07-78FD-C144-A708-0D41A7132124}"/>
          </ac:spMkLst>
        </pc:spChg>
        <pc:spChg chg="del">
          <ac:chgData name="Valentina Boccia" userId="255758cc-7264-457f-9b8c-83a7a4708728" providerId="ADAL" clId="{23F7683B-7BED-B541-B43C-80DC4AE6AB45}" dt="2023-05-30T10:11:31.687" v="4602" actId="478"/>
          <ac:spMkLst>
            <pc:docMk/>
            <pc:sldMk cId="3959754959" sldId="277"/>
            <ac:spMk id="14" creationId="{098260BE-C978-98DF-F524-D87F6A8CAEF1}"/>
          </ac:spMkLst>
        </pc:spChg>
        <pc:picChg chg="add mod">
          <ac:chgData name="Valentina Boccia" userId="255758cc-7264-457f-9b8c-83a7a4708728" providerId="ADAL" clId="{23F7683B-7BED-B541-B43C-80DC4AE6AB45}" dt="2023-05-30T10:19:40.913" v="4653" actId="1037"/>
          <ac:picMkLst>
            <pc:docMk/>
            <pc:sldMk cId="3959754959" sldId="277"/>
            <ac:picMk id="3" creationId="{9727662D-36A1-13BD-6C30-681BDC17DA73}"/>
          </ac:picMkLst>
        </pc:picChg>
        <pc:picChg chg="del">
          <ac:chgData name="Valentina Boccia" userId="255758cc-7264-457f-9b8c-83a7a4708728" providerId="ADAL" clId="{23F7683B-7BED-B541-B43C-80DC4AE6AB45}" dt="2023-05-30T10:11:31.687" v="4602" actId="478"/>
          <ac:picMkLst>
            <pc:docMk/>
            <pc:sldMk cId="3959754959" sldId="277"/>
            <ac:picMk id="8" creationId="{5EF9E4EF-7F6C-F0AF-C902-383EB881617A}"/>
          </ac:picMkLst>
        </pc:picChg>
        <pc:picChg chg="del">
          <ac:chgData name="Valentina Boccia" userId="255758cc-7264-457f-9b8c-83a7a4708728" providerId="ADAL" clId="{23F7683B-7BED-B541-B43C-80DC4AE6AB45}" dt="2023-05-30T10:11:31.687" v="4602" actId="478"/>
          <ac:picMkLst>
            <pc:docMk/>
            <pc:sldMk cId="3959754959" sldId="277"/>
            <ac:picMk id="9" creationId="{13957D43-8792-A667-4E75-590507B1633F}"/>
          </ac:picMkLst>
        </pc:picChg>
        <pc:picChg chg="del">
          <ac:chgData name="Valentina Boccia" userId="255758cc-7264-457f-9b8c-83a7a4708728" providerId="ADAL" clId="{23F7683B-7BED-B541-B43C-80DC4AE6AB45}" dt="2023-05-30T10:11:31.687" v="4602" actId="478"/>
          <ac:picMkLst>
            <pc:docMk/>
            <pc:sldMk cId="3959754959" sldId="277"/>
            <ac:picMk id="10" creationId="{1BD7B4C7-33F5-E167-9DC3-434E277158A5}"/>
          </ac:picMkLst>
        </pc:picChg>
        <pc:picChg chg="del">
          <ac:chgData name="Valentina Boccia" userId="255758cc-7264-457f-9b8c-83a7a4708728" providerId="ADAL" clId="{23F7683B-7BED-B541-B43C-80DC4AE6AB45}" dt="2023-05-30T10:11:31.687" v="4602" actId="478"/>
          <ac:picMkLst>
            <pc:docMk/>
            <pc:sldMk cId="3959754959" sldId="277"/>
            <ac:picMk id="11" creationId="{C23CC329-04B6-3EF5-C9AA-FAD4684204A6}"/>
          </ac:picMkLst>
        </pc:picChg>
        <pc:picChg chg="del">
          <ac:chgData name="Valentina Boccia" userId="255758cc-7264-457f-9b8c-83a7a4708728" providerId="ADAL" clId="{23F7683B-7BED-B541-B43C-80DC4AE6AB45}" dt="2023-05-30T10:11:31.687" v="4602" actId="478"/>
          <ac:picMkLst>
            <pc:docMk/>
            <pc:sldMk cId="3959754959" sldId="277"/>
            <ac:picMk id="12" creationId="{7E71EEB6-D3F2-BB6E-F5DC-324A1B5EBA1A}"/>
          </ac:picMkLst>
        </pc:picChg>
      </pc:sldChg>
      <pc:sldChg chg="addSp delSp modSp add mod modAnim">
        <pc:chgData name="Valentina Boccia" userId="255758cc-7264-457f-9b8c-83a7a4708728" providerId="ADAL" clId="{23F7683B-7BED-B541-B43C-80DC4AE6AB45}" dt="2023-06-04T15:30:15.910" v="5471"/>
        <pc:sldMkLst>
          <pc:docMk/>
          <pc:sldMk cId="3927605466" sldId="278"/>
        </pc:sldMkLst>
        <pc:spChg chg="del">
          <ac:chgData name="Valentina Boccia" userId="255758cc-7264-457f-9b8c-83a7a4708728" providerId="ADAL" clId="{23F7683B-7BED-B541-B43C-80DC4AE6AB45}" dt="2023-05-30T10:21:47.681" v="4688" actId="478"/>
          <ac:spMkLst>
            <pc:docMk/>
            <pc:sldMk cId="3927605466" sldId="278"/>
            <ac:spMk id="2" creationId="{756C0034-DB17-BD0E-6BC6-A0EDCC736229}"/>
          </ac:spMkLst>
        </pc:spChg>
        <pc:spChg chg="del">
          <ac:chgData name="Valentina Boccia" userId="255758cc-7264-457f-9b8c-83a7a4708728" providerId="ADAL" clId="{23F7683B-7BED-B541-B43C-80DC4AE6AB45}" dt="2023-05-30T10:21:47.681" v="4688" actId="478"/>
          <ac:spMkLst>
            <pc:docMk/>
            <pc:sldMk cId="3927605466" sldId="278"/>
            <ac:spMk id="5" creationId="{A58B1F07-78FD-C144-A708-0D41A7132124}"/>
          </ac:spMkLst>
        </pc:spChg>
        <pc:spChg chg="add mod">
          <ac:chgData name="Valentina Boccia" userId="255758cc-7264-457f-9b8c-83a7a4708728" providerId="ADAL" clId="{23F7683B-7BED-B541-B43C-80DC4AE6AB45}" dt="2023-05-30T10:23:33.725" v="4785" actId="1036"/>
          <ac:spMkLst>
            <pc:docMk/>
            <pc:sldMk cId="3927605466" sldId="278"/>
            <ac:spMk id="7" creationId="{9BA2EDC0-9FD6-2567-7C94-B3884B62291C}"/>
          </ac:spMkLst>
        </pc:spChg>
        <pc:spChg chg="add mod">
          <ac:chgData name="Valentina Boccia" userId="255758cc-7264-457f-9b8c-83a7a4708728" providerId="ADAL" clId="{23F7683B-7BED-B541-B43C-80DC4AE6AB45}" dt="2023-05-30T10:23:33.725" v="4785" actId="1036"/>
          <ac:spMkLst>
            <pc:docMk/>
            <pc:sldMk cId="3927605466" sldId="278"/>
            <ac:spMk id="8" creationId="{7A6DDF8F-67AC-92DB-E86F-51B291F2810A}"/>
          </ac:spMkLst>
        </pc:spChg>
        <pc:spChg chg="add mod">
          <ac:chgData name="Valentina Boccia" userId="255758cc-7264-457f-9b8c-83a7a4708728" providerId="ADAL" clId="{23F7683B-7BED-B541-B43C-80DC4AE6AB45}" dt="2023-05-30T10:23:53.357" v="4789" actId="1076"/>
          <ac:spMkLst>
            <pc:docMk/>
            <pc:sldMk cId="3927605466" sldId="278"/>
            <ac:spMk id="9" creationId="{1C37655F-F6D3-D188-31A5-583D4F29FC68}"/>
          </ac:spMkLst>
        </pc:spChg>
        <pc:spChg chg="add mod">
          <ac:chgData name="Valentina Boccia" userId="255758cc-7264-457f-9b8c-83a7a4708728" providerId="ADAL" clId="{23F7683B-7BED-B541-B43C-80DC4AE6AB45}" dt="2023-06-04T15:30:03.311" v="5470" actId="20577"/>
          <ac:spMkLst>
            <pc:docMk/>
            <pc:sldMk cId="3927605466" sldId="278"/>
            <ac:spMk id="13" creationId="{FEDC8C7A-A763-D26C-4503-005E2C750B23}"/>
          </ac:spMkLst>
        </pc:spChg>
        <pc:spChg chg="add del">
          <ac:chgData name="Valentina Boccia" userId="255758cc-7264-457f-9b8c-83a7a4708728" providerId="ADAL" clId="{23F7683B-7BED-B541-B43C-80DC4AE6AB45}" dt="2023-05-30T10:25:17.455" v="4792" actId="22"/>
          <ac:spMkLst>
            <pc:docMk/>
            <pc:sldMk cId="3927605466" sldId="278"/>
            <ac:spMk id="18" creationId="{90823190-962D-ACD0-8E2C-267D45C744CB}"/>
          </ac:spMkLst>
        </pc:spChg>
        <pc:spChg chg="mod">
          <ac:chgData name="Valentina Boccia" userId="255758cc-7264-457f-9b8c-83a7a4708728" providerId="ADAL" clId="{23F7683B-7BED-B541-B43C-80DC4AE6AB45}" dt="2023-05-30T10:23:33.725" v="4785" actId="1036"/>
          <ac:spMkLst>
            <pc:docMk/>
            <pc:sldMk cId="3927605466" sldId="278"/>
            <ac:spMk id="72" creationId="{00000000-0000-0000-0000-000000000000}"/>
          </ac:spMkLst>
        </pc:spChg>
        <pc:picChg chg="del">
          <ac:chgData name="Valentina Boccia" userId="255758cc-7264-457f-9b8c-83a7a4708728" providerId="ADAL" clId="{23F7683B-7BED-B541-B43C-80DC4AE6AB45}" dt="2023-05-30T10:21:49.526" v="4689" actId="478"/>
          <ac:picMkLst>
            <pc:docMk/>
            <pc:sldMk cId="3927605466" sldId="278"/>
            <ac:picMk id="3" creationId="{9727662D-36A1-13BD-6C30-681BDC17DA73}"/>
          </ac:picMkLst>
        </pc:picChg>
        <pc:picChg chg="add mod modCrop">
          <ac:chgData name="Valentina Boccia" userId="255758cc-7264-457f-9b8c-83a7a4708728" providerId="ADAL" clId="{23F7683B-7BED-B541-B43C-80DC4AE6AB45}" dt="2023-05-30T10:24:56.077" v="4790" actId="732"/>
          <ac:picMkLst>
            <pc:docMk/>
            <pc:sldMk cId="3927605466" sldId="278"/>
            <ac:picMk id="4" creationId="{8995054B-2806-23A3-81E5-71992BB0F194}"/>
          </ac:picMkLst>
        </pc:picChg>
        <pc:cxnChg chg="add mod">
          <ac:chgData name="Valentina Boccia" userId="255758cc-7264-457f-9b8c-83a7a4708728" providerId="ADAL" clId="{23F7683B-7BED-B541-B43C-80DC4AE6AB45}" dt="2023-05-30T10:23:44.180" v="4787" actId="14100"/>
          <ac:cxnSpMkLst>
            <pc:docMk/>
            <pc:sldMk cId="3927605466" sldId="278"/>
            <ac:cxnSpMk id="10" creationId="{626E012B-D7A1-9B40-63D1-935F257FC1E8}"/>
          </ac:cxnSpMkLst>
        </pc:cxnChg>
        <pc:cxnChg chg="add mod">
          <ac:chgData name="Valentina Boccia" userId="255758cc-7264-457f-9b8c-83a7a4708728" providerId="ADAL" clId="{23F7683B-7BED-B541-B43C-80DC4AE6AB45}" dt="2023-05-30T10:23:49.447" v="4788" actId="14100"/>
          <ac:cxnSpMkLst>
            <pc:docMk/>
            <pc:sldMk cId="3927605466" sldId="278"/>
            <ac:cxnSpMk id="11" creationId="{D34CB9C5-4321-CC46-02BC-80045FC1DED9}"/>
          </ac:cxnSpMkLst>
        </pc:cxnChg>
      </pc:sldChg>
      <pc:sldChg chg="addSp delSp modSp add mod delAnim">
        <pc:chgData name="Valentina Boccia" userId="255758cc-7264-457f-9b8c-83a7a4708728" providerId="ADAL" clId="{23F7683B-7BED-B541-B43C-80DC4AE6AB45}" dt="2023-05-30T10:26:37.753" v="4810" actId="1035"/>
        <pc:sldMkLst>
          <pc:docMk/>
          <pc:sldMk cId="4260809238" sldId="279"/>
        </pc:sldMkLst>
        <pc:spChg chg="del">
          <ac:chgData name="Valentina Boccia" userId="255758cc-7264-457f-9b8c-83a7a4708728" providerId="ADAL" clId="{23F7683B-7BED-B541-B43C-80DC4AE6AB45}" dt="2023-05-30T10:25:26.851" v="4794" actId="478"/>
          <ac:spMkLst>
            <pc:docMk/>
            <pc:sldMk cId="4260809238" sldId="279"/>
            <ac:spMk id="7" creationId="{9BA2EDC0-9FD6-2567-7C94-B3884B62291C}"/>
          </ac:spMkLst>
        </pc:spChg>
        <pc:spChg chg="del">
          <ac:chgData name="Valentina Boccia" userId="255758cc-7264-457f-9b8c-83a7a4708728" providerId="ADAL" clId="{23F7683B-7BED-B541-B43C-80DC4AE6AB45}" dt="2023-05-30T10:25:26.851" v="4794" actId="478"/>
          <ac:spMkLst>
            <pc:docMk/>
            <pc:sldMk cId="4260809238" sldId="279"/>
            <ac:spMk id="8" creationId="{7A6DDF8F-67AC-92DB-E86F-51B291F2810A}"/>
          </ac:spMkLst>
        </pc:spChg>
        <pc:spChg chg="del">
          <ac:chgData name="Valentina Boccia" userId="255758cc-7264-457f-9b8c-83a7a4708728" providerId="ADAL" clId="{23F7683B-7BED-B541-B43C-80DC4AE6AB45}" dt="2023-05-30T10:25:26.851" v="4794" actId="478"/>
          <ac:spMkLst>
            <pc:docMk/>
            <pc:sldMk cId="4260809238" sldId="279"/>
            <ac:spMk id="9" creationId="{1C37655F-F6D3-D188-31A5-583D4F29FC68}"/>
          </ac:spMkLst>
        </pc:spChg>
        <pc:spChg chg="del">
          <ac:chgData name="Valentina Boccia" userId="255758cc-7264-457f-9b8c-83a7a4708728" providerId="ADAL" clId="{23F7683B-7BED-B541-B43C-80DC4AE6AB45}" dt="2023-05-30T10:25:26.851" v="4794" actId="478"/>
          <ac:spMkLst>
            <pc:docMk/>
            <pc:sldMk cId="4260809238" sldId="279"/>
            <ac:spMk id="13" creationId="{FEDC8C7A-A763-D26C-4503-005E2C750B23}"/>
          </ac:spMkLst>
        </pc:spChg>
        <pc:spChg chg="add mod">
          <ac:chgData name="Valentina Boccia" userId="255758cc-7264-457f-9b8c-83a7a4708728" providerId="ADAL" clId="{23F7683B-7BED-B541-B43C-80DC4AE6AB45}" dt="2023-05-30T10:26:29.510" v="4798" actId="14100"/>
          <ac:spMkLst>
            <pc:docMk/>
            <pc:sldMk cId="4260809238" sldId="279"/>
            <ac:spMk id="14" creationId="{08592A99-1ECA-FF1B-83A0-22B8CE44BC10}"/>
          </ac:spMkLst>
        </pc:spChg>
        <pc:picChg chg="add mod">
          <ac:chgData name="Valentina Boccia" userId="255758cc-7264-457f-9b8c-83a7a4708728" providerId="ADAL" clId="{23F7683B-7BED-B541-B43C-80DC4AE6AB45}" dt="2023-05-30T10:26:37.753" v="4810" actId="1035"/>
          <ac:picMkLst>
            <pc:docMk/>
            <pc:sldMk cId="4260809238" sldId="279"/>
            <ac:picMk id="2" creationId="{D911B100-5C0C-DFF8-4BEE-FD62C4F1E9CF}"/>
          </ac:picMkLst>
        </pc:picChg>
        <pc:picChg chg="add mod">
          <ac:chgData name="Valentina Boccia" userId="255758cc-7264-457f-9b8c-83a7a4708728" providerId="ADAL" clId="{23F7683B-7BED-B541-B43C-80DC4AE6AB45}" dt="2023-05-30T10:26:37.753" v="4810" actId="1035"/>
          <ac:picMkLst>
            <pc:docMk/>
            <pc:sldMk cId="4260809238" sldId="279"/>
            <ac:picMk id="3" creationId="{1E2FD966-D710-CD8D-E620-DE41A0C37856}"/>
          </ac:picMkLst>
        </pc:picChg>
        <pc:picChg chg="del">
          <ac:chgData name="Valentina Boccia" userId="255758cc-7264-457f-9b8c-83a7a4708728" providerId="ADAL" clId="{23F7683B-7BED-B541-B43C-80DC4AE6AB45}" dt="2023-05-30T10:25:26.851" v="4794" actId="478"/>
          <ac:picMkLst>
            <pc:docMk/>
            <pc:sldMk cId="4260809238" sldId="279"/>
            <ac:picMk id="4" creationId="{8995054B-2806-23A3-81E5-71992BB0F194}"/>
          </ac:picMkLst>
        </pc:picChg>
        <pc:picChg chg="add mod">
          <ac:chgData name="Valentina Boccia" userId="255758cc-7264-457f-9b8c-83a7a4708728" providerId="ADAL" clId="{23F7683B-7BED-B541-B43C-80DC4AE6AB45}" dt="2023-05-30T10:26:37.753" v="4810" actId="1035"/>
          <ac:picMkLst>
            <pc:docMk/>
            <pc:sldMk cId="4260809238" sldId="279"/>
            <ac:picMk id="5" creationId="{16DF7DBA-DA93-97C3-4576-A329DC4A6F60}"/>
          </ac:picMkLst>
        </pc:picChg>
        <pc:cxnChg chg="del mod">
          <ac:chgData name="Valentina Boccia" userId="255758cc-7264-457f-9b8c-83a7a4708728" providerId="ADAL" clId="{23F7683B-7BED-B541-B43C-80DC4AE6AB45}" dt="2023-05-30T10:25:26.851" v="4794" actId="478"/>
          <ac:cxnSpMkLst>
            <pc:docMk/>
            <pc:sldMk cId="4260809238" sldId="279"/>
            <ac:cxnSpMk id="10" creationId="{626E012B-D7A1-9B40-63D1-935F257FC1E8}"/>
          </ac:cxnSpMkLst>
        </pc:cxnChg>
        <pc:cxnChg chg="del">
          <ac:chgData name="Valentina Boccia" userId="255758cc-7264-457f-9b8c-83a7a4708728" providerId="ADAL" clId="{23F7683B-7BED-B541-B43C-80DC4AE6AB45}" dt="2023-05-30T10:25:26.851" v="4794" actId="478"/>
          <ac:cxnSpMkLst>
            <pc:docMk/>
            <pc:sldMk cId="4260809238" sldId="279"/>
            <ac:cxnSpMk id="11" creationId="{D34CB9C5-4321-CC46-02BC-80045FC1DED9}"/>
          </ac:cxnSpMkLst>
        </pc:cxnChg>
      </pc:sldChg>
      <pc:sldChg chg="addSp delSp modSp add mod">
        <pc:chgData name="Valentina Boccia" userId="255758cc-7264-457f-9b8c-83a7a4708728" providerId="ADAL" clId="{23F7683B-7BED-B541-B43C-80DC4AE6AB45}" dt="2023-05-30T10:28:40.407" v="4830" actId="5793"/>
        <pc:sldMkLst>
          <pc:docMk/>
          <pc:sldMk cId="1886025621" sldId="280"/>
        </pc:sldMkLst>
        <pc:spChg chg="add mod">
          <ac:chgData name="Valentina Boccia" userId="255758cc-7264-457f-9b8c-83a7a4708728" providerId="ADAL" clId="{23F7683B-7BED-B541-B43C-80DC4AE6AB45}" dt="2023-05-30T10:28:40.407" v="4830" actId="5793"/>
          <ac:spMkLst>
            <pc:docMk/>
            <pc:sldMk cId="1886025621" sldId="280"/>
            <ac:spMk id="8" creationId="{3AB6C83F-7689-8F0D-CD26-D98304D1AFA7}"/>
          </ac:spMkLst>
        </pc:spChg>
        <pc:spChg chg="del">
          <ac:chgData name="Valentina Boccia" userId="255758cc-7264-457f-9b8c-83a7a4708728" providerId="ADAL" clId="{23F7683B-7BED-B541-B43C-80DC4AE6AB45}" dt="2023-05-30T10:27:03.598" v="4812" actId="478"/>
          <ac:spMkLst>
            <pc:docMk/>
            <pc:sldMk cId="1886025621" sldId="280"/>
            <ac:spMk id="14" creationId="{08592A99-1ECA-FF1B-83A0-22B8CE44BC10}"/>
          </ac:spMkLst>
        </pc:spChg>
        <pc:picChg chg="del">
          <ac:chgData name="Valentina Boccia" userId="255758cc-7264-457f-9b8c-83a7a4708728" providerId="ADAL" clId="{23F7683B-7BED-B541-B43C-80DC4AE6AB45}" dt="2023-05-30T10:27:03.598" v="4812" actId="478"/>
          <ac:picMkLst>
            <pc:docMk/>
            <pc:sldMk cId="1886025621" sldId="280"/>
            <ac:picMk id="2" creationId="{D911B100-5C0C-DFF8-4BEE-FD62C4F1E9CF}"/>
          </ac:picMkLst>
        </pc:picChg>
        <pc:picChg chg="del">
          <ac:chgData name="Valentina Boccia" userId="255758cc-7264-457f-9b8c-83a7a4708728" providerId="ADAL" clId="{23F7683B-7BED-B541-B43C-80DC4AE6AB45}" dt="2023-05-30T10:27:03.598" v="4812" actId="478"/>
          <ac:picMkLst>
            <pc:docMk/>
            <pc:sldMk cId="1886025621" sldId="280"/>
            <ac:picMk id="3" creationId="{1E2FD966-D710-CD8D-E620-DE41A0C37856}"/>
          </ac:picMkLst>
        </pc:picChg>
        <pc:picChg chg="add mod modCrop">
          <ac:chgData name="Valentina Boccia" userId="255758cc-7264-457f-9b8c-83a7a4708728" providerId="ADAL" clId="{23F7683B-7BED-B541-B43C-80DC4AE6AB45}" dt="2023-05-30T10:28:07.374" v="4822" actId="732"/>
          <ac:picMkLst>
            <pc:docMk/>
            <pc:sldMk cId="1886025621" sldId="280"/>
            <ac:picMk id="4" creationId="{311341B0-148B-678A-594C-8AA53438E695}"/>
          </ac:picMkLst>
        </pc:picChg>
        <pc:picChg chg="del">
          <ac:chgData name="Valentina Boccia" userId="255758cc-7264-457f-9b8c-83a7a4708728" providerId="ADAL" clId="{23F7683B-7BED-B541-B43C-80DC4AE6AB45}" dt="2023-05-30T10:27:03.598" v="4812" actId="478"/>
          <ac:picMkLst>
            <pc:docMk/>
            <pc:sldMk cId="1886025621" sldId="280"/>
            <ac:picMk id="5" creationId="{16DF7DBA-DA93-97C3-4576-A329DC4A6F60}"/>
          </ac:picMkLst>
        </pc:picChg>
      </pc:sldChg>
      <pc:sldChg chg="addSp modSp add mod">
        <pc:chgData name="Valentina Boccia" userId="255758cc-7264-457f-9b8c-83a7a4708728" providerId="ADAL" clId="{23F7683B-7BED-B541-B43C-80DC4AE6AB45}" dt="2023-05-30T10:33:13.328" v="4870" actId="113"/>
        <pc:sldMkLst>
          <pc:docMk/>
          <pc:sldMk cId="1854432630" sldId="281"/>
        </pc:sldMkLst>
        <pc:spChg chg="add mod">
          <ac:chgData name="Valentina Boccia" userId="255758cc-7264-457f-9b8c-83a7a4708728" providerId="ADAL" clId="{23F7683B-7BED-B541-B43C-80DC4AE6AB45}" dt="2023-05-30T10:31:16.630" v="4865" actId="208"/>
          <ac:spMkLst>
            <pc:docMk/>
            <pc:sldMk cId="1854432630" sldId="281"/>
            <ac:spMk id="8" creationId="{803237C1-DEA8-934C-E81A-9C610EB146E6}"/>
          </ac:spMkLst>
        </pc:spChg>
        <pc:spChg chg="mod">
          <ac:chgData name="Valentina Boccia" userId="255758cc-7264-457f-9b8c-83a7a4708728" providerId="ADAL" clId="{23F7683B-7BED-B541-B43C-80DC4AE6AB45}" dt="2023-05-30T10:33:13.328" v="4870" actId="113"/>
          <ac:spMkLst>
            <pc:docMk/>
            <pc:sldMk cId="1854432630" sldId="281"/>
            <ac:spMk id="11" creationId="{60A75BE5-511E-DF78-84FA-F39169F69E6F}"/>
          </ac:spMkLst>
        </pc:spChg>
        <pc:spChg chg="mod">
          <ac:chgData name="Valentina Boccia" userId="255758cc-7264-457f-9b8c-83a7a4708728" providerId="ADAL" clId="{23F7683B-7BED-B541-B43C-80DC4AE6AB45}" dt="2023-05-30T10:29:45.647" v="4835" actId="167"/>
          <ac:spMkLst>
            <pc:docMk/>
            <pc:sldMk cId="1854432630" sldId="281"/>
            <ac:spMk id="15" creationId="{9A049924-4041-A900-1764-FD5750A877A8}"/>
          </ac:spMkLst>
        </pc:spChg>
        <pc:picChg chg="add mod">
          <ac:chgData name="Valentina Boccia" userId="255758cc-7264-457f-9b8c-83a7a4708728" providerId="ADAL" clId="{23F7683B-7BED-B541-B43C-80DC4AE6AB45}" dt="2023-05-30T10:33:04.748" v="4869" actId="1076"/>
          <ac:picMkLst>
            <pc:docMk/>
            <pc:sldMk cId="1854432630" sldId="281"/>
            <ac:picMk id="1026" creationId="{D1EF5425-F225-2A06-E2C5-6D5718D1B5F2}"/>
          </ac:picMkLst>
        </pc:picChg>
      </pc:sldChg>
      <pc:sldChg chg="addSp modSp add mod">
        <pc:chgData name="Valentina Boccia" userId="255758cc-7264-457f-9b8c-83a7a4708728" providerId="ADAL" clId="{23F7683B-7BED-B541-B43C-80DC4AE6AB45}" dt="2023-06-04T15:33:14.772" v="5475" actId="20577"/>
        <pc:sldMkLst>
          <pc:docMk/>
          <pc:sldMk cId="3423000175" sldId="282"/>
        </pc:sldMkLst>
        <pc:spChg chg="add mod">
          <ac:chgData name="Valentina Boccia" userId="255758cc-7264-457f-9b8c-83a7a4708728" providerId="ADAL" clId="{23F7683B-7BED-B541-B43C-80DC4AE6AB45}" dt="2023-05-30T10:33:57.188" v="4874" actId="14100"/>
          <ac:spMkLst>
            <pc:docMk/>
            <pc:sldMk cId="3423000175" sldId="282"/>
            <ac:spMk id="9" creationId="{347F2C29-34CA-1590-15AF-42F0FA1903CA}"/>
          </ac:spMkLst>
        </pc:spChg>
        <pc:spChg chg="add mod">
          <ac:chgData name="Valentina Boccia" userId="255758cc-7264-457f-9b8c-83a7a4708728" providerId="ADAL" clId="{23F7683B-7BED-B541-B43C-80DC4AE6AB45}" dt="2023-05-30T10:34:10.536" v="4878" actId="14100"/>
          <ac:spMkLst>
            <pc:docMk/>
            <pc:sldMk cId="3423000175" sldId="282"/>
            <ac:spMk id="14" creationId="{EBFB3675-E44B-763D-A225-FABF544CED08}"/>
          </ac:spMkLst>
        </pc:spChg>
        <pc:spChg chg="mod">
          <ac:chgData name="Valentina Boccia" userId="255758cc-7264-457f-9b8c-83a7a4708728" providerId="ADAL" clId="{23F7683B-7BED-B541-B43C-80DC4AE6AB45}" dt="2023-06-04T15:33:14.772" v="5475" actId="20577"/>
          <ac:spMkLst>
            <pc:docMk/>
            <pc:sldMk cId="3423000175" sldId="282"/>
            <ac:spMk id="18" creationId="{A0CA256D-4AE7-3D47-3F2E-63C8A3C8ADEF}"/>
          </ac:spMkLst>
        </pc:spChg>
        <pc:spChg chg="add mod">
          <ac:chgData name="Valentina Boccia" userId="255758cc-7264-457f-9b8c-83a7a4708728" providerId="ADAL" clId="{23F7683B-7BED-B541-B43C-80DC4AE6AB45}" dt="2023-05-30T10:34:18.966" v="4881" actId="14100"/>
          <ac:spMkLst>
            <pc:docMk/>
            <pc:sldMk cId="3423000175" sldId="282"/>
            <ac:spMk id="19" creationId="{7B93A6CB-19B2-7C8E-4B39-4D04391549D9}"/>
          </ac:spMkLst>
        </pc:spChg>
        <pc:spChg chg="add mod">
          <ac:chgData name="Valentina Boccia" userId="255758cc-7264-457f-9b8c-83a7a4708728" providerId="ADAL" clId="{23F7683B-7BED-B541-B43C-80DC4AE6AB45}" dt="2023-05-30T10:44:41.072" v="5230" actId="20577"/>
          <ac:spMkLst>
            <pc:docMk/>
            <pc:sldMk cId="3423000175" sldId="282"/>
            <ac:spMk id="20" creationId="{0F37AB1D-E290-0750-1E9A-057008AA4D8A}"/>
          </ac:spMkLst>
        </pc:spChg>
      </pc:sldChg>
      <pc:sldChg chg="add del">
        <pc:chgData name="Valentina Boccia" userId="255758cc-7264-457f-9b8c-83a7a4708728" providerId="ADAL" clId="{23F7683B-7BED-B541-B43C-80DC4AE6AB45}" dt="2023-05-30T10:41:46.743" v="5121" actId="2696"/>
        <pc:sldMkLst>
          <pc:docMk/>
          <pc:sldMk cId="566485982" sldId="283"/>
        </pc:sldMkLst>
      </pc:sldChg>
      <pc:sldChg chg="addSp delSp modSp add mod">
        <pc:chgData name="Valentina Boccia" userId="255758cc-7264-457f-9b8c-83a7a4708728" providerId="ADAL" clId="{23F7683B-7BED-B541-B43C-80DC4AE6AB45}" dt="2023-06-04T15:33:57.673" v="5477" actId="115"/>
        <pc:sldMkLst>
          <pc:docMk/>
          <pc:sldMk cId="1826395194" sldId="283"/>
        </pc:sldMkLst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7" creationId="{2659555D-74C3-6651-93E0-3E71F2470C17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8" creationId="{803237C1-DEA8-934C-E81A-9C610EB146E6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9" creationId="{347F2C29-34CA-1590-15AF-42F0FA1903CA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0" creationId="{FE4092C5-3E3E-650D-A69E-7710B295E3BD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1" creationId="{60A75BE5-511E-DF78-84FA-F39169F69E6F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2" creationId="{9421B67F-677F-2B83-E83A-FCBE8B158C35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3" creationId="{59BFE52B-DD2D-364C-476B-F49134685D9D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4" creationId="{EBFB3675-E44B-763D-A225-FABF544CED08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5" creationId="{9A049924-4041-A900-1764-FD5750A877A8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6" creationId="{5770529A-ACB5-4D60-F52D-017A7768EACF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7" creationId="{3A6C815A-4B73-F131-46B4-59171602A4BC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8" creationId="{A0CA256D-4AE7-3D47-3F2E-63C8A3C8ADEF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19" creationId="{7B93A6CB-19B2-7C8E-4B39-4D04391549D9}"/>
          </ac:spMkLst>
        </pc:spChg>
        <pc:spChg chg="del">
          <ac:chgData name="Valentina Boccia" userId="255758cc-7264-457f-9b8c-83a7a4708728" providerId="ADAL" clId="{23F7683B-7BED-B541-B43C-80DC4AE6AB45}" dt="2023-05-30T10:44:22.756" v="5225" actId="478"/>
          <ac:spMkLst>
            <pc:docMk/>
            <pc:sldMk cId="1826395194" sldId="283"/>
            <ac:spMk id="20" creationId="{0F37AB1D-E290-0750-1E9A-057008AA4D8A}"/>
          </ac:spMkLst>
        </pc:spChg>
        <pc:spChg chg="add mod">
          <ac:chgData name="Valentina Boccia" userId="255758cc-7264-457f-9b8c-83a7a4708728" providerId="ADAL" clId="{23F7683B-7BED-B541-B43C-80DC4AE6AB45}" dt="2023-06-04T15:33:57.673" v="5477" actId="115"/>
          <ac:spMkLst>
            <pc:docMk/>
            <pc:sldMk cId="1826395194" sldId="283"/>
            <ac:spMk id="21" creationId="{A2222EEE-F4BC-61C0-E1D3-8059AEA16765}"/>
          </ac:spMkLst>
        </pc:spChg>
        <pc:spChg chg="del">
          <ac:chgData name="Valentina Boccia" userId="255758cc-7264-457f-9b8c-83a7a4708728" providerId="ADAL" clId="{23F7683B-7BED-B541-B43C-80DC4AE6AB45}" dt="2023-05-30T10:44:52.204" v="5231" actId="478"/>
          <ac:spMkLst>
            <pc:docMk/>
            <pc:sldMk cId="1826395194" sldId="283"/>
            <ac:spMk id="23" creationId="{7656D497-4DB9-ECB4-ADF0-4D2E17F0697F}"/>
          </ac:spMkLst>
        </pc:spChg>
        <pc:spChg chg="add mod">
          <ac:chgData name="Valentina Boccia" userId="255758cc-7264-457f-9b8c-83a7a4708728" providerId="ADAL" clId="{23F7683B-7BED-B541-B43C-80DC4AE6AB45}" dt="2023-05-30T10:50:53.955" v="5449" actId="167"/>
          <ac:spMkLst>
            <pc:docMk/>
            <pc:sldMk cId="1826395194" sldId="283"/>
            <ac:spMk id="24" creationId="{9EFF2437-805B-B2C3-8BDA-85AB1F106922}"/>
          </ac:spMkLst>
        </pc:spChg>
        <pc:picChg chg="del">
          <ac:chgData name="Valentina Boccia" userId="255758cc-7264-457f-9b8c-83a7a4708728" providerId="ADAL" clId="{23F7683B-7BED-B541-B43C-80DC4AE6AB45}" dt="2023-05-30T10:44:52.204" v="5231" actId="478"/>
          <ac:picMkLst>
            <pc:docMk/>
            <pc:sldMk cId="1826395194" sldId="283"/>
            <ac:picMk id="1026" creationId="{D1EF5425-F225-2A06-E2C5-6D5718D1B5F2}"/>
          </ac:picMkLst>
        </pc:picChg>
        <pc:cxnChg chg="del">
          <ac:chgData name="Valentina Boccia" userId="255758cc-7264-457f-9b8c-83a7a4708728" providerId="ADAL" clId="{23F7683B-7BED-B541-B43C-80DC4AE6AB45}" dt="2023-05-30T10:44:52.204" v="5231" actId="478"/>
          <ac:cxnSpMkLst>
            <pc:docMk/>
            <pc:sldMk cId="1826395194" sldId="283"/>
            <ac:cxnSpMk id="22" creationId="{C6C511E1-8A7E-267C-8540-ABDD5186AA0F}"/>
          </ac:cxnSpMkLst>
        </pc:cxnChg>
      </pc:sldChg>
    </pc:docChg>
  </pc:docChgLst>
</pc:chgInfo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4342D6-C60E-DB45-AD01-D116A7C4A945}" authorId="{27FBD622-3CA5-7C52-93D4-5C2F21816310}" created="2023-05-19T08:13:20.247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IT"/>
          <a:t>Is Surface Reflectance a vegetation biophysical variable as well?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4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7071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59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749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1350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30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64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632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40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44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52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951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0168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919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546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463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27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04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359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60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45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31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25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5-9 June 2023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11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10" Type="http://schemas.openxmlformats.org/officeDocument/2006/relationships/image" Target="../media/image37.PNG"/><Relationship Id="rId4" Type="http://schemas.openxmlformats.org/officeDocument/2006/relationships/image" Target="../media/image9.jp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7.pn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sv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18/10/relationships/comments" Target="../comments/modernComment_101_0.xml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n.org.au/tern-observatory/tern-ecosystem-processes/calperum-mallee-supersit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www.tern.org.au/site-of-the-month-calperum-mallee-supersit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image" Target="../media/image9.jpg"/><Relationship Id="rId9" Type="http://schemas.openxmlformats.org/officeDocument/2006/relationships/image" Target="../media/image10.jp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10" Type="http://schemas.openxmlformats.org/officeDocument/2006/relationships/image" Target="../media/image29.png"/><Relationship Id="rId4" Type="http://schemas.openxmlformats.org/officeDocument/2006/relationships/image" Target="../media/image9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9104587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WGCV-52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/>
              <a:t>SRIX4Veg:</a:t>
            </a:r>
            <a:br>
              <a:rPr lang="en-GB" sz="4000" i="1" dirty="0"/>
            </a:br>
            <a:r>
              <a:rPr lang="en-GB" sz="4000" i="1" dirty="0"/>
              <a:t>Surface Reflectance Inter-comparison </a:t>
            </a:r>
            <a:r>
              <a:rPr lang="en-GB" sz="4000" i="1" dirty="0" err="1"/>
              <a:t>eXercise</a:t>
            </a:r>
            <a:r>
              <a:rPr lang="en-GB" sz="4000" i="1" dirty="0"/>
              <a:t> for Vegetation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38931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Valentina Boccia, ESA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Cindy Ong, CSIRO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#2.7</a:t>
            </a:r>
            <a:endParaRPr sz="1050"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accent1"/>
                </a:solidFill>
              </a:rPr>
              <a:t>WGCV-52, ESA/ESRIN, Italy</a:t>
            </a:r>
            <a:endParaRPr sz="16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accent1"/>
                </a:solidFill>
              </a:rPr>
              <a:t>6</a:t>
            </a:r>
            <a:r>
              <a:rPr lang="en-GB" sz="1600" b="1" baseline="30000" dirty="0">
                <a:solidFill>
                  <a:schemeClr val="accent1"/>
                </a:solidFill>
              </a:rPr>
              <a:t>th</a:t>
            </a:r>
            <a:r>
              <a:rPr lang="en-GB" sz="1600" b="1" dirty="0">
                <a:solidFill>
                  <a:schemeClr val="accent1"/>
                </a:solidFill>
              </a:rPr>
              <a:t> June 2023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FE52B-DD2D-364C-476B-F49134685D9D}"/>
              </a:ext>
            </a:extLst>
          </p:cNvPr>
          <p:cNvSpPr/>
          <p:nvPr/>
        </p:nvSpPr>
        <p:spPr>
          <a:xfrm>
            <a:off x="4443107" y="1672683"/>
            <a:ext cx="2736648" cy="1227482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092C5-3E3E-650D-A69E-7710B295E3BD}"/>
              </a:ext>
            </a:extLst>
          </p:cNvPr>
          <p:cNvSpPr txBox="1"/>
          <p:nvPr/>
        </p:nvSpPr>
        <p:spPr>
          <a:xfrm>
            <a:off x="4457916" y="1776248"/>
            <a:ext cx="273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SRIX4Veg Field Campaign</a:t>
            </a:r>
          </a:p>
          <a:p>
            <a:pPr algn="ctr"/>
            <a:r>
              <a:rPr lang="en-IT" sz="1600" b="1" dirty="0">
                <a:solidFill>
                  <a:srgbClr val="0070C0"/>
                </a:solidFill>
              </a:rPr>
              <a:t> with ALL teams</a:t>
            </a:r>
          </a:p>
          <a:p>
            <a:pPr algn="ctr"/>
            <a:r>
              <a:rPr lang="en-IT" dirty="0"/>
              <a:t>18</a:t>
            </a:r>
            <a:r>
              <a:rPr lang="en-IT" baseline="30000" dirty="0"/>
              <a:t>th</a:t>
            </a:r>
            <a:r>
              <a:rPr lang="en-IT" dirty="0"/>
              <a:t> – 22</a:t>
            </a:r>
            <a:r>
              <a:rPr lang="en-IT" baseline="30000" dirty="0"/>
              <a:t>nd</a:t>
            </a:r>
            <a:r>
              <a:rPr lang="en-IT" dirty="0"/>
              <a:t> July 2022</a:t>
            </a:r>
          </a:p>
          <a:p>
            <a:pPr algn="ctr"/>
            <a:r>
              <a:rPr lang="en-IT" dirty="0"/>
              <a:t>@Las Tiesas (Barrax, Spain)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5BE5-511E-DF78-84FA-F39169F69E6F}"/>
              </a:ext>
            </a:extLst>
          </p:cNvPr>
          <p:cNvSpPr txBox="1"/>
          <p:nvPr/>
        </p:nvSpPr>
        <p:spPr>
          <a:xfrm>
            <a:off x="8367698" y="1947659"/>
            <a:ext cx="2549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2</a:t>
            </a:r>
            <a:r>
              <a:rPr lang="en-IT" sz="1600" b="1" baseline="30000" dirty="0">
                <a:solidFill>
                  <a:srgbClr val="0070C0"/>
                </a:solidFill>
              </a:rPr>
              <a:t>nd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23</a:t>
            </a:r>
            <a:r>
              <a:rPr lang="en-IT" baseline="30000" dirty="0"/>
              <a:t>rd </a:t>
            </a:r>
            <a:r>
              <a:rPr lang="en-IT" dirty="0"/>
              <a:t>– 24</a:t>
            </a:r>
            <a:r>
              <a:rPr lang="en-IT" baseline="30000" dirty="0"/>
              <a:t>th</a:t>
            </a:r>
            <a:r>
              <a:rPr lang="en-IT" dirty="0"/>
              <a:t> November 2023</a:t>
            </a:r>
          </a:p>
          <a:p>
            <a:pPr algn="ctr"/>
            <a:r>
              <a:rPr lang="en-IT" dirty="0"/>
              <a:t>@ESA-ESRIN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049924-4041-A900-1764-FD5750A877A8}"/>
              </a:ext>
            </a:extLst>
          </p:cNvPr>
          <p:cNvSpPr/>
          <p:nvPr/>
        </p:nvSpPr>
        <p:spPr>
          <a:xfrm>
            <a:off x="8367698" y="1813367"/>
            <a:ext cx="2549095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770529A-ACB5-4D60-F52D-017A7768EACF}"/>
              </a:ext>
            </a:extLst>
          </p:cNvPr>
          <p:cNvSpPr/>
          <p:nvPr/>
        </p:nvSpPr>
        <p:spPr>
          <a:xfrm>
            <a:off x="3803197" y="202393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A6C815A-4B73-F131-46B4-59171602A4BC}"/>
              </a:ext>
            </a:extLst>
          </p:cNvPr>
          <p:cNvSpPr/>
          <p:nvPr/>
        </p:nvSpPr>
        <p:spPr>
          <a:xfrm>
            <a:off x="7608287" y="203134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3 MAIN STEPS: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511E1-8A7E-267C-8540-ABDD5186AA0F}"/>
              </a:ext>
            </a:extLst>
          </p:cNvPr>
          <p:cNvCxnSpPr/>
          <p:nvPr/>
        </p:nvCxnSpPr>
        <p:spPr>
          <a:xfrm>
            <a:off x="7781131" y="1396402"/>
            <a:ext cx="0" cy="204245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56D497-4DB9-ECB4-ADF0-4D2E17F0697F}"/>
              </a:ext>
            </a:extLst>
          </p:cNvPr>
          <p:cNvSpPr txBox="1"/>
          <p:nvPr/>
        </p:nvSpPr>
        <p:spPr>
          <a:xfrm>
            <a:off x="7078777" y="349638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WE ARE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36E12-CA65-96B6-6D5C-8EF8A9A0FA34}"/>
              </a:ext>
            </a:extLst>
          </p:cNvPr>
          <p:cNvSpPr/>
          <p:nvPr/>
        </p:nvSpPr>
        <p:spPr>
          <a:xfrm>
            <a:off x="7300654" y="1295383"/>
            <a:ext cx="3884974" cy="250878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C6855-ABCD-6DBC-BB2F-82436331BB6E}"/>
              </a:ext>
            </a:extLst>
          </p:cNvPr>
          <p:cNvSpPr/>
          <p:nvPr/>
        </p:nvSpPr>
        <p:spPr>
          <a:xfrm>
            <a:off x="5679256" y="3291649"/>
            <a:ext cx="1631952" cy="76944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FE931-49C0-9D05-7834-10C66F27D873}"/>
              </a:ext>
            </a:extLst>
          </p:cNvPr>
          <p:cNvSpPr txBox="1"/>
          <p:nvPr/>
        </p:nvSpPr>
        <p:spPr>
          <a:xfrm>
            <a:off x="273537" y="4357164"/>
            <a:ext cx="7750696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T" b="1" dirty="0"/>
              <a:t>Preparatory work before the Field Campaign: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Collection of the validation strategy plans prepared by each team participating in SRIX4Veg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1565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2</a:t>
            </a:r>
            <a:r>
              <a:rPr lang="en-IT" sz="1800" b="1" baseline="30000" dirty="0"/>
              <a:t>ND</a:t>
            </a:r>
            <a:r>
              <a:rPr lang="en-IT" sz="1800" b="1" dirty="0"/>
              <a:t> Step: SRIX4Veg Field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9C4C10-C6C5-225E-E5A3-623C5E6BCC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21489" r="32169"/>
          <a:stretch/>
        </p:blipFill>
        <p:spPr>
          <a:xfrm>
            <a:off x="10131394" y="1211736"/>
            <a:ext cx="1884556" cy="20881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70A1B5A-F73E-413A-67E9-D96E970E7266}"/>
              </a:ext>
            </a:extLst>
          </p:cNvPr>
          <p:cNvSpPr/>
          <p:nvPr/>
        </p:nvSpPr>
        <p:spPr>
          <a:xfrm>
            <a:off x="10534151" y="2849370"/>
            <a:ext cx="69850" cy="782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/>
          </a:p>
        </p:txBody>
      </p:sp>
      <p:pic>
        <p:nvPicPr>
          <p:cNvPr id="24" name="Picture 23" descr="A picture containing outdoor, ground, dirt, shore&#10;&#10;Description automatically generated">
            <a:extLst>
              <a:ext uri="{FF2B5EF4-FFF2-40B4-BE49-F238E27FC236}">
                <a16:creationId xmlns:a16="http://schemas.microsoft.com/office/drawing/2014/main" id="{6925F933-D687-9882-B053-E7B181BE4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22" y="1217066"/>
            <a:ext cx="2746083" cy="1722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7BCF599-DE05-7128-2314-CCF1475ED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842336"/>
              </p:ext>
            </p:extLst>
          </p:nvPr>
        </p:nvGraphicFramePr>
        <p:xfrm>
          <a:off x="10131394" y="3713602"/>
          <a:ext cx="1925447" cy="1703358"/>
        </p:xfrm>
        <a:graphic>
          <a:graphicData uri="http://schemas.openxmlformats.org/drawingml/2006/table">
            <a:tbl>
              <a:tblPr firstRow="1" firstCol="1" bandRow="1"/>
              <a:tblGrid>
                <a:gridCol w="239054">
                  <a:extLst>
                    <a:ext uri="{9D8B030D-6E8A-4147-A177-3AD203B41FA5}">
                      <a16:colId xmlns:a16="http://schemas.microsoft.com/office/drawing/2014/main" val="1013102947"/>
                    </a:ext>
                  </a:extLst>
                </a:gridCol>
                <a:gridCol w="1686393">
                  <a:extLst>
                    <a:ext uri="{9D8B030D-6E8A-4147-A177-3AD203B41FA5}">
                      <a16:colId xmlns:a16="http://schemas.microsoft.com/office/drawing/2014/main" val="2291623846"/>
                    </a:ext>
                  </a:extLst>
                </a:gridCol>
              </a:tblGrid>
              <a:tr h="182898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FRM criteria</a:t>
                      </a:r>
                      <a:endParaRPr lang="en-GB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5596"/>
                      </a:solidFill>
                    </a:lnT>
                    <a:lnB w="25400" cmpd="sng">
                      <a:solidFill>
                        <a:srgbClr val="0055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069424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55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Vegetation Type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55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699436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Representativeness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46976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Extent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066679"/>
                  </a:ext>
                </a:extLst>
              </a:tr>
              <a:tr h="1661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Homogeneity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902419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Topography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6095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Weather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190694"/>
                  </a:ext>
                </a:extLst>
              </a:tr>
              <a:tr h="1567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Accessibility</a:t>
                      </a:r>
                      <a:endParaRPr lang="en-GB" sz="12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18311"/>
                  </a:ext>
                </a:extLst>
              </a:tr>
              <a:tr h="24666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55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33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Site Maturity</a:t>
                      </a:r>
                      <a:endParaRPr lang="en-GB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55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6466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CA49A99-D6CB-A945-9397-7EE5A8DFD149}"/>
              </a:ext>
            </a:extLst>
          </p:cNvPr>
          <p:cNvSpPr txBox="1"/>
          <p:nvPr/>
        </p:nvSpPr>
        <p:spPr>
          <a:xfrm>
            <a:off x="648928" y="1924609"/>
            <a:ext cx="5723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Las </a:t>
            </a:r>
            <a:r>
              <a:rPr lang="en-GB" b="1" dirty="0" err="1">
                <a:solidFill>
                  <a:srgbClr val="0070C0"/>
                </a:solidFill>
              </a:rPr>
              <a:t>Tiesas</a:t>
            </a:r>
            <a:r>
              <a:rPr lang="en-GB" b="1" dirty="0">
                <a:solidFill>
                  <a:srgbClr val="0070C0"/>
                </a:solidFill>
              </a:rPr>
              <a:t> Experimental Farm, </a:t>
            </a:r>
            <a:r>
              <a:rPr lang="en-GB" b="1" dirty="0" err="1">
                <a:solidFill>
                  <a:srgbClr val="0070C0"/>
                </a:solidFill>
              </a:rPr>
              <a:t>Barrax</a:t>
            </a:r>
            <a:r>
              <a:rPr lang="en-GB" b="1" dirty="0">
                <a:solidFill>
                  <a:srgbClr val="0070C0"/>
                </a:solidFill>
              </a:rPr>
              <a:t>, Castilla-La Mancha, Spain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5AA1CE-F2D1-0670-0D52-D40C0D48C9AB}"/>
              </a:ext>
            </a:extLst>
          </p:cNvPr>
          <p:cNvSpPr txBox="1"/>
          <p:nvPr/>
        </p:nvSpPr>
        <p:spPr>
          <a:xfrm>
            <a:off x="2328244" y="2216503"/>
            <a:ext cx="2275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2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GB" sz="1200" i="1" kern="1200" dirty="0">
                <a:solidFill>
                  <a:srgbClr val="00AEEF">
                    <a:lumMod val="75000"/>
                  </a:srgbClr>
                </a:solidFill>
                <a:ea typeface="Calibri" panose="020F0502020204030204" pitchFamily="34" charset="0"/>
                <a:cs typeface="+mn-cs"/>
              </a:rPr>
              <a:t>39.054313°, -2.101054°)</a:t>
            </a:r>
            <a:r>
              <a:rPr lang="en-GB" sz="1200" kern="1200" dirty="0">
                <a:solidFill>
                  <a:srgbClr val="005596"/>
                </a:solidFill>
                <a:ea typeface="Calibri" panose="020F0502020204030204" pitchFamily="34" charset="0"/>
                <a:cs typeface="+mn-cs"/>
              </a:rPr>
              <a:t> </a:t>
            </a:r>
            <a:endParaRPr lang="en-GB" sz="1200" kern="1200" dirty="0">
              <a:solidFill>
                <a:srgbClr val="005596"/>
              </a:solidFill>
              <a:ea typeface="ヒラギノ角ゴ Pro W3" pitchFamily="28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B84E53-F8ED-8F5A-EFEC-0E653BF941B4}"/>
              </a:ext>
            </a:extLst>
          </p:cNvPr>
          <p:cNvGrpSpPr/>
          <p:nvPr/>
        </p:nvGrpSpPr>
        <p:grpSpPr>
          <a:xfrm>
            <a:off x="-44215" y="3054139"/>
            <a:ext cx="6873435" cy="3401238"/>
            <a:chOff x="926006" y="1448129"/>
            <a:chExt cx="9715417" cy="428437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0A466F-B704-2AB5-371B-E892C6D0B9AB}"/>
                </a:ext>
              </a:extLst>
            </p:cNvPr>
            <p:cNvGrpSpPr/>
            <p:nvPr/>
          </p:nvGrpSpPr>
          <p:grpSpPr>
            <a:xfrm>
              <a:off x="926006" y="1448129"/>
              <a:ext cx="9715417" cy="4284377"/>
              <a:chOff x="926006" y="1448129"/>
              <a:chExt cx="9715417" cy="428437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E310658-DD3A-8905-717F-1778FD223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6495" y="1448129"/>
                <a:ext cx="8794928" cy="428437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4A54D02-2FD8-DE2A-FDCE-7F677707D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4934" y="3590318"/>
                <a:ext cx="2943313" cy="2137122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4313D1-C9EF-774F-2C38-A6573CDEDA1A}"/>
                  </a:ext>
                </a:extLst>
              </p:cNvPr>
              <p:cNvSpPr txBox="1"/>
              <p:nvPr/>
            </p:nvSpPr>
            <p:spPr>
              <a:xfrm>
                <a:off x="1040213" y="1870950"/>
                <a:ext cx="964709" cy="5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0000"/>
                    </a:solidFill>
                  </a:rPr>
                  <a:t>NRC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A5ACD9-565F-9B01-CB9F-50ED0490EBCA}"/>
                  </a:ext>
                </a:extLst>
              </p:cNvPr>
              <p:cNvSpPr txBox="1"/>
              <p:nvPr/>
            </p:nvSpPr>
            <p:spPr>
              <a:xfrm>
                <a:off x="1104262" y="2395484"/>
                <a:ext cx="964709" cy="5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0000"/>
                    </a:solidFill>
                  </a:rPr>
                  <a:t>RIT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E910771-10F3-3491-DA68-E5BAE778E65A}"/>
                  </a:ext>
                </a:extLst>
              </p:cNvPr>
              <p:cNvSpPr txBox="1"/>
              <p:nvPr/>
            </p:nvSpPr>
            <p:spPr>
              <a:xfrm>
                <a:off x="926006" y="3621258"/>
                <a:ext cx="1050817" cy="37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0000"/>
                    </a:solidFill>
                  </a:rPr>
                  <a:t>NERC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37D8F6-F227-84ED-A0C6-84EDE579BB74}"/>
                  </a:ext>
                </a:extLst>
              </p:cNvPr>
              <p:cNvSpPr txBox="1"/>
              <p:nvPr/>
            </p:nvSpPr>
            <p:spPr>
              <a:xfrm>
                <a:off x="1132503" y="4123857"/>
                <a:ext cx="789258" cy="5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0000"/>
                    </a:solidFill>
                  </a:rPr>
                  <a:t>NPL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6AC1C46-FD1A-46CC-C7E0-A8FE5CC44B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57706" y="2592715"/>
                <a:ext cx="2456189" cy="49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9D4E80-E10B-99BE-2FA8-519450D0BC8D}"/>
                  </a:ext>
                </a:extLst>
              </p:cNvPr>
              <p:cNvSpPr txBox="1"/>
              <p:nvPr/>
            </p:nvSpPr>
            <p:spPr>
              <a:xfrm>
                <a:off x="1076022" y="4737444"/>
                <a:ext cx="956387" cy="37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0000"/>
                    </a:solidFill>
                  </a:rPr>
                  <a:t>WUR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4ACDC3-5D1A-0910-DE78-56334C567D9C}"/>
                  </a:ext>
                </a:extLst>
              </p:cNvPr>
              <p:cNvSpPr/>
              <p:nvPr/>
            </p:nvSpPr>
            <p:spPr bwMode="auto">
              <a:xfrm>
                <a:off x="5995510" y="2043364"/>
                <a:ext cx="951271" cy="673777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GB" sz="180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E244E38-2C81-A3A2-D56B-97540BC637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1940" y="4271813"/>
                <a:ext cx="97148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A3723ED-36C2-9F86-4E0C-DFF20A35F8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771940" y="4215392"/>
                <a:ext cx="1530460" cy="6838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311245D-054D-9D29-6149-C52B76CA54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19544" y="2080491"/>
                <a:ext cx="2602365" cy="36513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E330B94-939D-CE21-BFAE-3D91B37016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059975" y="4169659"/>
                <a:ext cx="1027799" cy="32759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B60E97C-1578-E326-1034-87B5B0F8BE15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 bwMode="auto">
              <a:xfrm flipH="1" flipV="1">
                <a:off x="4007782" y="5105828"/>
                <a:ext cx="1323961" cy="9497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AFFAD4F-167C-C34E-4C61-F775282305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22081" y="3822168"/>
                <a:ext cx="814230" cy="2976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21F0FF-30C3-0AC3-B017-EA0F83C673DB}"/>
                </a:ext>
              </a:extLst>
            </p:cNvPr>
            <p:cNvSpPr txBox="1"/>
            <p:nvPr/>
          </p:nvSpPr>
          <p:spPr>
            <a:xfrm>
              <a:off x="5130474" y="4333457"/>
              <a:ext cx="1980307" cy="5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>
                  <a:solidFill>
                    <a:srgbClr val="FF0000"/>
                  </a:solidFill>
                </a:rPr>
                <a:t>GFZ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B29206-1ABA-0C84-293E-3EBFBF6B38D9}"/>
                </a:ext>
              </a:extLst>
            </p:cNvPr>
            <p:cNvSpPr txBox="1"/>
            <p:nvPr/>
          </p:nvSpPr>
          <p:spPr>
            <a:xfrm>
              <a:off x="5331743" y="4928200"/>
              <a:ext cx="1732103" cy="5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>
                  <a:solidFill>
                    <a:srgbClr val="FF0000"/>
                  </a:solidFill>
                </a:rPr>
                <a:t>GEO-K</a:t>
              </a:r>
            </a:p>
          </p:txBody>
        </p:sp>
      </p:grpSp>
      <p:pic>
        <p:nvPicPr>
          <p:cNvPr id="25" name="Picture 24" descr="A picture containing grass, outdoor, green, field&#10;&#10;Description automatically generated">
            <a:extLst>
              <a:ext uri="{FF2B5EF4-FFF2-40B4-BE49-F238E27FC236}">
                <a16:creationId xmlns:a16="http://schemas.microsoft.com/office/drawing/2014/main" id="{59DC681E-1F9C-3989-0556-CB818004C0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7" y="3162501"/>
            <a:ext cx="3378236" cy="267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815133E-0481-569C-F5E1-20EA76D577D2}"/>
              </a:ext>
            </a:extLst>
          </p:cNvPr>
          <p:cNvSpPr txBox="1"/>
          <p:nvPr/>
        </p:nvSpPr>
        <p:spPr>
          <a:xfrm>
            <a:off x="4298166" y="5641966"/>
            <a:ext cx="1835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/>
              <a:t>PARTICIPATING </a:t>
            </a:r>
          </a:p>
          <a:p>
            <a:pPr algn="ctr"/>
            <a:r>
              <a:rPr lang="en-IT" sz="1600" b="1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32972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70A1B5A-F73E-413A-67E9-D96E970E7266}"/>
              </a:ext>
            </a:extLst>
          </p:cNvPr>
          <p:cNvSpPr/>
          <p:nvPr/>
        </p:nvSpPr>
        <p:spPr>
          <a:xfrm>
            <a:off x="10525435" y="2680802"/>
            <a:ext cx="69850" cy="782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ACB89F-22DA-6067-37B1-07BBC48A82A3}"/>
              </a:ext>
            </a:extLst>
          </p:cNvPr>
          <p:cNvSpPr txBox="1"/>
          <p:nvPr/>
        </p:nvSpPr>
        <p:spPr>
          <a:xfrm>
            <a:off x="-58531" y="1228628"/>
            <a:ext cx="12249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GB" sz="1400" b="1" u="sng" dirty="0">
                <a:solidFill>
                  <a:srgbClr val="0070C0"/>
                </a:solidFill>
                <a:latin typeface="+mn-lt"/>
              </a:rPr>
              <a:t>EXPERIMENT 1: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 Each team was given a data collection plan based on an initial, draft protocol based on a typical Sentinel-2 overpass.</a:t>
            </a:r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DD8C4C72-E873-C38D-E9B3-8A11C7A0C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449" r="3578"/>
          <a:stretch/>
        </p:blipFill>
        <p:spPr>
          <a:xfrm>
            <a:off x="9707599" y="3774101"/>
            <a:ext cx="2338836" cy="214452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19B272A-1086-2BD6-930D-34B177848170}"/>
              </a:ext>
            </a:extLst>
          </p:cNvPr>
          <p:cNvGrpSpPr/>
          <p:nvPr/>
        </p:nvGrpSpPr>
        <p:grpSpPr>
          <a:xfrm>
            <a:off x="9554334" y="1688773"/>
            <a:ext cx="2492101" cy="1885321"/>
            <a:chOff x="323592" y="1281954"/>
            <a:chExt cx="3719490" cy="2777100"/>
          </a:xfrm>
        </p:grpSpPr>
        <p:pic>
          <p:nvPicPr>
            <p:cNvPr id="40" name="Picture 39" descr="A picture containing grass, outdoor, green&#10;&#10;Description automatically generated">
              <a:extLst>
                <a:ext uri="{FF2B5EF4-FFF2-40B4-BE49-F238E27FC236}">
                  <a16:creationId xmlns:a16="http://schemas.microsoft.com/office/drawing/2014/main" id="{A4340B67-81CB-3255-1316-109DCCBB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92" y="1281954"/>
              <a:ext cx="3719490" cy="2777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03A5686-A480-23E7-F4B0-C65CA2EE85E7}"/>
                </a:ext>
              </a:extLst>
            </p:cNvPr>
            <p:cNvSpPr/>
            <p:nvPr/>
          </p:nvSpPr>
          <p:spPr bwMode="auto">
            <a:xfrm rot="21377846">
              <a:off x="861098" y="2257184"/>
              <a:ext cx="1278390" cy="1121254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336E0C2-C9A8-877C-469F-8854FC6D1B87}"/>
              </a:ext>
            </a:extLst>
          </p:cNvPr>
          <p:cNvSpPr txBox="1"/>
          <p:nvPr/>
        </p:nvSpPr>
        <p:spPr>
          <a:xfrm>
            <a:off x="-138224" y="5310528"/>
            <a:ext cx="969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GB" sz="1400" b="1" u="sng" dirty="0">
                <a:solidFill>
                  <a:srgbClr val="0070C0"/>
                </a:solidFill>
                <a:latin typeface="+mn-lt"/>
              </a:rPr>
              <a:t>EXPERIMENT 2: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 Each team collected data according to their own plans but given the same information </a:t>
            </a:r>
          </a:p>
          <a:p>
            <a:pPr marL="228600"/>
            <a:r>
              <a:rPr lang="en-GB" b="1" dirty="0">
                <a:solidFill>
                  <a:srgbClr val="0070C0"/>
                </a:solidFill>
                <a:latin typeface="+mn-lt"/>
              </a:rPr>
              <a:t>                             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about a satellite overpass.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FEF9D2F-85AB-1013-86F1-982D9F43E540}"/>
              </a:ext>
            </a:extLst>
          </p:cNvPr>
          <p:cNvSpPr txBox="1">
            <a:spLocks/>
          </p:cNvSpPr>
          <p:nvPr/>
        </p:nvSpPr>
        <p:spPr>
          <a:xfrm>
            <a:off x="3512763" y="1743893"/>
            <a:ext cx="5755590" cy="107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ea typeface="Verdana" panose="020B0604030504040204" pitchFamily="34" charset="0"/>
              </a:rPr>
              <a:t>Area: 60 m x 60 m (</a:t>
            </a:r>
            <a:r>
              <a:rPr lang="en-GB" sz="14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consistent with 3 x 3 pixels at 20 m resolution) </a:t>
            </a:r>
            <a:endParaRPr lang="en-GB" sz="1400" dirty="0">
              <a:ea typeface="Verdana" panose="020B0604030504040204" pitchFamily="34" charset="0"/>
            </a:endParaRPr>
          </a:p>
          <a:p>
            <a:r>
              <a:rPr lang="en-GB" sz="1400" dirty="0">
                <a:ea typeface="Verdana" panose="020B0604030504040204" pitchFamily="34" charset="0"/>
              </a:rPr>
              <a:t>Flight lines orientated to the Sentinel-2 orbit inclination: 98.62°</a:t>
            </a:r>
          </a:p>
          <a:p>
            <a:r>
              <a:rPr lang="en-GB" sz="1400" dirty="0">
                <a:ea typeface="Verdana" panose="020B0604030504040204" pitchFamily="34" charset="0"/>
              </a:rPr>
              <a:t>Overlap (80%) increased to get as many pixels at each angle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b="1" dirty="0"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endParaRPr lang="en-GB" sz="1400" b="1" dirty="0"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endParaRPr lang="en-GB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21D2C8-7B77-59BF-2E72-60E389CFCED0}"/>
              </a:ext>
            </a:extLst>
          </p:cNvPr>
          <p:cNvSpPr txBox="1"/>
          <p:nvPr/>
        </p:nvSpPr>
        <p:spPr>
          <a:xfrm>
            <a:off x="3925598" y="3067981"/>
            <a:ext cx="16796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ClrTx/>
            </a:pPr>
            <a:r>
              <a:rPr lang="en-GB" kern="1200" dirty="0">
                <a:solidFill>
                  <a:schemeClr val="tx1"/>
                </a:solidFill>
                <a:ea typeface="Verdana" panose="020B0604030504040204" pitchFamily="34" charset="0"/>
                <a:cs typeface="+mn-cs"/>
              </a:rPr>
              <a:t>Speed </a:t>
            </a:r>
          </a:p>
          <a:p>
            <a:pPr marL="285750" indent="-285750" eaLnBrk="0" fontAlgn="base" hangingPunct="0"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GB" kern="1200" dirty="0">
              <a:solidFill>
                <a:schemeClr val="tx1"/>
              </a:solidFill>
              <a:ea typeface="Verdana" panose="020B0604030504040204" pitchFamily="34" charset="0"/>
              <a:cs typeface="+mn-cs"/>
            </a:endParaRPr>
          </a:p>
          <a:p>
            <a:pPr eaLnBrk="0" fontAlgn="base" hangingPunct="0">
              <a:spcAft>
                <a:spcPct val="0"/>
              </a:spcAft>
              <a:buClrTx/>
            </a:pPr>
            <a:r>
              <a:rPr lang="en-GB" kern="1200" dirty="0">
                <a:solidFill>
                  <a:schemeClr val="tx1"/>
                </a:solidFill>
                <a:ea typeface="Verdana" panose="020B0604030504040204" pitchFamily="34" charset="0"/>
                <a:cs typeface="+mn-cs"/>
              </a:rPr>
              <a:t>Height</a:t>
            </a:r>
          </a:p>
          <a:p>
            <a:pPr marL="285750" indent="-285750" eaLnBrk="0" fontAlgn="base" hangingPunct="0"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GB" kern="1200" dirty="0">
              <a:solidFill>
                <a:schemeClr val="tx1"/>
              </a:solidFill>
              <a:ea typeface="Verdana" panose="020B0604030504040204" pitchFamily="34" charset="0"/>
              <a:cs typeface="+mn-cs"/>
            </a:endParaRPr>
          </a:p>
          <a:p>
            <a:pPr eaLnBrk="0" fontAlgn="base" hangingPunct="0">
              <a:spcAft>
                <a:spcPct val="0"/>
              </a:spcAft>
              <a:buClrTx/>
            </a:pPr>
            <a:r>
              <a:rPr lang="en-GB" kern="1200" dirty="0">
                <a:solidFill>
                  <a:schemeClr val="tx1"/>
                </a:solidFill>
                <a:ea typeface="Verdana" panose="020B0604030504040204" pitchFamily="34" charset="0"/>
                <a:cs typeface="+mn-cs"/>
              </a:rPr>
              <a:t>Sampling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8EA5E5-0470-8582-7515-CBA95BD549B6}"/>
              </a:ext>
            </a:extLst>
          </p:cNvPr>
          <p:cNvSpPr txBox="1"/>
          <p:nvPr/>
        </p:nvSpPr>
        <p:spPr>
          <a:xfrm>
            <a:off x="5016318" y="3453188"/>
            <a:ext cx="3588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kern="1200" dirty="0">
                <a:solidFill>
                  <a:schemeClr val="tx1"/>
                </a:solidFill>
                <a:ea typeface="Verdana" panose="020B0604030504040204" pitchFamily="34" charset="0"/>
                <a:cs typeface="+mn-cs"/>
              </a:rPr>
              <a:t>Optimised to ensure the UAV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kern="1200" dirty="0">
                <a:solidFill>
                  <a:schemeClr val="tx1"/>
                </a:solidFill>
                <a:ea typeface="Verdana" panose="020B0604030504040204" pitchFamily="34" charset="0"/>
                <a:cs typeface="+mn-cs"/>
              </a:rPr>
              <a:t>can cover the area within the battery limits</a:t>
            </a: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932129F8-6AB7-5686-CF75-54D48F361F82}"/>
              </a:ext>
            </a:extLst>
          </p:cNvPr>
          <p:cNvSpPr/>
          <p:nvPr/>
        </p:nvSpPr>
        <p:spPr bwMode="auto">
          <a:xfrm>
            <a:off x="4636926" y="3034436"/>
            <a:ext cx="438912" cy="1280091"/>
          </a:xfrm>
          <a:prstGeom prst="rightBrace">
            <a:avLst/>
          </a:prstGeom>
          <a:solidFill>
            <a:sysClr val="window" lastClr="FFFFFF"/>
          </a:solidFill>
          <a:ln w="12700" cap="flat" cmpd="sng" algn="ctr">
            <a:solidFill>
              <a:srgbClr val="0055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ヒラギノ角ゴ Pro W3" pitchFamily="28" charset="-128"/>
              <a:cs typeface="+mn-cs"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4E3B75F4-5710-DAA2-E83B-063ACF76F0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12961"/>
          <a:stretch/>
        </p:blipFill>
        <p:spPr>
          <a:xfrm>
            <a:off x="176050" y="1814155"/>
            <a:ext cx="3008904" cy="31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4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34" name="Picture 33" descr="Image result for fieldspec 4">
            <a:extLst>
              <a:ext uri="{FF2B5EF4-FFF2-40B4-BE49-F238E27FC236}">
                <a16:creationId xmlns:a16="http://schemas.microsoft.com/office/drawing/2014/main" id="{2185DB20-3712-DF1C-DED5-3153A0F0A1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7" b="12121"/>
          <a:stretch/>
        </p:blipFill>
        <p:spPr bwMode="auto">
          <a:xfrm>
            <a:off x="8411206" y="1268781"/>
            <a:ext cx="2150855" cy="139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7A80EA-FE21-9DEE-E218-CEDB643C33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50429" r="34247" b="8648"/>
          <a:stretch/>
        </p:blipFill>
        <p:spPr>
          <a:xfrm>
            <a:off x="4084910" y="1392672"/>
            <a:ext cx="2308301" cy="202415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7AD2FAF-ABCF-CAD6-4948-ACCF1DA2160E}"/>
              </a:ext>
            </a:extLst>
          </p:cNvPr>
          <p:cNvSpPr/>
          <p:nvPr/>
        </p:nvSpPr>
        <p:spPr>
          <a:xfrm>
            <a:off x="1523417" y="2703001"/>
            <a:ext cx="498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SI</a:t>
            </a:r>
            <a:endParaRPr lang="en-GB" sz="1800" b="1" kern="1200" dirty="0">
              <a:solidFill>
                <a:srgbClr val="00AEEF">
                  <a:lumMod val="75000"/>
                </a:srgbClr>
              </a:solidFill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B294C14-409F-2E2B-4DE2-0172A00D6B83}"/>
              </a:ext>
            </a:extLst>
          </p:cNvPr>
          <p:cNvCxnSpPr>
            <a:cxnSpLocks/>
          </p:cNvCxnSpPr>
          <p:nvPr/>
        </p:nvCxnSpPr>
        <p:spPr>
          <a:xfrm>
            <a:off x="3038005" y="2173771"/>
            <a:ext cx="84599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42C775A-1437-CA1F-0AF2-0BA38B3875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53321" r="46328" b="35045"/>
          <a:stretch/>
        </p:blipFill>
        <p:spPr>
          <a:xfrm>
            <a:off x="719092" y="1757099"/>
            <a:ext cx="2087925" cy="796725"/>
          </a:xfrm>
          <a:prstGeom prst="rect">
            <a:avLst/>
          </a:prstGeom>
        </p:spPr>
      </p:pic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324C0ABD-2D9E-754C-5C4B-2A7E71EDC1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20116" r="18147" b="2092"/>
          <a:stretch/>
        </p:blipFill>
        <p:spPr>
          <a:xfrm>
            <a:off x="8305757" y="3494687"/>
            <a:ext cx="2837764" cy="23168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620DC47-C5FB-0947-FB17-80402A3C2F74}"/>
              </a:ext>
            </a:extLst>
          </p:cNvPr>
          <p:cNvSpPr txBox="1"/>
          <p:nvPr/>
        </p:nvSpPr>
        <p:spPr>
          <a:xfrm>
            <a:off x="102213" y="4146601"/>
            <a:ext cx="7257811" cy="954107"/>
          </a:xfrm>
          <a:prstGeom prst="rect">
            <a:avLst/>
          </a:prstGeom>
          <a:noFill/>
          <a:ln>
            <a:solidFill>
              <a:srgbClr val="005596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AEEF">
                    <a:lumMod val="75000"/>
                  </a:srgbClr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ASD measurements: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AEEF">
                    <a:lumMod val="75000"/>
                  </a:srgbClr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Spectralon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AEEF">
                    <a:lumMod val="75000"/>
                  </a:srgbClr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 &gt; Light &gt; Middle &gt; Dark &gt;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AEEF">
                    <a:lumMod val="75000"/>
                  </a:srgbClr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Spectralon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AEEF">
                  <a:lumMod val="75000"/>
                </a:srgbClr>
              </a:solidFill>
              <a:effectLst/>
              <a:uLnTx/>
              <a:uFillTx/>
              <a:ea typeface="Verdana" panose="020B0604030504040204" pitchFamily="34" charset="0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AEEF">
                  <a:lumMod val="75000"/>
                </a:srgbClr>
              </a:solidFill>
              <a:effectLst/>
              <a:uLnTx/>
              <a:uFillTx/>
              <a:ea typeface="Verdana" panose="020B0604030504040204" pitchFamily="34" charset="0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AEEF">
                    <a:lumMod val="75000"/>
                  </a:srgbClr>
                </a:solidFill>
                <a:effectLst/>
                <a:uLnTx/>
                <a:uFillTx/>
                <a:ea typeface="Verdana" panose="020B0604030504040204" pitchFamily="34" charset="0"/>
                <a:cs typeface="+mn-cs"/>
              </a:rPr>
              <a:t>5 spectrums per location @ 4 locations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CD2889-285A-BA6D-9017-466D731FDF76}"/>
              </a:ext>
            </a:extLst>
          </p:cNvPr>
          <p:cNvSpPr txBox="1"/>
          <p:nvPr/>
        </p:nvSpPr>
        <p:spPr>
          <a:xfrm>
            <a:off x="3986823" y="3440345"/>
            <a:ext cx="250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 err="1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Spectralon</a:t>
            </a: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 Panel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C29ECE-F549-621D-F43A-86E4FBF8D188}"/>
              </a:ext>
            </a:extLst>
          </p:cNvPr>
          <p:cNvSpPr txBox="1"/>
          <p:nvPr/>
        </p:nvSpPr>
        <p:spPr>
          <a:xfrm>
            <a:off x="7983961" y="5846590"/>
            <a:ext cx="3482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Three step grey scale Tarpaulin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11%, 30%, 56%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A3B98C3-0E33-01DE-1C3D-3372C6CAC30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79" y="5202084"/>
            <a:ext cx="1921299" cy="10875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EA9C179-72A5-3843-EABD-A4E0FD757BB6}"/>
              </a:ext>
            </a:extLst>
          </p:cNvPr>
          <p:cNvSpPr txBox="1"/>
          <p:nvPr/>
        </p:nvSpPr>
        <p:spPr>
          <a:xfrm>
            <a:off x="6159064" y="5286527"/>
            <a:ext cx="3832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GNSS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Smart Target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Base station </a:t>
            </a:r>
            <a:endParaRPr lang="en-GB" sz="1200" b="1" kern="1200" dirty="0">
              <a:solidFill>
                <a:srgbClr val="00AEEF">
                  <a:lumMod val="75000"/>
                </a:srgbClr>
              </a:solidFill>
              <a:ea typeface="Verdana" panose="020B0604030504040204" pitchFamily="34" charset="0"/>
              <a:cs typeface="+mn-cs"/>
            </a:endParaRPr>
          </a:p>
        </p:txBody>
      </p:sp>
      <p:pic>
        <p:nvPicPr>
          <p:cNvPr id="56" name="Picture 4">
            <a:extLst>
              <a:ext uri="{FF2B5EF4-FFF2-40B4-BE49-F238E27FC236}">
                <a16:creationId xmlns:a16="http://schemas.microsoft.com/office/drawing/2014/main" id="{5A8E2CE9-BEA6-61FA-7DCD-35E79C72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8" y="5112837"/>
            <a:ext cx="1921299" cy="12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8FD6D25-8D24-886D-2674-6E21CD22B4C5}"/>
              </a:ext>
            </a:extLst>
          </p:cNvPr>
          <p:cNvCxnSpPr>
            <a:cxnSpLocks/>
          </p:cNvCxnSpPr>
          <p:nvPr/>
        </p:nvCxnSpPr>
        <p:spPr>
          <a:xfrm>
            <a:off x="6616439" y="2181442"/>
            <a:ext cx="1487169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5F3BEBE0-5F0D-99F3-E8C2-C4E0BEE06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53321" r="46328" b="35045"/>
          <a:stretch/>
        </p:blipFill>
        <p:spPr>
          <a:xfrm>
            <a:off x="828021" y="3282073"/>
            <a:ext cx="1831273" cy="69879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22B263-B74E-DA30-3E21-C556F9E87768}"/>
              </a:ext>
            </a:extLst>
          </p:cNvPr>
          <p:cNvGrpSpPr/>
          <p:nvPr/>
        </p:nvGrpSpPr>
        <p:grpSpPr>
          <a:xfrm>
            <a:off x="1224084" y="3034580"/>
            <a:ext cx="1007097" cy="473612"/>
            <a:chOff x="1857714" y="6313591"/>
            <a:chExt cx="839026" cy="398599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093009-9207-DAD6-FBC3-E987825A77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8680" y="6341309"/>
              <a:ext cx="161108" cy="327749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B767965-0621-560E-B4F9-659DF26AF5E5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97" y="6388937"/>
              <a:ext cx="280490" cy="293279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31958F1-2B91-8D06-12C3-433F4B17D9F7}"/>
                </a:ext>
              </a:extLst>
            </p:cNvPr>
            <p:cNvCxnSpPr>
              <a:cxnSpLocks/>
            </p:cNvCxnSpPr>
            <p:nvPr/>
          </p:nvCxnSpPr>
          <p:spPr>
            <a:xfrm>
              <a:off x="2294242" y="6313591"/>
              <a:ext cx="0" cy="340711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B0F1A90-AC1E-075F-7626-77E69ADE450B}"/>
                </a:ext>
              </a:extLst>
            </p:cNvPr>
            <p:cNvCxnSpPr>
              <a:cxnSpLocks/>
            </p:cNvCxnSpPr>
            <p:nvPr/>
          </p:nvCxnSpPr>
          <p:spPr>
            <a:xfrm>
              <a:off x="1857714" y="6569291"/>
              <a:ext cx="395669" cy="142899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37A883E-2177-FD03-FC77-F1F4DA78A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4552" y="6417797"/>
              <a:ext cx="382188" cy="294391"/>
            </a:xfrm>
            <a:prstGeom prst="line">
              <a:avLst/>
            </a:prstGeom>
            <a:noFill/>
            <a:ln w="22225" cap="flat" cmpd="sng" algn="ctr">
              <a:solidFill>
                <a:srgbClr val="005596"/>
              </a:solidFill>
              <a:prstDash val="sysDash"/>
            </a:ln>
            <a:effectLst/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B5B330-90A5-D99F-A5DC-B7B30FE3E050}"/>
              </a:ext>
            </a:extLst>
          </p:cNvPr>
          <p:cNvGrpSpPr/>
          <p:nvPr/>
        </p:nvGrpSpPr>
        <p:grpSpPr>
          <a:xfrm>
            <a:off x="1699012" y="1401709"/>
            <a:ext cx="647480" cy="600032"/>
            <a:chOff x="664280" y="4058561"/>
            <a:chExt cx="319362" cy="453384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B9F17DD-882B-26A2-7CEE-1BA8BA7600D6}"/>
                </a:ext>
              </a:extLst>
            </p:cNvPr>
            <p:cNvCxnSpPr>
              <a:cxnSpLocks/>
            </p:cNvCxnSpPr>
            <p:nvPr/>
          </p:nvCxnSpPr>
          <p:spPr>
            <a:xfrm>
              <a:off x="664280" y="4058561"/>
              <a:ext cx="0" cy="452175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A6978A-A3C6-4446-87F8-3F348A94F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63" y="4215929"/>
              <a:ext cx="286479" cy="296016"/>
            </a:xfrm>
            <a:prstGeom prst="line">
              <a:avLst/>
            </a:prstGeom>
            <a:noFill/>
            <a:ln w="22225" cap="flat" cmpd="sng" algn="ctr">
              <a:solidFill>
                <a:srgbClr val="005596"/>
              </a:solidFill>
              <a:prstDash val="sysDash"/>
            </a:ln>
            <a:effectLst/>
          </p:spPr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CDEE4BF-574C-5BD1-DC43-A1D95444A919}"/>
              </a:ext>
            </a:extLst>
          </p:cNvPr>
          <p:cNvSpPr txBox="1"/>
          <p:nvPr/>
        </p:nvSpPr>
        <p:spPr>
          <a:xfrm>
            <a:off x="10754062" y="1541755"/>
            <a:ext cx="1616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ASD</a:t>
            </a:r>
            <a:endParaRPr lang="en-GB" sz="1800" b="1" kern="1200" dirty="0">
              <a:solidFill>
                <a:srgbClr val="00AEEF">
                  <a:lumMod val="75000"/>
                </a:srgbClr>
              </a:solidFill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AE835DB-03D8-142E-F67B-46282F4F96B8}"/>
              </a:ext>
            </a:extLst>
          </p:cNvPr>
          <p:cNvCxnSpPr>
            <a:cxnSpLocks/>
          </p:cNvCxnSpPr>
          <p:nvPr/>
        </p:nvCxnSpPr>
        <p:spPr>
          <a:xfrm>
            <a:off x="9699392" y="2654752"/>
            <a:ext cx="0" cy="74523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34C4576-63A2-1D5C-0141-A4273B526793}"/>
              </a:ext>
            </a:extLst>
          </p:cNvPr>
          <p:cNvSpPr txBox="1"/>
          <p:nvPr/>
        </p:nvSpPr>
        <p:spPr>
          <a:xfrm>
            <a:off x="2036571" y="5461622"/>
            <a:ext cx="2142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 err="1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Microtops</a:t>
            </a:r>
            <a:r>
              <a:rPr lang="en-GB" sz="1600" b="1" kern="1200" dirty="0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 II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600" b="1" kern="1200" dirty="0" err="1">
                <a:solidFill>
                  <a:srgbClr val="00AEEF">
                    <a:lumMod val="75000"/>
                  </a:srgbClr>
                </a:solidFill>
                <a:ea typeface="Verdana" panose="020B0604030504040204" pitchFamily="34" charset="0"/>
                <a:cs typeface="+mn-cs"/>
              </a:rPr>
              <a:t>Sunphotometer</a:t>
            </a:r>
            <a:endParaRPr lang="en-GB" sz="1600" b="1" kern="1200" dirty="0">
              <a:solidFill>
                <a:srgbClr val="00AEEF">
                  <a:lumMod val="75000"/>
                </a:srgbClr>
              </a:solidFill>
              <a:ea typeface="Verdana" panose="020B0604030504040204" pitchFamily="34" charset="0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CB0C41-7CA3-2409-2A85-D679A31D894B}"/>
              </a:ext>
            </a:extLst>
          </p:cNvPr>
          <p:cNvSpPr txBox="1"/>
          <p:nvPr/>
        </p:nvSpPr>
        <p:spPr>
          <a:xfrm>
            <a:off x="65104" y="1107987"/>
            <a:ext cx="339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ON GROUND INSTRUMENTS</a:t>
            </a:r>
          </a:p>
        </p:txBody>
      </p:sp>
    </p:spTree>
    <p:extLst>
      <p:ext uri="{BB962C8B-B14F-4D97-AF65-F5344CB8AC3E}">
        <p14:creationId xmlns:p14="http://schemas.microsoft.com/office/powerpoint/2010/main" val="227101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7CB0C41-7CA3-2409-2A85-D679A31D894B}"/>
              </a:ext>
            </a:extLst>
          </p:cNvPr>
          <p:cNvSpPr txBox="1"/>
          <p:nvPr/>
        </p:nvSpPr>
        <p:spPr>
          <a:xfrm>
            <a:off x="65104" y="1107987"/>
            <a:ext cx="339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ON GROUND INSTRUMENTS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20BE1-5B1F-6577-FC9B-C82EB9ABF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6" y="1772221"/>
            <a:ext cx="6020940" cy="3586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icture containing sky, ground, outdoor, beach&#10;&#10;Description automatically generated">
            <a:extLst>
              <a:ext uri="{FF2B5EF4-FFF2-40B4-BE49-F238E27FC236}">
                <a16:creationId xmlns:a16="http://schemas.microsoft.com/office/drawing/2014/main" id="{7844A7C4-1908-0B2F-FC83-03C5BA394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92" y="4060760"/>
            <a:ext cx="3006151" cy="2254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building, brick, stone, building material&#10;&#10;Description automatically generated">
            <a:extLst>
              <a:ext uri="{FF2B5EF4-FFF2-40B4-BE49-F238E27FC236}">
                <a16:creationId xmlns:a16="http://schemas.microsoft.com/office/drawing/2014/main" id="{F76D7E76-49F2-1FD8-5A47-1FCFA8C6E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0"/>
          <a:stretch/>
        </p:blipFill>
        <p:spPr>
          <a:xfrm rot="5400000">
            <a:off x="8051040" y="1028627"/>
            <a:ext cx="2539654" cy="3006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73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7CB0C41-7CA3-2409-2A85-D679A31D894B}"/>
              </a:ext>
            </a:extLst>
          </p:cNvPr>
          <p:cNvSpPr txBox="1"/>
          <p:nvPr/>
        </p:nvSpPr>
        <p:spPr>
          <a:xfrm>
            <a:off x="65104" y="1107987"/>
            <a:ext cx="339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LOGISTICS and CHALLENGES</a:t>
            </a:r>
          </a:p>
        </p:txBody>
      </p:sp>
      <p:pic>
        <p:nvPicPr>
          <p:cNvPr id="16" name="Picture 15" descr="A picture containing insect&#10;&#10;Description automatically generated">
            <a:extLst>
              <a:ext uri="{FF2B5EF4-FFF2-40B4-BE49-F238E27FC236}">
                <a16:creationId xmlns:a16="http://schemas.microsoft.com/office/drawing/2014/main" id="{996B5F80-4BC4-7E5E-6902-7F73CD2ED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0" r="14663"/>
          <a:stretch/>
        </p:blipFill>
        <p:spPr>
          <a:xfrm rot="5400000">
            <a:off x="3419050" y="3599082"/>
            <a:ext cx="2486822" cy="302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group of people outside of tents&#10;&#10;Description automatically generated with low confidence">
            <a:extLst>
              <a:ext uri="{FF2B5EF4-FFF2-40B4-BE49-F238E27FC236}">
                <a16:creationId xmlns:a16="http://schemas.microsoft.com/office/drawing/2014/main" id="{18596D36-255D-7909-7BFE-01F2B456B8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0" y="1559898"/>
            <a:ext cx="3292691" cy="207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85F302-6613-08A5-2BA4-AD33290939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15712" r="14858"/>
          <a:stretch/>
        </p:blipFill>
        <p:spPr>
          <a:xfrm rot="5400000">
            <a:off x="97812" y="3936764"/>
            <a:ext cx="2492693" cy="234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02684B-2B83-F6F1-7D7A-379AB0E2AA8B}"/>
              </a:ext>
            </a:extLst>
          </p:cNvPr>
          <p:cNvSpPr txBox="1"/>
          <p:nvPr/>
        </p:nvSpPr>
        <p:spPr>
          <a:xfrm>
            <a:off x="4200066" y="1627187"/>
            <a:ext cx="1757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0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Organisation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0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0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logistics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CE06A5-B722-68A7-0C12-6903B367B650}"/>
              </a:ext>
            </a:extLst>
          </p:cNvPr>
          <p:cNvSpPr txBox="1"/>
          <p:nvPr/>
        </p:nvSpPr>
        <p:spPr>
          <a:xfrm>
            <a:off x="6466497" y="5913155"/>
            <a:ext cx="2768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0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Heat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EC734-EDCB-9AD8-46F3-DAEAF4B5181F}"/>
              </a:ext>
            </a:extLst>
          </p:cNvPr>
          <p:cNvSpPr txBox="1"/>
          <p:nvPr/>
        </p:nvSpPr>
        <p:spPr>
          <a:xfrm>
            <a:off x="6466497" y="5297828"/>
            <a:ext cx="2768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0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Software issues….</a:t>
            </a:r>
          </a:p>
        </p:txBody>
      </p:sp>
      <p:pic>
        <p:nvPicPr>
          <p:cNvPr id="22" name="Graphic 21" descr="Clipboard Mixed with solid fill">
            <a:extLst>
              <a:ext uri="{FF2B5EF4-FFF2-40B4-BE49-F238E27FC236}">
                <a16:creationId xmlns:a16="http://schemas.microsoft.com/office/drawing/2014/main" id="{0EC6D61F-0D78-F707-76FC-EE1509F68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7163" y="2595621"/>
            <a:ext cx="477928" cy="477928"/>
          </a:xfrm>
          <a:prstGeom prst="rect">
            <a:avLst/>
          </a:prstGeom>
        </p:spPr>
      </p:pic>
      <p:pic>
        <p:nvPicPr>
          <p:cNvPr id="23" name="Graphic 22" descr="Programmer female with solid fill">
            <a:extLst>
              <a:ext uri="{FF2B5EF4-FFF2-40B4-BE49-F238E27FC236}">
                <a16:creationId xmlns:a16="http://schemas.microsoft.com/office/drawing/2014/main" id="{9262E6D0-7FF8-2C9E-0785-ED9BFD76A3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1400" y="5223668"/>
            <a:ext cx="463674" cy="463674"/>
          </a:xfrm>
          <a:prstGeom prst="rect">
            <a:avLst/>
          </a:prstGeom>
        </p:spPr>
      </p:pic>
      <p:pic>
        <p:nvPicPr>
          <p:cNvPr id="24" name="Graphic 23" descr="Fire with solid fill">
            <a:extLst>
              <a:ext uri="{FF2B5EF4-FFF2-40B4-BE49-F238E27FC236}">
                <a16:creationId xmlns:a16="http://schemas.microsoft.com/office/drawing/2014/main" id="{2DDFC60A-E09D-7279-2B0F-982FB8A78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9827" y="5882830"/>
            <a:ext cx="390199" cy="390199"/>
          </a:xfrm>
          <a:prstGeom prst="rect">
            <a:avLst/>
          </a:prstGeom>
        </p:spPr>
      </p:pic>
      <p:pic>
        <p:nvPicPr>
          <p:cNvPr id="25" name="Picture 24" descr="A picture containing sky, outdoor, tent, outdoor object&#10;&#10;Description automatically generated">
            <a:extLst>
              <a:ext uri="{FF2B5EF4-FFF2-40B4-BE49-F238E27FC236}">
                <a16:creationId xmlns:a16="http://schemas.microsoft.com/office/drawing/2014/main" id="{DE440A04-8BFD-24DD-513C-1049DC636FF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4706" b="17063"/>
          <a:stretch/>
        </p:blipFill>
        <p:spPr>
          <a:xfrm>
            <a:off x="8131020" y="1478425"/>
            <a:ext cx="3377925" cy="2234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563E5B-6220-B473-C768-B8CBEECA4BD7}"/>
              </a:ext>
            </a:extLst>
          </p:cNvPr>
          <p:cNvSpPr txBox="1"/>
          <p:nvPr/>
        </p:nvSpPr>
        <p:spPr>
          <a:xfrm>
            <a:off x="7677417" y="3816789"/>
            <a:ext cx="428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52 flights in total!</a:t>
            </a:r>
          </a:p>
        </p:txBody>
      </p:sp>
    </p:spTree>
    <p:extLst>
      <p:ext uri="{BB962C8B-B14F-4D97-AF65-F5344CB8AC3E}">
        <p14:creationId xmlns:p14="http://schemas.microsoft.com/office/powerpoint/2010/main" val="363225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EF9E4EF-7F6C-F0AF-C902-383EB8816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/>
        </p:blipFill>
        <p:spPr>
          <a:xfrm>
            <a:off x="150428" y="2245128"/>
            <a:ext cx="2799143" cy="2286589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13957D43-8792-A667-4E75-590507B16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/>
          <a:stretch/>
        </p:blipFill>
        <p:spPr>
          <a:xfrm>
            <a:off x="2070407" y="3935423"/>
            <a:ext cx="2799143" cy="2471500"/>
          </a:xfrm>
          <a:prstGeom prst="rect">
            <a:avLst/>
          </a:prstGeom>
        </p:spPr>
      </p:pic>
      <p:pic>
        <p:nvPicPr>
          <p:cNvPr id="10" name="Picture 9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1BD7B4C7-33F5-E167-9DC3-434E27715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07" y="1781359"/>
            <a:ext cx="3620307" cy="462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329-04B6-3EF5-C9AA-FAD468420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074" y="1535275"/>
            <a:ext cx="3127876" cy="216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1EEB6-D3F2-BB6E-F5DC-324A1B5EB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696" y="3893026"/>
            <a:ext cx="3127876" cy="217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8260BE-C978-98DF-F524-D87F6A8CAEF1}"/>
              </a:ext>
            </a:extLst>
          </p:cNvPr>
          <p:cNvSpPr txBox="1"/>
          <p:nvPr/>
        </p:nvSpPr>
        <p:spPr>
          <a:xfrm>
            <a:off x="176050" y="1121035"/>
            <a:ext cx="10685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big part of the experiments was ensuring that the participants just had to bring their UAVs and not set up all the supplementary instrumentation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meant providing them with IMU/GPS corrections through a fixed GPS sensors (left demonstrated for an NPL flight)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a DEM of the measurement area (middle and right)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(bottom right image) you can see the tents and the vehicles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(top right image) you can see a close up of the rows in the corn</a:t>
            </a:r>
          </a:p>
        </p:txBody>
      </p:sp>
    </p:spTree>
    <p:extLst>
      <p:ext uri="{BB962C8B-B14F-4D97-AF65-F5344CB8AC3E}">
        <p14:creationId xmlns:p14="http://schemas.microsoft.com/office/powerpoint/2010/main" val="162340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6C0034-DB17-BD0E-6BC6-A0EDCC736229}"/>
              </a:ext>
            </a:extLst>
          </p:cNvPr>
          <p:cNvSpPr txBox="1">
            <a:spLocks/>
          </p:cNvSpPr>
          <p:nvPr/>
        </p:nvSpPr>
        <p:spPr>
          <a:xfrm>
            <a:off x="41377" y="3828225"/>
            <a:ext cx="7106826" cy="208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Processing steps: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rial" panose="020B0604020202020204" pitchFamily="34" charset="0"/>
              </a:rPr>
              <a:t>Individual scans within each set of 10 spectra are flagged and removed from if they are more than 2 standard deviations away from the mean DN value.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rial" panose="020B0604020202020204" pitchFamily="34" charset="0"/>
              </a:rPr>
              <a:t>For each sequence of measurements (panel -&gt; tarp -&gt; panel) reflectance values are calculated for the middle timestep between the panel measurements.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rial" panose="020B0604020202020204" pitchFamily="34" charset="0"/>
              </a:rPr>
              <a:t>For each flight, interpolated </a:t>
            </a:r>
            <a:r>
              <a:rPr lang="en-US" altLang="en-US" sz="1400" dirty="0" err="1">
                <a:latin typeface="Arial" panose="020B0604020202020204" pitchFamily="34" charset="0"/>
              </a:rPr>
              <a:t>reflectances</a:t>
            </a:r>
            <a:r>
              <a:rPr lang="en-US" altLang="en-US" sz="1400" dirty="0">
                <a:latin typeface="Arial" panose="020B0604020202020204" pitchFamily="34" charset="0"/>
              </a:rPr>
              <a:t> are calculated </a:t>
            </a:r>
            <a:r>
              <a:rPr lang="en-US" altLang="en-US" sz="1400" dirty="0" err="1">
                <a:latin typeface="Arial" panose="020B0604020202020204" pitchFamily="34" charset="0"/>
              </a:rPr>
              <a:t>w.r.t</a:t>
            </a:r>
            <a:r>
              <a:rPr lang="en-US" altLang="en-US" sz="1400" dirty="0">
                <a:latin typeface="Arial" panose="020B0604020202020204" pitchFamily="34" charset="0"/>
              </a:rPr>
              <a:t> the middle of the flight time.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727662D-36A1-13BD-6C30-681BDC17D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35" y="1401084"/>
            <a:ext cx="5040000" cy="50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F07-78FD-C144-A708-0D41A7132124}"/>
              </a:ext>
            </a:extLst>
          </p:cNvPr>
          <p:cNvSpPr txBox="1"/>
          <p:nvPr/>
        </p:nvSpPr>
        <p:spPr>
          <a:xfrm>
            <a:off x="41377" y="1299451"/>
            <a:ext cx="75191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dirty="0"/>
              <a:t>Because of changes to illumination conditions, different instrument operators (of the ASD), and the occasional mistake in the data collection we needed to do some </a:t>
            </a:r>
            <a:r>
              <a:rPr lang="en-GB" b="1" dirty="0"/>
              <a:t>quality control (QC).</a:t>
            </a:r>
          </a:p>
          <a:p>
            <a:endParaRPr lang="en-GB" b="1" dirty="0"/>
          </a:p>
          <a:p>
            <a:pPr marL="171450" indent="-171450">
              <a:buFontTx/>
              <a:buChar char="-"/>
            </a:pPr>
            <a:r>
              <a:rPr lang="en-GB" dirty="0"/>
              <a:t>This meant flagging individual spectra or sequences of </a:t>
            </a:r>
            <a:r>
              <a:rPr lang="en-GB" dirty="0" err="1"/>
              <a:t>spectras</a:t>
            </a:r>
            <a:r>
              <a:rPr lang="en-GB" dirty="0"/>
              <a:t> and removing them; for the latter case we also used temporal interpolation to fill in gaps.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The gif here shows what the reflectance looks like without QC, you’ll notice that: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The reflectance jumps around when it should increase as it gets closer to midday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The uncertainties can be very large (&gt;50%)</a:t>
            </a:r>
          </a:p>
        </p:txBody>
      </p:sp>
    </p:spTree>
    <p:extLst>
      <p:ext uri="{BB962C8B-B14F-4D97-AF65-F5344CB8AC3E}">
        <p14:creationId xmlns:p14="http://schemas.microsoft.com/office/powerpoint/2010/main" val="395975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7310580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4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8995054B-2806-23A3-81E5-71992BB0F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2524160" y="2028988"/>
            <a:ext cx="9549766" cy="44560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9BA2EDC0-9FD6-2567-7C94-B3884B62291C}"/>
              </a:ext>
            </a:extLst>
          </p:cNvPr>
          <p:cNvSpPr/>
          <p:nvPr/>
        </p:nvSpPr>
        <p:spPr>
          <a:xfrm>
            <a:off x="5536737" y="3892623"/>
            <a:ext cx="1820091" cy="80118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7A6DDF8F-67AC-92DB-E86F-51B291F2810A}"/>
              </a:ext>
            </a:extLst>
          </p:cNvPr>
          <p:cNvSpPr/>
          <p:nvPr/>
        </p:nvSpPr>
        <p:spPr>
          <a:xfrm>
            <a:off x="10253835" y="4715582"/>
            <a:ext cx="1820091" cy="80118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7655F-F6D3-D188-31A5-583D4F29FC68}"/>
              </a:ext>
            </a:extLst>
          </p:cNvPr>
          <p:cNvSpPr txBox="1"/>
          <p:nvPr/>
        </p:nvSpPr>
        <p:spPr>
          <a:xfrm>
            <a:off x="7461984" y="1893550"/>
            <a:ext cx="182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be removed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6E012B-D7A1-9B40-63D1-935F257FC1E8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446783" y="2174488"/>
            <a:ext cx="1983539" cy="17181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4CB9C5-4321-CC46-02BC-80045FC1DED9}"/>
              </a:ext>
            </a:extLst>
          </p:cNvPr>
          <p:cNvCxnSpPr>
            <a:cxnSpLocks/>
          </p:cNvCxnSpPr>
          <p:nvPr/>
        </p:nvCxnSpPr>
        <p:spPr>
          <a:xfrm>
            <a:off x="8430322" y="2174488"/>
            <a:ext cx="1823513" cy="2947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DC8C7A-A763-D26C-4503-005E2C750B23}"/>
              </a:ext>
            </a:extLst>
          </p:cNvPr>
          <p:cNvSpPr txBox="1"/>
          <p:nvPr/>
        </p:nvSpPr>
        <p:spPr>
          <a:xfrm>
            <a:off x="118074" y="1121035"/>
            <a:ext cx="11955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dirty="0"/>
              <a:t>This gives an example of the removal of individual spectra which are outside 2 standard deviation of the median.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flagged spectra could be caused by the instrument operator moving the FOV so it’s not looking at the target anymore (it was uncomfortable so might be as simple as a fidget!).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will also make the uncertainty big if left.</a:t>
            </a:r>
          </a:p>
        </p:txBody>
      </p:sp>
    </p:spTree>
    <p:extLst>
      <p:ext uri="{BB962C8B-B14F-4D97-AF65-F5344CB8AC3E}">
        <p14:creationId xmlns:p14="http://schemas.microsoft.com/office/powerpoint/2010/main" val="3927605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7310580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D911B100-5C0C-DFF8-4BEE-FD62C4F1E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38" y="2610601"/>
            <a:ext cx="3600000" cy="360000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E2FD966-D710-CD8D-E620-DE41A0C37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63" y="2610601"/>
            <a:ext cx="3600000" cy="3600000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6DF7DBA-DA93-97C3-4576-A329DC4A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" y="2723489"/>
            <a:ext cx="4090187" cy="3342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592A99-1ECA-FF1B-83A0-22B8CE44BC10}"/>
              </a:ext>
            </a:extLst>
          </p:cNvPr>
          <p:cNvSpPr txBox="1"/>
          <p:nvPr/>
        </p:nvSpPr>
        <p:spPr>
          <a:xfrm>
            <a:off x="251762" y="1174307"/>
            <a:ext cx="11688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dirty="0"/>
              <a:t>We interpolated to the middle of the flight so the reflectance data were representative of as much of the flight as possible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left plot shows the change in the brightness of the white reference panel measured before and after each flight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Which explains why we interpolated the reflectance to the middle of the flight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right two plots show the before and after filtering of the individual spectra (note the reduced uncertainty in the second plot)</a:t>
            </a:r>
          </a:p>
        </p:txBody>
      </p:sp>
    </p:spTree>
    <p:extLst>
      <p:ext uri="{BB962C8B-B14F-4D97-AF65-F5344CB8AC3E}">
        <p14:creationId xmlns:p14="http://schemas.microsoft.com/office/powerpoint/2010/main" val="426080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107163" y="1006214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FRM4Veg = Fiducial Reference Measurements for Vegetation</a:t>
            </a:r>
            <a:endParaRPr dirty="0"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FRM4Veg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9B85A-DA10-F7F8-176C-53289C9C7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9731E1E-4F3F-D445-11E9-54FAA0327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2658C0-5662-AE1A-9676-35D3A207F9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BD67D68-4EEA-BC61-B05E-8137A138B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C3173CE-4AEC-9795-A824-0D962AB1FE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083F6-E4CA-5B89-B4B5-6899E8A67E45}"/>
              </a:ext>
            </a:extLst>
          </p:cNvPr>
          <p:cNvSpPr txBox="1"/>
          <p:nvPr/>
        </p:nvSpPr>
        <p:spPr>
          <a:xfrm>
            <a:off x="108387" y="1642241"/>
            <a:ext cx="117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T" sz="1600" dirty="0"/>
              <a:t>FRM4Veg is an ESA-funded activity aimed at defining and applying the </a:t>
            </a:r>
            <a:r>
              <a:rPr lang="en-IT" sz="1600" b="1" dirty="0"/>
              <a:t>FRM concept to the vegetation biophysical variables </a:t>
            </a:r>
            <a:r>
              <a:rPr lang="en-IT" sz="1600" dirty="0"/>
              <a:t>acquired by European satellites, i.e. surface reflectance (SR), fraction of absorbed PAR (fAPAR), and canopy chlorophyll content (CCC).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7F69D-DE87-4530-9AFF-321F53F300D3}"/>
              </a:ext>
            </a:extLst>
          </p:cNvPr>
          <p:cNvSpPr txBox="1"/>
          <p:nvPr/>
        </p:nvSpPr>
        <p:spPr>
          <a:xfrm>
            <a:off x="6185755" y="2469976"/>
            <a:ext cx="5745091" cy="332398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GB" dirty="0"/>
              <a:t>FRMs have the following properties:</a:t>
            </a:r>
          </a:p>
          <a:p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Documented </a:t>
            </a:r>
            <a:r>
              <a:rPr lang="en-GB" b="1" dirty="0"/>
              <a:t>SI traceability </a:t>
            </a:r>
            <a:r>
              <a:rPr lang="en-GB" dirty="0"/>
              <a:t>(or conform to international community standards)</a:t>
            </a:r>
          </a:p>
          <a:p>
            <a:pPr marL="457200" lvl="1"/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/>
              <a:t>Independent</a:t>
            </a:r>
            <a:r>
              <a:rPr lang="en-GB" dirty="0"/>
              <a:t> from the satellite geophysical retrieval process</a:t>
            </a:r>
          </a:p>
          <a:p>
            <a:pPr marL="457200" lvl="1"/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Accompanied by an </a:t>
            </a:r>
            <a:r>
              <a:rPr lang="en-GB" b="1" dirty="0"/>
              <a:t>uncertainty budget</a:t>
            </a:r>
            <a:r>
              <a:rPr lang="en-GB" dirty="0"/>
              <a:t> for all instruments and derived measurements</a:t>
            </a:r>
          </a:p>
          <a:p>
            <a:pPr marL="457200" lvl="1"/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Adhere to </a:t>
            </a:r>
            <a:r>
              <a:rPr lang="en-GB" b="1" dirty="0"/>
              <a:t>community-agreed</a:t>
            </a:r>
            <a:r>
              <a:rPr lang="en-GB" dirty="0"/>
              <a:t>, published and openly-available measurement </a:t>
            </a:r>
            <a:r>
              <a:rPr lang="en-GB" b="1" dirty="0"/>
              <a:t>protocols</a:t>
            </a:r>
          </a:p>
          <a:p>
            <a:pPr marL="457200" lvl="1"/>
            <a:endParaRPr lang="en-GB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/>
              <a:t>Accessible</a:t>
            </a:r>
            <a:r>
              <a:rPr lang="en-GB" dirty="0"/>
              <a:t> to other researchers allowing independent verification of processing systems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B1913624-D5A8-60D8-A45D-54E15E51B74D}"/>
              </a:ext>
            </a:extLst>
          </p:cNvPr>
          <p:cNvGrpSpPr/>
          <p:nvPr/>
        </p:nvGrpSpPr>
        <p:grpSpPr>
          <a:xfrm>
            <a:off x="261154" y="2606021"/>
            <a:ext cx="5152298" cy="3337634"/>
            <a:chOff x="184404" y="1147572"/>
            <a:chExt cx="8709113" cy="57105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9322A95-07A5-96BB-A495-913C1E1D03E4}"/>
                </a:ext>
              </a:extLst>
            </p:cNvPr>
            <p:cNvSpPr/>
            <p:nvPr/>
          </p:nvSpPr>
          <p:spPr>
            <a:xfrm>
              <a:off x="629412" y="1418844"/>
              <a:ext cx="7886700" cy="51435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011AC18-8B14-EA53-D36C-A6220F1B4810}"/>
                </a:ext>
              </a:extLst>
            </p:cNvPr>
            <p:cNvSpPr/>
            <p:nvPr/>
          </p:nvSpPr>
          <p:spPr>
            <a:xfrm>
              <a:off x="293077" y="1191856"/>
              <a:ext cx="8600440" cy="2155825"/>
            </a:xfrm>
            <a:custGeom>
              <a:avLst/>
              <a:gdLst/>
              <a:ahLst/>
              <a:cxnLst/>
              <a:rect l="l" t="t" r="r" b="b"/>
              <a:pathLst>
                <a:path w="8600440" h="2155825">
                  <a:moveTo>
                    <a:pt x="911606" y="655332"/>
                  </a:moveTo>
                  <a:lnTo>
                    <a:pt x="867244" y="592239"/>
                  </a:lnTo>
                  <a:lnTo>
                    <a:pt x="867244" y="654227"/>
                  </a:lnTo>
                  <a:lnTo>
                    <a:pt x="780732" y="740562"/>
                  </a:lnTo>
                  <a:lnTo>
                    <a:pt x="749681" y="709574"/>
                  </a:lnTo>
                  <a:lnTo>
                    <a:pt x="749681" y="771563"/>
                  </a:lnTo>
                  <a:lnTo>
                    <a:pt x="655421" y="865644"/>
                  </a:lnTo>
                  <a:lnTo>
                    <a:pt x="624370" y="834656"/>
                  </a:lnTo>
                  <a:lnTo>
                    <a:pt x="655421" y="803656"/>
                  </a:lnTo>
                  <a:lnTo>
                    <a:pt x="718629" y="740562"/>
                  </a:lnTo>
                  <a:lnTo>
                    <a:pt x="749681" y="771563"/>
                  </a:lnTo>
                  <a:lnTo>
                    <a:pt x="749681" y="709574"/>
                  </a:lnTo>
                  <a:lnTo>
                    <a:pt x="780732" y="678573"/>
                  </a:lnTo>
                  <a:lnTo>
                    <a:pt x="781850" y="677468"/>
                  </a:lnTo>
                  <a:lnTo>
                    <a:pt x="836193" y="623227"/>
                  </a:lnTo>
                  <a:lnTo>
                    <a:pt x="867244" y="654227"/>
                  </a:lnTo>
                  <a:lnTo>
                    <a:pt x="867244" y="592239"/>
                  </a:lnTo>
                  <a:lnTo>
                    <a:pt x="835075" y="560133"/>
                  </a:lnTo>
                  <a:lnTo>
                    <a:pt x="804024" y="529145"/>
                  </a:lnTo>
                  <a:lnTo>
                    <a:pt x="804024" y="591134"/>
                  </a:lnTo>
                  <a:lnTo>
                    <a:pt x="717524" y="677468"/>
                  </a:lnTo>
                  <a:lnTo>
                    <a:pt x="686473" y="646480"/>
                  </a:lnTo>
                  <a:lnTo>
                    <a:pt x="686473" y="709574"/>
                  </a:lnTo>
                  <a:lnTo>
                    <a:pt x="592213" y="803656"/>
                  </a:lnTo>
                  <a:lnTo>
                    <a:pt x="561162" y="772668"/>
                  </a:lnTo>
                  <a:lnTo>
                    <a:pt x="593318" y="740562"/>
                  </a:lnTo>
                  <a:lnTo>
                    <a:pt x="655421" y="678573"/>
                  </a:lnTo>
                  <a:lnTo>
                    <a:pt x="686473" y="709574"/>
                  </a:lnTo>
                  <a:lnTo>
                    <a:pt x="686473" y="646480"/>
                  </a:lnTo>
                  <a:lnTo>
                    <a:pt x="772972" y="560133"/>
                  </a:lnTo>
                  <a:lnTo>
                    <a:pt x="804024" y="591134"/>
                  </a:lnTo>
                  <a:lnTo>
                    <a:pt x="804024" y="529145"/>
                  </a:lnTo>
                  <a:lnTo>
                    <a:pt x="772972" y="498144"/>
                  </a:lnTo>
                  <a:lnTo>
                    <a:pt x="741921" y="467156"/>
                  </a:lnTo>
                  <a:lnTo>
                    <a:pt x="741921" y="529145"/>
                  </a:lnTo>
                  <a:lnTo>
                    <a:pt x="655421" y="615480"/>
                  </a:lnTo>
                  <a:lnTo>
                    <a:pt x="624370" y="584492"/>
                  </a:lnTo>
                  <a:lnTo>
                    <a:pt x="655421" y="553491"/>
                  </a:lnTo>
                  <a:lnTo>
                    <a:pt x="710869" y="498144"/>
                  </a:lnTo>
                  <a:lnTo>
                    <a:pt x="741921" y="529145"/>
                  </a:lnTo>
                  <a:lnTo>
                    <a:pt x="741921" y="467156"/>
                  </a:lnTo>
                  <a:lnTo>
                    <a:pt x="734885" y="461340"/>
                  </a:lnTo>
                  <a:lnTo>
                    <a:pt x="727227" y="457187"/>
                  </a:lnTo>
                  <a:lnTo>
                    <a:pt x="719150" y="454698"/>
                  </a:lnTo>
                  <a:lnTo>
                    <a:pt x="710869" y="453872"/>
                  </a:lnTo>
                  <a:lnTo>
                    <a:pt x="702437" y="454698"/>
                  </a:lnTo>
                  <a:lnTo>
                    <a:pt x="694093" y="457187"/>
                  </a:lnTo>
                  <a:lnTo>
                    <a:pt x="686384" y="461340"/>
                  </a:lnTo>
                  <a:lnTo>
                    <a:pt x="679818" y="467156"/>
                  </a:lnTo>
                  <a:lnTo>
                    <a:pt x="623265" y="522897"/>
                  </a:lnTo>
                  <a:lnTo>
                    <a:pt x="623265" y="646480"/>
                  </a:lnTo>
                  <a:lnTo>
                    <a:pt x="528993" y="740562"/>
                  </a:lnTo>
                  <a:lnTo>
                    <a:pt x="497941" y="709574"/>
                  </a:lnTo>
                  <a:lnTo>
                    <a:pt x="592213" y="615480"/>
                  </a:lnTo>
                  <a:lnTo>
                    <a:pt x="623265" y="646480"/>
                  </a:lnTo>
                  <a:lnTo>
                    <a:pt x="623265" y="522897"/>
                  </a:lnTo>
                  <a:lnTo>
                    <a:pt x="592213" y="553491"/>
                  </a:lnTo>
                  <a:lnTo>
                    <a:pt x="591096" y="552386"/>
                  </a:lnTo>
                  <a:lnTo>
                    <a:pt x="561162" y="522503"/>
                  </a:lnTo>
                  <a:lnTo>
                    <a:pt x="670941" y="412915"/>
                  </a:lnTo>
                  <a:lnTo>
                    <a:pt x="676770" y="405892"/>
                  </a:lnTo>
                  <a:lnTo>
                    <a:pt x="680923" y="398246"/>
                  </a:lnTo>
                  <a:lnTo>
                    <a:pt x="683425" y="390182"/>
                  </a:lnTo>
                  <a:lnTo>
                    <a:pt x="684250" y="381927"/>
                  </a:lnTo>
                  <a:lnTo>
                    <a:pt x="683425" y="373037"/>
                  </a:lnTo>
                  <a:lnTo>
                    <a:pt x="653199" y="332105"/>
                  </a:lnTo>
                  <a:lnTo>
                    <a:pt x="694232" y="309968"/>
                  </a:lnTo>
                  <a:lnTo>
                    <a:pt x="642112" y="257949"/>
                  </a:lnTo>
                  <a:lnTo>
                    <a:pt x="601078" y="216992"/>
                  </a:lnTo>
                  <a:lnTo>
                    <a:pt x="578904" y="257949"/>
                  </a:lnTo>
                  <a:lnTo>
                    <a:pt x="546455" y="230276"/>
                  </a:lnTo>
                  <a:lnTo>
                    <a:pt x="530098" y="226949"/>
                  </a:lnTo>
                  <a:lnTo>
                    <a:pt x="521195" y="227787"/>
                  </a:lnTo>
                  <a:lnTo>
                    <a:pt x="512914" y="230276"/>
                  </a:lnTo>
                  <a:lnTo>
                    <a:pt x="505460" y="234429"/>
                  </a:lnTo>
                  <a:lnTo>
                    <a:pt x="499046" y="240233"/>
                  </a:lnTo>
                  <a:lnTo>
                    <a:pt x="389255" y="349821"/>
                  </a:lnTo>
                  <a:lnTo>
                    <a:pt x="388112" y="348716"/>
                  </a:lnTo>
                  <a:lnTo>
                    <a:pt x="357098" y="318820"/>
                  </a:lnTo>
                  <a:lnTo>
                    <a:pt x="443598" y="232486"/>
                  </a:lnTo>
                  <a:lnTo>
                    <a:pt x="449427" y="225463"/>
                  </a:lnTo>
                  <a:lnTo>
                    <a:pt x="453580" y="217817"/>
                  </a:lnTo>
                  <a:lnTo>
                    <a:pt x="456082" y="209753"/>
                  </a:lnTo>
                  <a:lnTo>
                    <a:pt x="456907" y="201498"/>
                  </a:lnTo>
                  <a:lnTo>
                    <a:pt x="456082" y="192608"/>
                  </a:lnTo>
                  <a:lnTo>
                    <a:pt x="412546" y="139280"/>
                  </a:lnTo>
                  <a:lnTo>
                    <a:pt x="412546" y="200380"/>
                  </a:lnTo>
                  <a:lnTo>
                    <a:pt x="326047" y="286727"/>
                  </a:lnTo>
                  <a:lnTo>
                    <a:pt x="294995" y="255727"/>
                  </a:lnTo>
                  <a:lnTo>
                    <a:pt x="294995" y="317715"/>
                  </a:lnTo>
                  <a:lnTo>
                    <a:pt x="200736" y="411810"/>
                  </a:lnTo>
                  <a:lnTo>
                    <a:pt x="169684" y="380809"/>
                  </a:lnTo>
                  <a:lnTo>
                    <a:pt x="200736" y="349821"/>
                  </a:lnTo>
                  <a:lnTo>
                    <a:pt x="263944" y="286727"/>
                  </a:lnTo>
                  <a:lnTo>
                    <a:pt x="294995" y="317715"/>
                  </a:lnTo>
                  <a:lnTo>
                    <a:pt x="294995" y="255727"/>
                  </a:lnTo>
                  <a:lnTo>
                    <a:pt x="326047" y="224739"/>
                  </a:lnTo>
                  <a:lnTo>
                    <a:pt x="327152" y="223634"/>
                  </a:lnTo>
                  <a:lnTo>
                    <a:pt x="381495" y="169392"/>
                  </a:lnTo>
                  <a:lnTo>
                    <a:pt x="412546" y="200380"/>
                  </a:lnTo>
                  <a:lnTo>
                    <a:pt x="412546" y="139280"/>
                  </a:lnTo>
                  <a:lnTo>
                    <a:pt x="379742" y="106299"/>
                  </a:lnTo>
                  <a:lnTo>
                    <a:pt x="349338" y="75730"/>
                  </a:lnTo>
                  <a:lnTo>
                    <a:pt x="349338" y="137287"/>
                  </a:lnTo>
                  <a:lnTo>
                    <a:pt x="262839" y="223634"/>
                  </a:lnTo>
                  <a:lnTo>
                    <a:pt x="231787" y="192633"/>
                  </a:lnTo>
                  <a:lnTo>
                    <a:pt x="231787" y="255727"/>
                  </a:lnTo>
                  <a:lnTo>
                    <a:pt x="137515" y="349821"/>
                  </a:lnTo>
                  <a:lnTo>
                    <a:pt x="106464" y="318820"/>
                  </a:lnTo>
                  <a:lnTo>
                    <a:pt x="138633" y="286727"/>
                  </a:lnTo>
                  <a:lnTo>
                    <a:pt x="200736" y="224739"/>
                  </a:lnTo>
                  <a:lnTo>
                    <a:pt x="231787" y="255727"/>
                  </a:lnTo>
                  <a:lnTo>
                    <a:pt x="231787" y="192633"/>
                  </a:lnTo>
                  <a:lnTo>
                    <a:pt x="318287" y="106299"/>
                  </a:lnTo>
                  <a:lnTo>
                    <a:pt x="349338" y="137287"/>
                  </a:lnTo>
                  <a:lnTo>
                    <a:pt x="349338" y="75730"/>
                  </a:lnTo>
                  <a:lnTo>
                    <a:pt x="318058" y="44272"/>
                  </a:lnTo>
                  <a:lnTo>
                    <a:pt x="287235" y="13271"/>
                  </a:lnTo>
                  <a:lnTo>
                    <a:pt x="287235" y="75260"/>
                  </a:lnTo>
                  <a:lnTo>
                    <a:pt x="200736" y="161645"/>
                  </a:lnTo>
                  <a:lnTo>
                    <a:pt x="169684" y="130644"/>
                  </a:lnTo>
                  <a:lnTo>
                    <a:pt x="255066" y="44272"/>
                  </a:lnTo>
                  <a:lnTo>
                    <a:pt x="287235" y="75260"/>
                  </a:lnTo>
                  <a:lnTo>
                    <a:pt x="287235" y="13271"/>
                  </a:lnTo>
                  <a:lnTo>
                    <a:pt x="280174" y="7467"/>
                  </a:lnTo>
                  <a:lnTo>
                    <a:pt x="272402" y="3314"/>
                  </a:lnTo>
                  <a:lnTo>
                    <a:pt x="263994" y="825"/>
                  </a:lnTo>
                  <a:lnTo>
                    <a:pt x="255066" y="0"/>
                  </a:lnTo>
                  <a:lnTo>
                    <a:pt x="246164" y="825"/>
                  </a:lnTo>
                  <a:lnTo>
                    <a:pt x="237883" y="3314"/>
                  </a:lnTo>
                  <a:lnTo>
                    <a:pt x="230428" y="7467"/>
                  </a:lnTo>
                  <a:lnTo>
                    <a:pt x="224015" y="13271"/>
                  </a:lnTo>
                  <a:lnTo>
                    <a:pt x="168567" y="68630"/>
                  </a:lnTo>
                  <a:lnTo>
                    <a:pt x="168567" y="192633"/>
                  </a:lnTo>
                  <a:lnTo>
                    <a:pt x="74307" y="286727"/>
                  </a:lnTo>
                  <a:lnTo>
                    <a:pt x="43256" y="255727"/>
                  </a:lnTo>
                  <a:lnTo>
                    <a:pt x="137515" y="161645"/>
                  </a:lnTo>
                  <a:lnTo>
                    <a:pt x="168567" y="192633"/>
                  </a:lnTo>
                  <a:lnTo>
                    <a:pt x="168567" y="68630"/>
                  </a:lnTo>
                  <a:lnTo>
                    <a:pt x="12204" y="224739"/>
                  </a:lnTo>
                  <a:lnTo>
                    <a:pt x="0" y="255727"/>
                  </a:lnTo>
                  <a:lnTo>
                    <a:pt x="838" y="264617"/>
                  </a:lnTo>
                  <a:lnTo>
                    <a:pt x="169684" y="442798"/>
                  </a:lnTo>
                  <a:lnTo>
                    <a:pt x="200736" y="456082"/>
                  </a:lnTo>
                  <a:lnTo>
                    <a:pt x="209169" y="455256"/>
                  </a:lnTo>
                  <a:lnTo>
                    <a:pt x="262839" y="411810"/>
                  </a:lnTo>
                  <a:lnTo>
                    <a:pt x="326047" y="348716"/>
                  </a:lnTo>
                  <a:lnTo>
                    <a:pt x="357098" y="379704"/>
                  </a:lnTo>
                  <a:lnTo>
                    <a:pt x="247307" y="489292"/>
                  </a:lnTo>
                  <a:lnTo>
                    <a:pt x="233997" y="520280"/>
                  </a:lnTo>
                  <a:lnTo>
                    <a:pt x="234835" y="529170"/>
                  </a:lnTo>
                  <a:lnTo>
                    <a:pt x="237324" y="537438"/>
                  </a:lnTo>
                  <a:lnTo>
                    <a:pt x="241490" y="544880"/>
                  </a:lnTo>
                  <a:lnTo>
                    <a:pt x="247307" y="551281"/>
                  </a:lnTo>
                  <a:lnTo>
                    <a:pt x="279476" y="582269"/>
                  </a:lnTo>
                  <a:lnTo>
                    <a:pt x="246202" y="615480"/>
                  </a:lnTo>
                  <a:lnTo>
                    <a:pt x="240652" y="611911"/>
                  </a:lnTo>
                  <a:lnTo>
                    <a:pt x="240652" y="795909"/>
                  </a:lnTo>
                  <a:lnTo>
                    <a:pt x="145275" y="795909"/>
                  </a:lnTo>
                  <a:lnTo>
                    <a:pt x="175221" y="766025"/>
                  </a:lnTo>
                  <a:lnTo>
                    <a:pt x="192963" y="748309"/>
                  </a:lnTo>
                  <a:lnTo>
                    <a:pt x="240652" y="795909"/>
                  </a:lnTo>
                  <a:lnTo>
                    <a:pt x="240652" y="611911"/>
                  </a:lnTo>
                  <a:lnTo>
                    <a:pt x="200228" y="585851"/>
                  </a:lnTo>
                  <a:lnTo>
                    <a:pt x="161912" y="571157"/>
                  </a:lnTo>
                  <a:lnTo>
                    <a:pt x="161912" y="717321"/>
                  </a:lnTo>
                  <a:lnTo>
                    <a:pt x="113118" y="766025"/>
                  </a:lnTo>
                  <a:lnTo>
                    <a:pt x="113118" y="668616"/>
                  </a:lnTo>
                  <a:lnTo>
                    <a:pt x="161912" y="717321"/>
                  </a:lnTo>
                  <a:lnTo>
                    <a:pt x="161912" y="571157"/>
                  </a:lnTo>
                  <a:lnTo>
                    <a:pt x="153339" y="567855"/>
                  </a:lnTo>
                  <a:lnTo>
                    <a:pt x="108381" y="562241"/>
                  </a:lnTo>
                  <a:lnTo>
                    <a:pt x="68160" y="569747"/>
                  </a:lnTo>
                  <a:lnTo>
                    <a:pt x="35483" y="591134"/>
                  </a:lnTo>
                  <a:lnTo>
                    <a:pt x="68757" y="623227"/>
                  </a:lnTo>
                  <a:lnTo>
                    <a:pt x="67652" y="789266"/>
                  </a:lnTo>
                  <a:lnTo>
                    <a:pt x="52247" y="794664"/>
                  </a:lnTo>
                  <a:lnTo>
                    <a:pt x="40068" y="805040"/>
                  </a:lnTo>
                  <a:lnTo>
                    <a:pt x="32245" y="819162"/>
                  </a:lnTo>
                  <a:lnTo>
                    <a:pt x="29946" y="835761"/>
                  </a:lnTo>
                  <a:lnTo>
                    <a:pt x="33896" y="851966"/>
                  </a:lnTo>
                  <a:lnTo>
                    <a:pt x="43256" y="864958"/>
                  </a:lnTo>
                  <a:lnTo>
                    <a:pt x="56769" y="873582"/>
                  </a:lnTo>
                  <a:lnTo>
                    <a:pt x="73190" y="876719"/>
                  </a:lnTo>
                  <a:lnTo>
                    <a:pt x="89662" y="874242"/>
                  </a:lnTo>
                  <a:lnTo>
                    <a:pt x="103416" y="866063"/>
                  </a:lnTo>
                  <a:lnTo>
                    <a:pt x="113436" y="853528"/>
                  </a:lnTo>
                  <a:lnTo>
                    <a:pt x="118668" y="837971"/>
                  </a:lnTo>
                  <a:lnTo>
                    <a:pt x="285013" y="839076"/>
                  </a:lnTo>
                  <a:lnTo>
                    <a:pt x="318287" y="872286"/>
                  </a:lnTo>
                  <a:lnTo>
                    <a:pt x="339280" y="839685"/>
                  </a:lnTo>
                  <a:lnTo>
                    <a:pt x="339598" y="837971"/>
                  </a:lnTo>
                  <a:lnTo>
                    <a:pt x="346748" y="799528"/>
                  </a:lnTo>
                  <a:lnTo>
                    <a:pt x="346303" y="795909"/>
                  </a:lnTo>
                  <a:lnTo>
                    <a:pt x="341287" y="754659"/>
                  </a:lnTo>
                  <a:lnTo>
                    <a:pt x="338861" y="748309"/>
                  </a:lnTo>
                  <a:lnTo>
                    <a:pt x="323469" y="707859"/>
                  </a:lnTo>
                  <a:lnTo>
                    <a:pt x="298170" y="668616"/>
                  </a:lnTo>
                  <a:lnTo>
                    <a:pt x="293890" y="661974"/>
                  </a:lnTo>
                  <a:lnTo>
                    <a:pt x="327152" y="628764"/>
                  </a:lnTo>
                  <a:lnTo>
                    <a:pt x="357098" y="661974"/>
                  </a:lnTo>
                  <a:lnTo>
                    <a:pt x="364134" y="667778"/>
                  </a:lnTo>
                  <a:lnTo>
                    <a:pt x="371792" y="671931"/>
                  </a:lnTo>
                  <a:lnTo>
                    <a:pt x="379869" y="674420"/>
                  </a:lnTo>
                  <a:lnTo>
                    <a:pt x="388150" y="675259"/>
                  </a:lnTo>
                  <a:lnTo>
                    <a:pt x="397052" y="674420"/>
                  </a:lnTo>
                  <a:lnTo>
                    <a:pt x="405345" y="671931"/>
                  </a:lnTo>
                  <a:lnTo>
                    <a:pt x="412788" y="667778"/>
                  </a:lnTo>
                  <a:lnTo>
                    <a:pt x="419201" y="661974"/>
                  </a:lnTo>
                  <a:lnTo>
                    <a:pt x="452475" y="628764"/>
                  </a:lnTo>
                  <a:lnTo>
                    <a:pt x="465785" y="615480"/>
                  </a:lnTo>
                  <a:lnTo>
                    <a:pt x="528993" y="552386"/>
                  </a:lnTo>
                  <a:lnTo>
                    <a:pt x="560044" y="583387"/>
                  </a:lnTo>
                  <a:lnTo>
                    <a:pt x="465785" y="677468"/>
                  </a:lnTo>
                  <a:lnTo>
                    <a:pt x="459955" y="684491"/>
                  </a:lnTo>
                  <a:lnTo>
                    <a:pt x="455803" y="692137"/>
                  </a:lnTo>
                  <a:lnTo>
                    <a:pt x="453301" y="700201"/>
                  </a:lnTo>
                  <a:lnTo>
                    <a:pt x="452539" y="707859"/>
                  </a:lnTo>
                  <a:lnTo>
                    <a:pt x="452577" y="709574"/>
                  </a:lnTo>
                  <a:lnTo>
                    <a:pt x="623265" y="895540"/>
                  </a:lnTo>
                  <a:lnTo>
                    <a:pt x="654316" y="908812"/>
                  </a:lnTo>
                  <a:lnTo>
                    <a:pt x="663219" y="907986"/>
                  </a:lnTo>
                  <a:lnTo>
                    <a:pt x="671499" y="905497"/>
                  </a:lnTo>
                  <a:lnTo>
                    <a:pt x="678954" y="901344"/>
                  </a:lnTo>
                  <a:lnTo>
                    <a:pt x="685368" y="895540"/>
                  </a:lnTo>
                  <a:lnTo>
                    <a:pt x="715784" y="865644"/>
                  </a:lnTo>
                  <a:lnTo>
                    <a:pt x="898296" y="686320"/>
                  </a:lnTo>
                  <a:lnTo>
                    <a:pt x="904113" y="679297"/>
                  </a:lnTo>
                  <a:lnTo>
                    <a:pt x="908278" y="671664"/>
                  </a:lnTo>
                  <a:lnTo>
                    <a:pt x="910767" y="663600"/>
                  </a:lnTo>
                  <a:lnTo>
                    <a:pt x="911606" y="655332"/>
                  </a:lnTo>
                  <a:close/>
                </a:path>
                <a:path w="8600440" h="2155825">
                  <a:moveTo>
                    <a:pt x="8599932" y="1682838"/>
                  </a:moveTo>
                  <a:lnTo>
                    <a:pt x="8593607" y="1646021"/>
                  </a:lnTo>
                  <a:lnTo>
                    <a:pt x="8577301" y="1613712"/>
                  </a:lnTo>
                  <a:lnTo>
                    <a:pt x="8552688" y="1587817"/>
                  </a:lnTo>
                  <a:lnTo>
                    <a:pt x="8521484" y="1570228"/>
                  </a:lnTo>
                  <a:lnTo>
                    <a:pt x="8509851" y="1541297"/>
                  </a:lnTo>
                  <a:lnTo>
                    <a:pt x="8493315" y="1515300"/>
                  </a:lnTo>
                  <a:lnTo>
                    <a:pt x="8472259" y="1492885"/>
                  </a:lnTo>
                  <a:lnTo>
                    <a:pt x="8447049" y="1474698"/>
                  </a:lnTo>
                  <a:lnTo>
                    <a:pt x="8447049" y="1465656"/>
                  </a:lnTo>
                  <a:lnTo>
                    <a:pt x="8437753" y="1417320"/>
                  </a:lnTo>
                  <a:lnTo>
                    <a:pt x="8417522" y="1387221"/>
                  </a:lnTo>
                  <a:lnTo>
                    <a:pt x="8411096" y="1377657"/>
                  </a:lnTo>
                  <a:lnTo>
                    <a:pt x="8390737" y="1363941"/>
                  </a:lnTo>
                  <a:lnTo>
                    <a:pt x="8390737" y="1779371"/>
                  </a:lnTo>
                  <a:lnTo>
                    <a:pt x="8377352" y="1801114"/>
                  </a:lnTo>
                  <a:lnTo>
                    <a:pt x="8354644" y="1820595"/>
                  </a:lnTo>
                  <a:lnTo>
                    <a:pt x="8323834" y="1839315"/>
                  </a:lnTo>
                  <a:lnTo>
                    <a:pt x="8286128" y="1858797"/>
                  </a:lnTo>
                  <a:lnTo>
                    <a:pt x="8264182" y="1869579"/>
                  </a:lnTo>
                  <a:lnTo>
                    <a:pt x="8242503" y="1880920"/>
                  </a:lnTo>
                  <a:lnTo>
                    <a:pt x="8221777" y="1893023"/>
                  </a:lnTo>
                  <a:lnTo>
                    <a:pt x="8202650" y="1906066"/>
                  </a:lnTo>
                  <a:lnTo>
                    <a:pt x="8212645" y="1876907"/>
                  </a:lnTo>
                  <a:lnTo>
                    <a:pt x="8214398" y="1871776"/>
                  </a:lnTo>
                  <a:lnTo>
                    <a:pt x="8230184" y="1833168"/>
                  </a:lnTo>
                  <a:lnTo>
                    <a:pt x="8250314" y="1793786"/>
                  </a:lnTo>
                  <a:lnTo>
                    <a:pt x="8266900" y="1769313"/>
                  </a:lnTo>
                  <a:lnTo>
                    <a:pt x="8275066" y="1757248"/>
                  </a:lnTo>
                  <a:lnTo>
                    <a:pt x="8294827" y="1767967"/>
                  </a:lnTo>
                  <a:lnTo>
                    <a:pt x="8316176" y="1775853"/>
                  </a:lnTo>
                  <a:lnTo>
                    <a:pt x="8338858" y="1780717"/>
                  </a:lnTo>
                  <a:lnTo>
                    <a:pt x="8362569" y="1782381"/>
                  </a:lnTo>
                  <a:lnTo>
                    <a:pt x="8369935" y="1782191"/>
                  </a:lnTo>
                  <a:lnTo>
                    <a:pt x="8377034" y="1781632"/>
                  </a:lnTo>
                  <a:lnTo>
                    <a:pt x="8383930" y="1780692"/>
                  </a:lnTo>
                  <a:lnTo>
                    <a:pt x="8390737" y="1779371"/>
                  </a:lnTo>
                  <a:lnTo>
                    <a:pt x="8390737" y="1363941"/>
                  </a:lnTo>
                  <a:lnTo>
                    <a:pt x="8377491" y="1355013"/>
                  </a:lnTo>
                  <a:lnTo>
                    <a:pt x="8371243" y="1350810"/>
                  </a:lnTo>
                  <a:lnTo>
                    <a:pt x="8322335" y="1340942"/>
                  </a:lnTo>
                  <a:lnTo>
                    <a:pt x="8306879" y="1341869"/>
                  </a:lnTo>
                  <a:lnTo>
                    <a:pt x="8292173" y="1344587"/>
                  </a:lnTo>
                  <a:lnTo>
                    <a:pt x="8278215" y="1349006"/>
                  </a:lnTo>
                  <a:lnTo>
                    <a:pt x="8265007" y="1355013"/>
                  </a:lnTo>
                  <a:lnTo>
                    <a:pt x="8245145" y="1332534"/>
                  </a:lnTo>
                  <a:lnTo>
                    <a:pt x="8220761" y="1315427"/>
                  </a:lnTo>
                  <a:lnTo>
                    <a:pt x="8206676" y="1309992"/>
                  </a:lnTo>
                  <a:lnTo>
                    <a:pt x="8206676" y="1769313"/>
                  </a:lnTo>
                  <a:lnTo>
                    <a:pt x="8191792" y="1796872"/>
                  </a:lnTo>
                  <a:lnTo>
                    <a:pt x="8178889" y="1824621"/>
                  </a:lnTo>
                  <a:lnTo>
                    <a:pt x="8168068" y="1851609"/>
                  </a:lnTo>
                  <a:lnTo>
                    <a:pt x="8159407" y="1876907"/>
                  </a:lnTo>
                  <a:lnTo>
                    <a:pt x="8156537" y="1857197"/>
                  </a:lnTo>
                  <a:lnTo>
                    <a:pt x="8152244" y="1836178"/>
                  </a:lnTo>
                  <a:lnTo>
                    <a:pt x="8146250" y="1814398"/>
                  </a:lnTo>
                  <a:lnTo>
                    <a:pt x="8138287" y="1792439"/>
                  </a:lnTo>
                  <a:lnTo>
                    <a:pt x="8156753" y="1789252"/>
                  </a:lnTo>
                  <a:lnTo>
                    <a:pt x="8174368" y="1784273"/>
                  </a:lnTo>
                  <a:lnTo>
                    <a:pt x="8191043" y="1777593"/>
                  </a:lnTo>
                  <a:lnTo>
                    <a:pt x="8191487" y="1777352"/>
                  </a:lnTo>
                  <a:lnTo>
                    <a:pt x="8206676" y="1769313"/>
                  </a:lnTo>
                  <a:lnTo>
                    <a:pt x="8206676" y="1309992"/>
                  </a:lnTo>
                  <a:lnTo>
                    <a:pt x="8192592" y="1304544"/>
                  </a:lnTo>
                  <a:lnTo>
                    <a:pt x="8161414" y="1300721"/>
                  </a:lnTo>
                  <a:lnTo>
                    <a:pt x="8121790" y="1307160"/>
                  </a:lnTo>
                  <a:lnTo>
                    <a:pt x="8111134" y="1312697"/>
                  </a:lnTo>
                  <a:lnTo>
                    <a:pt x="8111134" y="1911083"/>
                  </a:lnTo>
                  <a:lnTo>
                    <a:pt x="8085607" y="1886800"/>
                  </a:lnTo>
                  <a:lnTo>
                    <a:pt x="8058582" y="1865337"/>
                  </a:lnTo>
                  <a:lnTo>
                    <a:pt x="8050593" y="1859813"/>
                  </a:lnTo>
                  <a:lnTo>
                    <a:pt x="8031924" y="1846897"/>
                  </a:lnTo>
                  <a:lnTo>
                    <a:pt x="8007540" y="1831657"/>
                  </a:lnTo>
                  <a:lnTo>
                    <a:pt x="8020532" y="1820202"/>
                  </a:lnTo>
                  <a:lnTo>
                    <a:pt x="8032305" y="1807146"/>
                  </a:lnTo>
                  <a:lnTo>
                    <a:pt x="8042757" y="1792770"/>
                  </a:lnTo>
                  <a:lnTo>
                    <a:pt x="8051787" y="1777352"/>
                  </a:lnTo>
                  <a:lnTo>
                    <a:pt x="8058594" y="1780336"/>
                  </a:lnTo>
                  <a:lnTo>
                    <a:pt x="8065490" y="1783143"/>
                  </a:lnTo>
                  <a:lnTo>
                    <a:pt x="8072577" y="1785556"/>
                  </a:lnTo>
                  <a:lnTo>
                    <a:pt x="8079956" y="1787410"/>
                  </a:lnTo>
                  <a:lnTo>
                    <a:pt x="8095856" y="1820595"/>
                  </a:lnTo>
                  <a:lnTo>
                    <a:pt x="8105343" y="1853780"/>
                  </a:lnTo>
                  <a:lnTo>
                    <a:pt x="8109940" y="1884692"/>
                  </a:lnTo>
                  <a:lnTo>
                    <a:pt x="8111134" y="1911083"/>
                  </a:lnTo>
                  <a:lnTo>
                    <a:pt x="8111134" y="1312697"/>
                  </a:lnTo>
                  <a:lnTo>
                    <a:pt x="8087246" y="1325105"/>
                  </a:lnTo>
                  <a:lnTo>
                    <a:pt x="8059864" y="1352486"/>
                  </a:lnTo>
                  <a:lnTo>
                    <a:pt x="8041729" y="1387221"/>
                  </a:lnTo>
                  <a:lnTo>
                    <a:pt x="8027619" y="1380477"/>
                  </a:lnTo>
                  <a:lnTo>
                    <a:pt x="8012570" y="1375410"/>
                  </a:lnTo>
                  <a:lnTo>
                    <a:pt x="7996758" y="1372235"/>
                  </a:lnTo>
                  <a:lnTo>
                    <a:pt x="7980388" y="1371142"/>
                  </a:lnTo>
                  <a:lnTo>
                    <a:pt x="7931467" y="1381023"/>
                  </a:lnTo>
                  <a:lnTo>
                    <a:pt x="7891500" y="1407960"/>
                  </a:lnTo>
                  <a:lnTo>
                    <a:pt x="7864551" y="1447914"/>
                  </a:lnTo>
                  <a:lnTo>
                    <a:pt x="7854658" y="1496822"/>
                  </a:lnTo>
                  <a:lnTo>
                    <a:pt x="7856144" y="1516024"/>
                  </a:lnTo>
                  <a:lnTo>
                    <a:pt x="7860449" y="1534274"/>
                  </a:lnTo>
                  <a:lnTo>
                    <a:pt x="7867396" y="1551406"/>
                  </a:lnTo>
                  <a:lnTo>
                    <a:pt x="7876794" y="1567205"/>
                  </a:lnTo>
                  <a:lnTo>
                    <a:pt x="7831607" y="1587309"/>
                  </a:lnTo>
                  <a:lnTo>
                    <a:pt x="7795958" y="1620126"/>
                  </a:lnTo>
                  <a:lnTo>
                    <a:pt x="7772552" y="1662938"/>
                  </a:lnTo>
                  <a:lnTo>
                    <a:pt x="7764145" y="1713001"/>
                  </a:lnTo>
                  <a:lnTo>
                    <a:pt x="7771816" y="1760740"/>
                  </a:lnTo>
                  <a:lnTo>
                    <a:pt x="7793202" y="1802155"/>
                  </a:lnTo>
                  <a:lnTo>
                    <a:pt x="7825841" y="1834781"/>
                  </a:lnTo>
                  <a:lnTo>
                    <a:pt x="7867269" y="1856155"/>
                  </a:lnTo>
                  <a:lnTo>
                    <a:pt x="7915008" y="1863826"/>
                  </a:lnTo>
                  <a:lnTo>
                    <a:pt x="7924063" y="1863483"/>
                  </a:lnTo>
                  <a:lnTo>
                    <a:pt x="7933118" y="1862569"/>
                  </a:lnTo>
                  <a:lnTo>
                    <a:pt x="7942161" y="1861286"/>
                  </a:lnTo>
                  <a:lnTo>
                    <a:pt x="7951216" y="1859813"/>
                  </a:lnTo>
                  <a:lnTo>
                    <a:pt x="7985900" y="1877885"/>
                  </a:lnTo>
                  <a:lnTo>
                    <a:pt x="8026908" y="1904504"/>
                  </a:lnTo>
                  <a:lnTo>
                    <a:pt x="8066570" y="1938070"/>
                  </a:lnTo>
                  <a:lnTo>
                    <a:pt x="8097202" y="1976996"/>
                  </a:lnTo>
                  <a:lnTo>
                    <a:pt x="8111134" y="2019681"/>
                  </a:lnTo>
                  <a:lnTo>
                    <a:pt x="8107197" y="2113191"/>
                  </a:lnTo>
                  <a:lnTo>
                    <a:pt x="8107108" y="2120227"/>
                  </a:lnTo>
                  <a:lnTo>
                    <a:pt x="8105102" y="2125256"/>
                  </a:lnTo>
                  <a:lnTo>
                    <a:pt x="8092021" y="2138324"/>
                  </a:lnTo>
                  <a:lnTo>
                    <a:pt x="8089303" y="2143963"/>
                  </a:lnTo>
                  <a:lnTo>
                    <a:pt x="8089887" y="2149513"/>
                  </a:lnTo>
                  <a:lnTo>
                    <a:pt x="8093291" y="2153742"/>
                  </a:lnTo>
                  <a:lnTo>
                    <a:pt x="8099057" y="2155418"/>
                  </a:lnTo>
                  <a:lnTo>
                    <a:pt x="8217738" y="2155418"/>
                  </a:lnTo>
                  <a:lnTo>
                    <a:pt x="8221764" y="2147379"/>
                  </a:lnTo>
                  <a:lnTo>
                    <a:pt x="8218741" y="2140343"/>
                  </a:lnTo>
                  <a:lnTo>
                    <a:pt x="8213712" y="2130285"/>
                  </a:lnTo>
                  <a:lnTo>
                    <a:pt x="8210702" y="2127262"/>
                  </a:lnTo>
                  <a:lnTo>
                    <a:pt x="8204670" y="2119223"/>
                  </a:lnTo>
                  <a:lnTo>
                    <a:pt x="8204670" y="2113191"/>
                  </a:lnTo>
                  <a:lnTo>
                    <a:pt x="8200644" y="1991525"/>
                  </a:lnTo>
                  <a:lnTo>
                    <a:pt x="8200644" y="1990521"/>
                  </a:lnTo>
                  <a:lnTo>
                    <a:pt x="8201647" y="1989518"/>
                  </a:lnTo>
                  <a:lnTo>
                    <a:pt x="8214639" y="1964423"/>
                  </a:lnTo>
                  <a:lnTo>
                    <a:pt x="8239239" y="1942630"/>
                  </a:lnTo>
                  <a:lnTo>
                    <a:pt x="8271942" y="1922919"/>
                  </a:lnTo>
                  <a:lnTo>
                    <a:pt x="8295348" y="1911083"/>
                  </a:lnTo>
                  <a:lnTo>
                    <a:pt x="8305292" y="1906066"/>
                  </a:lnTo>
                  <a:lnTo>
                    <a:pt x="8348650" y="1883981"/>
                  </a:lnTo>
                  <a:lnTo>
                    <a:pt x="8386712" y="1860435"/>
                  </a:lnTo>
                  <a:lnTo>
                    <a:pt x="8418741" y="1831797"/>
                  </a:lnTo>
                  <a:lnTo>
                    <a:pt x="8440014" y="1796465"/>
                  </a:lnTo>
                  <a:lnTo>
                    <a:pt x="8449259" y="1799259"/>
                  </a:lnTo>
                  <a:lnTo>
                    <a:pt x="8458873" y="1801495"/>
                  </a:lnTo>
                  <a:lnTo>
                    <a:pt x="8468868" y="1802968"/>
                  </a:lnTo>
                  <a:lnTo>
                    <a:pt x="8479244" y="1803501"/>
                  </a:lnTo>
                  <a:lnTo>
                    <a:pt x="8513877" y="1796465"/>
                  </a:lnTo>
                  <a:lnTo>
                    <a:pt x="8526094" y="1793976"/>
                  </a:lnTo>
                  <a:lnTo>
                    <a:pt x="8547735" y="1779371"/>
                  </a:lnTo>
                  <a:lnTo>
                    <a:pt x="8564474" y="1768055"/>
                  </a:lnTo>
                  <a:lnTo>
                    <a:pt x="8571776" y="1757248"/>
                  </a:lnTo>
                  <a:lnTo>
                    <a:pt x="8590407" y="1729689"/>
                  </a:lnTo>
                  <a:lnTo>
                    <a:pt x="8599932" y="16828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A2F036D6-19F9-8CC8-F136-7FA1B7B0C3D4}"/>
                </a:ext>
              </a:extLst>
            </p:cNvPr>
            <p:cNvSpPr/>
            <p:nvPr/>
          </p:nvSpPr>
          <p:spPr>
            <a:xfrm>
              <a:off x="184404" y="1147572"/>
              <a:ext cx="6360160" cy="5710555"/>
            </a:xfrm>
            <a:custGeom>
              <a:avLst/>
              <a:gdLst/>
              <a:ahLst/>
              <a:cxnLst/>
              <a:rect l="l" t="t" r="r" b="b"/>
              <a:pathLst>
                <a:path w="6360159" h="5710555">
                  <a:moveTo>
                    <a:pt x="6359652" y="0"/>
                  </a:moveTo>
                  <a:lnTo>
                    <a:pt x="0" y="0"/>
                  </a:lnTo>
                  <a:lnTo>
                    <a:pt x="0" y="5710427"/>
                  </a:lnTo>
                  <a:lnTo>
                    <a:pt x="6359652" y="0"/>
                  </a:lnTo>
                  <a:close/>
                </a:path>
              </a:pathLst>
            </a:custGeom>
            <a:solidFill>
              <a:srgbClr val="B7DFFF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7310580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pic>
        <p:nvPicPr>
          <p:cNvPr id="4" name="Picture 3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311341B0-148B-678A-594C-8AA53438E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42"/>
          <a:stretch/>
        </p:blipFill>
        <p:spPr>
          <a:xfrm>
            <a:off x="6537071" y="1054129"/>
            <a:ext cx="5654040" cy="541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6C83F-7689-8F0D-CD26-D98304D1AFA7}"/>
              </a:ext>
            </a:extLst>
          </p:cNvPr>
          <p:cNvSpPr txBox="1"/>
          <p:nvPr/>
        </p:nvSpPr>
        <p:spPr>
          <a:xfrm>
            <a:off x="176050" y="2470659"/>
            <a:ext cx="61443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This is the gif from a few slides ago but after full QC:</a:t>
            </a:r>
          </a:p>
          <a:p>
            <a:endParaRPr lang="en-GB" dirty="0"/>
          </a:p>
          <a:p>
            <a:pPr marL="628650" lvl="1" indent="-171450">
              <a:buFontTx/>
              <a:buChar char="-"/>
            </a:pPr>
            <a:r>
              <a:rPr lang="en-GB" dirty="0"/>
              <a:t>The spectra rises up to noon and then decreases (small variations are now because of natural illumination changes)</a:t>
            </a:r>
          </a:p>
          <a:p>
            <a:pPr marL="628650" lvl="1" indent="-171450">
              <a:buFontTx/>
              <a:buChar char="-"/>
            </a:pPr>
            <a:endParaRPr lang="en-GB" dirty="0"/>
          </a:p>
          <a:p>
            <a:pPr marL="628650" lvl="1" indent="-171450">
              <a:buFontTx/>
              <a:buChar char="-"/>
            </a:pPr>
            <a:r>
              <a:rPr lang="en-GB" dirty="0"/>
              <a:t>Uncertainties are all reasonable</a:t>
            </a:r>
          </a:p>
          <a:p>
            <a:pPr marL="457200" lvl="1"/>
            <a:endParaRPr lang="en-GB" dirty="0"/>
          </a:p>
          <a:p>
            <a:pPr marL="628650" lvl="1" indent="-171450">
              <a:buFontTx/>
              <a:buChar char="-"/>
            </a:pPr>
            <a:r>
              <a:rPr lang="en-GB" dirty="0"/>
              <a:t>This data was sent to participants</a:t>
            </a:r>
          </a:p>
        </p:txBody>
      </p:sp>
    </p:spTree>
    <p:extLst>
      <p:ext uri="{BB962C8B-B14F-4D97-AF65-F5344CB8AC3E}">
        <p14:creationId xmlns:p14="http://schemas.microsoft.com/office/powerpoint/2010/main" val="188602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049924-4041-A900-1764-FD5750A877A8}"/>
              </a:ext>
            </a:extLst>
          </p:cNvPr>
          <p:cNvSpPr/>
          <p:nvPr/>
        </p:nvSpPr>
        <p:spPr>
          <a:xfrm>
            <a:off x="8367698" y="1813367"/>
            <a:ext cx="2549095" cy="100084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092C5-3E3E-650D-A69E-7710B295E3BD}"/>
              </a:ext>
            </a:extLst>
          </p:cNvPr>
          <p:cNvSpPr txBox="1"/>
          <p:nvPr/>
        </p:nvSpPr>
        <p:spPr>
          <a:xfrm>
            <a:off x="4457916" y="1776248"/>
            <a:ext cx="273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SRIX4Veg Field Campaign</a:t>
            </a:r>
          </a:p>
          <a:p>
            <a:pPr algn="ctr"/>
            <a:r>
              <a:rPr lang="en-IT" sz="1600" b="1" dirty="0">
                <a:solidFill>
                  <a:srgbClr val="0070C0"/>
                </a:solidFill>
              </a:rPr>
              <a:t> with ALL teams</a:t>
            </a:r>
          </a:p>
          <a:p>
            <a:pPr algn="ctr"/>
            <a:r>
              <a:rPr lang="en-IT" dirty="0"/>
              <a:t>18</a:t>
            </a:r>
            <a:r>
              <a:rPr lang="en-IT" baseline="30000" dirty="0"/>
              <a:t>th</a:t>
            </a:r>
            <a:r>
              <a:rPr lang="en-IT" dirty="0"/>
              <a:t> – 22</a:t>
            </a:r>
            <a:r>
              <a:rPr lang="en-IT" baseline="30000" dirty="0"/>
              <a:t>nd</a:t>
            </a:r>
            <a:r>
              <a:rPr lang="en-IT" dirty="0"/>
              <a:t> July 2022</a:t>
            </a:r>
          </a:p>
          <a:p>
            <a:pPr algn="ctr"/>
            <a:r>
              <a:rPr lang="en-IT" dirty="0"/>
              <a:t>@Las Tiesas (Barrax, Spain)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5BE5-511E-DF78-84FA-F39169F69E6F}"/>
              </a:ext>
            </a:extLst>
          </p:cNvPr>
          <p:cNvSpPr txBox="1"/>
          <p:nvPr/>
        </p:nvSpPr>
        <p:spPr>
          <a:xfrm>
            <a:off x="8367698" y="1947659"/>
            <a:ext cx="2549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2</a:t>
            </a:r>
            <a:r>
              <a:rPr lang="en-IT" sz="1600" b="1" baseline="30000" dirty="0">
                <a:solidFill>
                  <a:srgbClr val="0070C0"/>
                </a:solidFill>
              </a:rPr>
              <a:t>nd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b="1" dirty="0"/>
              <a:t>23</a:t>
            </a:r>
            <a:r>
              <a:rPr lang="en-IT" b="1" baseline="30000" dirty="0"/>
              <a:t>rd </a:t>
            </a:r>
            <a:r>
              <a:rPr lang="en-IT" b="1" dirty="0"/>
              <a:t>– 24</a:t>
            </a:r>
            <a:r>
              <a:rPr lang="en-IT" b="1" baseline="30000" dirty="0"/>
              <a:t>th</a:t>
            </a:r>
            <a:r>
              <a:rPr lang="en-IT" b="1" dirty="0"/>
              <a:t> November 2023</a:t>
            </a:r>
          </a:p>
          <a:p>
            <a:pPr algn="ctr"/>
            <a:r>
              <a:rPr lang="en-IT" dirty="0"/>
              <a:t>@ESA-ESRIN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FE52B-DD2D-364C-476B-F49134685D9D}"/>
              </a:ext>
            </a:extLst>
          </p:cNvPr>
          <p:cNvSpPr/>
          <p:nvPr/>
        </p:nvSpPr>
        <p:spPr>
          <a:xfrm>
            <a:off x="4443107" y="1672683"/>
            <a:ext cx="2736648" cy="12274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770529A-ACB5-4D60-F52D-017A7768EACF}"/>
              </a:ext>
            </a:extLst>
          </p:cNvPr>
          <p:cNvSpPr/>
          <p:nvPr/>
        </p:nvSpPr>
        <p:spPr>
          <a:xfrm>
            <a:off x="3803197" y="202393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A6C815A-4B73-F131-46B4-59171602A4BC}"/>
              </a:ext>
            </a:extLst>
          </p:cNvPr>
          <p:cNvSpPr/>
          <p:nvPr/>
        </p:nvSpPr>
        <p:spPr>
          <a:xfrm>
            <a:off x="7608287" y="203134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3 MAIN STEPS: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511E1-8A7E-267C-8540-ABDD5186AA0F}"/>
              </a:ext>
            </a:extLst>
          </p:cNvPr>
          <p:cNvCxnSpPr/>
          <p:nvPr/>
        </p:nvCxnSpPr>
        <p:spPr>
          <a:xfrm>
            <a:off x="7781131" y="1396402"/>
            <a:ext cx="0" cy="204245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56D497-4DB9-ECB4-ADF0-4D2E17F0697F}"/>
              </a:ext>
            </a:extLst>
          </p:cNvPr>
          <p:cNvSpPr txBox="1"/>
          <p:nvPr/>
        </p:nvSpPr>
        <p:spPr>
          <a:xfrm>
            <a:off x="7078777" y="349638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00B050"/>
                </a:solidFill>
              </a:rPr>
              <a:t>WE ARE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237C1-DEA8-934C-E81A-9C610EB146E6}"/>
              </a:ext>
            </a:extLst>
          </p:cNvPr>
          <p:cNvSpPr txBox="1"/>
          <p:nvPr/>
        </p:nvSpPr>
        <p:spPr>
          <a:xfrm rot="978651">
            <a:off x="9564081" y="1518793"/>
            <a:ext cx="209642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Mark your Calendars !</a:t>
            </a:r>
          </a:p>
        </p:txBody>
      </p:sp>
      <p:pic>
        <p:nvPicPr>
          <p:cNvPr id="1026" name="Picture 2" descr="2,458 Mark Your Calendar Images, Stock Photos &amp; Vectors | Shutterstock">
            <a:extLst>
              <a:ext uri="{FF2B5EF4-FFF2-40B4-BE49-F238E27FC236}">
                <a16:creationId xmlns:a16="http://schemas.microsoft.com/office/drawing/2014/main" id="{D1EF5425-F225-2A06-E2C5-6D5718D1B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/>
        </p:blipFill>
        <p:spPr bwMode="auto">
          <a:xfrm>
            <a:off x="10612295" y="2845892"/>
            <a:ext cx="1479996" cy="14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3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049924-4041-A900-1764-FD5750A877A8}"/>
              </a:ext>
            </a:extLst>
          </p:cNvPr>
          <p:cNvSpPr/>
          <p:nvPr/>
        </p:nvSpPr>
        <p:spPr>
          <a:xfrm>
            <a:off x="8367698" y="1813367"/>
            <a:ext cx="2549095" cy="100084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092C5-3E3E-650D-A69E-7710B295E3BD}"/>
              </a:ext>
            </a:extLst>
          </p:cNvPr>
          <p:cNvSpPr txBox="1"/>
          <p:nvPr/>
        </p:nvSpPr>
        <p:spPr>
          <a:xfrm>
            <a:off x="4457916" y="1776248"/>
            <a:ext cx="273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SRIX4Veg Field Campaign</a:t>
            </a:r>
          </a:p>
          <a:p>
            <a:pPr algn="ctr"/>
            <a:r>
              <a:rPr lang="en-IT" sz="1600" b="1" dirty="0">
                <a:solidFill>
                  <a:srgbClr val="0070C0"/>
                </a:solidFill>
              </a:rPr>
              <a:t> with ALL teams</a:t>
            </a:r>
          </a:p>
          <a:p>
            <a:pPr algn="ctr"/>
            <a:r>
              <a:rPr lang="en-IT" dirty="0"/>
              <a:t>18</a:t>
            </a:r>
            <a:r>
              <a:rPr lang="en-IT" baseline="30000" dirty="0"/>
              <a:t>th</a:t>
            </a:r>
            <a:r>
              <a:rPr lang="en-IT" dirty="0"/>
              <a:t> – 22</a:t>
            </a:r>
            <a:r>
              <a:rPr lang="en-IT" baseline="30000" dirty="0"/>
              <a:t>nd</a:t>
            </a:r>
            <a:r>
              <a:rPr lang="en-IT" dirty="0"/>
              <a:t> July 2022</a:t>
            </a:r>
          </a:p>
          <a:p>
            <a:pPr algn="ctr"/>
            <a:r>
              <a:rPr lang="en-IT" dirty="0"/>
              <a:t>@Las Tiesas (Barrax, Spain)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5BE5-511E-DF78-84FA-F39169F69E6F}"/>
              </a:ext>
            </a:extLst>
          </p:cNvPr>
          <p:cNvSpPr txBox="1"/>
          <p:nvPr/>
        </p:nvSpPr>
        <p:spPr>
          <a:xfrm>
            <a:off x="8367698" y="1947659"/>
            <a:ext cx="2549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2</a:t>
            </a:r>
            <a:r>
              <a:rPr lang="en-IT" sz="1600" b="1" baseline="30000" dirty="0">
                <a:solidFill>
                  <a:srgbClr val="0070C0"/>
                </a:solidFill>
              </a:rPr>
              <a:t>nd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b="1" dirty="0"/>
              <a:t>23</a:t>
            </a:r>
            <a:r>
              <a:rPr lang="en-IT" b="1" baseline="30000" dirty="0"/>
              <a:t>rd </a:t>
            </a:r>
            <a:r>
              <a:rPr lang="en-IT" b="1" dirty="0"/>
              <a:t>– 24</a:t>
            </a:r>
            <a:r>
              <a:rPr lang="en-IT" b="1" baseline="30000" dirty="0"/>
              <a:t>th</a:t>
            </a:r>
            <a:r>
              <a:rPr lang="en-IT" b="1" dirty="0"/>
              <a:t> November 2023</a:t>
            </a:r>
          </a:p>
          <a:p>
            <a:pPr algn="ctr"/>
            <a:r>
              <a:rPr lang="en-IT" dirty="0"/>
              <a:t>@ESA-ESRIN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FE52B-DD2D-364C-476B-F49134685D9D}"/>
              </a:ext>
            </a:extLst>
          </p:cNvPr>
          <p:cNvSpPr/>
          <p:nvPr/>
        </p:nvSpPr>
        <p:spPr>
          <a:xfrm>
            <a:off x="4443107" y="1672683"/>
            <a:ext cx="2736648" cy="12274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770529A-ACB5-4D60-F52D-017A7768EACF}"/>
              </a:ext>
            </a:extLst>
          </p:cNvPr>
          <p:cNvSpPr/>
          <p:nvPr/>
        </p:nvSpPr>
        <p:spPr>
          <a:xfrm>
            <a:off x="3803197" y="202393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A6C815A-4B73-F131-46B4-59171602A4BC}"/>
              </a:ext>
            </a:extLst>
          </p:cNvPr>
          <p:cNvSpPr/>
          <p:nvPr/>
        </p:nvSpPr>
        <p:spPr>
          <a:xfrm>
            <a:off x="7608287" y="203134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3</a:t>
            </a:r>
            <a:r>
              <a:rPr lang="en-IT" sz="1800" b="1" baseline="30000" dirty="0"/>
              <a:t>RD</a:t>
            </a:r>
            <a:r>
              <a:rPr lang="en-IT" sz="1800" b="1" dirty="0"/>
              <a:t> STEP: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511E1-8A7E-267C-8540-ABDD5186AA0F}"/>
              </a:ext>
            </a:extLst>
          </p:cNvPr>
          <p:cNvCxnSpPr/>
          <p:nvPr/>
        </p:nvCxnSpPr>
        <p:spPr>
          <a:xfrm>
            <a:off x="7781131" y="1396402"/>
            <a:ext cx="0" cy="204245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56D497-4DB9-ECB4-ADF0-4D2E17F0697F}"/>
              </a:ext>
            </a:extLst>
          </p:cNvPr>
          <p:cNvSpPr txBox="1"/>
          <p:nvPr/>
        </p:nvSpPr>
        <p:spPr>
          <a:xfrm>
            <a:off x="7078777" y="349638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00B050"/>
                </a:solidFill>
              </a:rPr>
              <a:t>WE ARE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237C1-DEA8-934C-E81A-9C610EB146E6}"/>
              </a:ext>
            </a:extLst>
          </p:cNvPr>
          <p:cNvSpPr txBox="1"/>
          <p:nvPr/>
        </p:nvSpPr>
        <p:spPr>
          <a:xfrm rot="978651">
            <a:off x="9564081" y="1518793"/>
            <a:ext cx="209642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Mark your Calendars !</a:t>
            </a:r>
          </a:p>
        </p:txBody>
      </p:sp>
      <p:pic>
        <p:nvPicPr>
          <p:cNvPr id="1026" name="Picture 2" descr="2,458 Mark Your Calendar Images, Stock Photos &amp; Vectors | Shutterstock">
            <a:extLst>
              <a:ext uri="{FF2B5EF4-FFF2-40B4-BE49-F238E27FC236}">
                <a16:creationId xmlns:a16="http://schemas.microsoft.com/office/drawing/2014/main" id="{D1EF5425-F225-2A06-E2C5-6D5718D1B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/>
        </p:blipFill>
        <p:spPr bwMode="auto">
          <a:xfrm>
            <a:off x="10612295" y="2845892"/>
            <a:ext cx="1479996" cy="14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7F2C29-34CA-1590-15AF-42F0FA1903CA}"/>
              </a:ext>
            </a:extLst>
          </p:cNvPr>
          <p:cNvSpPr/>
          <p:nvPr/>
        </p:nvSpPr>
        <p:spPr>
          <a:xfrm>
            <a:off x="784250" y="1626456"/>
            <a:ext cx="7433155" cy="250878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B3675-E44B-763D-A225-FABF544CED08}"/>
              </a:ext>
            </a:extLst>
          </p:cNvPr>
          <p:cNvSpPr/>
          <p:nvPr/>
        </p:nvSpPr>
        <p:spPr>
          <a:xfrm>
            <a:off x="8232741" y="3218971"/>
            <a:ext cx="877229" cy="68940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93A6CB-19B2-7C8E-4B39-4D04391549D9}"/>
              </a:ext>
            </a:extLst>
          </p:cNvPr>
          <p:cNvSpPr/>
          <p:nvPr/>
        </p:nvSpPr>
        <p:spPr>
          <a:xfrm>
            <a:off x="7362475" y="1151360"/>
            <a:ext cx="877229" cy="4239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7AB1D-E290-0750-1E9A-057008AA4D8A}"/>
              </a:ext>
            </a:extLst>
          </p:cNvPr>
          <p:cNvSpPr txBox="1"/>
          <p:nvPr/>
        </p:nvSpPr>
        <p:spPr>
          <a:xfrm>
            <a:off x="176050" y="4133231"/>
            <a:ext cx="9248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u="sng" dirty="0"/>
              <a:t>GOALS of the 2</a:t>
            </a:r>
            <a:r>
              <a:rPr lang="en-IT" b="1" u="sng" baseline="30000" dirty="0"/>
              <a:t>nd</a:t>
            </a:r>
            <a:r>
              <a:rPr lang="en-IT" b="1" u="sng" dirty="0"/>
              <a:t> SRIX4Veg W</a:t>
            </a:r>
            <a:r>
              <a:rPr lang="en-GB" b="1" u="sng" dirty="0"/>
              <a:t>o</a:t>
            </a:r>
            <a:r>
              <a:rPr lang="en-IT" b="1" u="sng" dirty="0"/>
              <a:t>rkshop:</a:t>
            </a:r>
          </a:p>
          <a:p>
            <a:endParaRPr lang="en-IT" dirty="0"/>
          </a:p>
          <a:p>
            <a:pPr marL="285750" indent="-285750">
              <a:buFontTx/>
              <a:buChar char="-"/>
            </a:pPr>
            <a:r>
              <a:rPr lang="en-IT" dirty="0"/>
              <a:t>Discuss together about the outcomes of the SRIX4Veg field campaign;</a:t>
            </a:r>
          </a:p>
          <a:p>
            <a:endParaRPr lang="en-IT" dirty="0"/>
          </a:p>
          <a:p>
            <a:pPr marL="285750" indent="-285750">
              <a:buFontTx/>
              <a:buChar char="-"/>
            </a:pPr>
            <a:r>
              <a:rPr lang="en-IT" dirty="0"/>
              <a:t>Receiving feedback on the draft Protocols and Procedures for SR validation using UAVs.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2300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EFF2437-805B-B2C3-8BDA-85AB1F106922}"/>
              </a:ext>
            </a:extLst>
          </p:cNvPr>
          <p:cNvSpPr/>
          <p:nvPr/>
        </p:nvSpPr>
        <p:spPr>
          <a:xfrm>
            <a:off x="88153" y="1271239"/>
            <a:ext cx="12010920" cy="284356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222EEE-F4BC-61C0-E1D3-8059AEA16765}"/>
              </a:ext>
            </a:extLst>
          </p:cNvPr>
          <p:cNvSpPr txBox="1"/>
          <p:nvPr/>
        </p:nvSpPr>
        <p:spPr>
          <a:xfrm>
            <a:off x="88153" y="1402950"/>
            <a:ext cx="118895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+mn-lt"/>
              </a:rPr>
              <a:t>Proposed Future Steps</a:t>
            </a:r>
            <a:r>
              <a:rPr lang="en-IT" sz="1800" b="1" u="sng" dirty="0">
                <a:latin typeface="+mn-lt"/>
              </a:rPr>
              <a:t>:</a:t>
            </a:r>
          </a:p>
          <a:p>
            <a:endParaRPr lang="en-IT" b="1" u="sng" dirty="0">
              <a:latin typeface="+mn-lt"/>
            </a:endParaRPr>
          </a:p>
          <a:p>
            <a:endParaRPr lang="en-IT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IT" dirty="0">
                <a:latin typeface="+mn-lt"/>
              </a:rPr>
              <a:t>Updated version of the Protocols and Procedures for SR validation using UAVs to be </a:t>
            </a:r>
            <a:r>
              <a:rPr lang="en-GB" b="1" i="0" u="none" strike="noStrike" dirty="0">
                <a:solidFill>
                  <a:srgbClr val="212121"/>
                </a:solidFill>
                <a:effectLst/>
                <a:latin typeface="+mn-lt"/>
              </a:rPr>
              <a:t>shared with CEOS WGCV LPV and IVOS for review and contribution in </a:t>
            </a:r>
            <a:r>
              <a:rPr lang="en-GB" b="1" i="0" u="sng" strike="noStrike" dirty="0">
                <a:solidFill>
                  <a:srgbClr val="212121"/>
                </a:solidFill>
                <a:effectLst/>
                <a:latin typeface="+mn-lt"/>
              </a:rPr>
              <a:t>Q1 2024</a:t>
            </a:r>
            <a:r>
              <a:rPr lang="en-GB" i="0" strike="noStrike" dirty="0">
                <a:solidFill>
                  <a:srgbClr val="212121"/>
                </a:solidFill>
                <a:effectLst/>
                <a:latin typeface="+mn-lt"/>
              </a:rPr>
              <a:t>.</a:t>
            </a:r>
          </a:p>
          <a:p>
            <a:endParaRPr lang="en-GB" b="1" i="0" u="none" strike="noStrike" dirty="0">
              <a:solidFill>
                <a:srgbClr val="212121"/>
              </a:solidFill>
              <a:effectLst/>
              <a:latin typeface="+mn-lt"/>
            </a:endParaRPr>
          </a:p>
          <a:p>
            <a:endParaRPr lang="en-GB" b="1" i="0" u="none" strike="noStrike" dirty="0">
              <a:solidFill>
                <a:srgbClr val="212121"/>
              </a:solidFill>
              <a:effectLst/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GB" b="1" i="0" u="none" strike="noStrike" dirty="0">
                <a:solidFill>
                  <a:srgbClr val="212121"/>
                </a:solidFill>
                <a:effectLst/>
                <a:latin typeface="+mn-lt"/>
              </a:rPr>
              <a:t>CEOS WGCV LPV and IVOS review process</a:t>
            </a:r>
            <a:r>
              <a:rPr lang="en-GB" b="1" dirty="0">
                <a:solidFill>
                  <a:srgbClr val="212121"/>
                </a:solidFill>
                <a:latin typeface="+mn-lt"/>
              </a:rPr>
              <a:t> </a:t>
            </a:r>
            <a:r>
              <a:rPr lang="en-GB" dirty="0">
                <a:solidFill>
                  <a:srgbClr val="212121"/>
                </a:solidFill>
                <a:latin typeface="+mn-lt"/>
              </a:rPr>
              <a:t>(2-3 months?).</a:t>
            </a:r>
          </a:p>
          <a:p>
            <a:endParaRPr lang="en-GB" dirty="0">
              <a:solidFill>
                <a:srgbClr val="212121"/>
              </a:solidFill>
              <a:latin typeface="+mn-lt"/>
            </a:endParaRPr>
          </a:p>
          <a:p>
            <a:endParaRPr lang="en-GB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Inclusion of feedback and updated version of Protocols &amp; Procedures </a:t>
            </a:r>
            <a:r>
              <a:rPr lang="en-US" dirty="0">
                <a:solidFill>
                  <a:srgbClr val="212121"/>
                </a:solidFill>
                <a:latin typeface="+mn-lt"/>
              </a:rPr>
              <a:t>to be</a:t>
            </a:r>
            <a:r>
              <a:rPr lang="en-US" i="0" u="none" strike="noStrike" dirty="0">
                <a:solidFill>
                  <a:srgbClr val="212121"/>
                </a:solidFill>
                <a:effectLst/>
                <a:latin typeface="+mn-lt"/>
              </a:rPr>
              <a:t> </a:t>
            </a:r>
            <a:r>
              <a:rPr lang="en-US" b="1" i="0" u="none" strike="noStrike" dirty="0">
                <a:solidFill>
                  <a:srgbClr val="212121"/>
                </a:solidFill>
                <a:effectLst/>
                <a:latin typeface="+mn-lt"/>
              </a:rPr>
              <a:t>submitted to CEOS WGCV for potential endorsement in </a:t>
            </a:r>
            <a:r>
              <a:rPr lang="en-US" b="1" i="0" u="sng" strike="noStrike" dirty="0">
                <a:solidFill>
                  <a:srgbClr val="212121"/>
                </a:solidFill>
                <a:effectLst/>
                <a:latin typeface="+mn-lt"/>
              </a:rPr>
              <a:t>Q3 2024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.</a:t>
            </a:r>
            <a:endParaRPr lang="en-IT" dirty="0"/>
          </a:p>
          <a:p>
            <a:pPr marL="285750" indent="-285750">
              <a:buFontTx/>
              <a:buChar char="-"/>
            </a:pPr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US" sz="1600" b="1" u="sng" dirty="0">
                <a:latin typeface="+mn-lt"/>
              </a:rPr>
              <a:t>In Parallel:</a:t>
            </a:r>
          </a:p>
          <a:p>
            <a:endParaRPr lang="en-US" b="1" u="sng" dirty="0">
              <a:latin typeface="+mn-lt"/>
            </a:endParaRPr>
          </a:p>
          <a:p>
            <a:pPr algn="l"/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- Cooperation with SRIX4Veg-II in Australia by sharing the latest version of the Protocols &amp; Procedures document available at that time, so to be used by SRIX4Veg-II participants. Detailed plan to be discussed.</a:t>
            </a:r>
          </a:p>
          <a:p>
            <a:pPr algn="l"/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 </a:t>
            </a:r>
          </a:p>
          <a:p>
            <a:pPr algn="l"/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- Cooperation with SRIX4Veg-II in order to prepare updated Protocols &amp; Procedures, based on the outcomes of both SRIX4Veg-I and -II.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26395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0B7841-4D29-5745-BDEF-8916F5585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Australia has an active community deploying UAS for Earth Observation including the development of complementary methods, protocols &amp; apps, e.g. TERN Drone Protocols for Data Collection, RGB and Multispectral Imagery Processing, Lidar Processing;</a:t>
            </a:r>
          </a:p>
          <a:p>
            <a:r>
              <a:rPr lang="en-AU" dirty="0"/>
              <a:t>There is a recognised need to develop a community approach/guideline for the collection of data from UAS for the validation of satellite-derived surface reflectance products across vegetated areas;</a:t>
            </a:r>
          </a:p>
          <a:p>
            <a:r>
              <a:rPr lang="en-AU" dirty="0"/>
              <a:t>Good synergies to extend effort and be involved in co-development with international partners;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6EC922-61D4-AE20-B40F-7B367FBC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SRIX4Veg-II</a:t>
            </a:r>
          </a:p>
        </p:txBody>
      </p:sp>
    </p:spTree>
    <p:extLst>
      <p:ext uri="{BB962C8B-B14F-4D97-AF65-F5344CB8AC3E}">
        <p14:creationId xmlns:p14="http://schemas.microsoft.com/office/powerpoint/2010/main" val="1824070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176050" y="1329932"/>
            <a:ext cx="11495400" cy="500555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 dirty="0"/>
              <a:t>Underlying aims: </a:t>
            </a:r>
          </a:p>
          <a:p>
            <a:pPr indent="-457200"/>
            <a:r>
              <a:rPr lang="en-AU" dirty="0"/>
              <a:t>To harness the Australian community;</a:t>
            </a:r>
          </a:p>
          <a:p>
            <a:pPr indent="-457200"/>
            <a:r>
              <a:rPr lang="en-AU" dirty="0"/>
              <a:t>Development of a EO community project (as an EOA </a:t>
            </a:r>
            <a:r>
              <a:rPr lang="en-AU" dirty="0" err="1"/>
              <a:t>calval</a:t>
            </a:r>
            <a:r>
              <a:rPr lang="en-AU" dirty="0"/>
              <a:t> WG initiative);</a:t>
            </a:r>
          </a:p>
          <a:p>
            <a:pPr indent="-457200"/>
            <a:r>
              <a:rPr lang="en-AU" dirty="0"/>
              <a:t>To showcase Australian EO capabilities &amp; infrastructure (sites, facilities, labs)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SRIX4Veg-II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SRIX4Veg-II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E32C9-38AF-DB5C-79EC-FBF00DECB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618" y="955001"/>
            <a:ext cx="7662515" cy="4662871"/>
          </a:xfrm>
        </p:spPr>
        <p:txBody>
          <a:bodyPr/>
          <a:lstStyle/>
          <a:p>
            <a:pPr marL="50800" indent="0">
              <a:buNone/>
            </a:pPr>
            <a:r>
              <a:rPr lang="en-AU" sz="2000" b="1" dirty="0"/>
              <a:t>Site</a:t>
            </a:r>
          </a:p>
          <a:p>
            <a:r>
              <a:rPr lang="en-AU" sz="1800" dirty="0"/>
              <a:t>TERN/LPV supersite </a:t>
            </a:r>
            <a:r>
              <a:rPr lang="en-AU" sz="1800" dirty="0" err="1"/>
              <a:t>Calperum</a:t>
            </a:r>
            <a:r>
              <a:rPr lang="en-AU" sz="1800" dirty="0"/>
              <a:t> (</a:t>
            </a:r>
            <a:r>
              <a:rPr lang="en-AU" sz="1800" dirty="0">
                <a:hlinkClick r:id="rId3"/>
              </a:rPr>
              <a:t>https://www.tern.org.au/tern-observatory/tern-ecosystem-processes/calperum-mallee-supersite/</a:t>
            </a:r>
            <a:r>
              <a:rPr lang="en-AU" sz="1800" dirty="0"/>
              <a:t>, </a:t>
            </a:r>
            <a:r>
              <a:rPr lang="en-AU" sz="1800" dirty="0">
                <a:hlinkClick r:id="rId4"/>
              </a:rPr>
              <a:t>https://www.tern.org.au/site-of-the-month-calperum-mallee-supersite/</a:t>
            </a:r>
            <a:r>
              <a:rPr lang="en-AU" sz="1800" dirty="0"/>
              <a:t>) across 9000 km</a:t>
            </a:r>
            <a:r>
              <a:rPr lang="en-AU" sz="1800" baseline="30000" dirty="0"/>
              <a:t>2 </a:t>
            </a:r>
            <a:r>
              <a:rPr lang="en-AU" sz="1800" dirty="0"/>
              <a:t>~270 km E of Adelaide, close to Renmark;</a:t>
            </a:r>
          </a:p>
          <a:p>
            <a:r>
              <a:rPr lang="en-AU" sz="1800" dirty="0"/>
              <a:t>13 years measuring fundamental carbon, water, energy and nutrient pools and fluxes;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/>
              <a:t>One eddy-covariance flux tower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/>
              <a:t>Soil water content, temperature and electrical conductivity probes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 err="1"/>
              <a:t>Phenocams</a:t>
            </a:r>
            <a:endParaRPr lang="en-AU" sz="1600" dirty="0"/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/>
              <a:t>Groundwater bores with nested piezometers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/>
              <a:t>18 x 1 ha Surveillance monitoring plots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dirty="0"/>
              <a:t>Airborne LiDAR and hyperspectral imagery calibrated using SLATS star transects, leaf sampling, tree structure and LAI measurements</a:t>
            </a:r>
          </a:p>
          <a:p>
            <a:r>
              <a:rPr lang="en-AU" sz="1800" dirty="0"/>
              <a:t>Mallee semi-arid ecosystem, fringing the River Murray floodplains on </a:t>
            </a:r>
            <a:r>
              <a:rPr lang="en-AU" sz="1800" dirty="0" err="1"/>
              <a:t>Calperum</a:t>
            </a:r>
            <a:r>
              <a:rPr lang="en-AU" sz="1800" dirty="0"/>
              <a:t> Station, South Australia; </a:t>
            </a:r>
          </a:p>
          <a:p>
            <a:r>
              <a:rPr lang="en-AU" sz="1800" dirty="0"/>
              <a:t>Comprises undulating mallee woodlands and riverine vegetation alongside the river;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14019-009A-2B14-DD2D-6FC23B7A948A}"/>
              </a:ext>
            </a:extLst>
          </p:cNvPr>
          <p:cNvSpPr txBox="1"/>
          <p:nvPr/>
        </p:nvSpPr>
        <p:spPr>
          <a:xfrm>
            <a:off x="7986748" y="-16016"/>
            <a:ext cx="16866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33" dirty="0"/>
              <a:t>Image credit: 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3D271-60D9-1811-68B6-7DBED3D8F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093" y="0"/>
            <a:ext cx="4167907" cy="374053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B9AC619A-AD92-18B2-F3D6-7DC05CDF1ABE}"/>
              </a:ext>
            </a:extLst>
          </p:cNvPr>
          <p:cNvSpPr/>
          <p:nvPr/>
        </p:nvSpPr>
        <p:spPr>
          <a:xfrm>
            <a:off x="10618989" y="2595079"/>
            <a:ext cx="163083" cy="11034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1130D06-F6C6-2F80-92B6-EECACB9C725D}"/>
              </a:ext>
            </a:extLst>
          </p:cNvPr>
          <p:cNvSpPr/>
          <p:nvPr/>
        </p:nvSpPr>
        <p:spPr>
          <a:xfrm>
            <a:off x="8410744" y="2431997"/>
            <a:ext cx="96011" cy="110343"/>
          </a:xfrm>
          <a:prstGeom prst="diamo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48AE5-6947-E7B5-326E-0563A2DD4427}"/>
              </a:ext>
            </a:extLst>
          </p:cNvPr>
          <p:cNvSpPr txBox="1"/>
          <p:nvPr/>
        </p:nvSpPr>
        <p:spPr>
          <a:xfrm>
            <a:off x="8519734" y="2307820"/>
            <a:ext cx="776175" cy="2565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67" dirty="0">
                <a:solidFill>
                  <a:srgbClr val="FFFF00"/>
                </a:solidFill>
              </a:rPr>
              <a:t>Pinnacles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F2CEB-9996-8128-4F0F-C78B817952F0}"/>
              </a:ext>
            </a:extLst>
          </p:cNvPr>
          <p:cNvSpPr txBox="1"/>
          <p:nvPr/>
        </p:nvSpPr>
        <p:spPr>
          <a:xfrm>
            <a:off x="10770018" y="2487168"/>
            <a:ext cx="774571" cy="2565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67" dirty="0" err="1">
                <a:solidFill>
                  <a:srgbClr val="FF0000"/>
                </a:solidFill>
              </a:rPr>
              <a:t>Calperum</a:t>
            </a:r>
            <a:endParaRPr lang="en-AU" sz="1067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9F9525-88F9-2E22-8037-6C3EFC1D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3" y="3301337"/>
            <a:ext cx="4189792" cy="32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5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0" y="1054239"/>
            <a:ext cx="7461504" cy="500555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 indent="0">
              <a:buNone/>
            </a:pPr>
            <a:r>
              <a:rPr lang="en-AU" sz="2400" b="1" dirty="0"/>
              <a:t>Plan</a:t>
            </a:r>
          </a:p>
          <a:p>
            <a:pPr marL="50800" indent="0">
              <a:buNone/>
            </a:pPr>
            <a:r>
              <a:rPr lang="en-AU" sz="2000" dirty="0"/>
              <a:t>Timing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postponed to weeks of 4</a:t>
            </a:r>
            <a:r>
              <a:rPr lang="en-AU" sz="1800" baseline="30000" dirty="0"/>
              <a:t>th</a:t>
            </a:r>
            <a:r>
              <a:rPr lang="en-AU" sz="1800" dirty="0"/>
              <a:t> or 11</a:t>
            </a:r>
            <a:r>
              <a:rPr lang="en-AU" sz="1800" baseline="30000" dirty="0"/>
              <a:t>th</a:t>
            </a:r>
            <a:r>
              <a:rPr lang="en-AU" sz="1800" dirty="0"/>
              <a:t> March 2024;</a:t>
            </a:r>
            <a:endParaRPr lang="en-AU" sz="2000" dirty="0"/>
          </a:p>
          <a:p>
            <a:pPr marL="0" lvl="1" indent="0">
              <a:buNone/>
            </a:pPr>
            <a:r>
              <a:rPr lang="en-AU" sz="2000" dirty="0"/>
              <a:t>Methodology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Based on SRIX4Veg-I, updated to reflect outcomes &amp; adjusted for </a:t>
            </a:r>
            <a:r>
              <a:rPr lang="en-AU" sz="1800" dirty="0" err="1"/>
              <a:t>Calperum</a:t>
            </a:r>
            <a:r>
              <a:rPr lang="en-AU" sz="1800" dirty="0"/>
              <a:t>;</a:t>
            </a:r>
          </a:p>
          <a:p>
            <a:pPr marL="50800" indent="0">
              <a:buNone/>
            </a:pPr>
            <a:r>
              <a:rPr lang="en-AU" sz="2000" dirty="0"/>
              <a:t>Logistics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Insurance, licencing, regulations, shipping, etc.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Field equipment &amp; ancillary equipment, e.g. reference panels, gazebos, tables, etc.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Accommodation, food, etc;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Strong in-kind support from TERN, administration/promotional support from EOA;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Developing proposition for support beyond best efforts;</a:t>
            </a:r>
          </a:p>
          <a:p>
            <a:pPr marL="50800" indent="0">
              <a:buNone/>
            </a:pPr>
            <a:r>
              <a:rPr lang="en-AU" sz="2000" dirty="0"/>
              <a:t>Teams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Currently 7 local teams, 1-2 international team, noting that this is close to the limit, 52 flights for 7 teams for SRIX4Veg-I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SRIX4Veg-II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3AD19-ACE4-0071-0CD3-3C3A72EE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431" y="2053457"/>
            <a:ext cx="5059680" cy="29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0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1E350C-FC69-CBD8-8838-32993066C834}"/>
              </a:ext>
            </a:extLst>
          </p:cNvPr>
          <p:cNvSpPr/>
          <p:nvPr/>
        </p:nvSpPr>
        <p:spPr>
          <a:xfrm>
            <a:off x="324233" y="2209800"/>
            <a:ext cx="11588367" cy="367537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324233" y="1127610"/>
            <a:ext cx="11495400" cy="48626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In the context of the FRM4Veg activity, we developed the SRIX4Veg concept.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</a:rPr>
              <a:t>SRIX4Veg</a:t>
            </a:r>
            <a:r>
              <a:rPr lang="en-US" sz="1600" b="1" dirty="0"/>
              <a:t> = Surface Reflectance Inter-comparison </a:t>
            </a:r>
            <a:r>
              <a:rPr lang="en-US" sz="1600" b="1" dirty="0" err="1"/>
              <a:t>eXercise</a:t>
            </a:r>
            <a:r>
              <a:rPr lang="en-US" sz="1600" b="1" dirty="0"/>
              <a:t> for Vegetation using UAVs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105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 dirty="0"/>
              <a:t>RATIONALE for using UAVs: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53F914-40FF-329A-8551-CB506993F14B}"/>
              </a:ext>
            </a:extLst>
          </p:cNvPr>
          <p:cNvSpPr txBox="1"/>
          <p:nvPr/>
        </p:nvSpPr>
        <p:spPr>
          <a:xfrm>
            <a:off x="324232" y="2579650"/>
            <a:ext cx="6342321" cy="330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Significant interest in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UAV-based hyperspectral instruments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40005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0005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UAVs usage is expected to grow as instruments get lighter, cheaper and easier to use.</a:t>
            </a:r>
          </a:p>
          <a:p>
            <a:pPr marL="40005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0005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UAVs have several advantages when used for validating vegetation </a:t>
            </a:r>
            <a:r>
              <a:rPr lang="en-IT" sz="1600" dirty="0"/>
              <a:t>biophysical variables: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725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Cover a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greater area</a:t>
            </a:r>
          </a:p>
          <a:p>
            <a:pPr marL="85725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Remove site disturbance</a:t>
            </a:r>
          </a:p>
          <a:p>
            <a:pPr marL="85725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Measure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inaccessible sites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(water, trees, etc.)</a:t>
            </a:r>
          </a:p>
          <a:p>
            <a:pPr marL="85725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Complement permanent infrastructure</a:t>
            </a:r>
          </a:p>
          <a:p>
            <a:pPr marL="85725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Measure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complicated sites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(mixed pixels, etc.)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A04A1148-E0D7-0BA8-DC2E-6ACF2058E1F3}"/>
              </a:ext>
            </a:extLst>
          </p:cNvPr>
          <p:cNvSpPr/>
          <p:nvPr/>
        </p:nvSpPr>
        <p:spPr>
          <a:xfrm>
            <a:off x="6698418" y="2336800"/>
            <a:ext cx="45719" cy="343424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C6A15-513C-87E1-5A05-A8CA1A866E67}"/>
              </a:ext>
            </a:extLst>
          </p:cNvPr>
          <p:cNvSpPr txBox="1"/>
          <p:nvPr/>
        </p:nvSpPr>
        <p:spPr>
          <a:xfrm>
            <a:off x="7941879" y="3635927"/>
            <a:ext cx="3798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Protocols yet to be developed and lots of people are developing different things (some more systematically than others)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2CC87-19D9-6116-9852-541CD3D5DBC0}"/>
              </a:ext>
            </a:extLst>
          </p:cNvPr>
          <p:cNvSpPr txBox="1"/>
          <p:nvPr/>
        </p:nvSpPr>
        <p:spPr>
          <a:xfrm>
            <a:off x="7059333" y="386675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BUT</a:t>
            </a:r>
          </a:p>
        </p:txBody>
      </p:sp>
      <p:pic>
        <p:nvPicPr>
          <p:cNvPr id="11" name="Graphic 10" descr="Quadcopter with solid fill">
            <a:extLst>
              <a:ext uri="{FF2B5EF4-FFF2-40B4-BE49-F238E27FC236}">
                <a16:creationId xmlns:a16="http://schemas.microsoft.com/office/drawing/2014/main" id="{374EF71A-06DD-F8A2-CECF-3FB1EA92B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8437" y="2017797"/>
            <a:ext cx="1449856" cy="1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8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0A9B0-FE63-9762-C828-80882AF08B10}"/>
              </a:ext>
            </a:extLst>
          </p:cNvPr>
          <p:cNvSpPr/>
          <p:nvPr/>
        </p:nvSpPr>
        <p:spPr>
          <a:xfrm>
            <a:off x="353850" y="2209800"/>
            <a:ext cx="11457150" cy="1308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324233" y="1127610"/>
            <a:ext cx="11495400" cy="48626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In the context of the FRM4Veg activity, we developed the SRIX4Veg concept.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</a:rPr>
              <a:t>SRIX4Veg</a:t>
            </a:r>
            <a:r>
              <a:rPr lang="en-US" sz="1600" b="1" dirty="0"/>
              <a:t> = Surface Reflectance Inter-comparison </a:t>
            </a:r>
            <a:r>
              <a:rPr lang="en-US" sz="1600" b="1" dirty="0" err="1"/>
              <a:t>eXercise</a:t>
            </a:r>
            <a:r>
              <a:rPr lang="en-US" sz="1600" b="1" dirty="0"/>
              <a:t> for Vegetation using UAVs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105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A80040-E7F7-1963-6238-2DE46DC59D1F}"/>
              </a:ext>
            </a:extLst>
          </p:cNvPr>
          <p:cNvSpPr txBox="1"/>
          <p:nvPr/>
        </p:nvSpPr>
        <p:spPr>
          <a:xfrm>
            <a:off x="502032" y="2295987"/>
            <a:ext cx="11308967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Assessing the variability associated with different teams conducting the same SR validation work with drones and moving towards a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community-agreed Protocol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reduce this variability, following the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FRM principles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7" name="Graphic 16" descr="Quadcopter with solid fill">
            <a:extLst>
              <a:ext uri="{FF2B5EF4-FFF2-40B4-BE49-F238E27FC236}">
                <a16:creationId xmlns:a16="http://schemas.microsoft.com/office/drawing/2014/main" id="{8347C5A0-726F-F04D-F471-3EC29C0BE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3459" y="3517357"/>
            <a:ext cx="1449856" cy="1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5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4" name="Picture 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5F66BAB7-F1B7-C5EB-D67D-7E735D74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99" y="1517922"/>
            <a:ext cx="3258167" cy="185353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A74072-E377-8A80-0EF0-F0DA13FA4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10717462" y="5342073"/>
            <a:ext cx="1255538" cy="102276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ECE73A2-0159-E2FB-94C7-75F90FF82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6718754" y="1557110"/>
            <a:ext cx="3816329" cy="145020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E7088C5-7C11-67D7-C0A9-21F0D1972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61" y="3548586"/>
            <a:ext cx="2145153" cy="148730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1750178-AC5D-1D72-3965-C0617B731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8" y="5463422"/>
            <a:ext cx="2545733" cy="90843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5A379AB-9576-613A-8CFC-753127D19D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 b="17540"/>
          <a:stretch/>
        </p:blipFill>
        <p:spPr>
          <a:xfrm>
            <a:off x="8762453" y="5500122"/>
            <a:ext cx="1946650" cy="78201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C9DA50-C352-053D-27E4-C9FA75879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99" y="5708403"/>
            <a:ext cx="2452974" cy="523301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D9E585B-F84B-117D-92EA-E3F7996270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62" y="5518602"/>
            <a:ext cx="2351661" cy="70027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B6E96A-2AF0-239A-9E7B-D093ED1B60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5" y="3973948"/>
            <a:ext cx="2491923" cy="9967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EC0B83-67F7-3382-20FA-1337D5DD2712}"/>
              </a:ext>
            </a:extLst>
          </p:cNvPr>
          <p:cNvSpPr txBox="1"/>
          <p:nvPr/>
        </p:nvSpPr>
        <p:spPr>
          <a:xfrm>
            <a:off x="2373999" y="1188786"/>
            <a:ext cx="3039072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dirty="0">
                <a:solidFill>
                  <a:srgbClr val="8197A6"/>
                </a:solidFill>
              </a:rPr>
              <a:t>Endorsed by:</a:t>
            </a:r>
            <a:endParaRPr lang="en-GB" sz="2394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92294-1656-2BD2-E6C3-62072566ABB5}"/>
              </a:ext>
            </a:extLst>
          </p:cNvPr>
          <p:cNvSpPr txBox="1"/>
          <p:nvPr/>
        </p:nvSpPr>
        <p:spPr>
          <a:xfrm>
            <a:off x="355915" y="3420965"/>
            <a:ext cx="3039072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dirty="0">
                <a:solidFill>
                  <a:srgbClr val="8197A6"/>
                </a:solidFill>
              </a:rPr>
              <a:t>In collaboration with:</a:t>
            </a:r>
            <a:endParaRPr lang="en-GB" sz="2394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9671A-8AA3-45B2-DED3-99DC157F3AEA}"/>
              </a:ext>
            </a:extLst>
          </p:cNvPr>
          <p:cNvSpPr txBox="1"/>
          <p:nvPr/>
        </p:nvSpPr>
        <p:spPr>
          <a:xfrm>
            <a:off x="356262" y="5181454"/>
            <a:ext cx="3039072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dirty="0">
                <a:solidFill>
                  <a:srgbClr val="8197A6"/>
                </a:solidFill>
              </a:rPr>
              <a:t>In partnership with:</a:t>
            </a:r>
            <a:endParaRPr lang="en-GB" sz="2394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0E9A3-FC4E-1087-34D8-D90760557A99}"/>
              </a:ext>
            </a:extLst>
          </p:cNvPr>
          <p:cNvSpPr txBox="1"/>
          <p:nvPr/>
        </p:nvSpPr>
        <p:spPr>
          <a:xfrm>
            <a:off x="6060185" y="5236838"/>
            <a:ext cx="3039072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dirty="0">
                <a:solidFill>
                  <a:srgbClr val="8197A6"/>
                </a:solidFill>
              </a:rPr>
              <a:t>Project partners:</a:t>
            </a:r>
            <a:endParaRPr lang="en-GB" sz="2394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38CC8-62EB-43C7-0C12-E88C5198DAAD}"/>
              </a:ext>
            </a:extLst>
          </p:cNvPr>
          <p:cNvSpPr txBox="1"/>
          <p:nvPr/>
        </p:nvSpPr>
        <p:spPr>
          <a:xfrm>
            <a:off x="6818269" y="1149597"/>
            <a:ext cx="1998411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dirty="0">
                <a:solidFill>
                  <a:srgbClr val="8197A6"/>
                </a:solidFill>
              </a:rPr>
              <a:t>Funded by:</a:t>
            </a:r>
            <a:endParaRPr lang="en-GB" sz="2394" dirty="0"/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175DCD-9804-EBA8-1440-72210E847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32" y="3788227"/>
            <a:ext cx="2253911" cy="1072620"/>
          </a:xfrm>
          <a:prstGeom prst="rect">
            <a:avLst/>
          </a:prstGeom>
        </p:spPr>
      </p:pic>
      <p:pic>
        <p:nvPicPr>
          <p:cNvPr id="19" name="Picture 2" descr="ASI | Agenzia Spaziale Italiana">
            <a:extLst>
              <a:ext uri="{FF2B5EF4-FFF2-40B4-BE49-F238E27FC236}">
                <a16:creationId xmlns:a16="http://schemas.microsoft.com/office/drawing/2014/main" id="{000F09E7-EF2F-1CAF-947E-FE7F931C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37" y="3741063"/>
            <a:ext cx="2466672" cy="115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11C9AA-0059-FA2D-AAAE-16150313A5B7}"/>
              </a:ext>
            </a:extLst>
          </p:cNvPr>
          <p:cNvCxnSpPr>
            <a:cxnSpLocks/>
          </p:cNvCxnSpPr>
          <p:nvPr/>
        </p:nvCxnSpPr>
        <p:spPr>
          <a:xfrm>
            <a:off x="215411" y="5180576"/>
            <a:ext cx="11620675" cy="0"/>
          </a:xfrm>
          <a:prstGeom prst="line">
            <a:avLst/>
          </a:prstGeom>
          <a:ln w="317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6E1086-8324-8C81-3E8C-E7B7CAF19D18}"/>
              </a:ext>
            </a:extLst>
          </p:cNvPr>
          <p:cNvCxnSpPr>
            <a:cxnSpLocks/>
          </p:cNvCxnSpPr>
          <p:nvPr/>
        </p:nvCxnSpPr>
        <p:spPr>
          <a:xfrm>
            <a:off x="215411" y="3371456"/>
            <a:ext cx="11620675" cy="0"/>
          </a:xfrm>
          <a:prstGeom prst="line">
            <a:avLst/>
          </a:prstGeom>
          <a:ln w="317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DLR logo - DLR Portal">
            <a:extLst>
              <a:ext uri="{FF2B5EF4-FFF2-40B4-BE49-F238E27FC236}">
                <a16:creationId xmlns:a16="http://schemas.microsoft.com/office/drawing/2014/main" id="{7015747A-CED7-E37D-5AFC-A28C3629C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9320" r="15370" b="7089"/>
          <a:stretch/>
        </p:blipFill>
        <p:spPr bwMode="auto">
          <a:xfrm>
            <a:off x="10245350" y="3473170"/>
            <a:ext cx="1946650" cy="161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3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092C5-3E3E-650D-A69E-7710B295E3BD}"/>
              </a:ext>
            </a:extLst>
          </p:cNvPr>
          <p:cNvSpPr txBox="1"/>
          <p:nvPr/>
        </p:nvSpPr>
        <p:spPr>
          <a:xfrm>
            <a:off x="4457916" y="1776248"/>
            <a:ext cx="273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SRIX4Veg Field Campaign</a:t>
            </a:r>
          </a:p>
          <a:p>
            <a:pPr algn="ctr"/>
            <a:r>
              <a:rPr lang="en-IT" sz="1600" b="1" dirty="0">
                <a:solidFill>
                  <a:srgbClr val="0070C0"/>
                </a:solidFill>
              </a:rPr>
              <a:t> with ALL teams</a:t>
            </a:r>
          </a:p>
          <a:p>
            <a:pPr algn="ctr"/>
            <a:r>
              <a:rPr lang="en-IT" dirty="0"/>
              <a:t>18</a:t>
            </a:r>
            <a:r>
              <a:rPr lang="en-IT" baseline="30000" dirty="0"/>
              <a:t>th</a:t>
            </a:r>
            <a:r>
              <a:rPr lang="en-IT" dirty="0"/>
              <a:t> – 22</a:t>
            </a:r>
            <a:r>
              <a:rPr lang="en-IT" baseline="30000" dirty="0"/>
              <a:t>nd</a:t>
            </a:r>
            <a:r>
              <a:rPr lang="en-IT" dirty="0"/>
              <a:t> July 2022</a:t>
            </a:r>
          </a:p>
          <a:p>
            <a:pPr algn="ctr"/>
            <a:r>
              <a:rPr lang="en-IT" dirty="0"/>
              <a:t>@Las Tiesas (Barrax, Spain)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5BE5-511E-DF78-84FA-F39169F69E6F}"/>
              </a:ext>
            </a:extLst>
          </p:cNvPr>
          <p:cNvSpPr txBox="1"/>
          <p:nvPr/>
        </p:nvSpPr>
        <p:spPr>
          <a:xfrm>
            <a:off x="8367698" y="1947659"/>
            <a:ext cx="2549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2</a:t>
            </a:r>
            <a:r>
              <a:rPr lang="en-IT" sz="1600" b="1" baseline="30000" dirty="0">
                <a:solidFill>
                  <a:srgbClr val="0070C0"/>
                </a:solidFill>
              </a:rPr>
              <a:t>nd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23</a:t>
            </a:r>
            <a:r>
              <a:rPr lang="en-IT" baseline="30000" dirty="0"/>
              <a:t>rd </a:t>
            </a:r>
            <a:r>
              <a:rPr lang="en-IT" dirty="0"/>
              <a:t>– 24</a:t>
            </a:r>
            <a:r>
              <a:rPr lang="en-IT" baseline="30000" dirty="0"/>
              <a:t>th</a:t>
            </a:r>
            <a:r>
              <a:rPr lang="en-IT" dirty="0"/>
              <a:t> November 2023</a:t>
            </a:r>
          </a:p>
          <a:p>
            <a:pPr algn="ctr"/>
            <a:r>
              <a:rPr lang="en-IT" dirty="0"/>
              <a:t>@ESA-ESRIN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FE52B-DD2D-364C-476B-F49134685D9D}"/>
              </a:ext>
            </a:extLst>
          </p:cNvPr>
          <p:cNvSpPr/>
          <p:nvPr/>
        </p:nvSpPr>
        <p:spPr>
          <a:xfrm>
            <a:off x="4443107" y="1672683"/>
            <a:ext cx="2736648" cy="12274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049924-4041-A900-1764-FD5750A877A8}"/>
              </a:ext>
            </a:extLst>
          </p:cNvPr>
          <p:cNvSpPr/>
          <p:nvPr/>
        </p:nvSpPr>
        <p:spPr>
          <a:xfrm>
            <a:off x="8367698" y="1813367"/>
            <a:ext cx="2549095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770529A-ACB5-4D60-F52D-017A7768EACF}"/>
              </a:ext>
            </a:extLst>
          </p:cNvPr>
          <p:cNvSpPr/>
          <p:nvPr/>
        </p:nvSpPr>
        <p:spPr>
          <a:xfrm>
            <a:off x="3803197" y="202393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A6C815A-4B73-F131-46B4-59171602A4BC}"/>
              </a:ext>
            </a:extLst>
          </p:cNvPr>
          <p:cNvSpPr/>
          <p:nvPr/>
        </p:nvSpPr>
        <p:spPr>
          <a:xfrm>
            <a:off x="7608287" y="203134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3 MAIN STEPS: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511E1-8A7E-267C-8540-ABDD5186AA0F}"/>
              </a:ext>
            </a:extLst>
          </p:cNvPr>
          <p:cNvCxnSpPr/>
          <p:nvPr/>
        </p:nvCxnSpPr>
        <p:spPr>
          <a:xfrm>
            <a:off x="7781131" y="1396402"/>
            <a:ext cx="0" cy="204245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56D497-4DB9-ECB4-ADF0-4D2E17F0697F}"/>
              </a:ext>
            </a:extLst>
          </p:cNvPr>
          <p:cNvSpPr txBox="1"/>
          <p:nvPr/>
        </p:nvSpPr>
        <p:spPr>
          <a:xfrm>
            <a:off x="7078777" y="349638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00B050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224954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092C5-3E3E-650D-A69E-7710B295E3BD}"/>
              </a:ext>
            </a:extLst>
          </p:cNvPr>
          <p:cNvSpPr txBox="1"/>
          <p:nvPr/>
        </p:nvSpPr>
        <p:spPr>
          <a:xfrm>
            <a:off x="4457916" y="1776248"/>
            <a:ext cx="273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SRIX4Veg Field Campaign</a:t>
            </a:r>
          </a:p>
          <a:p>
            <a:pPr algn="ctr"/>
            <a:r>
              <a:rPr lang="en-IT" sz="1600" b="1" dirty="0">
                <a:solidFill>
                  <a:srgbClr val="0070C0"/>
                </a:solidFill>
              </a:rPr>
              <a:t> with ALL teams</a:t>
            </a:r>
          </a:p>
          <a:p>
            <a:pPr algn="ctr"/>
            <a:r>
              <a:rPr lang="en-IT" dirty="0"/>
              <a:t>18</a:t>
            </a:r>
            <a:r>
              <a:rPr lang="en-IT" baseline="30000" dirty="0"/>
              <a:t>th</a:t>
            </a:r>
            <a:r>
              <a:rPr lang="en-IT" dirty="0"/>
              <a:t> – 22</a:t>
            </a:r>
            <a:r>
              <a:rPr lang="en-IT" baseline="30000" dirty="0"/>
              <a:t>nd</a:t>
            </a:r>
            <a:r>
              <a:rPr lang="en-IT" dirty="0"/>
              <a:t> July 2022</a:t>
            </a:r>
          </a:p>
          <a:p>
            <a:pPr algn="ctr"/>
            <a:r>
              <a:rPr lang="en-IT" dirty="0"/>
              <a:t>@Las Tiesas (Barrax, Spain)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5BE5-511E-DF78-84FA-F39169F69E6F}"/>
              </a:ext>
            </a:extLst>
          </p:cNvPr>
          <p:cNvSpPr txBox="1"/>
          <p:nvPr/>
        </p:nvSpPr>
        <p:spPr>
          <a:xfrm>
            <a:off x="8367698" y="1947659"/>
            <a:ext cx="2549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2</a:t>
            </a:r>
            <a:r>
              <a:rPr lang="en-IT" sz="1600" b="1" baseline="30000" dirty="0">
                <a:solidFill>
                  <a:srgbClr val="0070C0"/>
                </a:solidFill>
              </a:rPr>
              <a:t>nd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23</a:t>
            </a:r>
            <a:r>
              <a:rPr lang="en-IT" baseline="30000" dirty="0"/>
              <a:t>rd </a:t>
            </a:r>
            <a:r>
              <a:rPr lang="en-IT" dirty="0"/>
              <a:t>– 24</a:t>
            </a:r>
            <a:r>
              <a:rPr lang="en-IT" baseline="30000" dirty="0"/>
              <a:t>th</a:t>
            </a:r>
            <a:r>
              <a:rPr lang="en-IT" dirty="0"/>
              <a:t> November 2023</a:t>
            </a:r>
          </a:p>
          <a:p>
            <a:pPr algn="ctr"/>
            <a:r>
              <a:rPr lang="en-IT" dirty="0"/>
              <a:t>@ESA-ESRIN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FE52B-DD2D-364C-476B-F49134685D9D}"/>
              </a:ext>
            </a:extLst>
          </p:cNvPr>
          <p:cNvSpPr/>
          <p:nvPr/>
        </p:nvSpPr>
        <p:spPr>
          <a:xfrm>
            <a:off x="4443107" y="1672683"/>
            <a:ext cx="2736648" cy="12274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049924-4041-A900-1764-FD5750A877A8}"/>
              </a:ext>
            </a:extLst>
          </p:cNvPr>
          <p:cNvSpPr/>
          <p:nvPr/>
        </p:nvSpPr>
        <p:spPr>
          <a:xfrm>
            <a:off x="8367698" y="1813367"/>
            <a:ext cx="2549095" cy="100084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770529A-ACB5-4D60-F52D-017A7768EACF}"/>
              </a:ext>
            </a:extLst>
          </p:cNvPr>
          <p:cNvSpPr/>
          <p:nvPr/>
        </p:nvSpPr>
        <p:spPr>
          <a:xfrm>
            <a:off x="3803197" y="202393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A6C815A-4B73-F131-46B4-59171602A4BC}"/>
              </a:ext>
            </a:extLst>
          </p:cNvPr>
          <p:cNvSpPr/>
          <p:nvPr/>
        </p:nvSpPr>
        <p:spPr>
          <a:xfrm>
            <a:off x="7608287" y="2031344"/>
            <a:ext cx="345688" cy="49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3 MAIN STEPS: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8ED9C4-9C47-217B-FD22-6961BC7583AF}"/>
              </a:ext>
            </a:extLst>
          </p:cNvPr>
          <p:cNvCxnSpPr/>
          <p:nvPr/>
        </p:nvCxnSpPr>
        <p:spPr>
          <a:xfrm>
            <a:off x="7781131" y="1396402"/>
            <a:ext cx="0" cy="204245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F46C37-B941-45BA-1963-BE51261E81FF}"/>
              </a:ext>
            </a:extLst>
          </p:cNvPr>
          <p:cNvSpPr txBox="1"/>
          <p:nvPr/>
        </p:nvSpPr>
        <p:spPr>
          <a:xfrm>
            <a:off x="7078777" y="349638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00B050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390665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33" name="Picture 3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927EF9C0-912C-E0CA-B77E-45204825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1516">
            <a:off x="8998527" y="4662660"/>
            <a:ext cx="3109390" cy="1749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1</a:t>
            </a:r>
            <a:r>
              <a:rPr lang="en-IT" sz="1800" b="1" baseline="30000" dirty="0"/>
              <a:t>ST</a:t>
            </a:r>
            <a:r>
              <a:rPr lang="en-IT" sz="1800" b="1" dirty="0"/>
              <a:t> STEP: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6619D-BC3C-3876-0489-03ED5F84D51B}"/>
              </a:ext>
            </a:extLst>
          </p:cNvPr>
          <p:cNvSpPr txBox="1"/>
          <p:nvPr/>
        </p:nvSpPr>
        <p:spPr>
          <a:xfrm>
            <a:off x="3834581" y="1160923"/>
            <a:ext cx="8273335" cy="231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T" b="1" dirty="0"/>
              <a:t>PREPARATORY WORK before the Workshop: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dirty="0"/>
              <a:t>D</a:t>
            </a:r>
            <a:r>
              <a:rPr lang="en-IT" dirty="0"/>
              <a:t>efinition of a data collection plan based on a draft protocol based on a typical Sentinel-2 overpass.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Setting up of a dedicated </a:t>
            </a:r>
            <a:r>
              <a:rPr lang="en-IT" b="1" dirty="0"/>
              <a:t>webpage</a:t>
            </a:r>
            <a:r>
              <a:rPr lang="en-IT" dirty="0"/>
              <a:t> for registration to SRIX4Veg and related info &amp; news.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b="1" dirty="0"/>
              <a:t>One-to-one meetings </a:t>
            </a:r>
            <a:r>
              <a:rPr lang="en-IT" dirty="0"/>
              <a:t>with each participating team.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Preparation of all the </a:t>
            </a:r>
            <a:r>
              <a:rPr lang="en-IT" b="1" dirty="0"/>
              <a:t>logistics</a:t>
            </a:r>
            <a:r>
              <a:rPr lang="en-IT" dirty="0"/>
              <a:t> in view of the SRIX4Veg field campaign (e.g. equipment shipping and storage, potential issues, UAV regulations in Spain, UAV EU licence, UAV insurance, travel and accomodation, helath and safety, etc.).</a:t>
            </a:r>
          </a:p>
        </p:txBody>
      </p:sp>
      <p:pic>
        <p:nvPicPr>
          <p:cNvPr id="31" name="Picture 30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BD537923-F226-F899-B797-EFDA2E3C8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00835">
            <a:off x="8178202" y="3790860"/>
            <a:ext cx="3110974" cy="1743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A picture containing text, businesscard, screenshot, sky&#10;&#10;Description automatically generated">
            <a:extLst>
              <a:ext uri="{FF2B5EF4-FFF2-40B4-BE49-F238E27FC236}">
                <a16:creationId xmlns:a16="http://schemas.microsoft.com/office/drawing/2014/main" id="{78841077-98D5-460D-DD67-04F43CC50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2071" y="3823064"/>
            <a:ext cx="3109389" cy="1743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D4907F0-2861-A45A-1B9D-2BFFD039E032}"/>
              </a:ext>
            </a:extLst>
          </p:cNvPr>
          <p:cNvSpPr txBox="1"/>
          <p:nvPr/>
        </p:nvSpPr>
        <p:spPr>
          <a:xfrm>
            <a:off x="51450" y="6053150"/>
            <a:ext cx="2756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https://frm4veg.org/srix4veg/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7B2C7D-4B8D-D7B6-5A79-DE2861763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076">
            <a:off x="2287879" y="3733313"/>
            <a:ext cx="2355819" cy="20002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11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21B67F-677F-2B83-E83A-FCBE8B158C35}"/>
              </a:ext>
            </a:extLst>
          </p:cNvPr>
          <p:cNvSpPr/>
          <p:nvPr/>
        </p:nvSpPr>
        <p:spPr>
          <a:xfrm>
            <a:off x="1006367" y="1776248"/>
            <a:ext cx="2502609" cy="100084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</a:t>
            </a:r>
            <a:endParaRPr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F0038BF-379B-D8B4-A593-E0F9CC2A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71" y="5965806"/>
            <a:ext cx="1020867" cy="55353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BF1E7-7ECF-DE69-9F55-50B8F1218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6374917" y="5943655"/>
            <a:ext cx="679146" cy="5532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90E9B7-4557-4D64-A3A5-6C8FF935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2" y="6068135"/>
            <a:ext cx="1785736" cy="38095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7C8D75-E402-41A7-AD27-C733DBBE0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3465788" y="5991457"/>
            <a:ext cx="1204304" cy="45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C0C7-68E7-BD95-3ADE-4718709B0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6" y="18867"/>
            <a:ext cx="2280174" cy="96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9555D-74C3-6651-93E0-3E71F2470C17}"/>
              </a:ext>
            </a:extLst>
          </p:cNvPr>
          <p:cNvSpPr txBox="1"/>
          <p:nvPr/>
        </p:nvSpPr>
        <p:spPr>
          <a:xfrm>
            <a:off x="1006367" y="1884541"/>
            <a:ext cx="2502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b="1" dirty="0">
                <a:solidFill>
                  <a:srgbClr val="0070C0"/>
                </a:solidFill>
              </a:rPr>
              <a:t>1</a:t>
            </a:r>
            <a:r>
              <a:rPr lang="en-IT" sz="1600" b="1" baseline="30000" dirty="0">
                <a:solidFill>
                  <a:srgbClr val="0070C0"/>
                </a:solidFill>
              </a:rPr>
              <a:t>st</a:t>
            </a:r>
            <a:r>
              <a:rPr lang="en-IT" sz="1600" b="1" dirty="0">
                <a:solidFill>
                  <a:srgbClr val="0070C0"/>
                </a:solidFill>
              </a:rPr>
              <a:t> SRIX4Veg Workshop</a:t>
            </a:r>
          </a:p>
          <a:p>
            <a:pPr algn="ctr"/>
            <a:r>
              <a:rPr lang="en-IT" dirty="0"/>
              <a:t>28</a:t>
            </a:r>
            <a:r>
              <a:rPr lang="en-IT" baseline="30000" dirty="0"/>
              <a:t>th</a:t>
            </a:r>
            <a:r>
              <a:rPr lang="en-IT" dirty="0"/>
              <a:t> March 2022</a:t>
            </a:r>
          </a:p>
          <a:p>
            <a:pPr algn="ctr"/>
            <a:r>
              <a:rPr lang="en-IT" dirty="0"/>
              <a:t>@virtual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A256D-4AE7-3D47-3F2E-63C8A3C8ADEF}"/>
              </a:ext>
            </a:extLst>
          </p:cNvPr>
          <p:cNvSpPr txBox="1"/>
          <p:nvPr/>
        </p:nvSpPr>
        <p:spPr>
          <a:xfrm>
            <a:off x="176050" y="1211736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/>
              <a:t>1</a:t>
            </a:r>
            <a:r>
              <a:rPr lang="en-IT" sz="1800" b="1" baseline="30000" dirty="0"/>
              <a:t>ST</a:t>
            </a:r>
            <a:r>
              <a:rPr lang="en-IT" sz="1800" b="1" dirty="0"/>
              <a:t> STEP: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F744E-A461-80F2-DAEB-5BCA63A808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" b="5591"/>
          <a:stretch/>
        </p:blipFill>
        <p:spPr>
          <a:xfrm>
            <a:off x="6007089" y="3276815"/>
            <a:ext cx="3722655" cy="215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35761-D096-7291-88DC-9F883C55F88E}"/>
              </a:ext>
            </a:extLst>
          </p:cNvPr>
          <p:cNvSpPr txBox="1"/>
          <p:nvPr/>
        </p:nvSpPr>
        <p:spPr>
          <a:xfrm>
            <a:off x="4424855" y="1224609"/>
            <a:ext cx="7609487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T" b="1" dirty="0"/>
              <a:t>GOALS of the 1st WORKSHOP: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Presentation of the several teams participating in SRIX4Veg.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SRIX4Veg Strategy and Logistics in view of the filed campaign.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Preparatory activities for the field campaign.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T" dirty="0"/>
              <a:t>Attendance and reporting from the several agencies and institutions supporting SRIX4Veg.</a:t>
            </a:r>
          </a:p>
        </p:txBody>
      </p:sp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CFC86B0-D478-81B4-415F-36308B939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6" y="3040535"/>
            <a:ext cx="2141275" cy="30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document&#10;&#10;Description automatically generated with medium confidence">
            <a:extLst>
              <a:ext uri="{FF2B5EF4-FFF2-40B4-BE49-F238E27FC236}">
                <a16:creationId xmlns:a16="http://schemas.microsoft.com/office/drawing/2014/main" id="{871CC34B-CA79-5289-AA69-161586608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6466" y="3429000"/>
            <a:ext cx="2137119" cy="3023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7146260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8921</TotalTime>
  <Words>2041</Words>
  <Application>Microsoft Office PowerPoint</Application>
  <PresentationFormat>Widescreen</PresentationFormat>
  <Paragraphs>337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Courier New</vt:lpstr>
      <vt:lpstr>Noto Sans Symbols</vt:lpstr>
      <vt:lpstr>Verdana</vt:lpstr>
      <vt:lpstr>Wingdings</vt:lpstr>
      <vt:lpstr>ceos</vt:lpstr>
      <vt:lpstr>WGCV-52 SRIX4Veg: Surface Reflectance Inter-comparison eXercise for Vegetation</vt:lpstr>
      <vt:lpstr>FRM4Veg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</vt:lpstr>
      <vt:lpstr>SRIX4Veg-II</vt:lpstr>
      <vt:lpstr>SRIX4Veg-II</vt:lpstr>
      <vt:lpstr>SRIX4Veg-II</vt:lpstr>
      <vt:lpstr>SRIX4Veg-II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WGCV-52 Presentation Template and Guidance</dc:title>
  <cp:lastModifiedBy>Ong, Cindy (Energy, Kensington WA)</cp:lastModifiedBy>
  <cp:revision>25</cp:revision>
  <dcterms:modified xsi:type="dcterms:W3CDTF">2023-06-05T13:37:45Z</dcterms:modified>
</cp:coreProperties>
</file>