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6"/>
  </p:notesMasterIdLst>
  <p:sldIdLst>
    <p:sldId id="271" r:id="rId2"/>
    <p:sldId id="717" r:id="rId3"/>
    <p:sldId id="3032" r:id="rId4"/>
    <p:sldId id="71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7" roundtripDataSignature="AMtx7mjbjNkJcbtBNy5aCq7AViUG9Hah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ED5B8F-8405-4F51-9066-369EEBF489D2}">
  <a:tblStyle styleId="{7DED5B8F-8405-4F51-9066-369EEBF489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E232370-1395-4992-8E7F-EE0F9C0B00D5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47" Type="http://customschemas.google.com/relationships/presentationmetadata" Target="metadata"/><Relationship Id="rId50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49" Type="http://schemas.openxmlformats.org/officeDocument/2006/relationships/viewProps" Target="viewProps.xml"/><Relationship Id="rId4" Type="http://schemas.openxmlformats.org/officeDocument/2006/relationships/slide" Target="slides/slide3.xml"/><Relationship Id="rId4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f256babac_6_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1f256babac_6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230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g11f256babac_6_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11f256babac_6_8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11f256babac_6_8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g11f256babac_6_8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g11f256babac_6_8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g11f256babac_6_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3" name="Google Shape;53;g11f256babac_6_8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54" name="Google Shape;54;g11f256babac_6_8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55" name="Google Shape;55;g11f256babac_6_8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1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f256babac_6_0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g11f256babac_6_0"/>
          <p:cNvPicPr preferRelativeResize="0"/>
          <p:nvPr/>
        </p:nvPicPr>
        <p:blipFill rotWithShape="1">
          <a:blip r:embed="rId4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11f256babac_6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2" name="Google Shape;42;g11f256babac_6_0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f256babac_6_0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g11f256babac_6_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11f256babac_6_0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WGCV-51 October 2022, Tokyo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f256babac_6_47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7489673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 sz="5400" dirty="0"/>
              <a:t>WGCV-WGISS joint</a:t>
            </a:r>
            <a:br>
              <a:rPr lang="en-US" sz="5400" dirty="0"/>
            </a:br>
            <a:r>
              <a:rPr lang="en-US" sz="5400" dirty="0">
                <a:latin typeface="Arial"/>
                <a:ea typeface="Arial"/>
                <a:cs typeface="Arial"/>
                <a:sym typeface="Arial"/>
              </a:rPr>
              <a:t>WGCV Overview </a:t>
            </a:r>
            <a:endParaRPr dirty="0"/>
          </a:p>
        </p:txBody>
      </p:sp>
      <p:sp>
        <p:nvSpPr>
          <p:cNvPr id="90" name="Google Shape;90;g11f256babac_6_47"/>
          <p:cNvSpPr/>
          <p:nvPr/>
        </p:nvSpPr>
        <p:spPr>
          <a:xfrm>
            <a:off x="7126901" y="5524521"/>
            <a:ext cx="4832943" cy="171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Akihiko KUZE and Philippe GORYL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WGCV-51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October 5, 2022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(Tokyo)</a:t>
            </a:r>
            <a:endParaRPr sz="22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90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872" y="261720"/>
            <a:ext cx="5673013" cy="457200"/>
          </a:xfrm>
        </p:spPr>
        <p:txBody>
          <a:bodyPr/>
          <a:lstStyle/>
          <a:p>
            <a:r>
              <a:rPr lang="en-GB" sz="3200">
                <a:solidFill>
                  <a:schemeClr val="bg1"/>
                </a:solidFill>
              </a:rPr>
              <a:t>WGCV Recent Topics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C7D674-B6DC-13FE-2D63-D3C340567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97846E-5934-40A8-CE18-64871DFB1B65}"/>
              </a:ext>
            </a:extLst>
          </p:cNvPr>
          <p:cNvSpPr txBox="1"/>
          <p:nvPr/>
        </p:nvSpPr>
        <p:spPr>
          <a:xfrm>
            <a:off x="926391" y="1490405"/>
            <a:ext cx="10705975" cy="3613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US" altLang="ja-JP" sz="2000" dirty="0"/>
              <a:t>WGCV will nominate Cody Anderson of USGS as VICE chair 2023-2024 (WGCV-51)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US" altLang="ja-JP" sz="2000" dirty="0"/>
              <a:t>WGCV to ‘New Space’ – legacy experience, infrastructure, tools (SIT-TW)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US" altLang="ja-JP" sz="2000" dirty="0"/>
              <a:t>Action on CEOS Interoperability Framework (SIT-TW)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US" altLang="ja-JP" sz="2000" dirty="0"/>
              <a:t> WGCV will collaborate with the International Methane Emissions Observatory (IMEO) </a:t>
            </a:r>
          </a:p>
        </p:txBody>
      </p:sp>
    </p:spTree>
    <p:extLst>
      <p:ext uri="{BB962C8B-B14F-4D97-AF65-F5344CB8AC3E}">
        <p14:creationId xmlns:p14="http://schemas.microsoft.com/office/powerpoint/2010/main" val="342583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242" y="385226"/>
            <a:ext cx="7334578" cy="457200"/>
          </a:xfrm>
        </p:spPr>
        <p:txBody>
          <a:bodyPr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CNES CEOS Chair Priorities 2022 and WGCV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65222D-678E-0A46-F824-B4AA4ABBE913}"/>
              </a:ext>
            </a:extLst>
          </p:cNvPr>
          <p:cNvSpPr txBox="1"/>
          <p:nvPr/>
        </p:nvSpPr>
        <p:spPr>
          <a:xfrm>
            <a:off x="605228" y="1214182"/>
            <a:ext cx="10961931" cy="4438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1800" dirty="0"/>
              <a:t>Priority #1: Paths to Sustainability – Demonstrating Outcomes of CEOS Strategic Plans, Efforts on Disaster Risk Reduction and Response, and Capacity Building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1800" dirty="0"/>
              <a:t>Priority #2: CEOS Strategy for Support to the UNFCCC Global Stocktake: </a:t>
            </a:r>
            <a:r>
              <a:rPr lang="en-US" altLang="ja-JP" sz="1800" dirty="0">
                <a:solidFill>
                  <a:srgbClr val="0000FF"/>
                </a:solidFill>
              </a:rPr>
              <a:t>to ensure its planned missions, such as </a:t>
            </a:r>
            <a:r>
              <a:rPr lang="en-US" altLang="ja-JP" sz="1800" dirty="0" err="1">
                <a:solidFill>
                  <a:srgbClr val="0000FF"/>
                </a:solidFill>
              </a:rPr>
              <a:t>MicroCARB</a:t>
            </a:r>
            <a:r>
              <a:rPr lang="en-US" altLang="ja-JP" sz="1800" dirty="0">
                <a:solidFill>
                  <a:srgbClr val="0000FF"/>
                </a:solidFill>
              </a:rPr>
              <a:t>, provide practical support to the Global Stocktake data requirements (October-November, 2022) Prelaunch test in Toulouse, intercomparison between </a:t>
            </a:r>
            <a:r>
              <a:rPr lang="en-US" altLang="ja-JP" sz="1800" dirty="0" err="1">
                <a:solidFill>
                  <a:srgbClr val="0000FF"/>
                </a:solidFill>
              </a:rPr>
              <a:t>MicroCARB</a:t>
            </a:r>
            <a:r>
              <a:rPr lang="en-US" altLang="ja-JP" sz="1800" dirty="0">
                <a:solidFill>
                  <a:srgbClr val="0000FF"/>
                </a:solidFill>
              </a:rPr>
              <a:t> in the vacuum chamber, EM-27 FTS on the ground, OCO-2, OCO-3, GOSAT, GOSAT-2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1800" dirty="0"/>
              <a:t>Priority #3: Support to Cal-Val Initiatives: </a:t>
            </a:r>
            <a:r>
              <a:rPr lang="en-US" altLang="ja-JP" sz="1800" dirty="0">
                <a:solidFill>
                  <a:srgbClr val="0000FF"/>
                </a:solidFill>
              </a:rPr>
              <a:t>to support the cross-calibration of thermal infrared measurements from future CEOS Agency missions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50158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89" y="265305"/>
            <a:ext cx="5673013" cy="457200"/>
          </a:xfrm>
        </p:spPr>
        <p:txBody>
          <a:bodyPr/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WGCV Sub Groups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65222D-678E-0A46-F824-B4AA4ABBE913}"/>
              </a:ext>
            </a:extLst>
          </p:cNvPr>
          <p:cNvSpPr txBox="1"/>
          <p:nvPr/>
        </p:nvSpPr>
        <p:spPr>
          <a:xfrm>
            <a:off x="1461149" y="1485378"/>
            <a:ext cx="6162260" cy="4409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2400" dirty="0"/>
              <a:t>Atmospheric Composition (ACSG)</a:t>
            </a:r>
            <a:r>
              <a:rPr lang="ja-JP" altLang="en-US" sz="2400" dirty="0"/>
              <a:t>　　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2400" dirty="0"/>
              <a:t>Infrared Visible Optical Sensors (IVOS)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2400" dirty="0"/>
              <a:t>Land Product Validation (LPV)</a:t>
            </a:r>
            <a:r>
              <a:rPr lang="ja-JP" altLang="en-US" sz="2400" dirty="0"/>
              <a:t>　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2400" dirty="0"/>
              <a:t>Microwave Sensors (MSSG)</a:t>
            </a:r>
            <a:r>
              <a:rPr lang="ja-JP" altLang="en-US" sz="2400" dirty="0"/>
              <a:t>　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2400" dirty="0"/>
              <a:t>Synthetic Aperture Radar (SAR)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2400" dirty="0"/>
              <a:t>Terrain Mapping (TMSG)</a:t>
            </a:r>
          </a:p>
        </p:txBody>
      </p:sp>
    </p:spTree>
    <p:extLst>
      <p:ext uri="{BB962C8B-B14F-4D97-AF65-F5344CB8AC3E}">
        <p14:creationId xmlns:p14="http://schemas.microsoft.com/office/powerpoint/2010/main" val="3829319086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6118</TotalTime>
  <Words>231</Words>
  <Application>Microsoft Office PowerPoint</Application>
  <PresentationFormat>ワイド画面</PresentationFormat>
  <Paragraphs>24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Arial</vt:lpstr>
      <vt:lpstr>ceos</vt:lpstr>
      <vt:lpstr>WGCV-WGISS joint WGCV Overview </vt:lpstr>
      <vt:lpstr>WGCV Recent Topics</vt:lpstr>
      <vt:lpstr>CNES CEOS Chair Priorities 2022 and WGCV</vt:lpstr>
      <vt:lpstr>WGCV Sub Groups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</dc:title>
  <dc:creator>Elizabeth Marion Rose</dc:creator>
  <cp:lastModifiedBy>久世　暁彦</cp:lastModifiedBy>
  <cp:revision>32</cp:revision>
  <dcterms:created xsi:type="dcterms:W3CDTF">2021-10-07T09:33:41Z</dcterms:created>
  <dcterms:modified xsi:type="dcterms:W3CDTF">2022-10-04T17:25:36Z</dcterms:modified>
</cp:coreProperties>
</file>