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1.png" ContentType="image/png"/>
  <Override PartName="/ppt/media/image2.png" ContentType="image/png"/>
  <Override PartName="/ppt/media/image4.jpeg" ContentType="image/jpeg"/>
  <Override PartName="/ppt/media/image3.jpeg" ContentType="image/jpeg"/>
  <Override PartName="/ppt/media/image11.png" ContentType="image/png"/>
  <Override PartName="/ppt/media/image5.jpeg" ContentType="image/jpeg"/>
  <Override PartName="/ppt/media/image7.png" ContentType="image/png"/>
  <Override PartName="/ppt/media/image6.png" ContentType="image/png"/>
  <Override PartName="/ppt/media/image8.png" ContentType="image/png"/>
  <Override PartName="/ppt/media/image9.png" ContentType="image/png"/>
  <Override PartName="/ppt/media/image10.png" ContentType="image/png"/>
  <Override PartName="/ppt/media/image12.png" ContentType="image/png"/>
  <Override PartName="/ppt/media/image13.png" ContentType="image/png"/>
  <Override PartName="/ppt/media/image14.png" ContentType="image/png"/>
  <Override PartName="/ppt/media/image15.wmf" ContentType="image/x-wmf"/>
  <Override PartName="/ppt/media/image16.wmf" ContentType="image/x-wmf"/>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fr-FR" sz="4400" spc="-1" strike="noStrike">
              <a:latin typeface="Arial"/>
            </a:endParaRPr>
          </a:p>
        </p:txBody>
      </p:sp>
      <p:sp>
        <p:nvSpPr>
          <p:cNvPr id="37" name="PlaceHolder 2"/>
          <p:cNvSpPr>
            <a:spLocks noGrp="1"/>
          </p:cNvSpPr>
          <p:nvPr>
            <p:ph type="body"/>
          </p:nvPr>
        </p:nvSpPr>
        <p:spPr>
          <a:xfrm>
            <a:off x="609480" y="1604520"/>
            <a:ext cx="10972440" cy="1896840"/>
          </a:xfrm>
          <a:prstGeom prst="rect">
            <a:avLst/>
          </a:prstGeom>
        </p:spPr>
        <p:txBody>
          <a:bodyPr lIns="0" rIns="0" tIns="0" bIns="0">
            <a:normAutofit/>
          </a:bodyPr>
          <a:p>
            <a:endParaRPr b="0" lang="fr-FR" sz="3200" spc="-1" strike="noStrike">
              <a:latin typeface="Arial"/>
            </a:endParaRPr>
          </a:p>
        </p:txBody>
      </p:sp>
      <p:sp>
        <p:nvSpPr>
          <p:cNvPr id="38" name="PlaceHolder 3"/>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fr-FR" sz="4400" spc="-1" strike="noStrike">
              <a:latin typeface="Arial"/>
            </a:endParaRPr>
          </a:p>
        </p:txBody>
      </p:sp>
      <p:sp>
        <p:nvSpPr>
          <p:cNvPr id="40"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41"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42"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
        <p:nvSpPr>
          <p:cNvPr id="43" name="PlaceHolder 5"/>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fr-FR" sz="4400" spc="-1" strike="noStrike">
              <a:latin typeface="Arial"/>
            </a:endParaRPr>
          </a:p>
        </p:txBody>
      </p:sp>
      <p:sp>
        <p:nvSpPr>
          <p:cNvPr id="45" name="PlaceHolder 2"/>
          <p:cNvSpPr>
            <a:spLocks noGrp="1"/>
          </p:cNvSpPr>
          <p:nvPr>
            <p:ph type="body"/>
          </p:nvPr>
        </p:nvSpPr>
        <p:spPr>
          <a:xfrm>
            <a:off x="609480" y="1604520"/>
            <a:ext cx="3533040" cy="1896840"/>
          </a:xfrm>
          <a:prstGeom prst="rect">
            <a:avLst/>
          </a:prstGeom>
        </p:spPr>
        <p:txBody>
          <a:bodyPr lIns="0" rIns="0" tIns="0" bIns="0">
            <a:normAutofit/>
          </a:bodyPr>
          <a:p>
            <a:endParaRPr b="0" lang="fr-FR" sz="3200" spc="-1" strike="noStrike">
              <a:latin typeface="Arial"/>
            </a:endParaRPr>
          </a:p>
        </p:txBody>
      </p:sp>
      <p:sp>
        <p:nvSpPr>
          <p:cNvPr id="46" name="PlaceHolder 3"/>
          <p:cNvSpPr>
            <a:spLocks noGrp="1"/>
          </p:cNvSpPr>
          <p:nvPr>
            <p:ph type="body"/>
          </p:nvPr>
        </p:nvSpPr>
        <p:spPr>
          <a:xfrm>
            <a:off x="4319640" y="1604520"/>
            <a:ext cx="3533040" cy="1896840"/>
          </a:xfrm>
          <a:prstGeom prst="rect">
            <a:avLst/>
          </a:prstGeom>
        </p:spPr>
        <p:txBody>
          <a:bodyPr lIns="0" rIns="0" tIns="0" bIns="0">
            <a:normAutofit/>
          </a:bodyPr>
          <a:p>
            <a:endParaRPr b="0" lang="fr-FR" sz="3200" spc="-1" strike="noStrike">
              <a:latin typeface="Arial"/>
            </a:endParaRPr>
          </a:p>
        </p:txBody>
      </p:sp>
      <p:sp>
        <p:nvSpPr>
          <p:cNvPr id="47" name="PlaceHolder 4"/>
          <p:cNvSpPr>
            <a:spLocks noGrp="1"/>
          </p:cNvSpPr>
          <p:nvPr>
            <p:ph type="body"/>
          </p:nvPr>
        </p:nvSpPr>
        <p:spPr>
          <a:xfrm>
            <a:off x="8029800" y="1604520"/>
            <a:ext cx="3533040" cy="1896840"/>
          </a:xfrm>
          <a:prstGeom prst="rect">
            <a:avLst/>
          </a:prstGeom>
        </p:spPr>
        <p:txBody>
          <a:bodyPr lIns="0" rIns="0" tIns="0" bIns="0">
            <a:normAutofit/>
          </a:bodyPr>
          <a:p>
            <a:endParaRPr b="0" lang="fr-FR" sz="3200" spc="-1" strike="noStrike">
              <a:latin typeface="Arial"/>
            </a:endParaRPr>
          </a:p>
        </p:txBody>
      </p:sp>
      <p:sp>
        <p:nvSpPr>
          <p:cNvPr id="48" name="PlaceHolder 5"/>
          <p:cNvSpPr>
            <a:spLocks noGrp="1"/>
          </p:cNvSpPr>
          <p:nvPr>
            <p:ph type="body"/>
          </p:nvPr>
        </p:nvSpPr>
        <p:spPr>
          <a:xfrm>
            <a:off x="609480" y="3682080"/>
            <a:ext cx="3533040" cy="1896840"/>
          </a:xfrm>
          <a:prstGeom prst="rect">
            <a:avLst/>
          </a:prstGeom>
        </p:spPr>
        <p:txBody>
          <a:bodyPr lIns="0" rIns="0" tIns="0" bIns="0">
            <a:normAutofit/>
          </a:bodyPr>
          <a:p>
            <a:endParaRPr b="0" lang="fr-FR" sz="3200" spc="-1" strike="noStrike">
              <a:latin typeface="Arial"/>
            </a:endParaRPr>
          </a:p>
        </p:txBody>
      </p:sp>
      <p:sp>
        <p:nvSpPr>
          <p:cNvPr id="49" name="PlaceHolder 6"/>
          <p:cNvSpPr>
            <a:spLocks noGrp="1"/>
          </p:cNvSpPr>
          <p:nvPr>
            <p:ph type="body"/>
          </p:nvPr>
        </p:nvSpPr>
        <p:spPr>
          <a:xfrm>
            <a:off x="4319640" y="3682080"/>
            <a:ext cx="3533040" cy="1896840"/>
          </a:xfrm>
          <a:prstGeom prst="rect">
            <a:avLst/>
          </a:prstGeom>
        </p:spPr>
        <p:txBody>
          <a:bodyPr lIns="0" rIns="0" tIns="0" bIns="0">
            <a:normAutofit/>
          </a:bodyPr>
          <a:p>
            <a:endParaRPr b="0" lang="fr-FR" sz="3200" spc="-1" strike="noStrike">
              <a:latin typeface="Arial"/>
            </a:endParaRPr>
          </a:p>
        </p:txBody>
      </p:sp>
      <p:sp>
        <p:nvSpPr>
          <p:cNvPr id="50" name="PlaceHolder 7"/>
          <p:cNvSpPr>
            <a:spLocks noGrp="1"/>
          </p:cNvSpPr>
          <p:nvPr>
            <p:ph type="body"/>
          </p:nvPr>
        </p:nvSpPr>
        <p:spPr>
          <a:xfrm>
            <a:off x="8029800" y="3682080"/>
            <a:ext cx="35330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fr-FR" sz="4400" spc="-1" strike="noStrike">
              <a:latin typeface="Arial"/>
            </a:endParaRPr>
          </a:p>
        </p:txBody>
      </p:sp>
      <p:sp>
        <p:nvSpPr>
          <p:cNvPr id="67"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fr-FR" sz="4400" spc="-1" strike="noStrike">
              <a:latin typeface="Arial"/>
            </a:endParaRPr>
          </a:p>
        </p:txBody>
      </p:sp>
      <p:sp>
        <p:nvSpPr>
          <p:cNvPr id="69" name="PlaceHolder 2"/>
          <p:cNvSpPr>
            <a:spLocks noGrp="1"/>
          </p:cNvSpPr>
          <p:nvPr>
            <p:ph type="body"/>
          </p:nvPr>
        </p:nvSpPr>
        <p:spPr>
          <a:xfrm>
            <a:off x="609480" y="1604520"/>
            <a:ext cx="109724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fr-FR" sz="4400" spc="-1" strike="noStrike">
              <a:latin typeface="Arial"/>
            </a:endParaRPr>
          </a:p>
        </p:txBody>
      </p:sp>
      <p:sp>
        <p:nvSpPr>
          <p:cNvPr id="71"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72"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4"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fr-FR" sz="4400" spc="-1" strike="noStrike">
              <a:latin typeface="Arial"/>
            </a:endParaRPr>
          </a:p>
        </p:txBody>
      </p:sp>
      <p:sp>
        <p:nvSpPr>
          <p:cNvPr id="76"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77"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
        <p:nvSpPr>
          <p:cNvPr id="78"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fr-FR" sz="4400" spc="-1" strike="noStrike">
              <a:latin typeface="Arial"/>
            </a:endParaRPr>
          </a:p>
        </p:txBody>
      </p:sp>
      <p:sp>
        <p:nvSpPr>
          <p:cNvPr id="16"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fr-FR" sz="4400" spc="-1" strike="noStrike">
              <a:latin typeface="Arial"/>
            </a:endParaRPr>
          </a:p>
        </p:txBody>
      </p:sp>
      <p:sp>
        <p:nvSpPr>
          <p:cNvPr id="80"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81"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82" name="PlaceHolder 4"/>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fr-FR" sz="4400" spc="-1" strike="noStrike">
              <a:latin typeface="Arial"/>
            </a:endParaRPr>
          </a:p>
        </p:txBody>
      </p:sp>
      <p:sp>
        <p:nvSpPr>
          <p:cNvPr id="84"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85"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86" name="PlaceHolder 4"/>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fr-FR" sz="4400" spc="-1" strike="noStrike">
              <a:latin typeface="Arial"/>
            </a:endParaRPr>
          </a:p>
        </p:txBody>
      </p:sp>
      <p:sp>
        <p:nvSpPr>
          <p:cNvPr id="88" name="PlaceHolder 2"/>
          <p:cNvSpPr>
            <a:spLocks noGrp="1"/>
          </p:cNvSpPr>
          <p:nvPr>
            <p:ph type="body"/>
          </p:nvPr>
        </p:nvSpPr>
        <p:spPr>
          <a:xfrm>
            <a:off x="609480" y="1604520"/>
            <a:ext cx="10972440" cy="1896840"/>
          </a:xfrm>
          <a:prstGeom prst="rect">
            <a:avLst/>
          </a:prstGeom>
        </p:spPr>
        <p:txBody>
          <a:bodyPr lIns="0" rIns="0" tIns="0" bIns="0">
            <a:normAutofit/>
          </a:bodyPr>
          <a:p>
            <a:endParaRPr b="0" lang="fr-FR" sz="3200" spc="-1" strike="noStrike">
              <a:latin typeface="Arial"/>
            </a:endParaRPr>
          </a:p>
        </p:txBody>
      </p:sp>
      <p:sp>
        <p:nvSpPr>
          <p:cNvPr id="89" name="PlaceHolder 3"/>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fr-FR" sz="4400" spc="-1" strike="noStrike">
              <a:latin typeface="Arial"/>
            </a:endParaRPr>
          </a:p>
        </p:txBody>
      </p:sp>
      <p:sp>
        <p:nvSpPr>
          <p:cNvPr id="91"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92"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93"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
        <p:nvSpPr>
          <p:cNvPr id="94" name="PlaceHolder 5"/>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fr-FR" sz="4400" spc="-1" strike="noStrike">
              <a:latin typeface="Arial"/>
            </a:endParaRPr>
          </a:p>
        </p:txBody>
      </p:sp>
      <p:sp>
        <p:nvSpPr>
          <p:cNvPr id="96" name="PlaceHolder 2"/>
          <p:cNvSpPr>
            <a:spLocks noGrp="1"/>
          </p:cNvSpPr>
          <p:nvPr>
            <p:ph type="body"/>
          </p:nvPr>
        </p:nvSpPr>
        <p:spPr>
          <a:xfrm>
            <a:off x="609480" y="1604520"/>
            <a:ext cx="3533040" cy="1896840"/>
          </a:xfrm>
          <a:prstGeom prst="rect">
            <a:avLst/>
          </a:prstGeom>
        </p:spPr>
        <p:txBody>
          <a:bodyPr lIns="0" rIns="0" tIns="0" bIns="0">
            <a:normAutofit/>
          </a:bodyPr>
          <a:p>
            <a:endParaRPr b="0" lang="fr-FR" sz="3200" spc="-1" strike="noStrike">
              <a:latin typeface="Arial"/>
            </a:endParaRPr>
          </a:p>
        </p:txBody>
      </p:sp>
      <p:sp>
        <p:nvSpPr>
          <p:cNvPr id="97" name="PlaceHolder 3"/>
          <p:cNvSpPr>
            <a:spLocks noGrp="1"/>
          </p:cNvSpPr>
          <p:nvPr>
            <p:ph type="body"/>
          </p:nvPr>
        </p:nvSpPr>
        <p:spPr>
          <a:xfrm>
            <a:off x="4319640" y="1604520"/>
            <a:ext cx="3533040" cy="1896840"/>
          </a:xfrm>
          <a:prstGeom prst="rect">
            <a:avLst/>
          </a:prstGeom>
        </p:spPr>
        <p:txBody>
          <a:bodyPr lIns="0" rIns="0" tIns="0" bIns="0">
            <a:normAutofit/>
          </a:bodyPr>
          <a:p>
            <a:endParaRPr b="0" lang="fr-FR" sz="3200" spc="-1" strike="noStrike">
              <a:latin typeface="Arial"/>
            </a:endParaRPr>
          </a:p>
        </p:txBody>
      </p:sp>
      <p:sp>
        <p:nvSpPr>
          <p:cNvPr id="98" name="PlaceHolder 4"/>
          <p:cNvSpPr>
            <a:spLocks noGrp="1"/>
          </p:cNvSpPr>
          <p:nvPr>
            <p:ph type="body"/>
          </p:nvPr>
        </p:nvSpPr>
        <p:spPr>
          <a:xfrm>
            <a:off x="8029800" y="1604520"/>
            <a:ext cx="3533040" cy="1896840"/>
          </a:xfrm>
          <a:prstGeom prst="rect">
            <a:avLst/>
          </a:prstGeom>
        </p:spPr>
        <p:txBody>
          <a:bodyPr lIns="0" rIns="0" tIns="0" bIns="0">
            <a:normAutofit/>
          </a:bodyPr>
          <a:p>
            <a:endParaRPr b="0" lang="fr-FR" sz="3200" spc="-1" strike="noStrike">
              <a:latin typeface="Arial"/>
            </a:endParaRPr>
          </a:p>
        </p:txBody>
      </p:sp>
      <p:sp>
        <p:nvSpPr>
          <p:cNvPr id="99" name="PlaceHolder 5"/>
          <p:cNvSpPr>
            <a:spLocks noGrp="1"/>
          </p:cNvSpPr>
          <p:nvPr>
            <p:ph type="body"/>
          </p:nvPr>
        </p:nvSpPr>
        <p:spPr>
          <a:xfrm>
            <a:off x="609480" y="3682080"/>
            <a:ext cx="3533040" cy="1896840"/>
          </a:xfrm>
          <a:prstGeom prst="rect">
            <a:avLst/>
          </a:prstGeom>
        </p:spPr>
        <p:txBody>
          <a:bodyPr lIns="0" rIns="0" tIns="0" bIns="0">
            <a:normAutofit/>
          </a:bodyPr>
          <a:p>
            <a:endParaRPr b="0" lang="fr-FR" sz="3200" spc="-1" strike="noStrike">
              <a:latin typeface="Arial"/>
            </a:endParaRPr>
          </a:p>
        </p:txBody>
      </p:sp>
      <p:sp>
        <p:nvSpPr>
          <p:cNvPr id="100" name="PlaceHolder 6"/>
          <p:cNvSpPr>
            <a:spLocks noGrp="1"/>
          </p:cNvSpPr>
          <p:nvPr>
            <p:ph type="body"/>
          </p:nvPr>
        </p:nvSpPr>
        <p:spPr>
          <a:xfrm>
            <a:off x="4319640" y="3682080"/>
            <a:ext cx="3533040" cy="1896840"/>
          </a:xfrm>
          <a:prstGeom prst="rect">
            <a:avLst/>
          </a:prstGeom>
        </p:spPr>
        <p:txBody>
          <a:bodyPr lIns="0" rIns="0" tIns="0" bIns="0">
            <a:normAutofit/>
          </a:bodyPr>
          <a:p>
            <a:endParaRPr b="0" lang="fr-FR" sz="3200" spc="-1" strike="noStrike">
              <a:latin typeface="Arial"/>
            </a:endParaRPr>
          </a:p>
        </p:txBody>
      </p:sp>
      <p:sp>
        <p:nvSpPr>
          <p:cNvPr id="101" name="PlaceHolder 7"/>
          <p:cNvSpPr>
            <a:spLocks noGrp="1"/>
          </p:cNvSpPr>
          <p:nvPr>
            <p:ph type="body"/>
          </p:nvPr>
        </p:nvSpPr>
        <p:spPr>
          <a:xfrm>
            <a:off x="8029800" y="3682080"/>
            <a:ext cx="35330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fr-FR" sz="4400" spc="-1" strike="noStrike">
              <a:latin typeface="Arial"/>
            </a:endParaRPr>
          </a:p>
        </p:txBody>
      </p:sp>
      <p:sp>
        <p:nvSpPr>
          <p:cNvPr id="18" name="PlaceHolder 2"/>
          <p:cNvSpPr>
            <a:spLocks noGrp="1"/>
          </p:cNvSpPr>
          <p:nvPr>
            <p:ph type="body"/>
          </p:nvPr>
        </p:nvSpPr>
        <p:spPr>
          <a:xfrm>
            <a:off x="609480" y="1604520"/>
            <a:ext cx="109724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fr-FR" sz="4400" spc="-1" strike="noStrike">
              <a:latin typeface="Arial"/>
            </a:endParaRPr>
          </a:p>
        </p:txBody>
      </p:sp>
      <p:sp>
        <p:nvSpPr>
          <p:cNvPr id="20"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21"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3"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fr-FR" sz="4400" spc="-1" strike="noStrike">
              <a:latin typeface="Arial"/>
            </a:endParaRPr>
          </a:p>
        </p:txBody>
      </p:sp>
      <p:sp>
        <p:nvSpPr>
          <p:cNvPr id="25"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26"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
        <p:nvSpPr>
          <p:cNvPr id="27"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fr-FR" sz="4400" spc="-1" strike="noStrike">
              <a:latin typeface="Arial"/>
            </a:endParaRPr>
          </a:p>
        </p:txBody>
      </p:sp>
      <p:sp>
        <p:nvSpPr>
          <p:cNvPr id="29"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30"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31" name="PlaceHolder 4"/>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fr-FR" sz="4400" spc="-1" strike="noStrike">
              <a:latin typeface="Arial"/>
            </a:endParaRPr>
          </a:p>
        </p:txBody>
      </p:sp>
      <p:sp>
        <p:nvSpPr>
          <p:cNvPr id="33"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34"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35" name="PlaceHolder 4"/>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slideLayout" Target="../slideLayouts/slideLayout1.xml"/><Relationship Id="rId11" Type="http://schemas.openxmlformats.org/officeDocument/2006/relationships/slideLayout" Target="../slideLayouts/slideLayout2.xml"/><Relationship Id="rId12" Type="http://schemas.openxmlformats.org/officeDocument/2006/relationships/slideLayout" Target="../slideLayouts/slideLayout3.xml"/><Relationship Id="rId13" Type="http://schemas.openxmlformats.org/officeDocument/2006/relationships/slideLayout" Target="../slideLayouts/slideLayout4.xml"/><Relationship Id="rId14" Type="http://schemas.openxmlformats.org/officeDocument/2006/relationships/slideLayout" Target="../slideLayouts/slideLayout5.xml"/><Relationship Id="rId15" Type="http://schemas.openxmlformats.org/officeDocument/2006/relationships/slideLayout" Target="../slideLayouts/slideLayout6.xml"/><Relationship Id="rId16" Type="http://schemas.openxmlformats.org/officeDocument/2006/relationships/slideLayout" Target="../slideLayouts/slideLayout7.xml"/><Relationship Id="rId17" Type="http://schemas.openxmlformats.org/officeDocument/2006/relationships/slideLayout" Target="../slideLayouts/slideLayout8.xml"/><Relationship Id="rId18" Type="http://schemas.openxmlformats.org/officeDocument/2006/relationships/slideLayout" Target="../slideLayouts/slideLayout9.xml"/><Relationship Id="rId19" Type="http://schemas.openxmlformats.org/officeDocument/2006/relationships/slideLayout" Target="../slideLayouts/slideLayout10.xml"/><Relationship Id="rId20" Type="http://schemas.openxmlformats.org/officeDocument/2006/relationships/slideLayout" Target="../slideLayouts/slideLayout11.xml"/><Relationship Id="rId21"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 Id="rId11" Type="http://schemas.openxmlformats.org/officeDocument/2006/relationships/slideLayout" Target="../slideLayouts/slideLayout17.xml"/><Relationship Id="rId12" Type="http://schemas.openxmlformats.org/officeDocument/2006/relationships/slideLayout" Target="../slideLayouts/slideLayout18.xml"/><Relationship Id="rId13" Type="http://schemas.openxmlformats.org/officeDocument/2006/relationships/slideLayout" Target="../slideLayouts/slideLayout19.xml"/><Relationship Id="rId14" Type="http://schemas.openxmlformats.org/officeDocument/2006/relationships/slideLayout" Target="../slideLayouts/slideLayout20.xml"/><Relationship Id="rId15" Type="http://schemas.openxmlformats.org/officeDocument/2006/relationships/slideLayout" Target="../slideLayouts/slideLayout21.xml"/><Relationship Id="rId16" Type="http://schemas.openxmlformats.org/officeDocument/2006/relationships/slideLayout" Target="../slideLayouts/slideLayout22.xml"/><Relationship Id="rId17" Type="http://schemas.openxmlformats.org/officeDocument/2006/relationships/slideLayout" Target="../slideLayouts/slideLayout23.xml"/><Relationship Id="rId18"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0" y="0"/>
            <a:ext cx="12190680" cy="1036080"/>
          </a:xfrm>
          <a:prstGeom prst="rect">
            <a:avLst/>
          </a:prstGeom>
          <a:solidFill>
            <a:schemeClr val="accent1"/>
          </a:solidFill>
          <a:ln w="0">
            <a:noFill/>
          </a:ln>
        </p:spPr>
        <p:style>
          <a:lnRef idx="0"/>
          <a:fillRef idx="0"/>
          <a:effectRef idx="0"/>
          <a:fontRef idx="minor"/>
        </p:style>
      </p:sp>
      <p:pic>
        <p:nvPicPr>
          <p:cNvPr id="1" name="Google Shape;7;p1" descr=""/>
          <p:cNvPicPr/>
          <p:nvPr/>
        </p:nvPicPr>
        <p:blipFill>
          <a:blip r:embed="rId2">
            <a:alphaModFix amt="34000"/>
          </a:blip>
          <a:srcRect l="51350" t="39282" r="-2840" b="35432"/>
          <a:stretch/>
        </p:blipFill>
        <p:spPr>
          <a:xfrm flipH="1">
            <a:off x="9306000" y="0"/>
            <a:ext cx="2886120" cy="1036080"/>
          </a:xfrm>
          <a:prstGeom prst="rect">
            <a:avLst/>
          </a:prstGeom>
          <a:ln w="0">
            <a:noFill/>
          </a:ln>
        </p:spPr>
      </p:pic>
      <p:pic>
        <p:nvPicPr>
          <p:cNvPr id="2" name="Google Shape;8;p1" descr=""/>
          <p:cNvPicPr/>
          <p:nvPr/>
        </p:nvPicPr>
        <p:blipFill>
          <a:blip r:embed="rId3"/>
          <a:stretch/>
        </p:blipFill>
        <p:spPr>
          <a:xfrm>
            <a:off x="9791640" y="111600"/>
            <a:ext cx="2026440" cy="802080"/>
          </a:xfrm>
          <a:prstGeom prst="rect">
            <a:avLst/>
          </a:prstGeom>
          <a:ln w="0">
            <a:noFill/>
          </a:ln>
          <a:effectLst>
            <a:outerShdw algn="tl" blurRad="50800" dir="2700000" dist="37674" rotWithShape="0">
              <a:srgbClr val="000000">
                <a:alpha val="40000"/>
              </a:srgbClr>
            </a:outerShdw>
          </a:effectLst>
        </p:spPr>
      </p:pic>
      <p:sp>
        <p:nvSpPr>
          <p:cNvPr id="3" name="CustomShape 2"/>
          <p:cNvSpPr/>
          <p:nvPr/>
        </p:nvSpPr>
        <p:spPr>
          <a:xfrm>
            <a:off x="-1800" y="6574680"/>
            <a:ext cx="12192480" cy="281880"/>
          </a:xfrm>
          <a:prstGeom prst="rect">
            <a:avLst/>
          </a:prstGeom>
          <a:solidFill>
            <a:schemeClr val="accent4"/>
          </a:solidFill>
          <a:ln w="0">
            <a:noFill/>
          </a:ln>
        </p:spPr>
        <p:style>
          <a:lnRef idx="0"/>
          <a:fillRef idx="0"/>
          <a:effectRef idx="0"/>
          <a:fontRef idx="minor"/>
        </p:style>
      </p:sp>
      <p:sp>
        <p:nvSpPr>
          <p:cNvPr id="4" name="CustomShape 3"/>
          <p:cNvSpPr/>
          <p:nvPr/>
        </p:nvSpPr>
        <p:spPr>
          <a:xfrm flipH="1" rot="10800000">
            <a:off x="-4320" y="6541920"/>
            <a:ext cx="12195000" cy="57960"/>
          </a:xfrm>
          <a:prstGeom prst="rect">
            <a:avLst/>
          </a:prstGeom>
          <a:solidFill>
            <a:schemeClr val="accent1"/>
          </a:solidFill>
          <a:ln w="0">
            <a:noFill/>
          </a:ln>
        </p:spPr>
        <p:style>
          <a:lnRef idx="0"/>
          <a:fillRef idx="0"/>
          <a:effectRef idx="0"/>
          <a:fontRef idx="minor"/>
        </p:style>
      </p:sp>
      <p:pic>
        <p:nvPicPr>
          <p:cNvPr id="5" name="Google Shape;12;p2" descr=""/>
          <p:cNvPicPr/>
          <p:nvPr/>
        </p:nvPicPr>
        <p:blipFill>
          <a:blip r:embed="rId4"/>
          <a:stretch/>
        </p:blipFill>
        <p:spPr>
          <a:xfrm>
            <a:off x="3301920" y="2265840"/>
            <a:ext cx="8286840" cy="2755440"/>
          </a:xfrm>
          <a:prstGeom prst="rect">
            <a:avLst/>
          </a:prstGeom>
          <a:ln w="0">
            <a:noFill/>
          </a:ln>
        </p:spPr>
      </p:pic>
      <p:pic>
        <p:nvPicPr>
          <p:cNvPr id="6" name="Google Shape;13;p2" descr=""/>
          <p:cNvPicPr/>
          <p:nvPr/>
        </p:nvPicPr>
        <p:blipFill>
          <a:blip r:embed="rId5"/>
          <a:srcRect l="0" t="0" r="0" b="-100"/>
          <a:stretch/>
        </p:blipFill>
        <p:spPr>
          <a:xfrm flipH="1" rot="10800000">
            <a:off x="2824200" y="4824360"/>
            <a:ext cx="5390280" cy="2036520"/>
          </a:xfrm>
          <a:prstGeom prst="rect">
            <a:avLst/>
          </a:prstGeom>
          <a:ln w="0">
            <a:noFill/>
          </a:ln>
        </p:spPr>
      </p:pic>
      <p:pic>
        <p:nvPicPr>
          <p:cNvPr id="7" name="Google Shape;14;p2" descr="A picture containing nature&#10;&#10;Description automatically generated"/>
          <p:cNvPicPr/>
          <p:nvPr/>
        </p:nvPicPr>
        <p:blipFill>
          <a:blip r:embed="rId6"/>
          <a:stretch/>
        </p:blipFill>
        <p:spPr>
          <a:xfrm>
            <a:off x="8477280" y="0"/>
            <a:ext cx="3713040" cy="2685240"/>
          </a:xfrm>
          <a:prstGeom prst="rect">
            <a:avLst/>
          </a:prstGeom>
          <a:ln w="0">
            <a:noFill/>
          </a:ln>
        </p:spPr>
      </p:pic>
      <p:sp>
        <p:nvSpPr>
          <p:cNvPr id="8" name="CustomShape 4"/>
          <p:cNvSpPr/>
          <p:nvPr/>
        </p:nvSpPr>
        <p:spPr>
          <a:xfrm flipH="1">
            <a:off x="5455080" y="1968480"/>
            <a:ext cx="6750000" cy="4899600"/>
          </a:xfrm>
          <a:custGeom>
            <a:avLst/>
            <a:gdLst/>
            <a:ahLst/>
            <a:rect l="l" t="t" r="r" b="b"/>
            <a:pathLst>
              <a:path w="6751471" h="4901119">
                <a:moveTo>
                  <a:pt x="0" y="4901119"/>
                </a:moveTo>
                <a:cubicBezTo>
                  <a:pt x="794" y="3261063"/>
                  <a:pt x="1588" y="1640056"/>
                  <a:pt x="2382" y="0"/>
                </a:cubicBezTo>
                <a:lnTo>
                  <a:pt x="6751471" y="4901119"/>
                </a:lnTo>
                <a:lnTo>
                  <a:pt x="0" y="4901119"/>
                </a:lnTo>
                <a:close/>
              </a:path>
            </a:pathLst>
          </a:custGeom>
          <a:solidFill>
            <a:schemeClr val="accent4"/>
          </a:solidFill>
          <a:ln w="0">
            <a:noFill/>
          </a:ln>
          <a:effectLst>
            <a:outerShdw algn="br" blurRad="50800" dir="13500000" dist="37674" rotWithShape="0">
              <a:srgbClr val="000000">
                <a:alpha val="40000"/>
              </a:srgbClr>
            </a:outerShdw>
          </a:effectLst>
        </p:spPr>
        <p:style>
          <a:lnRef idx="0"/>
          <a:fillRef idx="0"/>
          <a:effectRef idx="0"/>
          <a:fontRef idx="minor"/>
        </p:style>
      </p:sp>
      <p:sp>
        <p:nvSpPr>
          <p:cNvPr id="9" name="CustomShape 5"/>
          <p:cNvSpPr/>
          <p:nvPr/>
        </p:nvSpPr>
        <p:spPr>
          <a:xfrm flipH="1">
            <a:off x="-6120" y="-14400"/>
            <a:ext cx="12197880" cy="6873480"/>
          </a:xfrm>
          <a:custGeom>
            <a:avLst/>
            <a:gdLst/>
            <a:ahLst/>
            <a:rect l="l" t="t" r="r" b="b"/>
            <a:pathLst>
              <a:path w="14761910" h="6836301">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w="0">
            <a:noFill/>
          </a:ln>
          <a:effectLst>
            <a:outerShdw algn="t" blurRad="50800" dir="2700000" dist="37674" rotWithShape="0">
              <a:srgbClr val="000000">
                <a:alpha val="40000"/>
              </a:srgbClr>
            </a:outerShdw>
          </a:effectLst>
        </p:spPr>
        <p:style>
          <a:lnRef idx="0"/>
          <a:fillRef idx="0"/>
          <a:effectRef idx="0"/>
          <a:fontRef idx="minor"/>
        </p:style>
      </p:sp>
      <p:pic>
        <p:nvPicPr>
          <p:cNvPr id="10" name="Google Shape;17;p2" descr=""/>
          <p:cNvPicPr/>
          <p:nvPr/>
        </p:nvPicPr>
        <p:blipFill>
          <a:blip r:embed="rId7"/>
          <a:stretch/>
        </p:blipFill>
        <p:spPr>
          <a:xfrm>
            <a:off x="138600" y="5311440"/>
            <a:ext cx="2737440" cy="1506960"/>
          </a:xfrm>
          <a:prstGeom prst="rect">
            <a:avLst/>
          </a:prstGeom>
          <a:ln w="0">
            <a:noFill/>
          </a:ln>
          <a:effectLst>
            <a:outerShdw algn="tl" blurRad="50800" dir="2700000" dist="37674" rotWithShape="0">
              <a:srgbClr val="000000">
                <a:alpha val="40000"/>
              </a:srgbClr>
            </a:outerShdw>
          </a:effectLst>
        </p:spPr>
      </p:pic>
      <p:sp>
        <p:nvSpPr>
          <p:cNvPr id="11" name="CustomShape 6"/>
          <p:cNvSpPr/>
          <p:nvPr/>
        </p:nvSpPr>
        <p:spPr>
          <a:xfrm rot="5400000">
            <a:off x="5735520" y="-1015920"/>
            <a:ext cx="5454000" cy="7479360"/>
          </a:xfrm>
          <a:prstGeom prst="rtTriangle">
            <a:avLst/>
          </a:prstGeom>
          <a:blipFill rotWithShape="0">
            <a:blip r:embed="rId8"/>
            <a:stretch/>
          </a:blipFill>
          <a:ln w="0">
            <a:noFill/>
          </a:ln>
        </p:spPr>
        <p:style>
          <a:lnRef idx="0"/>
          <a:fillRef idx="0"/>
          <a:effectRef idx="0"/>
          <a:fontRef idx="minor"/>
        </p:style>
      </p:sp>
      <p:sp>
        <p:nvSpPr>
          <p:cNvPr id="12" name="CustomShape 7"/>
          <p:cNvSpPr/>
          <p:nvPr/>
        </p:nvSpPr>
        <p:spPr>
          <a:xfrm rot="16200000">
            <a:off x="5792400" y="4821120"/>
            <a:ext cx="1718280" cy="2365200"/>
          </a:xfrm>
          <a:prstGeom prst="rtTriangle">
            <a:avLst/>
          </a:prstGeom>
          <a:blipFill rotWithShape="0">
            <a:blip r:embed="rId9"/>
            <a:stretch/>
          </a:blipFill>
          <a:ln w="0">
            <a:noFill/>
          </a:ln>
        </p:spPr>
        <p:style>
          <a:lnRef idx="0"/>
          <a:fillRef idx="0"/>
          <a:effectRef idx="0"/>
          <a:fontRef idx="minor"/>
        </p:style>
      </p:sp>
      <p:sp>
        <p:nvSpPr>
          <p:cNvPr id="13" name="PlaceHolder 8"/>
          <p:cNvSpPr>
            <a:spLocks noGrp="1"/>
          </p:cNvSpPr>
          <p:nvPr>
            <p:ph type="title"/>
          </p:nvPr>
        </p:nvSpPr>
        <p:spPr>
          <a:xfrm>
            <a:off x="609480" y="273600"/>
            <a:ext cx="10972440" cy="1144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14" name="PlaceHolder 9"/>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10"/>
    <p:sldLayoutId id="2147483650" r:id="rId11"/>
    <p:sldLayoutId id="2147483651" r:id="rId12"/>
    <p:sldLayoutId id="2147483652" r:id="rId13"/>
    <p:sldLayoutId id="2147483653" r:id="rId14"/>
    <p:sldLayoutId id="2147483654" r:id="rId15"/>
    <p:sldLayoutId id="2147483655" r:id="rId16"/>
    <p:sldLayoutId id="2147483656" r:id="rId17"/>
    <p:sldLayoutId id="2147483657" r:id="rId18"/>
    <p:sldLayoutId id="2147483658" r:id="rId19"/>
    <p:sldLayoutId id="2147483659" r:id="rId20"/>
    <p:sldLayoutId id="2147483660" r:id="rId21"/>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 name="CustomShape 1"/>
          <p:cNvSpPr/>
          <p:nvPr/>
        </p:nvSpPr>
        <p:spPr>
          <a:xfrm>
            <a:off x="0" y="0"/>
            <a:ext cx="12190680" cy="1036080"/>
          </a:xfrm>
          <a:prstGeom prst="rect">
            <a:avLst/>
          </a:prstGeom>
          <a:solidFill>
            <a:schemeClr val="accent1"/>
          </a:solidFill>
          <a:ln w="0">
            <a:noFill/>
          </a:ln>
        </p:spPr>
        <p:style>
          <a:lnRef idx="0"/>
          <a:fillRef idx="0"/>
          <a:effectRef idx="0"/>
          <a:fontRef idx="minor"/>
        </p:style>
      </p:sp>
      <p:pic>
        <p:nvPicPr>
          <p:cNvPr id="52" name="Google Shape;7;p1" descr=""/>
          <p:cNvPicPr/>
          <p:nvPr/>
        </p:nvPicPr>
        <p:blipFill>
          <a:blip r:embed="rId2">
            <a:alphaModFix amt="34000"/>
          </a:blip>
          <a:srcRect l="51350" t="39282" r="-2840" b="35432"/>
          <a:stretch/>
        </p:blipFill>
        <p:spPr>
          <a:xfrm flipH="1">
            <a:off x="9306000" y="0"/>
            <a:ext cx="2886120" cy="1036080"/>
          </a:xfrm>
          <a:prstGeom prst="rect">
            <a:avLst/>
          </a:prstGeom>
          <a:ln w="0">
            <a:noFill/>
          </a:ln>
        </p:spPr>
      </p:pic>
      <p:pic>
        <p:nvPicPr>
          <p:cNvPr id="53" name="Google Shape;8;p1" descr=""/>
          <p:cNvPicPr/>
          <p:nvPr/>
        </p:nvPicPr>
        <p:blipFill>
          <a:blip r:embed="rId3"/>
          <a:stretch/>
        </p:blipFill>
        <p:spPr>
          <a:xfrm>
            <a:off x="9791640" y="111600"/>
            <a:ext cx="2026440" cy="802080"/>
          </a:xfrm>
          <a:prstGeom prst="rect">
            <a:avLst/>
          </a:prstGeom>
          <a:ln w="0">
            <a:noFill/>
          </a:ln>
          <a:effectLst>
            <a:outerShdw algn="tl" blurRad="50800" dir="2700000" dist="37674" rotWithShape="0">
              <a:srgbClr val="000000">
                <a:alpha val="40000"/>
              </a:srgbClr>
            </a:outerShdw>
          </a:effectLst>
        </p:spPr>
      </p:pic>
      <p:sp>
        <p:nvSpPr>
          <p:cNvPr id="54" name="CustomShape 2"/>
          <p:cNvSpPr/>
          <p:nvPr/>
        </p:nvSpPr>
        <p:spPr>
          <a:xfrm>
            <a:off x="-1800" y="6574680"/>
            <a:ext cx="12192480" cy="281880"/>
          </a:xfrm>
          <a:prstGeom prst="rect">
            <a:avLst/>
          </a:prstGeom>
          <a:solidFill>
            <a:schemeClr val="accent4"/>
          </a:solidFill>
          <a:ln w="0">
            <a:noFill/>
          </a:ln>
        </p:spPr>
        <p:style>
          <a:lnRef idx="0"/>
          <a:fillRef idx="0"/>
          <a:effectRef idx="0"/>
          <a:fontRef idx="minor"/>
        </p:style>
      </p:sp>
      <p:sp>
        <p:nvSpPr>
          <p:cNvPr id="55" name="CustomShape 3"/>
          <p:cNvSpPr/>
          <p:nvPr/>
        </p:nvSpPr>
        <p:spPr>
          <a:xfrm flipH="1" rot="10800000">
            <a:off x="-4320" y="6541920"/>
            <a:ext cx="12195000" cy="57960"/>
          </a:xfrm>
          <a:prstGeom prst="rect">
            <a:avLst/>
          </a:prstGeom>
          <a:solidFill>
            <a:schemeClr val="accent1"/>
          </a:solidFill>
          <a:ln w="0">
            <a:noFill/>
          </a:ln>
        </p:spPr>
        <p:style>
          <a:lnRef idx="0"/>
          <a:fillRef idx="0"/>
          <a:effectRef idx="0"/>
          <a:fontRef idx="minor"/>
        </p:style>
      </p:sp>
      <p:sp>
        <p:nvSpPr>
          <p:cNvPr id="56" name="CustomShape 4"/>
          <p:cNvSpPr/>
          <p:nvPr/>
        </p:nvSpPr>
        <p:spPr>
          <a:xfrm>
            <a:off x="0" y="0"/>
            <a:ext cx="12190680" cy="1036080"/>
          </a:xfrm>
          <a:prstGeom prst="rect">
            <a:avLst/>
          </a:prstGeom>
          <a:solidFill>
            <a:schemeClr val="accent1"/>
          </a:solidFill>
          <a:ln w="0">
            <a:noFill/>
          </a:ln>
        </p:spPr>
        <p:style>
          <a:lnRef idx="0"/>
          <a:fillRef idx="0"/>
          <a:effectRef idx="0"/>
          <a:fontRef idx="minor"/>
        </p:style>
      </p:sp>
      <p:pic>
        <p:nvPicPr>
          <p:cNvPr id="57" name="Google Shape;23;p3" descr=""/>
          <p:cNvPicPr/>
          <p:nvPr/>
        </p:nvPicPr>
        <p:blipFill>
          <a:blip r:embed="rId4">
            <a:alphaModFix amt="34000"/>
          </a:blip>
          <a:srcRect l="51350" t="39282" r="-2840" b="35432"/>
          <a:stretch/>
        </p:blipFill>
        <p:spPr>
          <a:xfrm flipH="1">
            <a:off x="9306000" y="0"/>
            <a:ext cx="2886120" cy="1036080"/>
          </a:xfrm>
          <a:prstGeom prst="rect">
            <a:avLst/>
          </a:prstGeom>
          <a:ln w="0">
            <a:noFill/>
          </a:ln>
        </p:spPr>
      </p:pic>
      <p:pic>
        <p:nvPicPr>
          <p:cNvPr id="58" name="Google Shape;24;p3" descr=""/>
          <p:cNvPicPr/>
          <p:nvPr/>
        </p:nvPicPr>
        <p:blipFill>
          <a:blip r:embed="rId5"/>
          <a:stretch/>
        </p:blipFill>
        <p:spPr>
          <a:xfrm>
            <a:off x="9791640" y="111600"/>
            <a:ext cx="2026440" cy="802080"/>
          </a:xfrm>
          <a:prstGeom prst="rect">
            <a:avLst/>
          </a:prstGeom>
          <a:ln w="0">
            <a:noFill/>
          </a:ln>
          <a:effectLst>
            <a:outerShdw algn="tl" blurRad="50800" dir="2700000" dist="37674" rotWithShape="0">
              <a:srgbClr val="000000">
                <a:alpha val="40000"/>
              </a:srgbClr>
            </a:outerShdw>
          </a:effectLst>
        </p:spPr>
      </p:pic>
      <p:sp>
        <p:nvSpPr>
          <p:cNvPr id="59" name="CustomShape 5"/>
          <p:cNvSpPr/>
          <p:nvPr/>
        </p:nvSpPr>
        <p:spPr>
          <a:xfrm>
            <a:off x="-1800" y="6574680"/>
            <a:ext cx="12192480" cy="281880"/>
          </a:xfrm>
          <a:prstGeom prst="rect">
            <a:avLst/>
          </a:prstGeom>
          <a:solidFill>
            <a:schemeClr val="accent4"/>
          </a:solidFill>
          <a:ln w="0">
            <a:noFill/>
          </a:ln>
        </p:spPr>
        <p:style>
          <a:lnRef idx="0"/>
          <a:fillRef idx="0"/>
          <a:effectRef idx="0"/>
          <a:fontRef idx="minor"/>
        </p:style>
      </p:sp>
      <p:sp>
        <p:nvSpPr>
          <p:cNvPr id="60" name="CustomShape 6"/>
          <p:cNvSpPr/>
          <p:nvPr/>
        </p:nvSpPr>
        <p:spPr>
          <a:xfrm flipH="1" rot="10800000">
            <a:off x="-4320" y="6541920"/>
            <a:ext cx="12195000" cy="57960"/>
          </a:xfrm>
          <a:prstGeom prst="rect">
            <a:avLst/>
          </a:prstGeom>
          <a:solidFill>
            <a:schemeClr val="accent1"/>
          </a:solidFill>
          <a:ln w="0">
            <a:noFill/>
          </a:ln>
        </p:spPr>
        <p:style>
          <a:lnRef idx="0"/>
          <a:fillRef idx="0"/>
          <a:effectRef idx="0"/>
          <a:fontRef idx="minor"/>
        </p:style>
      </p:sp>
      <p:sp>
        <p:nvSpPr>
          <p:cNvPr id="61" name="CustomShape 7"/>
          <p:cNvSpPr/>
          <p:nvPr/>
        </p:nvSpPr>
        <p:spPr>
          <a:xfrm>
            <a:off x="10265760" y="6574680"/>
            <a:ext cx="1923840" cy="302760"/>
          </a:xfrm>
          <a:prstGeom prst="rect">
            <a:avLst/>
          </a:prstGeom>
          <a:noFill/>
          <a:ln w="0">
            <a:noFill/>
          </a:ln>
        </p:spPr>
        <p:style>
          <a:lnRef idx="0"/>
          <a:fillRef idx="0"/>
          <a:effectRef idx="0"/>
          <a:fontRef idx="minor"/>
        </p:style>
        <p:txBody>
          <a:bodyPr lIns="90000" rIns="90000" tIns="45000" bIns="45000">
            <a:spAutoFit/>
          </a:bodyPr>
          <a:p>
            <a:pPr algn="r">
              <a:lnSpc>
                <a:spcPct val="100000"/>
              </a:lnSpc>
              <a:tabLst>
                <a:tab algn="l" pos="0"/>
              </a:tabLst>
            </a:pPr>
            <a:r>
              <a:rPr b="1" lang="en-GB" sz="1400" spc="-1" strike="noStrike">
                <a:solidFill>
                  <a:srgbClr val="33445f"/>
                </a:solidFill>
                <a:latin typeface="Arial"/>
                <a:ea typeface="Arial"/>
              </a:rPr>
              <a:t>Slide </a:t>
            </a:r>
            <a:fld id="{F952801D-526E-4DD7-8F50-43FEB5817D59}" type="slidenum">
              <a:rPr b="1" lang="en-GB" sz="1400" spc="-1" strike="noStrike">
                <a:solidFill>
                  <a:srgbClr val="33445f"/>
                </a:solidFill>
                <a:latin typeface="Arial"/>
                <a:ea typeface="Arial"/>
              </a:rPr>
              <a:t>&lt;numéro&gt;</a:t>
            </a:fld>
            <a:endParaRPr b="0" lang="fr-FR" sz="1400" spc="-1" strike="noStrike">
              <a:latin typeface="Arial"/>
            </a:endParaRPr>
          </a:p>
        </p:txBody>
      </p:sp>
      <p:sp>
        <p:nvSpPr>
          <p:cNvPr id="62" name="CustomShape 8"/>
          <p:cNvSpPr/>
          <p:nvPr/>
        </p:nvSpPr>
        <p:spPr>
          <a:xfrm>
            <a:off x="-24480" y="6562800"/>
            <a:ext cx="4924080" cy="30276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r>
              <a:rPr b="1" lang="en-GB" sz="1400" spc="-1" strike="noStrike">
                <a:solidFill>
                  <a:srgbClr val="33445f"/>
                </a:solidFill>
                <a:latin typeface="Arial"/>
                <a:ea typeface="Arial"/>
              </a:rPr>
              <a:t>CEOS WGCV-51 October 2022</a:t>
            </a:r>
            <a:endParaRPr b="0" lang="fr-FR" sz="1400" spc="-1" strike="noStrike">
              <a:latin typeface="Arial"/>
            </a:endParaRPr>
          </a:p>
        </p:txBody>
      </p:sp>
      <p:pic>
        <p:nvPicPr>
          <p:cNvPr id="63" name="Picture 3" descr="D:\Utilisateurs\henryp\Documents\CEOS\2015_05 WGCV Berlin\Logo Horizontal blanc.png"/>
          <p:cNvPicPr/>
          <p:nvPr/>
        </p:nvPicPr>
        <p:blipFill>
          <a:blip r:embed="rId6"/>
          <a:stretch/>
        </p:blipFill>
        <p:spPr>
          <a:xfrm>
            <a:off x="9001440" y="305280"/>
            <a:ext cx="604800" cy="660240"/>
          </a:xfrm>
          <a:prstGeom prst="rect">
            <a:avLst/>
          </a:prstGeom>
          <a:ln w="0">
            <a:noFill/>
          </a:ln>
        </p:spPr>
      </p:pic>
      <p:sp>
        <p:nvSpPr>
          <p:cNvPr id="64" name="PlaceHolder 9"/>
          <p:cNvSpPr>
            <a:spLocks noGrp="1"/>
          </p:cNvSpPr>
          <p:nvPr>
            <p:ph type="title"/>
          </p:nvPr>
        </p:nvSpPr>
        <p:spPr>
          <a:xfrm>
            <a:off x="609480" y="273600"/>
            <a:ext cx="10972440" cy="1144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65" name="PlaceHolder 10"/>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5.wmf"/><Relationship Id="rId2" Type="http://schemas.openxmlformats.org/officeDocument/2006/relationships/image" Target="../media/image16.wmf"/><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CustomShape 1"/>
          <p:cNvSpPr/>
          <p:nvPr/>
        </p:nvSpPr>
        <p:spPr>
          <a:xfrm>
            <a:off x="92160" y="313920"/>
            <a:ext cx="7054920" cy="3971160"/>
          </a:xfrm>
          <a:prstGeom prst="rect">
            <a:avLst/>
          </a:prstGeom>
          <a:noFill/>
          <a:ln w="0">
            <a:noFill/>
          </a:ln>
        </p:spPr>
        <p:style>
          <a:lnRef idx="0"/>
          <a:fillRef idx="0"/>
          <a:effectRef idx="0"/>
          <a:fontRef idx="minor"/>
        </p:style>
        <p:txBody>
          <a:bodyPr lIns="90000" rIns="90000" tIns="45000" bIns="45000">
            <a:noAutofit/>
          </a:bodyPr>
          <a:p>
            <a:pPr>
              <a:lnSpc>
                <a:spcPct val="120000"/>
              </a:lnSpc>
            </a:pPr>
            <a:r>
              <a:rPr b="0" lang="en-US" sz="4400" spc="-1" strike="noStrike">
                <a:solidFill>
                  <a:srgbClr val="ffffff"/>
                </a:solidFill>
                <a:latin typeface="Arial"/>
                <a:ea typeface="Arial"/>
              </a:rPr>
              <a:t>A Network of Sites for Land Surface Temperature (LST) Measurements based on Thermal IR sensors</a:t>
            </a:r>
            <a:endParaRPr b="0" lang="fr-FR" sz="4400" spc="-1" strike="noStrike">
              <a:latin typeface="Arial"/>
            </a:endParaRPr>
          </a:p>
        </p:txBody>
      </p:sp>
      <p:sp>
        <p:nvSpPr>
          <p:cNvPr id="103" name="CustomShape 2"/>
          <p:cNvSpPr/>
          <p:nvPr/>
        </p:nvSpPr>
        <p:spPr>
          <a:xfrm>
            <a:off x="8913960" y="4505760"/>
            <a:ext cx="3196080" cy="2192760"/>
          </a:xfrm>
          <a:prstGeom prst="rect">
            <a:avLst/>
          </a:prstGeom>
          <a:noFill/>
          <a:ln w="0">
            <a:noFill/>
          </a:ln>
        </p:spPr>
        <p:style>
          <a:lnRef idx="0"/>
          <a:fillRef idx="0"/>
          <a:effectRef idx="0"/>
          <a:fontRef idx="minor"/>
        </p:style>
        <p:txBody>
          <a:bodyPr lIns="0" rIns="0" tIns="0" bIns="0">
            <a:noAutofit/>
          </a:bodyPr>
          <a:p>
            <a:pPr algn="ctr">
              <a:lnSpc>
                <a:spcPct val="150000"/>
              </a:lnSpc>
              <a:tabLst>
                <a:tab algn="l" pos="0"/>
              </a:tabLst>
            </a:pPr>
            <a:r>
              <a:rPr b="1" lang="fr-FR" sz="2200" spc="-1" strike="noStrike">
                <a:solidFill>
                  <a:srgbClr val="33445f"/>
                </a:solidFill>
                <a:latin typeface="Arial"/>
                <a:ea typeface="Arial"/>
              </a:rPr>
              <a:t>Aimé MEYGRET and</a:t>
            </a:r>
            <a:endParaRPr b="0" lang="fr-FR" sz="2200" spc="-1" strike="noStrike">
              <a:latin typeface="Arial"/>
            </a:endParaRPr>
          </a:p>
          <a:p>
            <a:pPr algn="ctr">
              <a:lnSpc>
                <a:spcPct val="150000"/>
              </a:lnSpc>
              <a:tabLst>
                <a:tab algn="l" pos="0"/>
              </a:tabLst>
            </a:pPr>
            <a:r>
              <a:rPr b="1" lang="fr-FR" sz="2200" spc="-1" strike="noStrike">
                <a:solidFill>
                  <a:srgbClr val="33445f"/>
                </a:solidFill>
                <a:latin typeface="Arial"/>
                <a:ea typeface="Arial"/>
              </a:rPr>
              <a:t>Patrice HENRY, CNES</a:t>
            </a:r>
            <a:endParaRPr b="0" lang="fr-FR" sz="2200" spc="-1" strike="noStrike">
              <a:latin typeface="Arial"/>
            </a:endParaRPr>
          </a:p>
          <a:p>
            <a:pPr algn="ctr">
              <a:lnSpc>
                <a:spcPct val="150000"/>
              </a:lnSpc>
              <a:tabLst>
                <a:tab algn="l" pos="0"/>
              </a:tabLst>
            </a:pPr>
            <a:r>
              <a:rPr b="1" lang="en-GB" sz="2200" spc="-1" strike="noStrike">
                <a:solidFill>
                  <a:srgbClr val="33445f"/>
                </a:solidFill>
                <a:latin typeface="Arial"/>
                <a:ea typeface="Arial"/>
              </a:rPr>
              <a:t>WGCV 51</a:t>
            </a:r>
            <a:endParaRPr b="0" lang="fr-FR" sz="2200" spc="-1" strike="noStrike">
              <a:latin typeface="Arial"/>
            </a:endParaRPr>
          </a:p>
          <a:p>
            <a:pPr algn="ctr">
              <a:lnSpc>
                <a:spcPct val="150000"/>
              </a:lnSpc>
              <a:tabLst>
                <a:tab algn="l" pos="0"/>
              </a:tabLst>
            </a:pPr>
            <a:r>
              <a:rPr b="1" lang="en-GB" sz="2200" spc="-1" strike="noStrike">
                <a:solidFill>
                  <a:srgbClr val="33445f"/>
                </a:solidFill>
                <a:latin typeface="Arial"/>
                <a:ea typeface="Arial"/>
              </a:rPr>
              <a:t>October 6, 2022</a:t>
            </a:r>
            <a:endParaRPr b="0" lang="fr-FR" sz="22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CustomShape 1"/>
          <p:cNvSpPr/>
          <p:nvPr/>
        </p:nvSpPr>
        <p:spPr>
          <a:xfrm>
            <a:off x="10265760" y="6574680"/>
            <a:ext cx="1923840" cy="302760"/>
          </a:xfrm>
          <a:prstGeom prst="rect">
            <a:avLst/>
          </a:prstGeom>
          <a:noFill/>
          <a:ln w="0">
            <a:noFill/>
          </a:ln>
        </p:spPr>
        <p:style>
          <a:lnRef idx="0"/>
          <a:fillRef idx="0"/>
          <a:effectRef idx="0"/>
          <a:fontRef idx="minor"/>
        </p:style>
        <p:txBody>
          <a:bodyPr lIns="90000" rIns="90000" tIns="45000" bIns="45000">
            <a:spAutoFit/>
          </a:bodyPr>
          <a:p>
            <a:pPr algn="r">
              <a:lnSpc>
                <a:spcPct val="100000"/>
              </a:lnSpc>
              <a:tabLst>
                <a:tab algn="l" pos="0"/>
              </a:tabLst>
            </a:pPr>
            <a:r>
              <a:rPr b="1" lang="en-GB" sz="1400" spc="-1" strike="noStrike">
                <a:solidFill>
                  <a:srgbClr val="33445f"/>
                </a:solidFill>
                <a:latin typeface="Arial"/>
                <a:ea typeface="Arial"/>
              </a:rPr>
              <a:t>Slide </a:t>
            </a:r>
            <a:fld id="{EC8193EC-DBB6-4670-B7DD-EEFE1D889EBA}" type="slidenum">
              <a:rPr b="1" lang="en-GB" sz="1400" spc="-1" strike="noStrike">
                <a:solidFill>
                  <a:srgbClr val="33445f"/>
                </a:solidFill>
                <a:latin typeface="Arial"/>
                <a:ea typeface="Arial"/>
              </a:rPr>
              <a:t>&lt;numéro&gt;</a:t>
            </a:fld>
            <a:endParaRPr b="0" lang="fr-FR" sz="1400" spc="-1" strike="noStrike">
              <a:latin typeface="Arial"/>
            </a:endParaRPr>
          </a:p>
        </p:txBody>
      </p:sp>
      <p:sp>
        <p:nvSpPr>
          <p:cNvPr id="105" name="CustomShape 2"/>
          <p:cNvSpPr/>
          <p:nvPr/>
        </p:nvSpPr>
        <p:spPr>
          <a:xfrm>
            <a:off x="299520" y="1397880"/>
            <a:ext cx="11104560" cy="4478760"/>
          </a:xfrm>
          <a:prstGeom prst="rect">
            <a:avLst/>
          </a:prstGeom>
          <a:noFill/>
          <a:ln w="0">
            <a:noFill/>
          </a:ln>
        </p:spPr>
        <p:style>
          <a:lnRef idx="0"/>
          <a:fillRef idx="0"/>
          <a:effectRef idx="0"/>
          <a:fontRef idx="minor"/>
        </p:style>
        <p:txBody>
          <a:bodyPr lIns="90000" rIns="90000" tIns="45000" bIns="45000">
            <a:spAutoFit/>
          </a:bodyPr>
          <a:p>
            <a:pPr marL="285840" indent="-284400">
              <a:lnSpc>
                <a:spcPct val="120000"/>
              </a:lnSpc>
              <a:buClr>
                <a:srgbClr val="000000"/>
              </a:buClr>
              <a:buFont typeface="Noto Sans Symbols"/>
              <a:buChar char="❖"/>
            </a:pPr>
            <a:r>
              <a:rPr b="0" lang="en-US" sz="2000" spc="-1" strike="noStrike">
                <a:solidFill>
                  <a:srgbClr val="000000"/>
                </a:solidFill>
                <a:latin typeface="Arial"/>
                <a:ea typeface="Arial"/>
              </a:rPr>
              <a:t>Several existing TIR operational missions: ECOSTRESS, ASTER, LANDSAT-8&amp;9, MODIS, VIIRS, SLSTR…</a:t>
            </a:r>
            <a:endParaRPr b="0" lang="fr-FR" sz="2000" spc="-1" strike="noStrike">
              <a:latin typeface="Arial"/>
            </a:endParaRPr>
          </a:p>
          <a:p>
            <a:pPr>
              <a:lnSpc>
                <a:spcPct val="120000"/>
              </a:lnSpc>
            </a:pPr>
            <a:endParaRPr b="0" lang="fr-FR" sz="2000" spc="-1" strike="noStrike">
              <a:latin typeface="Arial"/>
            </a:endParaRPr>
          </a:p>
          <a:p>
            <a:pPr marL="285840" indent="-284400">
              <a:lnSpc>
                <a:spcPct val="120000"/>
              </a:lnSpc>
              <a:buClr>
                <a:srgbClr val="000000"/>
              </a:buClr>
              <a:buFont typeface="Noto Sans Symbols"/>
              <a:buChar char="❖"/>
            </a:pPr>
            <a:r>
              <a:rPr b="0" lang="en-US" sz="2000" spc="-1" strike="noStrike">
                <a:solidFill>
                  <a:srgbClr val="000000"/>
                </a:solidFill>
                <a:latin typeface="Arial"/>
                <a:ea typeface="Arial"/>
              </a:rPr>
              <a:t>TIR future missions with increased spatial resolution: TRISHNA, LSTM, SBG,…</a:t>
            </a:r>
            <a:endParaRPr b="0" lang="fr-FR" sz="2000" spc="-1" strike="noStrike">
              <a:latin typeface="Arial"/>
            </a:endParaRPr>
          </a:p>
          <a:p>
            <a:pPr>
              <a:lnSpc>
                <a:spcPct val="120000"/>
              </a:lnSpc>
            </a:pPr>
            <a:endParaRPr b="0" lang="fr-FR" sz="2000" spc="-1" strike="noStrike">
              <a:latin typeface="Arial"/>
            </a:endParaRPr>
          </a:p>
          <a:p>
            <a:pPr marL="285840" indent="-284400">
              <a:lnSpc>
                <a:spcPct val="120000"/>
              </a:lnSpc>
              <a:buClr>
                <a:srgbClr val="000000"/>
              </a:buClr>
              <a:buFont typeface="Noto Sans Symbols"/>
              <a:buChar char="❖"/>
            </a:pPr>
            <a:r>
              <a:rPr b="0" lang="en-US" sz="2000" spc="-1" strike="noStrike">
                <a:solidFill>
                  <a:srgbClr val="000000"/>
                </a:solidFill>
                <a:latin typeface="Arial"/>
                <a:ea typeface="Arial"/>
              </a:rPr>
              <a:t>More and more demanding LST accuracy requirements (even better than 0.1K for climate studies)</a:t>
            </a:r>
            <a:endParaRPr b="0" lang="fr-FR" sz="2000" spc="-1" strike="noStrike">
              <a:latin typeface="Arial"/>
            </a:endParaRPr>
          </a:p>
          <a:p>
            <a:pPr>
              <a:lnSpc>
                <a:spcPct val="120000"/>
              </a:lnSpc>
            </a:pPr>
            <a:endParaRPr b="0" lang="fr-FR" sz="2000" spc="-1" strike="noStrike">
              <a:latin typeface="Arial"/>
            </a:endParaRPr>
          </a:p>
          <a:p>
            <a:pPr marL="285840" indent="-284400">
              <a:lnSpc>
                <a:spcPct val="120000"/>
              </a:lnSpc>
              <a:buClr>
                <a:srgbClr val="000000"/>
              </a:buClr>
              <a:buFont typeface="Noto Sans Symbols"/>
              <a:buChar char="❖"/>
            </a:pPr>
            <a:r>
              <a:rPr b="0" lang="en-US" sz="2000" spc="-1" strike="noStrike">
                <a:solidFill>
                  <a:srgbClr val="000000"/>
                </a:solidFill>
                <a:latin typeface="Arial"/>
                <a:ea typeface="Arial"/>
              </a:rPr>
              <a:t>Importance of vicarious calibration for the validation of on-board calibration systems (black bodies) or direct calibration</a:t>
            </a:r>
            <a:endParaRPr b="0" lang="fr-FR" sz="2000" spc="-1" strike="noStrike">
              <a:latin typeface="Arial"/>
            </a:endParaRPr>
          </a:p>
          <a:p>
            <a:pPr>
              <a:lnSpc>
                <a:spcPct val="120000"/>
              </a:lnSpc>
            </a:pPr>
            <a:endParaRPr b="0" lang="fr-FR" sz="2000" spc="-1" strike="noStrike">
              <a:latin typeface="Arial"/>
            </a:endParaRPr>
          </a:p>
          <a:p>
            <a:pPr marL="285840" indent="-284400">
              <a:lnSpc>
                <a:spcPct val="120000"/>
              </a:lnSpc>
              <a:buClr>
                <a:srgbClr val="000000"/>
              </a:buClr>
              <a:buFont typeface="Noto Sans Symbols"/>
              <a:buChar char="❖"/>
            </a:pPr>
            <a:r>
              <a:rPr b="0" lang="en-US" sz="2000" spc="-1" strike="noStrike">
                <a:solidFill>
                  <a:srgbClr val="000000"/>
                </a:solidFill>
                <a:latin typeface="Arial"/>
                <a:ea typeface="Arial"/>
              </a:rPr>
              <a:t>L2 products (temperature, emissivity) validation need</a:t>
            </a:r>
            <a:endParaRPr b="0" lang="fr-FR" sz="2000" spc="-1" strike="noStrike">
              <a:latin typeface="Arial"/>
            </a:endParaRPr>
          </a:p>
        </p:txBody>
      </p:sp>
      <p:sp>
        <p:nvSpPr>
          <p:cNvPr id="106" name="CustomShape 3"/>
          <p:cNvSpPr/>
          <p:nvPr/>
        </p:nvSpPr>
        <p:spPr>
          <a:xfrm>
            <a:off x="176040" y="176040"/>
            <a:ext cx="9385560" cy="777600"/>
          </a:xfrm>
          <a:prstGeom prst="rect">
            <a:avLst/>
          </a:prstGeom>
          <a:noFill/>
          <a:ln w="0">
            <a:noFill/>
          </a:ln>
        </p:spPr>
        <p:style>
          <a:lnRef idx="0"/>
          <a:fillRef idx="0"/>
          <a:effectRef idx="0"/>
          <a:fontRef idx="minor"/>
        </p:style>
        <p:txBody>
          <a:bodyPr lIns="90000" rIns="90000" tIns="45000" bIns="45000">
            <a:noAutofit/>
          </a:bodyPr>
          <a:p>
            <a:pPr>
              <a:lnSpc>
                <a:spcPct val="90000"/>
              </a:lnSpc>
              <a:tabLst>
                <a:tab algn="l" pos="0"/>
              </a:tabLst>
            </a:pPr>
            <a:r>
              <a:rPr b="0" lang="en-GB" sz="4400" spc="-1" strike="noStrike">
                <a:solidFill>
                  <a:srgbClr val="ffffff"/>
                </a:solidFill>
                <a:latin typeface="Arial"/>
                <a:ea typeface="Arial"/>
              </a:rPr>
              <a:t>Context</a:t>
            </a:r>
            <a:endParaRPr b="0" lang="fr-FR" sz="4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CustomShape 1"/>
          <p:cNvSpPr/>
          <p:nvPr/>
        </p:nvSpPr>
        <p:spPr>
          <a:xfrm>
            <a:off x="10265760" y="6574680"/>
            <a:ext cx="1923840" cy="302760"/>
          </a:xfrm>
          <a:prstGeom prst="rect">
            <a:avLst/>
          </a:prstGeom>
          <a:noFill/>
          <a:ln w="0">
            <a:noFill/>
          </a:ln>
        </p:spPr>
        <p:style>
          <a:lnRef idx="0"/>
          <a:fillRef idx="0"/>
          <a:effectRef idx="0"/>
          <a:fontRef idx="minor"/>
        </p:style>
        <p:txBody>
          <a:bodyPr lIns="90000" rIns="90000" tIns="45000" bIns="45000">
            <a:spAutoFit/>
          </a:bodyPr>
          <a:p>
            <a:pPr algn="r">
              <a:lnSpc>
                <a:spcPct val="100000"/>
              </a:lnSpc>
              <a:tabLst>
                <a:tab algn="l" pos="0"/>
              </a:tabLst>
            </a:pPr>
            <a:r>
              <a:rPr b="1" lang="en-GB" sz="1400" spc="-1" strike="noStrike">
                <a:solidFill>
                  <a:srgbClr val="33445f"/>
                </a:solidFill>
                <a:latin typeface="Arial"/>
                <a:ea typeface="Arial"/>
              </a:rPr>
              <a:t>Slide </a:t>
            </a:r>
            <a:fld id="{7AE2AA4F-84EC-4ACC-B360-42366930FE07}" type="slidenum">
              <a:rPr b="1" lang="en-GB" sz="1400" spc="-1" strike="noStrike">
                <a:solidFill>
                  <a:srgbClr val="33445f"/>
                </a:solidFill>
                <a:latin typeface="Arial"/>
                <a:ea typeface="Arial"/>
              </a:rPr>
              <a:t>&lt;numéro&gt;</a:t>
            </a:fld>
            <a:endParaRPr b="0" lang="fr-FR" sz="1400" spc="-1" strike="noStrike">
              <a:latin typeface="Arial"/>
            </a:endParaRPr>
          </a:p>
        </p:txBody>
      </p:sp>
      <p:sp>
        <p:nvSpPr>
          <p:cNvPr id="108" name="CustomShape 2"/>
          <p:cNvSpPr/>
          <p:nvPr/>
        </p:nvSpPr>
        <p:spPr>
          <a:xfrm>
            <a:off x="299520" y="1219680"/>
            <a:ext cx="11104560" cy="5753160"/>
          </a:xfrm>
          <a:prstGeom prst="rect">
            <a:avLst/>
          </a:prstGeom>
          <a:noFill/>
          <a:ln w="0">
            <a:noFill/>
          </a:ln>
        </p:spPr>
        <p:style>
          <a:lnRef idx="0"/>
          <a:fillRef idx="0"/>
          <a:effectRef idx="0"/>
          <a:fontRef idx="minor"/>
        </p:style>
        <p:txBody>
          <a:bodyPr lIns="90000" rIns="90000" tIns="45000" bIns="45000">
            <a:spAutoFit/>
          </a:bodyPr>
          <a:p>
            <a:pPr>
              <a:lnSpc>
                <a:spcPct val="120000"/>
              </a:lnSpc>
              <a:spcAft>
                <a:spcPts val="1001"/>
              </a:spcAft>
            </a:pPr>
            <a:r>
              <a:rPr b="0" lang="en-GB" sz="2400" spc="-1" strike="noStrike">
                <a:solidFill>
                  <a:srgbClr val="000000"/>
                </a:solidFill>
                <a:latin typeface="Arial"/>
                <a:ea typeface="Arial"/>
              </a:rPr>
              <a:t>Why a new network of instrumented sites dedicated to the radiometric calibration of Earth Observation Thermal IR optical sensors?</a:t>
            </a:r>
            <a:endParaRPr b="0" lang="fr-FR" sz="2400" spc="-1" strike="noStrike">
              <a:latin typeface="Arial"/>
            </a:endParaRPr>
          </a:p>
          <a:p>
            <a:pPr marL="285840" indent="-284400">
              <a:lnSpc>
                <a:spcPct val="120000"/>
              </a:lnSpc>
              <a:spcAft>
                <a:spcPts val="1001"/>
              </a:spcAft>
              <a:buClr>
                <a:srgbClr val="000000"/>
              </a:buClr>
              <a:buFont typeface="Noto Sans Symbols"/>
              <a:buChar char="❖"/>
            </a:pPr>
            <a:r>
              <a:rPr b="0" lang="en-US" sz="2000" spc="-1" strike="noStrike">
                <a:solidFill>
                  <a:srgbClr val="000000"/>
                </a:solidFill>
                <a:latin typeface="Arial"/>
                <a:ea typeface="Arial"/>
              </a:rPr>
              <a:t>To collect surface temperature and emissivity, and atmospheric data necessary for the simulation of observations by TIR optical sensors and thus verify their radiometric calibration</a:t>
            </a:r>
            <a:endParaRPr b="0" lang="fr-FR" sz="2000" spc="-1" strike="noStrike">
              <a:latin typeface="Arial"/>
            </a:endParaRPr>
          </a:p>
          <a:p>
            <a:pPr marL="285840" indent="-284400">
              <a:lnSpc>
                <a:spcPct val="120000"/>
              </a:lnSpc>
              <a:spcAft>
                <a:spcPts val="1001"/>
              </a:spcAft>
              <a:buClr>
                <a:srgbClr val="000000"/>
              </a:buClr>
              <a:buFont typeface="Noto Sans Symbols"/>
              <a:buChar char="❖"/>
            </a:pPr>
            <a:r>
              <a:rPr b="0" lang="en-US" sz="2000" spc="-1" strike="noStrike">
                <a:solidFill>
                  <a:srgbClr val="000000"/>
                </a:solidFill>
                <a:latin typeface="Arial"/>
                <a:ea typeface="Arial"/>
              </a:rPr>
              <a:t> </a:t>
            </a:r>
            <a:r>
              <a:rPr b="0" lang="en-US" sz="2000" spc="-1" strike="noStrike">
                <a:solidFill>
                  <a:srgbClr val="000000"/>
                </a:solidFill>
                <a:latin typeface="Arial"/>
                <a:ea typeface="Arial"/>
              </a:rPr>
              <a:t>To increase the number of matchups between in-situ measurements and space sensor observations and reduce the overall uncertainties, and reduce the efforts of individual agencies</a:t>
            </a:r>
            <a:endParaRPr b="0" lang="fr-FR" sz="2000" spc="-1" strike="noStrike">
              <a:latin typeface="Arial"/>
            </a:endParaRPr>
          </a:p>
          <a:p>
            <a:pPr marL="285840" indent="-284400">
              <a:lnSpc>
                <a:spcPct val="120000"/>
              </a:lnSpc>
              <a:spcAft>
                <a:spcPts val="1001"/>
              </a:spcAft>
              <a:buClr>
                <a:srgbClr val="000000"/>
              </a:buClr>
              <a:buFont typeface="Noto Sans Symbols"/>
              <a:buChar char="❖"/>
            </a:pPr>
            <a:r>
              <a:rPr b="0" lang="en-US" sz="2000" spc="-1" strike="noStrike">
                <a:solidFill>
                  <a:srgbClr val="000000"/>
                </a:solidFill>
                <a:latin typeface="Arial"/>
                <a:ea typeface="Arial"/>
              </a:rPr>
              <a:t> </a:t>
            </a:r>
            <a:r>
              <a:rPr b="0" lang="en-US" sz="2000" spc="-1" strike="noStrike">
                <a:solidFill>
                  <a:srgbClr val="000000"/>
                </a:solidFill>
                <a:latin typeface="Arial"/>
                <a:ea typeface="Arial"/>
              </a:rPr>
              <a:t>To ensure traceability of the space sensor radiometry to the “Système International” (SI)</a:t>
            </a:r>
            <a:endParaRPr b="0" lang="fr-FR" sz="2000" spc="-1" strike="noStrike">
              <a:latin typeface="Arial"/>
            </a:endParaRPr>
          </a:p>
          <a:p>
            <a:pPr marL="285840" indent="-284400">
              <a:lnSpc>
                <a:spcPct val="120000"/>
              </a:lnSpc>
              <a:spcAft>
                <a:spcPts val="1001"/>
              </a:spcAft>
              <a:buClr>
                <a:srgbClr val="000000"/>
              </a:buClr>
              <a:buFont typeface="Noto Sans Symbols"/>
              <a:buChar char="❖"/>
            </a:pPr>
            <a:r>
              <a:rPr b="0" lang="en-US" sz="2000" spc="-1" strike="noStrike">
                <a:solidFill>
                  <a:srgbClr val="000000"/>
                </a:solidFill>
                <a:latin typeface="Arial"/>
                <a:ea typeface="Arial"/>
              </a:rPr>
              <a:t> </a:t>
            </a:r>
            <a:r>
              <a:rPr b="0" lang="en-US" sz="2000" spc="-1" strike="noStrike">
                <a:solidFill>
                  <a:srgbClr val="000000"/>
                </a:solidFill>
                <a:latin typeface="Arial"/>
                <a:ea typeface="Arial"/>
              </a:rPr>
              <a:t>To support the establishment of the Global Earth Observation System of Systems by providing measurements to verify the radiometric consistency between EO space sensors</a:t>
            </a:r>
            <a:endParaRPr b="0" lang="fr-FR" sz="2000" spc="-1" strike="noStrike">
              <a:latin typeface="Arial"/>
            </a:endParaRPr>
          </a:p>
          <a:p>
            <a:pPr marL="285840" indent="-284400">
              <a:lnSpc>
                <a:spcPct val="120000"/>
              </a:lnSpc>
              <a:spcAft>
                <a:spcPts val="1001"/>
              </a:spcAft>
              <a:buClr>
                <a:srgbClr val="000000"/>
              </a:buClr>
              <a:buFont typeface="Noto Sans Symbols"/>
              <a:buChar char="❖"/>
            </a:pPr>
            <a:r>
              <a:rPr b="0" lang="en-US" sz="2000" spc="-1" strike="noStrike">
                <a:solidFill>
                  <a:srgbClr val="000000"/>
                </a:solidFill>
                <a:latin typeface="Arial"/>
                <a:ea typeface="Arial"/>
              </a:rPr>
              <a:t> </a:t>
            </a:r>
            <a:r>
              <a:rPr b="0" lang="en-US" sz="2000" spc="-1" strike="noStrike">
                <a:solidFill>
                  <a:srgbClr val="000000"/>
                </a:solidFill>
                <a:latin typeface="Arial"/>
                <a:ea typeface="Arial"/>
              </a:rPr>
              <a:t>The success and experience return from RadCalNet network dedicated to VNIR-SWIR optical sensors cal/val</a:t>
            </a:r>
            <a:endParaRPr b="0" lang="fr-FR" sz="2000" spc="-1" strike="noStrike">
              <a:latin typeface="Arial"/>
            </a:endParaRPr>
          </a:p>
          <a:p>
            <a:pPr>
              <a:lnSpc>
                <a:spcPct val="120000"/>
              </a:lnSpc>
            </a:pPr>
            <a:endParaRPr b="0" lang="fr-FR" sz="2000" spc="-1" strike="noStrike">
              <a:latin typeface="Arial"/>
            </a:endParaRPr>
          </a:p>
        </p:txBody>
      </p:sp>
      <p:sp>
        <p:nvSpPr>
          <p:cNvPr id="109" name="CustomShape 3"/>
          <p:cNvSpPr/>
          <p:nvPr/>
        </p:nvSpPr>
        <p:spPr>
          <a:xfrm>
            <a:off x="176040" y="176040"/>
            <a:ext cx="9385560" cy="777600"/>
          </a:xfrm>
          <a:prstGeom prst="rect">
            <a:avLst/>
          </a:prstGeom>
          <a:noFill/>
          <a:ln w="0">
            <a:noFill/>
          </a:ln>
        </p:spPr>
        <p:style>
          <a:lnRef idx="0"/>
          <a:fillRef idx="0"/>
          <a:effectRef idx="0"/>
          <a:fontRef idx="minor"/>
        </p:style>
        <p:txBody>
          <a:bodyPr lIns="90000" rIns="90000" tIns="45000" bIns="45000">
            <a:noAutofit/>
          </a:bodyPr>
          <a:p>
            <a:pPr>
              <a:lnSpc>
                <a:spcPct val="90000"/>
              </a:lnSpc>
            </a:pPr>
            <a:r>
              <a:rPr b="0" lang="en-GB" sz="4400" spc="-1" strike="noStrike">
                <a:solidFill>
                  <a:srgbClr val="ffffff"/>
                </a:solidFill>
                <a:latin typeface="Arial"/>
                <a:ea typeface="Arial"/>
              </a:rPr>
              <a:t>General objectives</a:t>
            </a:r>
            <a:endParaRPr b="0" lang="fr-FR" sz="44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CustomShape 1"/>
          <p:cNvSpPr/>
          <p:nvPr/>
        </p:nvSpPr>
        <p:spPr>
          <a:xfrm>
            <a:off x="10265760" y="6574680"/>
            <a:ext cx="1923840" cy="302760"/>
          </a:xfrm>
          <a:prstGeom prst="rect">
            <a:avLst/>
          </a:prstGeom>
          <a:noFill/>
          <a:ln w="0">
            <a:noFill/>
          </a:ln>
        </p:spPr>
        <p:style>
          <a:lnRef idx="0"/>
          <a:fillRef idx="0"/>
          <a:effectRef idx="0"/>
          <a:fontRef idx="minor"/>
        </p:style>
        <p:txBody>
          <a:bodyPr lIns="90000" rIns="90000" tIns="45000" bIns="45000">
            <a:spAutoFit/>
          </a:bodyPr>
          <a:p>
            <a:pPr algn="r">
              <a:lnSpc>
                <a:spcPct val="100000"/>
              </a:lnSpc>
              <a:tabLst>
                <a:tab algn="l" pos="0"/>
              </a:tabLst>
            </a:pPr>
            <a:r>
              <a:rPr b="1" lang="en-GB" sz="1400" spc="-1" strike="noStrike">
                <a:solidFill>
                  <a:srgbClr val="33445f"/>
                </a:solidFill>
                <a:latin typeface="Arial"/>
                <a:ea typeface="Arial"/>
              </a:rPr>
              <a:t>Slide </a:t>
            </a:r>
            <a:fld id="{A576691C-B909-44B3-8E8D-055AFB609C64}" type="slidenum">
              <a:rPr b="1" lang="en-GB" sz="1400" spc="-1" strike="noStrike">
                <a:solidFill>
                  <a:srgbClr val="33445f"/>
                </a:solidFill>
                <a:latin typeface="Arial"/>
                <a:ea typeface="Arial"/>
              </a:rPr>
              <a:t>&lt;numéro&gt;</a:t>
            </a:fld>
            <a:endParaRPr b="0" lang="fr-FR" sz="1400" spc="-1" strike="noStrike">
              <a:latin typeface="Arial"/>
            </a:endParaRPr>
          </a:p>
        </p:txBody>
      </p:sp>
      <p:sp>
        <p:nvSpPr>
          <p:cNvPr id="111" name="CustomShape 2"/>
          <p:cNvSpPr/>
          <p:nvPr/>
        </p:nvSpPr>
        <p:spPr>
          <a:xfrm>
            <a:off x="299520" y="812520"/>
            <a:ext cx="11104560" cy="4911480"/>
          </a:xfrm>
          <a:prstGeom prst="rect">
            <a:avLst/>
          </a:prstGeom>
          <a:noFill/>
          <a:ln w="0">
            <a:noFill/>
          </a:ln>
        </p:spPr>
        <p:style>
          <a:lnRef idx="0"/>
          <a:fillRef idx="0"/>
          <a:effectRef idx="0"/>
          <a:fontRef idx="minor"/>
        </p:style>
        <p:txBody>
          <a:bodyPr lIns="90000" rIns="90000" tIns="45000" bIns="45000">
            <a:spAutoFit/>
          </a:bodyPr>
          <a:p>
            <a:pPr>
              <a:lnSpc>
                <a:spcPct val="120000"/>
              </a:lnSpc>
              <a:spcAft>
                <a:spcPts val="1001"/>
              </a:spcAft>
            </a:pPr>
            <a:endParaRPr b="0" lang="fr-FR" sz="1800" spc="-1" strike="noStrike">
              <a:latin typeface="Arial"/>
            </a:endParaRPr>
          </a:p>
          <a:p>
            <a:pPr marL="285840" indent="-284400">
              <a:lnSpc>
                <a:spcPct val="120000"/>
              </a:lnSpc>
              <a:spcAft>
                <a:spcPts val="1001"/>
              </a:spcAft>
              <a:buClr>
                <a:srgbClr val="000000"/>
              </a:buClr>
              <a:buFont typeface="Noto Sans Symbols"/>
              <a:buChar char="❖"/>
            </a:pPr>
            <a:r>
              <a:rPr b="0" lang="en-US" sz="2000" spc="-1" strike="noStrike">
                <a:solidFill>
                  <a:srgbClr val="000000"/>
                </a:solidFill>
                <a:latin typeface="Arial"/>
                <a:ea typeface="Arial"/>
              </a:rPr>
              <a:t>To focus on providing ToA spectra for ToA calibration/validation as the main purpose of the automated network</a:t>
            </a:r>
            <a:endParaRPr b="0" lang="fr-FR" sz="2000" spc="-1" strike="noStrike">
              <a:latin typeface="Arial"/>
            </a:endParaRPr>
          </a:p>
          <a:p>
            <a:pPr marL="285840" indent="-284400">
              <a:lnSpc>
                <a:spcPct val="120000"/>
              </a:lnSpc>
              <a:spcAft>
                <a:spcPts val="1001"/>
              </a:spcAft>
              <a:buClr>
                <a:srgbClr val="000000"/>
              </a:buClr>
              <a:buFont typeface="Noto Sans Symbols"/>
              <a:buChar char="❖"/>
            </a:pPr>
            <a:r>
              <a:rPr b="0" lang="en-US" sz="2000" spc="-1" strike="noStrike">
                <a:solidFill>
                  <a:srgbClr val="000000"/>
                </a:solidFill>
                <a:latin typeface="Arial"/>
                <a:ea typeface="Arial"/>
              </a:rPr>
              <a:t>Network requirement to provide a spectral sampled Brightness Temperature at ToA to 0.5K</a:t>
            </a:r>
            <a:endParaRPr b="0" lang="fr-FR" sz="2000" spc="-1" strike="noStrike">
              <a:latin typeface="Arial"/>
            </a:endParaRPr>
          </a:p>
          <a:p>
            <a:pPr marL="285840" indent="-284400">
              <a:lnSpc>
                <a:spcPct val="120000"/>
              </a:lnSpc>
              <a:spcAft>
                <a:spcPts val="1001"/>
              </a:spcAft>
              <a:buClr>
                <a:srgbClr val="000000"/>
              </a:buClr>
              <a:buFont typeface="Noto Sans Symbols"/>
              <a:buChar char="❖"/>
            </a:pPr>
            <a:r>
              <a:rPr b="0" lang="en-US" sz="2000" spc="-1" strike="noStrike">
                <a:solidFill>
                  <a:srgbClr val="000000"/>
                </a:solidFill>
                <a:latin typeface="Arial"/>
                <a:ea typeface="Arial"/>
              </a:rPr>
              <a:t>Uncertainties have to be provided</a:t>
            </a:r>
            <a:endParaRPr b="0" lang="fr-FR" sz="2000" spc="-1" strike="noStrike">
              <a:latin typeface="Arial"/>
            </a:endParaRPr>
          </a:p>
          <a:p>
            <a:pPr marL="285840" indent="-284400">
              <a:lnSpc>
                <a:spcPct val="120000"/>
              </a:lnSpc>
              <a:spcAft>
                <a:spcPts val="1001"/>
              </a:spcAft>
              <a:buClr>
                <a:srgbClr val="000000"/>
              </a:buClr>
              <a:buFont typeface="Noto Sans Symbols"/>
              <a:buChar char="❖"/>
            </a:pPr>
            <a:r>
              <a:rPr b="0" lang="en-US" sz="2000" spc="-1" strike="noStrike">
                <a:solidFill>
                  <a:srgbClr val="000000"/>
                </a:solidFill>
                <a:latin typeface="Arial"/>
                <a:ea typeface="Arial"/>
              </a:rPr>
              <a:t>Main ‘customers’ for this ToA service remain space agencies (NASA, ESA, CNES, etc) with their higher resolution missions to come</a:t>
            </a:r>
            <a:endParaRPr b="0" lang="fr-FR" sz="2000" spc="-1" strike="noStrike">
              <a:latin typeface="Arial"/>
            </a:endParaRPr>
          </a:p>
          <a:p>
            <a:pPr marL="285840" indent="-284400">
              <a:lnSpc>
                <a:spcPct val="120000"/>
              </a:lnSpc>
              <a:spcAft>
                <a:spcPts val="1001"/>
              </a:spcAft>
              <a:buClr>
                <a:srgbClr val="000000"/>
              </a:buClr>
              <a:buFont typeface="Noto Sans Symbols"/>
              <a:buChar char="❖"/>
            </a:pPr>
            <a:r>
              <a:rPr b="0" i="1" lang="en-US" sz="2000" spc="-1" strike="noStrike">
                <a:solidFill>
                  <a:srgbClr val="000000"/>
                </a:solidFill>
                <a:latin typeface="Arial"/>
                <a:ea typeface="Arial"/>
              </a:rPr>
              <a:t>But few commercial missions in TIR are being planned and could be interested in this service</a:t>
            </a:r>
            <a:endParaRPr b="0" lang="fr-FR" sz="2000" spc="-1" strike="noStrike">
              <a:latin typeface="Arial"/>
            </a:endParaRPr>
          </a:p>
          <a:p>
            <a:pPr marL="285840" indent="-284400">
              <a:lnSpc>
                <a:spcPct val="120000"/>
              </a:lnSpc>
              <a:spcAft>
                <a:spcPts val="1001"/>
              </a:spcAft>
              <a:buClr>
                <a:srgbClr val="000000"/>
              </a:buClr>
              <a:buFont typeface="Noto Sans Symbols"/>
              <a:buChar char="❖"/>
            </a:pPr>
            <a:r>
              <a:rPr b="0" i="1" lang="en-US" sz="2000" spc="-1" strike="noStrike">
                <a:solidFill>
                  <a:srgbClr val="000000"/>
                </a:solidFill>
                <a:latin typeface="Arial"/>
                <a:ea typeface="Arial"/>
              </a:rPr>
              <a:t>Initially the network shall not aim to publicly disseminate products but serve as a tool to space agencies for their own TIR needs (still experimental exercise)</a:t>
            </a:r>
            <a:endParaRPr b="0" lang="fr-FR" sz="2000" spc="-1" strike="noStrike">
              <a:latin typeface="Arial"/>
            </a:endParaRPr>
          </a:p>
          <a:p>
            <a:pPr>
              <a:lnSpc>
                <a:spcPct val="120000"/>
              </a:lnSpc>
            </a:pPr>
            <a:endParaRPr b="0" lang="fr-FR" sz="2000" spc="-1" strike="noStrike">
              <a:latin typeface="Arial"/>
            </a:endParaRPr>
          </a:p>
        </p:txBody>
      </p:sp>
      <p:sp>
        <p:nvSpPr>
          <p:cNvPr id="112" name="CustomShape 3"/>
          <p:cNvSpPr/>
          <p:nvPr/>
        </p:nvSpPr>
        <p:spPr>
          <a:xfrm>
            <a:off x="176040" y="176040"/>
            <a:ext cx="9385560" cy="777600"/>
          </a:xfrm>
          <a:prstGeom prst="rect">
            <a:avLst/>
          </a:prstGeom>
          <a:noFill/>
          <a:ln w="0">
            <a:noFill/>
          </a:ln>
        </p:spPr>
        <p:style>
          <a:lnRef idx="0"/>
          <a:fillRef idx="0"/>
          <a:effectRef idx="0"/>
          <a:fontRef idx="minor"/>
        </p:style>
        <p:txBody>
          <a:bodyPr lIns="90000" rIns="90000" tIns="45000" bIns="45000">
            <a:noAutofit/>
          </a:bodyPr>
          <a:p>
            <a:pPr>
              <a:lnSpc>
                <a:spcPct val="90000"/>
              </a:lnSpc>
            </a:pPr>
            <a:r>
              <a:rPr b="0" lang="en-GB" sz="4400" spc="-1" strike="noStrike">
                <a:solidFill>
                  <a:srgbClr val="ffffff"/>
                </a:solidFill>
                <a:latin typeface="Arial"/>
                <a:ea typeface="Arial"/>
              </a:rPr>
              <a:t>Network objectives</a:t>
            </a:r>
            <a:endParaRPr b="0" lang="fr-FR" sz="4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CustomShape 1"/>
          <p:cNvSpPr/>
          <p:nvPr/>
        </p:nvSpPr>
        <p:spPr>
          <a:xfrm>
            <a:off x="10265760" y="6574680"/>
            <a:ext cx="1923840" cy="302760"/>
          </a:xfrm>
          <a:prstGeom prst="rect">
            <a:avLst/>
          </a:prstGeom>
          <a:noFill/>
          <a:ln w="0">
            <a:noFill/>
          </a:ln>
        </p:spPr>
        <p:style>
          <a:lnRef idx="0"/>
          <a:fillRef idx="0"/>
          <a:effectRef idx="0"/>
          <a:fontRef idx="minor"/>
        </p:style>
        <p:txBody>
          <a:bodyPr lIns="90000" rIns="90000" tIns="45000" bIns="45000">
            <a:spAutoFit/>
          </a:bodyPr>
          <a:p>
            <a:pPr algn="r">
              <a:lnSpc>
                <a:spcPct val="100000"/>
              </a:lnSpc>
              <a:tabLst>
                <a:tab algn="l" pos="0"/>
              </a:tabLst>
            </a:pPr>
            <a:r>
              <a:rPr b="1" lang="en-GB" sz="1400" spc="-1" strike="noStrike">
                <a:solidFill>
                  <a:srgbClr val="33445f"/>
                </a:solidFill>
                <a:latin typeface="Arial"/>
                <a:ea typeface="Arial"/>
              </a:rPr>
              <a:t>Slide </a:t>
            </a:r>
            <a:fld id="{AB4185F7-81CA-44A1-9C35-E2AB6718865E}" type="slidenum">
              <a:rPr b="1" lang="en-GB" sz="1400" spc="-1" strike="noStrike">
                <a:solidFill>
                  <a:srgbClr val="33445f"/>
                </a:solidFill>
                <a:latin typeface="Arial"/>
                <a:ea typeface="Arial"/>
              </a:rPr>
              <a:t>&lt;numéro&gt;</a:t>
            </a:fld>
            <a:endParaRPr b="0" lang="fr-FR" sz="1400" spc="-1" strike="noStrike">
              <a:latin typeface="Arial"/>
            </a:endParaRPr>
          </a:p>
        </p:txBody>
      </p:sp>
      <p:sp>
        <p:nvSpPr>
          <p:cNvPr id="114" name="CustomShape 2"/>
          <p:cNvSpPr/>
          <p:nvPr/>
        </p:nvSpPr>
        <p:spPr>
          <a:xfrm>
            <a:off x="299520" y="812520"/>
            <a:ext cx="11104560" cy="4910400"/>
          </a:xfrm>
          <a:prstGeom prst="rect">
            <a:avLst/>
          </a:prstGeom>
          <a:noFill/>
          <a:ln w="0">
            <a:noFill/>
          </a:ln>
        </p:spPr>
        <p:style>
          <a:lnRef idx="0"/>
          <a:fillRef idx="0"/>
          <a:effectRef idx="0"/>
          <a:fontRef idx="minor"/>
        </p:style>
        <p:txBody>
          <a:bodyPr lIns="90000" rIns="90000" tIns="45000" bIns="45000">
            <a:spAutoFit/>
          </a:bodyPr>
          <a:p>
            <a:pPr>
              <a:lnSpc>
                <a:spcPct val="120000"/>
              </a:lnSpc>
              <a:spcAft>
                <a:spcPts val="1001"/>
              </a:spcAft>
            </a:pPr>
            <a:endParaRPr b="0" lang="fr-FR" sz="1800" spc="-1" strike="noStrike">
              <a:latin typeface="Arial"/>
            </a:endParaRPr>
          </a:p>
          <a:p>
            <a:pPr marL="285840" indent="-284400">
              <a:lnSpc>
                <a:spcPct val="120000"/>
              </a:lnSpc>
              <a:spcAft>
                <a:spcPts val="1001"/>
              </a:spcAft>
              <a:buClr>
                <a:srgbClr val="000000"/>
              </a:buClr>
              <a:buFont typeface="Noto Sans Symbols"/>
              <a:buChar char="❖"/>
            </a:pPr>
            <a:r>
              <a:rPr b="0" lang="en-US" sz="2000" spc="-1" strike="noStrike">
                <a:solidFill>
                  <a:srgbClr val="000000"/>
                </a:solidFill>
                <a:latin typeface="Arial"/>
                <a:ea typeface="Arial"/>
              </a:rPr>
              <a:t>Establishing a dedicated Working Group </a:t>
            </a:r>
            <a:r>
              <a:rPr b="0" lang="en-US" sz="1800" spc="-1" strike="noStrike">
                <a:solidFill>
                  <a:srgbClr val="000000"/>
                </a:solidFill>
                <a:latin typeface="Arial"/>
                <a:ea typeface="Arial"/>
              </a:rPr>
              <a:t>(first meeting: Sept. 14)</a:t>
            </a:r>
            <a:r>
              <a:rPr b="0" lang="en-US" sz="2000" spc="-1" strike="noStrike">
                <a:solidFill>
                  <a:srgbClr val="000000"/>
                </a:solidFill>
                <a:latin typeface="Arial"/>
                <a:ea typeface="Arial"/>
              </a:rPr>
              <a:t> </a:t>
            </a:r>
            <a:endParaRPr b="0" lang="fr-FR" sz="2000" spc="-1" strike="noStrike">
              <a:latin typeface="Arial"/>
            </a:endParaRPr>
          </a:p>
          <a:p>
            <a:pPr lvl="1" marL="432000" indent="-215280">
              <a:lnSpc>
                <a:spcPct val="100000"/>
              </a:lnSpc>
              <a:spcAft>
                <a:spcPts val="1001"/>
              </a:spcAft>
              <a:buClr>
                <a:srgbClr val="000000"/>
              </a:buClr>
              <a:buSzPct val="45000"/>
              <a:buFont typeface="Wingdings" charset="2"/>
              <a:buChar char=""/>
            </a:pPr>
            <a:r>
              <a:rPr b="0" lang="en-US" sz="1800" spc="-1" strike="noStrike">
                <a:solidFill>
                  <a:srgbClr val="000000"/>
                </a:solidFill>
                <a:latin typeface="Arial"/>
                <a:ea typeface="Arial"/>
              </a:rPr>
              <a:t>Including : WGCV/IVOS &amp; LPV members,  TIR experimentation experts, agencies representative </a:t>
            </a:r>
            <a:endParaRPr b="0" lang="fr-FR" sz="1800" spc="-1" strike="noStrike">
              <a:latin typeface="Arial"/>
            </a:endParaRPr>
          </a:p>
          <a:p>
            <a:pPr lvl="1" marL="432000" indent="-215280">
              <a:lnSpc>
                <a:spcPct val="100000"/>
              </a:lnSpc>
              <a:spcAft>
                <a:spcPts val="1001"/>
              </a:spcAft>
              <a:buClr>
                <a:srgbClr val="000000"/>
              </a:buClr>
              <a:buSzPct val="45000"/>
              <a:buFont typeface="Wingdings" charset="2"/>
              <a:buChar char=""/>
            </a:pPr>
            <a:r>
              <a:rPr b="0" lang="en-US" sz="1800" spc="-1" strike="noStrike">
                <a:solidFill>
                  <a:srgbClr val="000000"/>
                </a:solidFill>
                <a:latin typeface="Arial"/>
                <a:ea typeface="Arial"/>
              </a:rPr>
              <a:t>Composition: Simon Hook (NASA), Kurt Thome (NASA), Darren Ghent (U. Leicester), Jose Sobrino (U. Valencia), Mark Irvine (INRAE), Frank Goettsche (KIT), Dave Smith (RAL), Nigel Fox (NPL), Esad Micijevic (USGS), Aimé Meygret (CNES), Steffen Dransfeld (ESA)</a:t>
            </a:r>
            <a:endParaRPr b="0" lang="fr-FR" sz="1800" spc="-1" strike="noStrike">
              <a:latin typeface="Arial"/>
            </a:endParaRPr>
          </a:p>
          <a:p>
            <a:pPr marL="285840" indent="-284400">
              <a:lnSpc>
                <a:spcPct val="120000"/>
              </a:lnSpc>
              <a:spcAft>
                <a:spcPts val="1001"/>
              </a:spcAft>
              <a:buClr>
                <a:srgbClr val="000000"/>
              </a:buClr>
              <a:buFont typeface="Noto Sans Symbols"/>
              <a:buChar char="❖"/>
            </a:pPr>
            <a:r>
              <a:rPr b="0" lang="en-US" sz="2000" spc="-1" strike="noStrike">
                <a:solidFill>
                  <a:srgbClr val="000000"/>
                </a:solidFill>
                <a:latin typeface="Arial"/>
                <a:ea typeface="Arial"/>
              </a:rPr>
              <a:t>Inventory of the existing sites and methods</a:t>
            </a:r>
            <a:endParaRPr b="0" lang="fr-FR" sz="2000" spc="-1" strike="noStrike">
              <a:latin typeface="Arial"/>
            </a:endParaRPr>
          </a:p>
          <a:p>
            <a:pPr marL="285840" indent="-284400">
              <a:lnSpc>
                <a:spcPct val="120000"/>
              </a:lnSpc>
              <a:spcAft>
                <a:spcPts val="1001"/>
              </a:spcAft>
              <a:buClr>
                <a:srgbClr val="000000"/>
              </a:buClr>
              <a:buFont typeface="Noto Sans Symbols"/>
              <a:buChar char="❖"/>
            </a:pPr>
            <a:r>
              <a:rPr b="0" lang="en-US" sz="2000" spc="-1" strike="noStrike">
                <a:solidFill>
                  <a:srgbClr val="000000"/>
                </a:solidFill>
                <a:latin typeface="Arial"/>
                <a:ea typeface="Arial"/>
              </a:rPr>
              <a:t>Focus on few high quality sites rather than a larger number of sites that may lack in parts of required characterization</a:t>
            </a:r>
            <a:endParaRPr b="0" lang="fr-FR" sz="2000" spc="-1" strike="noStrike">
              <a:latin typeface="Arial"/>
            </a:endParaRPr>
          </a:p>
          <a:p>
            <a:pPr marL="285840" indent="-284400">
              <a:lnSpc>
                <a:spcPct val="120000"/>
              </a:lnSpc>
              <a:spcAft>
                <a:spcPts val="1001"/>
              </a:spcAft>
              <a:buClr>
                <a:srgbClr val="000000"/>
              </a:buClr>
              <a:buFont typeface="Noto Sans Symbols"/>
              <a:buChar char="❖"/>
            </a:pPr>
            <a:r>
              <a:rPr b="0" lang="en-US" sz="2000" spc="-1" strike="noStrike">
                <a:solidFill>
                  <a:srgbClr val="000000"/>
                </a:solidFill>
                <a:latin typeface="Arial"/>
                <a:ea typeface="Arial"/>
              </a:rPr>
              <a:t>Focus on the way to establish uncertainties budget at ground and ToA level</a:t>
            </a:r>
            <a:endParaRPr b="0" lang="fr-FR" sz="2000" spc="-1" strike="noStrike">
              <a:latin typeface="Arial"/>
            </a:endParaRPr>
          </a:p>
          <a:p>
            <a:pPr lvl="1" marL="432000" indent="-215280">
              <a:lnSpc>
                <a:spcPct val="100000"/>
              </a:lnSpc>
              <a:spcAft>
                <a:spcPts val="1001"/>
              </a:spcAft>
              <a:buClr>
                <a:srgbClr val="000000"/>
              </a:buClr>
              <a:buSzPct val="45000"/>
              <a:buFont typeface="Wingdings" charset="2"/>
              <a:buChar char=""/>
            </a:pPr>
            <a:r>
              <a:rPr b="0" lang="en-US" sz="1800" spc="-1" strike="noStrike">
                <a:solidFill>
                  <a:srgbClr val="000000"/>
                </a:solidFill>
                <a:latin typeface="Arial"/>
                <a:ea typeface="Arial"/>
              </a:rPr>
              <a:t>A dedicated study to be defined and funded</a:t>
            </a:r>
            <a:endParaRPr b="0" lang="fr-FR" sz="1800" spc="-1" strike="noStrike">
              <a:latin typeface="Arial"/>
            </a:endParaRPr>
          </a:p>
          <a:p>
            <a:pPr>
              <a:lnSpc>
                <a:spcPct val="120000"/>
              </a:lnSpc>
            </a:pPr>
            <a:endParaRPr b="0" lang="fr-FR" sz="1800" spc="-1" strike="noStrike">
              <a:latin typeface="Arial"/>
            </a:endParaRPr>
          </a:p>
        </p:txBody>
      </p:sp>
      <p:sp>
        <p:nvSpPr>
          <p:cNvPr id="115" name="CustomShape 3"/>
          <p:cNvSpPr/>
          <p:nvPr/>
        </p:nvSpPr>
        <p:spPr>
          <a:xfrm>
            <a:off x="176040" y="176040"/>
            <a:ext cx="9385560" cy="777600"/>
          </a:xfrm>
          <a:prstGeom prst="rect">
            <a:avLst/>
          </a:prstGeom>
          <a:noFill/>
          <a:ln w="0">
            <a:noFill/>
          </a:ln>
        </p:spPr>
        <p:style>
          <a:lnRef idx="0"/>
          <a:fillRef idx="0"/>
          <a:effectRef idx="0"/>
          <a:fontRef idx="minor"/>
        </p:style>
        <p:txBody>
          <a:bodyPr lIns="90000" rIns="90000" tIns="45000" bIns="45000">
            <a:noAutofit/>
          </a:bodyPr>
          <a:p>
            <a:pPr>
              <a:lnSpc>
                <a:spcPct val="90000"/>
              </a:lnSpc>
            </a:pPr>
            <a:r>
              <a:rPr b="0" lang="en-GB" sz="4400" spc="-1" strike="noStrike">
                <a:solidFill>
                  <a:srgbClr val="ffffff"/>
                </a:solidFill>
                <a:latin typeface="Arial"/>
                <a:ea typeface="Arial"/>
              </a:rPr>
              <a:t>First steps</a:t>
            </a:r>
            <a:endParaRPr b="0" lang="fr-FR" sz="44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6" name="Image 1" descr=""/>
          <p:cNvPicPr/>
          <p:nvPr/>
        </p:nvPicPr>
        <p:blipFill>
          <a:blip r:embed="rId1"/>
          <a:stretch/>
        </p:blipFill>
        <p:spPr>
          <a:xfrm>
            <a:off x="1425960" y="1028160"/>
            <a:ext cx="9789840" cy="5506200"/>
          </a:xfrm>
          <a:prstGeom prst="rect">
            <a:avLst/>
          </a:prstGeom>
          <a:ln w="0">
            <a:noFill/>
          </a:ln>
        </p:spPr>
      </p:pic>
      <p:sp>
        <p:nvSpPr>
          <p:cNvPr id="117" name="CustomShape 1"/>
          <p:cNvSpPr/>
          <p:nvPr/>
        </p:nvSpPr>
        <p:spPr>
          <a:xfrm>
            <a:off x="3825360" y="4639320"/>
            <a:ext cx="11494080" cy="1045080"/>
          </a:xfrm>
          <a:prstGeom prst="rect">
            <a:avLst/>
          </a:prstGeom>
          <a:noFill/>
          <a:ln w="0">
            <a:noFill/>
          </a:ln>
        </p:spPr>
        <p:style>
          <a:lnRef idx="0"/>
          <a:fillRef idx="0"/>
          <a:effectRef idx="0"/>
          <a:fontRef idx="minor"/>
        </p:style>
        <p:txBody>
          <a:bodyPr lIns="90000" rIns="90000" tIns="45000" bIns="45000">
            <a:noAutofit/>
          </a:bodyPr>
          <a:p>
            <a:pPr marL="228600" indent="-49320">
              <a:lnSpc>
                <a:spcPct val="90000"/>
              </a:lnSpc>
              <a:tabLst>
                <a:tab algn="l" pos="0"/>
              </a:tabLst>
            </a:pPr>
            <a:r>
              <a:rPr b="0" lang="fr-FR" sz="7200" spc="-1" strike="noStrike">
                <a:solidFill>
                  <a:srgbClr val="7030a0"/>
                </a:solidFill>
                <a:latin typeface="Brush Script MT"/>
                <a:ea typeface="Arial"/>
              </a:rPr>
              <a:t>T</a:t>
            </a:r>
            <a:r>
              <a:rPr b="0" lang="fr-FR" sz="7200" spc="-1" strike="noStrike">
                <a:solidFill>
                  <a:srgbClr val="002060"/>
                </a:solidFill>
                <a:latin typeface="Brush Script MT"/>
                <a:ea typeface="Arial"/>
              </a:rPr>
              <a:t>h</a:t>
            </a:r>
            <a:r>
              <a:rPr b="0" lang="fr-FR" sz="7200" spc="-1" strike="noStrike">
                <a:solidFill>
                  <a:srgbClr val="0070c0"/>
                </a:solidFill>
                <a:latin typeface="Brush Script MT"/>
                <a:ea typeface="Arial"/>
              </a:rPr>
              <a:t>a</a:t>
            </a:r>
            <a:r>
              <a:rPr b="0" lang="fr-FR" sz="7200" spc="-1" strike="noStrike">
                <a:solidFill>
                  <a:srgbClr val="00b0f0"/>
                </a:solidFill>
                <a:latin typeface="Brush Script MT"/>
                <a:ea typeface="Arial"/>
              </a:rPr>
              <a:t>n</a:t>
            </a:r>
            <a:r>
              <a:rPr b="0" lang="fr-FR" sz="7200" spc="-1" strike="noStrike">
                <a:solidFill>
                  <a:srgbClr val="52661a"/>
                </a:solidFill>
                <a:latin typeface="Brush Script MT"/>
                <a:ea typeface="Arial"/>
              </a:rPr>
              <a:t>k</a:t>
            </a:r>
            <a:r>
              <a:rPr b="0" lang="fr-FR" sz="7200" spc="-1" strike="noStrike">
                <a:solidFill>
                  <a:srgbClr val="7a9827"/>
                </a:solidFill>
                <a:latin typeface="Brush Script MT"/>
                <a:ea typeface="Arial"/>
              </a:rPr>
              <a:t>s</a:t>
            </a:r>
            <a:r>
              <a:rPr b="0" lang="fr-FR" sz="7200" spc="-1" strike="noStrike">
                <a:solidFill>
                  <a:srgbClr val="ffffff"/>
                </a:solidFill>
                <a:latin typeface="Brush Script MT"/>
                <a:ea typeface="Arial"/>
              </a:rPr>
              <a:t> </a:t>
            </a:r>
            <a:r>
              <a:rPr b="0" lang="fr-FR" sz="7200" spc="-1" strike="noStrike">
                <a:solidFill>
                  <a:srgbClr val="7a9827"/>
                </a:solidFill>
                <a:latin typeface="Brush Script MT"/>
                <a:ea typeface="Arial"/>
              </a:rPr>
              <a:t>f</a:t>
            </a:r>
            <a:r>
              <a:rPr b="0" lang="fr-FR" sz="7200" spc="-1" strike="noStrike">
                <a:solidFill>
                  <a:srgbClr val="99ff33"/>
                </a:solidFill>
                <a:latin typeface="Brush Script MT"/>
                <a:ea typeface="Arial"/>
              </a:rPr>
              <a:t>o</a:t>
            </a:r>
            <a:r>
              <a:rPr b="0" lang="fr-FR" sz="7200" spc="-1" strike="noStrike">
                <a:solidFill>
                  <a:srgbClr val="ffff99"/>
                </a:solidFill>
                <a:latin typeface="Brush Script MT"/>
                <a:ea typeface="Arial"/>
              </a:rPr>
              <a:t>r</a:t>
            </a:r>
            <a:r>
              <a:rPr b="0" lang="fr-FR" sz="7200" spc="-1" strike="noStrike">
                <a:solidFill>
                  <a:srgbClr val="ffffff"/>
                </a:solidFill>
                <a:latin typeface="Brush Script MT"/>
                <a:ea typeface="Arial"/>
              </a:rPr>
              <a:t> </a:t>
            </a:r>
            <a:r>
              <a:rPr b="0" lang="fr-FR" sz="7200" spc="-1" strike="noStrike">
                <a:solidFill>
                  <a:srgbClr val="ffff00"/>
                </a:solidFill>
                <a:latin typeface="Brush Script MT"/>
                <a:ea typeface="Arial"/>
              </a:rPr>
              <a:t>y</a:t>
            </a:r>
            <a:r>
              <a:rPr b="0" lang="fr-FR" sz="7200" spc="-1" strike="noStrike">
                <a:solidFill>
                  <a:srgbClr val="ffc000"/>
                </a:solidFill>
                <a:latin typeface="Brush Script MT"/>
                <a:ea typeface="Arial"/>
              </a:rPr>
              <a:t>o</a:t>
            </a:r>
            <a:r>
              <a:rPr b="0" lang="fr-FR" sz="7200" spc="-1" strike="noStrike">
                <a:solidFill>
                  <a:srgbClr val="ff9900"/>
                </a:solidFill>
                <a:latin typeface="Brush Script MT"/>
                <a:ea typeface="Arial"/>
              </a:rPr>
              <a:t>u</a:t>
            </a:r>
            <a:r>
              <a:rPr b="0" lang="fr-FR" sz="7200" spc="-1" strike="noStrike">
                <a:solidFill>
                  <a:srgbClr val="ff6600"/>
                </a:solidFill>
                <a:latin typeface="Brush Script MT"/>
                <a:ea typeface="Arial"/>
              </a:rPr>
              <a:t>r</a:t>
            </a:r>
            <a:r>
              <a:rPr b="0" lang="fr-FR" sz="7200" spc="-1" strike="noStrike">
                <a:solidFill>
                  <a:srgbClr val="ffffff"/>
                </a:solidFill>
                <a:latin typeface="Brush Script MT"/>
                <a:ea typeface="Arial"/>
              </a:rPr>
              <a:t> </a:t>
            </a:r>
            <a:r>
              <a:rPr b="0" lang="fr-FR" sz="7200" spc="-1" strike="noStrike">
                <a:solidFill>
                  <a:srgbClr val="ff0000"/>
                </a:solidFill>
                <a:latin typeface="Brush Script MT"/>
                <a:ea typeface="Arial"/>
              </a:rPr>
              <a:t>at</a:t>
            </a:r>
            <a:r>
              <a:rPr b="0" lang="fr-FR" sz="7200" spc="-1" strike="noStrike">
                <a:solidFill>
                  <a:srgbClr val="c00000"/>
                </a:solidFill>
                <a:latin typeface="Brush Script MT"/>
                <a:ea typeface="Arial"/>
              </a:rPr>
              <a:t>t</a:t>
            </a:r>
            <a:r>
              <a:rPr b="0" lang="fr-FR" sz="7200" spc="-1" strike="noStrike">
                <a:solidFill>
                  <a:srgbClr val="ff0066"/>
                </a:solidFill>
                <a:latin typeface="Brush Script MT"/>
                <a:ea typeface="Arial"/>
              </a:rPr>
              <a:t>e</a:t>
            </a:r>
            <a:r>
              <a:rPr b="0" lang="fr-FR" sz="7200" spc="-1" strike="noStrike">
                <a:solidFill>
                  <a:srgbClr val="ff3399"/>
                </a:solidFill>
                <a:latin typeface="Brush Script MT"/>
                <a:ea typeface="Arial"/>
              </a:rPr>
              <a:t>n</a:t>
            </a:r>
            <a:r>
              <a:rPr b="0" lang="fr-FR" sz="7200" spc="-1" strike="noStrike">
                <a:solidFill>
                  <a:srgbClr val="ff66cc"/>
                </a:solidFill>
                <a:latin typeface="Brush Script MT"/>
                <a:ea typeface="Arial"/>
              </a:rPr>
              <a:t>t</a:t>
            </a:r>
            <a:r>
              <a:rPr b="0" lang="fr-FR" sz="7200" spc="-1" strike="noStrike">
                <a:solidFill>
                  <a:srgbClr val="cc0099"/>
                </a:solidFill>
                <a:latin typeface="Brush Script MT"/>
                <a:ea typeface="Arial"/>
              </a:rPr>
              <a:t>i</a:t>
            </a:r>
            <a:r>
              <a:rPr b="0" lang="fr-FR" sz="7200" spc="-1" strike="noStrike">
                <a:solidFill>
                  <a:srgbClr val="9d3423"/>
                </a:solidFill>
                <a:latin typeface="Brush Script MT"/>
                <a:ea typeface="Arial"/>
              </a:rPr>
              <a:t>o</a:t>
            </a:r>
            <a:r>
              <a:rPr b="0" lang="fr-FR" sz="7200" spc="-1" strike="noStrike">
                <a:solidFill>
                  <a:srgbClr val="692317"/>
                </a:solidFill>
                <a:latin typeface="Brush Script MT"/>
                <a:ea typeface="Arial"/>
              </a:rPr>
              <a:t>n</a:t>
            </a:r>
            <a:endParaRPr b="0" lang="fr-FR" sz="7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CustomShape 1"/>
          <p:cNvSpPr/>
          <p:nvPr/>
        </p:nvSpPr>
        <p:spPr>
          <a:xfrm>
            <a:off x="10265760" y="6574680"/>
            <a:ext cx="1923840" cy="302760"/>
          </a:xfrm>
          <a:prstGeom prst="rect">
            <a:avLst/>
          </a:prstGeom>
          <a:noFill/>
          <a:ln w="0">
            <a:noFill/>
          </a:ln>
        </p:spPr>
        <p:style>
          <a:lnRef idx="0"/>
          <a:fillRef idx="0"/>
          <a:effectRef idx="0"/>
          <a:fontRef idx="minor"/>
        </p:style>
        <p:txBody>
          <a:bodyPr lIns="90000" rIns="90000" tIns="45000" bIns="45000">
            <a:spAutoFit/>
          </a:bodyPr>
          <a:p>
            <a:pPr algn="r">
              <a:lnSpc>
                <a:spcPct val="100000"/>
              </a:lnSpc>
              <a:tabLst>
                <a:tab algn="l" pos="0"/>
              </a:tabLst>
            </a:pPr>
            <a:r>
              <a:rPr b="1" lang="en-GB" sz="1400" spc="-1" strike="noStrike">
                <a:solidFill>
                  <a:srgbClr val="33445f"/>
                </a:solidFill>
                <a:latin typeface="Arial"/>
                <a:ea typeface="Arial"/>
              </a:rPr>
              <a:t>Slide </a:t>
            </a:r>
            <a:fld id="{ED5A1D80-DFB4-47A7-AF7E-2CCBCBD0F811}" type="slidenum">
              <a:rPr b="1" lang="en-GB" sz="1400" spc="-1" strike="noStrike">
                <a:solidFill>
                  <a:srgbClr val="33445f"/>
                </a:solidFill>
                <a:latin typeface="Arial"/>
                <a:ea typeface="Arial"/>
              </a:rPr>
              <a:t>&lt;numéro&gt;</a:t>
            </a:fld>
            <a:endParaRPr b="0" lang="fr-FR" sz="1400" spc="-1" strike="noStrike">
              <a:latin typeface="Arial"/>
            </a:endParaRPr>
          </a:p>
        </p:txBody>
      </p:sp>
      <p:sp>
        <p:nvSpPr>
          <p:cNvPr id="119" name="CustomShape 2"/>
          <p:cNvSpPr/>
          <p:nvPr/>
        </p:nvSpPr>
        <p:spPr>
          <a:xfrm>
            <a:off x="299520" y="1219680"/>
            <a:ext cx="11104560" cy="1186920"/>
          </a:xfrm>
          <a:prstGeom prst="rect">
            <a:avLst/>
          </a:prstGeom>
          <a:noFill/>
          <a:ln w="0">
            <a:noFill/>
          </a:ln>
        </p:spPr>
        <p:style>
          <a:lnRef idx="0"/>
          <a:fillRef idx="0"/>
          <a:effectRef idx="0"/>
          <a:fontRef idx="minor"/>
        </p:style>
        <p:txBody>
          <a:bodyPr lIns="90000" rIns="90000" tIns="45000" bIns="45000">
            <a:spAutoFit/>
          </a:bodyPr>
          <a:p>
            <a:pPr>
              <a:lnSpc>
                <a:spcPct val="120000"/>
              </a:lnSpc>
              <a:spcAft>
                <a:spcPts val="1001"/>
              </a:spcAft>
            </a:pPr>
            <a:r>
              <a:rPr b="0" lang="en-US" sz="2000" spc="-1" strike="noStrike">
                <a:solidFill>
                  <a:srgbClr val="000000"/>
                </a:solidFill>
                <a:latin typeface="Arial"/>
                <a:ea typeface="Arial"/>
              </a:rPr>
              <a:t>Reference to the excellent work performed by WGCV/LPV subgroup and dedicated to Land Surface Temperature Product Validation Best Practice Protocol (jan. 2018) which identifies the existing networks and their limitations</a:t>
            </a:r>
            <a:endParaRPr b="0" lang="fr-FR" sz="2000" spc="-1" strike="noStrike">
              <a:latin typeface="Arial"/>
            </a:endParaRPr>
          </a:p>
        </p:txBody>
      </p:sp>
      <p:sp>
        <p:nvSpPr>
          <p:cNvPr id="120" name="CustomShape 3"/>
          <p:cNvSpPr/>
          <p:nvPr/>
        </p:nvSpPr>
        <p:spPr>
          <a:xfrm>
            <a:off x="176040" y="176040"/>
            <a:ext cx="9385560" cy="777600"/>
          </a:xfrm>
          <a:prstGeom prst="rect">
            <a:avLst/>
          </a:prstGeom>
          <a:noFill/>
          <a:ln w="0">
            <a:noFill/>
          </a:ln>
        </p:spPr>
        <p:style>
          <a:lnRef idx="0"/>
          <a:fillRef idx="0"/>
          <a:effectRef idx="0"/>
          <a:fontRef idx="minor"/>
        </p:style>
        <p:txBody>
          <a:bodyPr lIns="90000" rIns="90000" tIns="45000" bIns="45000">
            <a:noAutofit/>
          </a:bodyPr>
          <a:p>
            <a:pPr>
              <a:lnSpc>
                <a:spcPct val="90000"/>
              </a:lnSpc>
            </a:pPr>
            <a:r>
              <a:rPr b="0" lang="en-GB" sz="4400" spc="-1" strike="noStrike">
                <a:solidFill>
                  <a:srgbClr val="ffffff"/>
                </a:solidFill>
                <a:latin typeface="Arial"/>
                <a:ea typeface="Arial"/>
              </a:rPr>
              <a:t>Existing “Networks”</a:t>
            </a:r>
            <a:br/>
            <a:endParaRPr b="0" lang="fr-FR" sz="4400" spc="-1" strike="noStrike">
              <a:latin typeface="Arial"/>
            </a:endParaRPr>
          </a:p>
        </p:txBody>
      </p:sp>
      <p:pic>
        <p:nvPicPr>
          <p:cNvPr id="121" name="Image 4" descr=""/>
          <p:cNvPicPr/>
          <p:nvPr/>
        </p:nvPicPr>
        <p:blipFill>
          <a:blip r:embed="rId1"/>
          <a:stretch/>
        </p:blipFill>
        <p:spPr>
          <a:xfrm>
            <a:off x="686520" y="2480040"/>
            <a:ext cx="5951160" cy="2846160"/>
          </a:xfrm>
          <a:prstGeom prst="rect">
            <a:avLst/>
          </a:prstGeom>
          <a:ln w="0">
            <a:noFill/>
          </a:ln>
        </p:spPr>
      </p:pic>
      <p:sp>
        <p:nvSpPr>
          <p:cNvPr id="122" name="CustomShape 4"/>
          <p:cNvSpPr/>
          <p:nvPr/>
        </p:nvSpPr>
        <p:spPr>
          <a:xfrm>
            <a:off x="663120" y="5259600"/>
            <a:ext cx="5343480" cy="8197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600" spc="-1" strike="noStrike">
                <a:solidFill>
                  <a:srgbClr val="000000"/>
                </a:solidFill>
                <a:latin typeface="GoudyOldStyleT-Regular"/>
                <a:ea typeface="Arial"/>
              </a:rPr>
              <a:t>Location of ground observational networks currently used to validate standard LST products derived from US and European spaceborne instruments.</a:t>
            </a:r>
            <a:endParaRPr b="0" lang="fr-FR" sz="1600" spc="-1" strike="noStrike">
              <a:latin typeface="Arial"/>
            </a:endParaRPr>
          </a:p>
        </p:txBody>
      </p:sp>
      <p:sp>
        <p:nvSpPr>
          <p:cNvPr id="123" name="CustomShape 5"/>
          <p:cNvSpPr/>
          <p:nvPr/>
        </p:nvSpPr>
        <p:spPr>
          <a:xfrm>
            <a:off x="7379640" y="2599920"/>
            <a:ext cx="4024800" cy="158148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fr-FR" sz="1400" spc="-1" strike="noStrike">
                <a:solidFill>
                  <a:srgbClr val="002569"/>
                </a:solidFill>
                <a:latin typeface="Arial"/>
                <a:ea typeface="Arial"/>
              </a:rPr>
              <a:t>SURFRAD: Surface Radiation,</a:t>
            </a:r>
            <a:r>
              <a:rPr b="0" lang="fr-FR" sz="1400" spc="-1" strike="noStrike">
                <a:solidFill>
                  <a:srgbClr val="000000"/>
                </a:solidFill>
                <a:latin typeface="Arial"/>
                <a:ea typeface="Arial"/>
              </a:rPr>
              <a:t> </a:t>
            </a:r>
            <a:r>
              <a:rPr b="0" lang="fr-FR" sz="1400" spc="-1" strike="noStrike">
                <a:solidFill>
                  <a:srgbClr val="002569"/>
                </a:solidFill>
                <a:latin typeface="Arial"/>
                <a:ea typeface="Arial"/>
              </a:rPr>
              <a:t>NOAA</a:t>
            </a:r>
            <a:endParaRPr b="0" lang="fr-FR" sz="1400" spc="-1" strike="noStrike">
              <a:latin typeface="Arial"/>
            </a:endParaRPr>
          </a:p>
          <a:p>
            <a:pPr>
              <a:lnSpc>
                <a:spcPct val="100000"/>
              </a:lnSpc>
            </a:pPr>
            <a:r>
              <a:rPr b="0" lang="fr-FR" sz="1400" spc="-1" strike="noStrike">
                <a:solidFill>
                  <a:srgbClr val="002569"/>
                </a:solidFill>
                <a:latin typeface="Arial"/>
                <a:ea typeface="Arial"/>
              </a:rPr>
              <a:t>GCU: </a:t>
            </a:r>
            <a:r>
              <a:rPr b="0" lang="en-US" sz="1400" spc="-1" strike="noStrike">
                <a:solidFill>
                  <a:srgbClr val="000000"/>
                </a:solidFill>
                <a:latin typeface="Arial"/>
                <a:ea typeface="Arial"/>
              </a:rPr>
              <a:t>Global Change Unit, University of Valencia</a:t>
            </a:r>
            <a:endParaRPr b="0" lang="fr-FR" sz="1400" spc="-1" strike="noStrike">
              <a:latin typeface="Arial"/>
            </a:endParaRPr>
          </a:p>
          <a:p>
            <a:pPr>
              <a:lnSpc>
                <a:spcPct val="100000"/>
              </a:lnSpc>
            </a:pPr>
            <a:r>
              <a:rPr b="0" lang="en-US" sz="1400" spc="-1" strike="noStrike">
                <a:solidFill>
                  <a:srgbClr val="000000"/>
                </a:solidFill>
                <a:latin typeface="Arial"/>
                <a:ea typeface="Arial"/>
              </a:rPr>
              <a:t>KIT (</a:t>
            </a:r>
            <a:r>
              <a:rPr b="0" lang="fr-FR" sz="1400" spc="-1" strike="noStrike">
                <a:solidFill>
                  <a:srgbClr val="000000"/>
                </a:solidFill>
                <a:latin typeface="Arial"/>
                <a:ea typeface="Arial"/>
              </a:rPr>
              <a:t>Karlsruhe Institute of Technology) stations</a:t>
            </a:r>
            <a:endParaRPr b="0" lang="fr-FR" sz="1400" spc="-1" strike="noStrike">
              <a:latin typeface="Arial"/>
            </a:endParaRPr>
          </a:p>
          <a:p>
            <a:pPr>
              <a:lnSpc>
                <a:spcPct val="100000"/>
              </a:lnSpc>
            </a:pPr>
            <a:r>
              <a:rPr b="0" lang="fr-FR" sz="1400" spc="-1" strike="noStrike">
                <a:solidFill>
                  <a:srgbClr val="000000"/>
                </a:solidFill>
                <a:latin typeface="Arial"/>
                <a:ea typeface="Arial"/>
              </a:rPr>
              <a:t>JPL network</a:t>
            </a:r>
            <a:endParaRPr b="0" lang="fr-FR" sz="1400" spc="-1" strike="noStrike">
              <a:latin typeface="Arial"/>
            </a:endParaRPr>
          </a:p>
          <a:p>
            <a:pPr>
              <a:lnSpc>
                <a:spcPct val="100000"/>
              </a:lnSpc>
            </a:pPr>
            <a:endParaRPr b="0" lang="fr-FR" sz="1400" spc="-1" strike="noStrike">
              <a:latin typeface="Arial"/>
            </a:endParaRPr>
          </a:p>
          <a:p>
            <a:pPr>
              <a:lnSpc>
                <a:spcPct val="100000"/>
              </a:lnSpc>
            </a:pPr>
            <a:r>
              <a:rPr b="0" lang="en-US" sz="1400" spc="-1" strike="noStrike">
                <a:solidFill>
                  <a:srgbClr val="000000"/>
                </a:solidFill>
                <a:latin typeface="Arial"/>
                <a:ea typeface="Arial"/>
              </a:rPr>
              <a:t>USCRN: US Climate Reference network</a:t>
            </a:r>
            <a:endParaRPr b="0" lang="fr-FR" sz="1400" spc="-1" strike="noStrike">
              <a:latin typeface="Arial"/>
            </a:endParaRPr>
          </a:p>
          <a:p>
            <a:pPr>
              <a:lnSpc>
                <a:spcPct val="100000"/>
              </a:lnSpc>
            </a:pPr>
            <a:endParaRPr b="0" lang="fr-FR" sz="1400" spc="-1" strike="noStrike">
              <a:latin typeface="Arial"/>
            </a:endParaRPr>
          </a:p>
        </p:txBody>
      </p:sp>
      <p:pic>
        <p:nvPicPr>
          <p:cNvPr id="124" name="Image 7" descr=""/>
          <p:cNvPicPr/>
          <p:nvPr/>
        </p:nvPicPr>
        <p:blipFill>
          <a:blip r:embed="rId2"/>
          <a:stretch/>
        </p:blipFill>
        <p:spPr>
          <a:xfrm>
            <a:off x="7489080" y="4048920"/>
            <a:ext cx="3368880" cy="210492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157</TotalTime>
  <Application>LibreOffice/7.0.1.2$Windows_X86_64 LibreOffice_project/7cbcfc562f6eb6708b5ff7d7397325de9e764452</Application>
  <Words>634</Words>
  <Paragraphs>84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Henry Patrice</dc:creator>
  <dc:description/>
  <dc:language>fr-FR</dc:language>
  <cp:lastModifiedBy/>
  <dcterms:modified xsi:type="dcterms:W3CDTF">2022-10-06T01:58:26Z</dcterms:modified>
  <cp:revision>26</cp:revision>
  <dc:subject/>
  <dc:title>SIT-37 Presentation Template and Guidance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9</vt:i4>
  </property>
  <property fmtid="{D5CDD505-2E9C-101B-9397-08002B2CF9AE}" pid="8" name="PresentationFormat">
    <vt:lpwstr>Grand écran</vt:lpwstr>
  </property>
  <property fmtid="{D5CDD505-2E9C-101B-9397-08002B2CF9AE}" pid="9" name="ScaleCrop">
    <vt:bool>0</vt:bool>
  </property>
  <property fmtid="{D5CDD505-2E9C-101B-9397-08002B2CF9AE}" pid="10" name="ShareDoc">
    <vt:bool>0</vt:bool>
  </property>
  <property fmtid="{D5CDD505-2E9C-101B-9397-08002B2CF9AE}" pid="11" name="Slides">
    <vt:i4>9</vt:i4>
  </property>
</Properties>
</file>