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56" r:id="rId6"/>
    <p:sldMasterId id="2147483677" r:id="rId7"/>
    <p:sldMasterId id="2147483688" r:id="rId8"/>
    <p:sldMasterId id="214748371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Lst>
  <p:sldSz cy="6858000" cx="12225325"/>
  <p:notesSz cx="7023100"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51">
          <p15:clr>
            <a:srgbClr val="A4A3A4"/>
          </p15:clr>
        </p15:guide>
      </p15:sldGuideLst>
    </p:ext>
    <p:ext uri="{2D200454-40CA-4A62-9FC3-DE9A4176ACB9}">
      <p15:notesGuideLst>
        <p15:guide id="1" orient="horz" pos="2932">
          <p15:clr>
            <a:srgbClr val="A4A3A4"/>
          </p15:clr>
        </p15:guide>
        <p15:guide id="2" pos="2212">
          <p15:clr>
            <a:srgbClr val="A4A3A4"/>
          </p15:clr>
        </p15:guide>
      </p15:notesGuideLst>
    </p:ext>
    <p:ext uri="http://customooxmlschemas.google.com/">
      <go:slidesCustomData xmlns:go="http://customooxmlschemas.google.com/" r:id="rId43" roundtripDataSignature="AMtx7mhUP10D7kf8ErAAvLkzQrFVZBoV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35D5A3-1107-4327-9F6D-2D0D046774F9}">
  <a:tblStyle styleId="{EA35D5A3-1107-4327-9F6D-2D0D046774F9}"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1EF"/>
          </a:solidFill>
        </a:fill>
      </a:tcStyle>
    </a:wholeTbl>
    <a:band1H>
      <a:tcTxStyle/>
      <a:tcStyle>
        <a:fill>
          <a:solidFill>
            <a:srgbClr val="CAE3DE"/>
          </a:solidFill>
        </a:fill>
      </a:tcStyle>
    </a:band1H>
    <a:band2H>
      <a:tcTxStyle/>
    </a:band2H>
    <a:band1V>
      <a:tcTxStyle/>
      <a:tcStyle>
        <a:fill>
          <a:solidFill>
            <a:srgbClr val="CAE3DE"/>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51"/>
      </p:guideLst>
    </p:cSldViewPr>
  </p:slideViewPr>
  <p:notesViewPr>
    <p:cSldViewPr snapToGrid="0">
      <p:cViewPr varScale="1">
        <p:scale>
          <a:sx n="100" d="100"/>
          <a:sy n="100" d="100"/>
        </p:scale>
        <p:origin x="0" y="0"/>
      </p:cViewPr>
      <p:guideLst>
        <p:guide pos="2932" orient="horz"/>
        <p:guide pos="2212"/>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3" Type="http://customschemas.google.com/relationships/presentationmetadata" Target="meta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4663" cy="485775"/>
          </a:xfrm>
          <a:prstGeom prst="rect">
            <a:avLst/>
          </a:prstGeom>
          <a:noFill/>
          <a:ln>
            <a:noFill/>
          </a:ln>
        </p:spPr>
        <p:txBody>
          <a:bodyPr anchorCtr="0" anchor="t" bIns="43075" lIns="86150" spcFirstLastPara="1" rIns="86150" wrap="square" tIns="43075">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4" name="Google Shape;4;n"/>
          <p:cNvSpPr txBox="1"/>
          <p:nvPr>
            <p:ph idx="10" type="dt"/>
          </p:nvPr>
        </p:nvSpPr>
        <p:spPr>
          <a:xfrm>
            <a:off x="3995738" y="0"/>
            <a:ext cx="3014662" cy="485775"/>
          </a:xfrm>
          <a:prstGeom prst="rect">
            <a:avLst/>
          </a:prstGeom>
          <a:noFill/>
          <a:ln>
            <a:noFill/>
          </a:ln>
        </p:spPr>
        <p:txBody>
          <a:bodyPr anchorCtr="0" anchor="t" bIns="43075" lIns="86150" spcFirstLastPara="1" rIns="86150" wrap="square" tIns="43075">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5" name="Google Shape;5;n"/>
          <p:cNvSpPr/>
          <p:nvPr>
            <p:ph idx="3"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lvl1pPr indent="-228600" lvl="0" marL="457200" marR="0" rtl="0" algn="l">
              <a:lnSpc>
                <a:spcPct val="100000"/>
              </a:lnSpc>
              <a:spcBef>
                <a:spcPts val="481"/>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1pPr>
            <a:lvl2pPr indent="-228600" lvl="1" marL="914400" marR="0" rtl="0" algn="l">
              <a:lnSpc>
                <a:spcPct val="100000"/>
              </a:lnSpc>
              <a:spcBef>
                <a:spcPts val="481"/>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1"/>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3pPr>
            <a:lvl4pPr indent="-228600" lvl="3" marL="1828800" marR="0" rtl="0" algn="l">
              <a:lnSpc>
                <a:spcPct val="100000"/>
              </a:lnSpc>
              <a:spcBef>
                <a:spcPts val="481"/>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4pPr>
            <a:lvl5pPr indent="-228600" lvl="4" marL="2286000" marR="0" rtl="0" algn="l">
              <a:lnSpc>
                <a:spcPct val="100000"/>
              </a:lnSpc>
              <a:spcBef>
                <a:spcPts val="481"/>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603"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70950"/>
            <a:ext cx="3014663" cy="415925"/>
          </a:xfrm>
          <a:prstGeom prst="rect">
            <a:avLst/>
          </a:prstGeom>
          <a:noFill/>
          <a:ln>
            <a:noFill/>
          </a:ln>
        </p:spPr>
        <p:txBody>
          <a:bodyPr anchorCtr="0" anchor="b" bIns="43075" lIns="86150" spcFirstLastPara="1" rIns="86150" wrap="square" tIns="43075">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8" name="Google Shape;8;n"/>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chemeClr val="dk1"/>
                </a:solidFill>
                <a:latin typeface="Verdana"/>
                <a:ea typeface="Verdana"/>
                <a:cs typeface="Verdana"/>
                <a:sym typeface="Verdana"/>
              </a:rPr>
              <a:t>‹#›</a:t>
            </a:fld>
            <a:endParaRPr b="0" i="0" sz="11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50" name="Google Shape;850;p1:notes"/>
          <p:cNvSpPr/>
          <p:nvPr>
            <p:ph idx="2" type="sldImg"/>
          </p:nvPr>
        </p:nvSpPr>
        <p:spPr>
          <a:xfrm>
            <a:off x="373063" y="685800"/>
            <a:ext cx="61118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45: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005" name="Google Shape;1005;p45: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46: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014" name="Google Shape;1014;p46: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47: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038" name="Google Shape;1038;p47: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48: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054" name="Google Shape;1054;p48: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49: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1" name="Google Shape;1061;p49: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marR="0" rtl="0" algn="l">
              <a:lnSpc>
                <a:spcPct val="100000"/>
              </a:lnSpc>
              <a:spcBef>
                <a:spcPts val="0"/>
              </a:spcBef>
              <a:spcAft>
                <a:spcPts val="0"/>
              </a:spcAft>
              <a:buClr>
                <a:schemeClr val="dk1"/>
              </a:buClr>
              <a:buSzPts val="1603"/>
              <a:buFont typeface="Calibri"/>
              <a:buNone/>
            </a:pPr>
            <a:r>
              <a:t/>
            </a:r>
            <a:endParaRPr/>
          </a:p>
          <a:p>
            <a:pPr indent="0" lvl="0" marL="0" marR="0" rtl="0" algn="l">
              <a:lnSpc>
                <a:spcPct val="100000"/>
              </a:lnSpc>
              <a:spcBef>
                <a:spcPts val="0"/>
              </a:spcBef>
              <a:spcAft>
                <a:spcPts val="0"/>
              </a:spcAft>
              <a:buClr>
                <a:schemeClr val="dk1"/>
              </a:buClr>
              <a:buSzPts val="1600"/>
              <a:buFont typeface="Calibri"/>
              <a:buNone/>
            </a:pPr>
            <a:r>
              <a:rPr lang="en-GB"/>
              <a:t>Aerosols Improving consistency between different sensors/retrieval schemes, potentially merging data from different sensors.</a:t>
            </a:r>
            <a:endParaRPr/>
          </a:p>
          <a:p>
            <a:pPr indent="0" lvl="0" marL="0" marR="0" rtl="0" algn="l">
              <a:lnSpc>
                <a:spcPct val="100000"/>
              </a:lnSpc>
              <a:spcBef>
                <a:spcPts val="0"/>
              </a:spcBef>
              <a:spcAft>
                <a:spcPts val="0"/>
              </a:spcAft>
              <a:buClr>
                <a:schemeClr val="dk1"/>
              </a:buClr>
              <a:buSzPts val="1603"/>
              <a:buFont typeface="Calibri"/>
              <a:buNone/>
            </a:pPr>
            <a:r>
              <a:t/>
            </a:r>
            <a:endParaRPr/>
          </a:p>
          <a:p>
            <a:pPr indent="0" lvl="0" marL="0" marR="0" rtl="0" algn="l">
              <a:lnSpc>
                <a:spcPct val="100000"/>
              </a:lnSpc>
              <a:spcBef>
                <a:spcPts val="0"/>
              </a:spcBef>
              <a:spcAft>
                <a:spcPts val="0"/>
              </a:spcAft>
              <a:buClr>
                <a:schemeClr val="dk1"/>
              </a:buClr>
              <a:buSzPts val="1600"/>
              <a:buFont typeface="Calibri"/>
              <a:buNone/>
            </a:pPr>
            <a:r>
              <a:rPr lang="en-GB"/>
              <a:t>For CO2, there is both the Copernicus CO2M constellation and the wider constellation provided by multiple space agencies contributing missions. They are all necessary to build the ultimate GHG constellation which will exist in the mid 2020s. Consistency of calibration and bias correction of these sensors at the radiance level will be absolutely essential for inversion of the observations to fluxes at the desired accuracy levels. Even if individual instruments achieve the calibration, this will need verifying in-orbit and so TRUTHS becomes a powerful part of the system in principle.</a:t>
            </a:r>
            <a:endParaRPr/>
          </a:p>
          <a:p>
            <a:pPr indent="-228600" lvl="0" marL="457200" marR="0" rtl="0" algn="l">
              <a:lnSpc>
                <a:spcPct val="100000"/>
              </a:lnSpc>
              <a:spcBef>
                <a:spcPts val="481"/>
              </a:spcBef>
              <a:spcAft>
                <a:spcPts val="0"/>
              </a:spcAft>
              <a:buSzPts val="1400"/>
              <a:buNone/>
            </a:pPr>
            <a:r>
              <a:t/>
            </a:r>
            <a:endParaRPr/>
          </a:p>
        </p:txBody>
      </p:sp>
      <p:sp>
        <p:nvSpPr>
          <p:cNvPr id="1062" name="Google Shape;1062;p49: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50: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75" name="Google Shape;1075;p50: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rPr lang="en-GB"/>
              <a:t>As a secondary objective TRUTHS will deliver hyperspectral ToA radiances/reflectances and BoA reflectances at relatively high spatial resolution with unprecedented accuracy.</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This will allow science studies and other application in their own right and also where timeliness is not adequate (TRUTHS repeat time is 61 days) robust validation will be possible, not only of other satellites but also ground networks and observations as well.</a:t>
            </a:r>
            <a:endParaRPr/>
          </a:p>
        </p:txBody>
      </p:sp>
      <p:sp>
        <p:nvSpPr>
          <p:cNvPr id="1076" name="Google Shape;1076;p50: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51: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6" name="Google Shape;1086;p51: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
        <p:nvSpPr>
          <p:cNvPr id="1087" name="Google Shape;1087;p51: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SzPts val="1100"/>
              <a:buNone/>
            </a:pPr>
            <a:fld id="{00000000-1234-1234-1234-123412341234}" type="slidenum">
              <a:rPr b="0" i="0" lang="en-GB" sz="1100" u="none" cap="none" strike="noStrike">
                <a:solidFill>
                  <a:schemeClr val="dk1"/>
                </a:solidFill>
                <a:latin typeface="Verdana"/>
                <a:ea typeface="Verdana"/>
                <a:cs typeface="Verdana"/>
                <a:sym typeface="Verdana"/>
              </a:rPr>
              <a:t>‹#›</a:t>
            </a:fld>
            <a:endParaRPr b="0" i="0" sz="1100" u="none" cap="none" strike="noStrike">
              <a:solidFill>
                <a:schemeClr val="dk1"/>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52: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099" name="Google Shape;1099;p52: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53: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06" name="Google Shape;1106;p53: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54: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3" name="Google Shape;1113;p54: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114" name="Google Shape;1114;p54: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37:notes"/>
          <p:cNvSpPr/>
          <p:nvPr>
            <p:ph idx="2" type="sldImg"/>
          </p:nvPr>
        </p:nvSpPr>
        <p:spPr>
          <a:xfrm>
            <a:off x="411163" y="1230313"/>
            <a:ext cx="5972175" cy="33512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56" name="Google Shape;856;p37: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857" name="Google Shape;857;p37: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55: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48" name="Google Shape;1148;p55: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56: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59" name="Google Shape;1159;p56: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57: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70" name="Google Shape;1170;p57: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58: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82" name="Google Shape;1182;p58: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59: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89" name="Google Shape;1189;p59: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60: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195" name="Google Shape;1195;p60: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61: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203" name="Google Shape;1203;p61: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62: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211" name="Google Shape;1211;p62: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63: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220" name="Google Shape;1220;p63: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64: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4" name="Google Shape;1254;p64: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
        <p:nvSpPr>
          <p:cNvPr id="1255" name="Google Shape;1255;p64: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38: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9" name="Google Shape;869;p38:notes"/>
          <p:cNvSpPr txBox="1"/>
          <p:nvPr>
            <p:ph idx="1" type="body"/>
          </p:nvPr>
        </p:nvSpPr>
        <p:spPr>
          <a:xfrm>
            <a:off x="679450" y="4779486"/>
            <a:ext cx="5695950" cy="3910489"/>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rPr lang="en-GB"/>
              <a:t>Society is under pressure to urgently address the impending disaster resulting from human led climate change.  However, the need for economic growth and improved quality of life is a counter balance that can’t be ignored – Requiring actions and impacts to be robustly evidenced.</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In the top right plot, variance in the forecasts of climate models, the shaded areas, may help or hinder our damage limitation strategies so we must seek to reduce these uncertainties.  Similarly, how the planet responds, not only directly to human activity but also secondary consequences such as thawing of Siberia need to be accounted for.</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Global policymakers and societal action require comprehensive data of sufficient accuracy to provide the evidence needed to instil confidence in decision making.  There must be robust benchmarks to demonstrate progress from our actions.  </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Such benchmarks need to be unambiguous, transparent and unchallengeable and thus tied to international standards, the SI. </a:t>
            </a:r>
            <a:endParaRPr/>
          </a:p>
        </p:txBody>
      </p:sp>
      <p:sp>
        <p:nvSpPr>
          <p:cNvPr id="870" name="Google Shape;870;p38: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65: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1" name="Google Shape;1271;p65: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
        <p:nvSpPr>
          <p:cNvPr id="1272" name="Google Shape;1272;p65: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66: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98" name="Google Shape;1298;p66: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
        <p:nvSpPr>
          <p:cNvPr id="1299" name="Google Shape;1299;p66: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67: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1333" name="Google Shape;1333;p67: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39: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4" name="Google Shape;884;p39: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
        <p:nvSpPr>
          <p:cNvPr id="885" name="Google Shape;885;p39: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40: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905" name="Google Shape;905;p40: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41: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1" name="Google Shape;921;p41: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rPr lang="en-GB"/>
              <a:t>GCOS has identified a set of 54 key essential climate variables and GEO has helped identify additional key observations and strategies to support the Sustainable Development Goals and create a Global Earth Observation System of Systems.</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The World’s space agencies and their international coordinating bodies are working to create an observing system to meet these needs, a goal now complemented though commercially provided constellations.</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For this observing system to be integrated and interoperable requires as a minimum, harmonised and consistent data where any observational biases are understood and correctable.</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Space agencies have and continue to expend great efforts to ensure satellite data is  robust and of good quality, however the harshness of launch and the environment of space places a limit on what is currently achievable.  </a:t>
            </a:r>
            <a:endParaRPr/>
          </a:p>
          <a:p>
            <a:pPr indent="-228600" lvl="0" marL="457200" marR="0" rtl="0" algn="l">
              <a:lnSpc>
                <a:spcPct val="100000"/>
              </a:lnSpc>
              <a:spcBef>
                <a:spcPts val="481"/>
              </a:spcBef>
              <a:spcAft>
                <a:spcPts val="0"/>
              </a:spcAft>
              <a:buSzPts val="1400"/>
              <a:buNone/>
            </a:pPr>
            <a:r>
              <a:t/>
            </a:r>
            <a:endParaRPr/>
          </a:p>
          <a:p>
            <a:pPr indent="-228600" lvl="0" marL="457200" marR="0" rtl="0" algn="l">
              <a:lnSpc>
                <a:spcPct val="100000"/>
              </a:lnSpc>
              <a:spcBef>
                <a:spcPts val="481"/>
              </a:spcBef>
              <a:spcAft>
                <a:spcPts val="0"/>
              </a:spcAft>
              <a:buSzPts val="1400"/>
              <a:buNone/>
            </a:pPr>
            <a:r>
              <a:rPr lang="en-GB"/>
              <a:t>New types of satellites with embedded on-board traceability to international SI standards, so call SITSATS like TRUTHS provide an opportunity to change this paradigm.</a:t>
            </a:r>
            <a:endParaRPr/>
          </a:p>
        </p:txBody>
      </p:sp>
      <p:sp>
        <p:nvSpPr>
          <p:cNvPr id="922" name="Google Shape;922;p41: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42: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944" name="Google Shape;944;p42: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43: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3" name="Google Shape;963;p43: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964" name="Google Shape;964;p43: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228600" lvl="0" marL="457200" marR="0" rtl="0" algn="l">
              <a:lnSpc>
                <a:spcPct val="100000"/>
              </a:lnSpc>
              <a:spcBef>
                <a:spcPts val="481"/>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44: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481"/>
              </a:spcBef>
              <a:spcAft>
                <a:spcPts val="0"/>
              </a:spcAft>
              <a:buNone/>
            </a:pPr>
            <a:r>
              <a:t/>
            </a:r>
            <a:endParaRPr/>
          </a:p>
        </p:txBody>
      </p:sp>
      <p:sp>
        <p:nvSpPr>
          <p:cNvPr id="999" name="Google Shape;999;p44:notes"/>
          <p:cNvSpPr/>
          <p:nvPr>
            <p:ph idx="2" type="sldImg"/>
          </p:nvPr>
        </p:nvSpPr>
        <p:spPr>
          <a:xfrm>
            <a:off x="454025" y="693738"/>
            <a:ext cx="617696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3.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jpg"/><Relationship Id="rId3"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0" Type="http://schemas.openxmlformats.org/officeDocument/2006/relationships/image" Target="../media/image61.png"/><Relationship Id="rId22" Type="http://schemas.openxmlformats.org/officeDocument/2006/relationships/image" Target="../media/image57.png"/><Relationship Id="rId21" Type="http://schemas.openxmlformats.org/officeDocument/2006/relationships/image" Target="../media/image56.png"/><Relationship Id="rId24" Type="http://schemas.openxmlformats.org/officeDocument/2006/relationships/image" Target="../media/image52.png"/><Relationship Id="rId23" Type="http://schemas.openxmlformats.org/officeDocument/2006/relationships/image" Target="../media/image53.png"/><Relationship Id="rId1" Type="http://schemas.openxmlformats.org/officeDocument/2006/relationships/slideMaster" Target="../slideMasters/slideMaster2.xml"/><Relationship Id="rId2" Type="http://schemas.openxmlformats.org/officeDocument/2006/relationships/image" Target="../media/image66.jpg"/><Relationship Id="rId3"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36.png"/><Relationship Id="rId26" Type="http://schemas.openxmlformats.org/officeDocument/2006/relationships/image" Target="../media/image67.png"/><Relationship Id="rId25" Type="http://schemas.openxmlformats.org/officeDocument/2006/relationships/image" Target="../media/image60.png"/><Relationship Id="rId28" Type="http://schemas.openxmlformats.org/officeDocument/2006/relationships/image" Target="../media/image54.png"/><Relationship Id="rId27" Type="http://schemas.openxmlformats.org/officeDocument/2006/relationships/image" Target="../media/image68.png"/><Relationship Id="rId5" Type="http://schemas.openxmlformats.org/officeDocument/2006/relationships/image" Target="../media/image34.png"/><Relationship Id="rId6" Type="http://schemas.openxmlformats.org/officeDocument/2006/relationships/image" Target="../media/image39.png"/><Relationship Id="rId29"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44.png"/><Relationship Id="rId11" Type="http://schemas.openxmlformats.org/officeDocument/2006/relationships/image" Target="../media/image40.png"/><Relationship Id="rId10" Type="http://schemas.openxmlformats.org/officeDocument/2006/relationships/image" Target="../media/image37.png"/><Relationship Id="rId13" Type="http://schemas.openxmlformats.org/officeDocument/2006/relationships/image" Target="../media/image69.png"/><Relationship Id="rId12" Type="http://schemas.openxmlformats.org/officeDocument/2006/relationships/image" Target="../media/image45.png"/><Relationship Id="rId15" Type="http://schemas.openxmlformats.org/officeDocument/2006/relationships/image" Target="../media/image48.png"/><Relationship Id="rId14" Type="http://schemas.openxmlformats.org/officeDocument/2006/relationships/image" Target="../media/image47.png"/><Relationship Id="rId17" Type="http://schemas.openxmlformats.org/officeDocument/2006/relationships/image" Target="../media/image49.png"/><Relationship Id="rId16" Type="http://schemas.openxmlformats.org/officeDocument/2006/relationships/image" Target="../media/image55.png"/><Relationship Id="rId19" Type="http://schemas.openxmlformats.org/officeDocument/2006/relationships/image" Target="../media/image51.png"/><Relationship Id="rId18" Type="http://schemas.openxmlformats.org/officeDocument/2006/relationships/image" Target="../media/image58.png"/></Relationships>
</file>

<file path=ppt/slideLayouts/_rels/slideLayout13.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53.png"/><Relationship Id="rId23" Type="http://schemas.openxmlformats.org/officeDocument/2006/relationships/image" Target="../media/image57.png"/><Relationship Id="rId1" Type="http://schemas.openxmlformats.org/officeDocument/2006/relationships/slideMaster" Target="../slideMasters/slideMaster2.xml"/><Relationship Id="rId2" Type="http://schemas.openxmlformats.org/officeDocument/2006/relationships/image" Target="../media/image87.jpg"/><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44.png"/><Relationship Id="rId26" Type="http://schemas.openxmlformats.org/officeDocument/2006/relationships/image" Target="../media/image60.png"/><Relationship Id="rId25" Type="http://schemas.openxmlformats.org/officeDocument/2006/relationships/image" Target="../media/image52.png"/><Relationship Id="rId28" Type="http://schemas.openxmlformats.org/officeDocument/2006/relationships/image" Target="../media/image68.png"/><Relationship Id="rId27"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34.png"/><Relationship Id="rId29" Type="http://schemas.openxmlformats.org/officeDocument/2006/relationships/image" Target="../media/image54.png"/><Relationship Id="rId7" Type="http://schemas.openxmlformats.org/officeDocument/2006/relationships/image" Target="../media/image39.png"/><Relationship Id="rId8"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5.png"/><Relationship Id="rId12" Type="http://schemas.openxmlformats.org/officeDocument/2006/relationships/image" Target="../media/image40.png"/><Relationship Id="rId15" Type="http://schemas.openxmlformats.org/officeDocument/2006/relationships/image" Target="../media/image47.png"/><Relationship Id="rId14" Type="http://schemas.openxmlformats.org/officeDocument/2006/relationships/image" Target="../media/image69.png"/><Relationship Id="rId17" Type="http://schemas.openxmlformats.org/officeDocument/2006/relationships/image" Target="../media/image55.png"/><Relationship Id="rId16" Type="http://schemas.openxmlformats.org/officeDocument/2006/relationships/image" Target="../media/image48.png"/><Relationship Id="rId19" Type="http://schemas.openxmlformats.org/officeDocument/2006/relationships/image" Target="../media/image58.png"/><Relationship Id="rId18"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53.png"/><Relationship Id="rId23" Type="http://schemas.openxmlformats.org/officeDocument/2006/relationships/image" Target="../media/image57.png"/><Relationship Id="rId1" Type="http://schemas.openxmlformats.org/officeDocument/2006/relationships/slideMaster" Target="../slideMasters/slideMaster2.xml"/><Relationship Id="rId2" Type="http://schemas.openxmlformats.org/officeDocument/2006/relationships/image" Target="../media/image100.jpg"/><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44.png"/><Relationship Id="rId26" Type="http://schemas.openxmlformats.org/officeDocument/2006/relationships/image" Target="../media/image60.png"/><Relationship Id="rId25" Type="http://schemas.openxmlformats.org/officeDocument/2006/relationships/image" Target="../media/image52.png"/><Relationship Id="rId28" Type="http://schemas.openxmlformats.org/officeDocument/2006/relationships/image" Target="../media/image68.png"/><Relationship Id="rId27"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34.png"/><Relationship Id="rId29" Type="http://schemas.openxmlformats.org/officeDocument/2006/relationships/image" Target="../media/image54.png"/><Relationship Id="rId7" Type="http://schemas.openxmlformats.org/officeDocument/2006/relationships/image" Target="../media/image39.png"/><Relationship Id="rId8"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5.png"/><Relationship Id="rId12" Type="http://schemas.openxmlformats.org/officeDocument/2006/relationships/image" Target="../media/image40.png"/><Relationship Id="rId15" Type="http://schemas.openxmlformats.org/officeDocument/2006/relationships/image" Target="../media/image47.png"/><Relationship Id="rId14" Type="http://schemas.openxmlformats.org/officeDocument/2006/relationships/image" Target="../media/image69.png"/><Relationship Id="rId17" Type="http://schemas.openxmlformats.org/officeDocument/2006/relationships/image" Target="../media/image55.png"/><Relationship Id="rId16" Type="http://schemas.openxmlformats.org/officeDocument/2006/relationships/image" Target="../media/image48.png"/><Relationship Id="rId19" Type="http://schemas.openxmlformats.org/officeDocument/2006/relationships/image" Target="../media/image58.png"/><Relationship Id="rId18"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xml"/><Relationship Id="rId3" Type="http://schemas.openxmlformats.org/officeDocument/2006/relationships/chart" Target="../charts/chart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0.jpg"/><Relationship Id="rId3" Type="http://schemas.openxmlformats.org/officeDocument/2006/relationships/image" Target="../media/image35.png"/></Relationships>
</file>

<file path=ppt/slideLayouts/_rels/slideLayout29.xml.rels><?xml version="1.0" encoding="UTF-8" standalone="yes"?><Relationships xmlns="http://schemas.openxmlformats.org/package/2006/relationships"><Relationship Id="rId20" Type="http://schemas.openxmlformats.org/officeDocument/2006/relationships/image" Target="../media/image130.png"/><Relationship Id="rId22" Type="http://schemas.openxmlformats.org/officeDocument/2006/relationships/image" Target="../media/image136.png"/><Relationship Id="rId21" Type="http://schemas.openxmlformats.org/officeDocument/2006/relationships/image" Target="../media/image128.png"/><Relationship Id="rId24" Type="http://schemas.openxmlformats.org/officeDocument/2006/relationships/image" Target="../media/image141.png"/><Relationship Id="rId23" Type="http://schemas.openxmlformats.org/officeDocument/2006/relationships/image" Target="../media/image133.png"/><Relationship Id="rId1" Type="http://schemas.openxmlformats.org/officeDocument/2006/relationships/slideMaster" Target="../slideMasters/slideMaster3.xml"/><Relationship Id="rId2" Type="http://schemas.openxmlformats.org/officeDocument/2006/relationships/image" Target="../media/image125.jpg"/><Relationship Id="rId3" Type="http://schemas.openxmlformats.org/officeDocument/2006/relationships/image" Target="../media/image35.png"/><Relationship Id="rId4" Type="http://schemas.openxmlformats.org/officeDocument/2006/relationships/image" Target="../media/image123.png"/><Relationship Id="rId9" Type="http://schemas.openxmlformats.org/officeDocument/2006/relationships/image" Target="../media/image129.png"/><Relationship Id="rId26" Type="http://schemas.openxmlformats.org/officeDocument/2006/relationships/image" Target="../media/image148.png"/><Relationship Id="rId25" Type="http://schemas.openxmlformats.org/officeDocument/2006/relationships/image" Target="../media/image137.png"/><Relationship Id="rId28" Type="http://schemas.openxmlformats.org/officeDocument/2006/relationships/image" Target="../media/image142.png"/><Relationship Id="rId27" Type="http://schemas.openxmlformats.org/officeDocument/2006/relationships/image" Target="../media/image138.png"/><Relationship Id="rId5" Type="http://schemas.openxmlformats.org/officeDocument/2006/relationships/image" Target="../media/image32.png"/><Relationship Id="rId6" Type="http://schemas.openxmlformats.org/officeDocument/2006/relationships/image" Target="../media/image122.png"/><Relationship Id="rId29" Type="http://schemas.openxmlformats.org/officeDocument/2006/relationships/image" Target="../media/image147.png"/><Relationship Id="rId7" Type="http://schemas.openxmlformats.org/officeDocument/2006/relationships/image" Target="../media/image121.png"/><Relationship Id="rId8" Type="http://schemas.openxmlformats.org/officeDocument/2006/relationships/image" Target="../media/image120.png"/><Relationship Id="rId30" Type="http://schemas.openxmlformats.org/officeDocument/2006/relationships/image" Target="../media/image146.png"/><Relationship Id="rId11" Type="http://schemas.openxmlformats.org/officeDocument/2006/relationships/image" Target="../media/image131.png"/><Relationship Id="rId10" Type="http://schemas.openxmlformats.org/officeDocument/2006/relationships/image" Target="../media/image36.png"/><Relationship Id="rId13" Type="http://schemas.openxmlformats.org/officeDocument/2006/relationships/image" Target="../media/image143.png"/><Relationship Id="rId12" Type="http://schemas.openxmlformats.org/officeDocument/2006/relationships/image" Target="../media/image126.png"/><Relationship Id="rId15" Type="http://schemas.openxmlformats.org/officeDocument/2006/relationships/image" Target="../media/image135.png"/><Relationship Id="rId14" Type="http://schemas.openxmlformats.org/officeDocument/2006/relationships/image" Target="../media/image127.png"/><Relationship Id="rId17" Type="http://schemas.openxmlformats.org/officeDocument/2006/relationships/image" Target="../media/image140.png"/><Relationship Id="rId16" Type="http://schemas.openxmlformats.org/officeDocument/2006/relationships/image" Target="../media/image144.png"/><Relationship Id="rId19" Type="http://schemas.openxmlformats.org/officeDocument/2006/relationships/image" Target="../media/image139.png"/><Relationship Id="rId18" Type="http://schemas.openxmlformats.org/officeDocument/2006/relationships/image" Target="../media/image1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0" Type="http://schemas.openxmlformats.org/officeDocument/2006/relationships/image" Target="../media/image61.png"/><Relationship Id="rId22" Type="http://schemas.openxmlformats.org/officeDocument/2006/relationships/image" Target="../media/image57.png"/><Relationship Id="rId21" Type="http://schemas.openxmlformats.org/officeDocument/2006/relationships/image" Target="../media/image56.png"/><Relationship Id="rId24" Type="http://schemas.openxmlformats.org/officeDocument/2006/relationships/image" Target="../media/image52.png"/><Relationship Id="rId23" Type="http://schemas.openxmlformats.org/officeDocument/2006/relationships/image" Target="../media/image53.png"/><Relationship Id="rId1" Type="http://schemas.openxmlformats.org/officeDocument/2006/relationships/slideMaster" Target="../slideMasters/slideMaster4.xml"/><Relationship Id="rId2" Type="http://schemas.openxmlformats.org/officeDocument/2006/relationships/image" Target="../media/image66.jpg"/><Relationship Id="rId3"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36.png"/><Relationship Id="rId26" Type="http://schemas.openxmlformats.org/officeDocument/2006/relationships/image" Target="../media/image67.png"/><Relationship Id="rId25" Type="http://schemas.openxmlformats.org/officeDocument/2006/relationships/image" Target="../media/image60.png"/><Relationship Id="rId28" Type="http://schemas.openxmlformats.org/officeDocument/2006/relationships/image" Target="../media/image54.png"/><Relationship Id="rId27" Type="http://schemas.openxmlformats.org/officeDocument/2006/relationships/image" Target="../media/image68.png"/><Relationship Id="rId5" Type="http://schemas.openxmlformats.org/officeDocument/2006/relationships/image" Target="../media/image34.png"/><Relationship Id="rId6" Type="http://schemas.openxmlformats.org/officeDocument/2006/relationships/image" Target="../media/image39.png"/><Relationship Id="rId29"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44.png"/><Relationship Id="rId11" Type="http://schemas.openxmlformats.org/officeDocument/2006/relationships/image" Target="../media/image40.png"/><Relationship Id="rId10" Type="http://schemas.openxmlformats.org/officeDocument/2006/relationships/image" Target="../media/image37.png"/><Relationship Id="rId13" Type="http://schemas.openxmlformats.org/officeDocument/2006/relationships/image" Target="../media/image69.png"/><Relationship Id="rId12" Type="http://schemas.openxmlformats.org/officeDocument/2006/relationships/image" Target="../media/image45.png"/><Relationship Id="rId15" Type="http://schemas.openxmlformats.org/officeDocument/2006/relationships/image" Target="../media/image48.png"/><Relationship Id="rId14" Type="http://schemas.openxmlformats.org/officeDocument/2006/relationships/image" Target="../media/image47.png"/><Relationship Id="rId17" Type="http://schemas.openxmlformats.org/officeDocument/2006/relationships/image" Target="../media/image49.png"/><Relationship Id="rId16" Type="http://schemas.openxmlformats.org/officeDocument/2006/relationships/image" Target="../media/image55.png"/><Relationship Id="rId19" Type="http://schemas.openxmlformats.org/officeDocument/2006/relationships/image" Target="../media/image51.png"/><Relationship Id="rId18" Type="http://schemas.openxmlformats.org/officeDocument/2006/relationships/image" Target="../media/image58.png"/></Relationships>
</file>

<file path=ppt/slideLayouts/_rels/slideLayout41.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53.png"/><Relationship Id="rId23" Type="http://schemas.openxmlformats.org/officeDocument/2006/relationships/image" Target="../media/image57.png"/><Relationship Id="rId1" Type="http://schemas.openxmlformats.org/officeDocument/2006/relationships/slideMaster" Target="../slideMasters/slideMaster4.xml"/><Relationship Id="rId2" Type="http://schemas.openxmlformats.org/officeDocument/2006/relationships/image" Target="../media/image50.jpg"/><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44.png"/><Relationship Id="rId26" Type="http://schemas.openxmlformats.org/officeDocument/2006/relationships/image" Target="../media/image60.png"/><Relationship Id="rId25" Type="http://schemas.openxmlformats.org/officeDocument/2006/relationships/image" Target="../media/image52.png"/><Relationship Id="rId28" Type="http://schemas.openxmlformats.org/officeDocument/2006/relationships/image" Target="../media/image68.png"/><Relationship Id="rId27"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34.png"/><Relationship Id="rId29" Type="http://schemas.openxmlformats.org/officeDocument/2006/relationships/image" Target="../media/image54.png"/><Relationship Id="rId7" Type="http://schemas.openxmlformats.org/officeDocument/2006/relationships/image" Target="../media/image39.png"/><Relationship Id="rId8"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5.png"/><Relationship Id="rId12" Type="http://schemas.openxmlformats.org/officeDocument/2006/relationships/image" Target="../media/image40.png"/><Relationship Id="rId15" Type="http://schemas.openxmlformats.org/officeDocument/2006/relationships/image" Target="../media/image47.png"/><Relationship Id="rId14" Type="http://schemas.openxmlformats.org/officeDocument/2006/relationships/image" Target="../media/image69.png"/><Relationship Id="rId17" Type="http://schemas.openxmlformats.org/officeDocument/2006/relationships/image" Target="../media/image55.png"/><Relationship Id="rId16" Type="http://schemas.openxmlformats.org/officeDocument/2006/relationships/image" Target="../media/image48.png"/><Relationship Id="rId19" Type="http://schemas.openxmlformats.org/officeDocument/2006/relationships/image" Target="../media/image58.png"/><Relationship Id="rId18" Type="http://schemas.openxmlformats.org/officeDocument/2006/relationships/image" Target="../media/image49.png"/></Relationships>
</file>

<file path=ppt/slideLayouts/_rels/slideLayout42.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53.png"/><Relationship Id="rId23" Type="http://schemas.openxmlformats.org/officeDocument/2006/relationships/image" Target="../media/image57.png"/><Relationship Id="rId1" Type="http://schemas.openxmlformats.org/officeDocument/2006/relationships/slideMaster" Target="../slideMasters/slideMaster4.xml"/><Relationship Id="rId2" Type="http://schemas.openxmlformats.org/officeDocument/2006/relationships/image" Target="../media/image87.jpg"/><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44.png"/><Relationship Id="rId26" Type="http://schemas.openxmlformats.org/officeDocument/2006/relationships/image" Target="../media/image60.png"/><Relationship Id="rId25" Type="http://schemas.openxmlformats.org/officeDocument/2006/relationships/image" Target="../media/image52.png"/><Relationship Id="rId28" Type="http://schemas.openxmlformats.org/officeDocument/2006/relationships/image" Target="../media/image68.png"/><Relationship Id="rId27"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34.png"/><Relationship Id="rId29" Type="http://schemas.openxmlformats.org/officeDocument/2006/relationships/image" Target="../media/image54.png"/><Relationship Id="rId7" Type="http://schemas.openxmlformats.org/officeDocument/2006/relationships/image" Target="../media/image39.png"/><Relationship Id="rId8"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5.png"/><Relationship Id="rId12" Type="http://schemas.openxmlformats.org/officeDocument/2006/relationships/image" Target="../media/image40.png"/><Relationship Id="rId15" Type="http://schemas.openxmlformats.org/officeDocument/2006/relationships/image" Target="../media/image47.png"/><Relationship Id="rId14" Type="http://schemas.openxmlformats.org/officeDocument/2006/relationships/image" Target="../media/image69.png"/><Relationship Id="rId17" Type="http://schemas.openxmlformats.org/officeDocument/2006/relationships/image" Target="../media/image55.png"/><Relationship Id="rId16" Type="http://schemas.openxmlformats.org/officeDocument/2006/relationships/image" Target="../media/image48.png"/><Relationship Id="rId19" Type="http://schemas.openxmlformats.org/officeDocument/2006/relationships/image" Target="../media/image58.png"/><Relationship Id="rId18" Type="http://schemas.openxmlformats.org/officeDocument/2006/relationships/image" Target="../media/image49.png"/></Relationships>
</file>

<file path=ppt/slideLayouts/_rels/slideLayout43.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53.png"/><Relationship Id="rId23" Type="http://schemas.openxmlformats.org/officeDocument/2006/relationships/image" Target="../media/image57.png"/><Relationship Id="rId1" Type="http://schemas.openxmlformats.org/officeDocument/2006/relationships/slideMaster" Target="../slideMasters/slideMaster4.xml"/><Relationship Id="rId2" Type="http://schemas.openxmlformats.org/officeDocument/2006/relationships/image" Target="../media/image100.jpg"/><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44.png"/><Relationship Id="rId26" Type="http://schemas.openxmlformats.org/officeDocument/2006/relationships/image" Target="../media/image60.png"/><Relationship Id="rId25" Type="http://schemas.openxmlformats.org/officeDocument/2006/relationships/image" Target="../media/image52.png"/><Relationship Id="rId28" Type="http://schemas.openxmlformats.org/officeDocument/2006/relationships/image" Target="../media/image68.png"/><Relationship Id="rId27"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34.png"/><Relationship Id="rId29" Type="http://schemas.openxmlformats.org/officeDocument/2006/relationships/image" Target="../media/image54.png"/><Relationship Id="rId7" Type="http://schemas.openxmlformats.org/officeDocument/2006/relationships/image" Target="../media/image39.png"/><Relationship Id="rId8"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5.png"/><Relationship Id="rId12" Type="http://schemas.openxmlformats.org/officeDocument/2006/relationships/image" Target="../media/image40.png"/><Relationship Id="rId15" Type="http://schemas.openxmlformats.org/officeDocument/2006/relationships/image" Target="../media/image47.png"/><Relationship Id="rId14" Type="http://schemas.openxmlformats.org/officeDocument/2006/relationships/image" Target="../media/image69.png"/><Relationship Id="rId17" Type="http://schemas.openxmlformats.org/officeDocument/2006/relationships/image" Target="../media/image55.png"/><Relationship Id="rId16" Type="http://schemas.openxmlformats.org/officeDocument/2006/relationships/image" Target="../media/image48.png"/><Relationship Id="rId19" Type="http://schemas.openxmlformats.org/officeDocument/2006/relationships/image" Target="../media/image58.png"/><Relationship Id="rId18" Type="http://schemas.openxmlformats.org/officeDocument/2006/relationships/image" Target="../media/image4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4.xml"/><Relationship Id="rId3" Type="http://schemas.openxmlformats.org/officeDocument/2006/relationships/chart" Target="../charts/chart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20" Type="http://schemas.openxmlformats.org/officeDocument/2006/relationships/image" Target="../media/image130.png"/><Relationship Id="rId22" Type="http://schemas.openxmlformats.org/officeDocument/2006/relationships/image" Target="../media/image136.png"/><Relationship Id="rId21" Type="http://schemas.openxmlformats.org/officeDocument/2006/relationships/image" Target="../media/image128.png"/><Relationship Id="rId24" Type="http://schemas.openxmlformats.org/officeDocument/2006/relationships/image" Target="../media/image141.png"/><Relationship Id="rId23" Type="http://schemas.openxmlformats.org/officeDocument/2006/relationships/image" Target="../media/image133.png"/><Relationship Id="rId1" Type="http://schemas.openxmlformats.org/officeDocument/2006/relationships/slideMaster" Target="../slideMasters/slideMaster5.xml"/><Relationship Id="rId2" Type="http://schemas.openxmlformats.org/officeDocument/2006/relationships/image" Target="../media/image125.jpg"/><Relationship Id="rId3" Type="http://schemas.openxmlformats.org/officeDocument/2006/relationships/image" Target="../media/image35.png"/><Relationship Id="rId4" Type="http://schemas.openxmlformats.org/officeDocument/2006/relationships/image" Target="../media/image123.png"/><Relationship Id="rId9" Type="http://schemas.openxmlformats.org/officeDocument/2006/relationships/image" Target="../media/image129.png"/><Relationship Id="rId26" Type="http://schemas.openxmlformats.org/officeDocument/2006/relationships/image" Target="../media/image148.png"/><Relationship Id="rId25" Type="http://schemas.openxmlformats.org/officeDocument/2006/relationships/image" Target="../media/image137.png"/><Relationship Id="rId28" Type="http://schemas.openxmlformats.org/officeDocument/2006/relationships/image" Target="../media/image142.png"/><Relationship Id="rId27" Type="http://schemas.openxmlformats.org/officeDocument/2006/relationships/image" Target="../media/image138.png"/><Relationship Id="rId5" Type="http://schemas.openxmlformats.org/officeDocument/2006/relationships/image" Target="../media/image32.png"/><Relationship Id="rId6" Type="http://schemas.openxmlformats.org/officeDocument/2006/relationships/image" Target="../media/image122.png"/><Relationship Id="rId29" Type="http://schemas.openxmlformats.org/officeDocument/2006/relationships/image" Target="../media/image147.png"/><Relationship Id="rId7" Type="http://schemas.openxmlformats.org/officeDocument/2006/relationships/image" Target="../media/image121.png"/><Relationship Id="rId8" Type="http://schemas.openxmlformats.org/officeDocument/2006/relationships/image" Target="../media/image120.png"/><Relationship Id="rId30" Type="http://schemas.openxmlformats.org/officeDocument/2006/relationships/image" Target="../media/image146.png"/><Relationship Id="rId11" Type="http://schemas.openxmlformats.org/officeDocument/2006/relationships/image" Target="../media/image131.png"/><Relationship Id="rId10" Type="http://schemas.openxmlformats.org/officeDocument/2006/relationships/image" Target="../media/image36.png"/><Relationship Id="rId13" Type="http://schemas.openxmlformats.org/officeDocument/2006/relationships/image" Target="../media/image143.png"/><Relationship Id="rId12" Type="http://schemas.openxmlformats.org/officeDocument/2006/relationships/image" Target="../media/image126.png"/><Relationship Id="rId15" Type="http://schemas.openxmlformats.org/officeDocument/2006/relationships/image" Target="../media/image135.png"/><Relationship Id="rId14" Type="http://schemas.openxmlformats.org/officeDocument/2006/relationships/image" Target="../media/image127.png"/><Relationship Id="rId17" Type="http://schemas.openxmlformats.org/officeDocument/2006/relationships/image" Target="../media/image140.png"/><Relationship Id="rId16" Type="http://schemas.openxmlformats.org/officeDocument/2006/relationships/image" Target="../media/image144.png"/><Relationship Id="rId19" Type="http://schemas.openxmlformats.org/officeDocument/2006/relationships/image" Target="../media/image139.png"/><Relationship Id="rId18" Type="http://schemas.openxmlformats.org/officeDocument/2006/relationships/image" Target="../media/image13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6.png"/><Relationship Id="rId21" Type="http://schemas.openxmlformats.org/officeDocument/2006/relationships/image" Target="../media/image61.png"/><Relationship Id="rId24" Type="http://schemas.openxmlformats.org/officeDocument/2006/relationships/image" Target="../media/image53.png"/><Relationship Id="rId23" Type="http://schemas.openxmlformats.org/officeDocument/2006/relationships/image" Target="../media/image57.png"/><Relationship Id="rId1" Type="http://schemas.openxmlformats.org/officeDocument/2006/relationships/slideMaster" Target="../slideMasters/slideMaster2.xml"/><Relationship Id="rId2" Type="http://schemas.openxmlformats.org/officeDocument/2006/relationships/image" Target="../media/image50.jpg"/><Relationship Id="rId3"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44.png"/><Relationship Id="rId26" Type="http://schemas.openxmlformats.org/officeDocument/2006/relationships/image" Target="../media/image60.png"/><Relationship Id="rId25" Type="http://schemas.openxmlformats.org/officeDocument/2006/relationships/image" Target="../media/image52.png"/><Relationship Id="rId28" Type="http://schemas.openxmlformats.org/officeDocument/2006/relationships/image" Target="../media/image68.png"/><Relationship Id="rId27"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34.png"/><Relationship Id="rId29" Type="http://schemas.openxmlformats.org/officeDocument/2006/relationships/image" Target="../media/image54.png"/><Relationship Id="rId7" Type="http://schemas.openxmlformats.org/officeDocument/2006/relationships/image" Target="../media/image39.png"/><Relationship Id="rId8"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13" Type="http://schemas.openxmlformats.org/officeDocument/2006/relationships/image" Target="../media/image45.png"/><Relationship Id="rId12" Type="http://schemas.openxmlformats.org/officeDocument/2006/relationships/image" Target="../media/image40.png"/><Relationship Id="rId15" Type="http://schemas.openxmlformats.org/officeDocument/2006/relationships/image" Target="../media/image47.png"/><Relationship Id="rId14" Type="http://schemas.openxmlformats.org/officeDocument/2006/relationships/image" Target="../media/image69.png"/><Relationship Id="rId17" Type="http://schemas.openxmlformats.org/officeDocument/2006/relationships/image" Target="../media/image55.png"/><Relationship Id="rId16" Type="http://schemas.openxmlformats.org/officeDocument/2006/relationships/image" Target="../media/image48.png"/><Relationship Id="rId19" Type="http://schemas.openxmlformats.org/officeDocument/2006/relationships/image" Target="../media/image58.png"/><Relationship Id="rId18" Type="http://schemas.openxmlformats.org/officeDocument/2006/relationships/image" Target="../media/image4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69"/>
          <p:cNvPicPr preferRelativeResize="0"/>
          <p:nvPr/>
        </p:nvPicPr>
        <p:blipFill rotWithShape="1">
          <a:blip r:embed="rId2">
            <a:alphaModFix/>
          </a:blip>
          <a:srcRect b="0" l="0" r="0" t="0"/>
          <a:stretch/>
        </p:blipFill>
        <p:spPr>
          <a:xfrm>
            <a:off x="3310779" y="2265730"/>
            <a:ext cx="8310820" cy="2756714"/>
          </a:xfrm>
          <a:prstGeom prst="rect">
            <a:avLst/>
          </a:prstGeom>
          <a:noFill/>
          <a:ln>
            <a:noFill/>
          </a:ln>
        </p:spPr>
      </p:pic>
      <p:pic>
        <p:nvPicPr>
          <p:cNvPr id="17" name="Google Shape;17;p69"/>
          <p:cNvPicPr preferRelativeResize="0"/>
          <p:nvPr/>
        </p:nvPicPr>
        <p:blipFill rotWithShape="1">
          <a:blip r:embed="rId3">
            <a:alphaModFix/>
          </a:blip>
          <a:srcRect b="-113" l="0" r="0" t="0"/>
          <a:stretch/>
        </p:blipFill>
        <p:spPr>
          <a:xfrm flipH="1" rot="10800000">
            <a:off x="2832003" y="4824249"/>
            <a:ext cx="5406299" cy="2038097"/>
          </a:xfrm>
          <a:prstGeom prst="rect">
            <a:avLst/>
          </a:prstGeom>
          <a:noFill/>
          <a:ln>
            <a:noFill/>
          </a:ln>
        </p:spPr>
      </p:pic>
      <p:pic>
        <p:nvPicPr>
          <p:cNvPr descr="A picture containing nature&#10;&#10;Description automatically generated" id="18" name="Google Shape;18;p69"/>
          <p:cNvPicPr preferRelativeResize="0"/>
          <p:nvPr/>
        </p:nvPicPr>
        <p:blipFill rotWithShape="1">
          <a:blip r:embed="rId4">
            <a:alphaModFix/>
          </a:blip>
          <a:srcRect b="0" l="0" r="0" t="0"/>
          <a:stretch/>
        </p:blipFill>
        <p:spPr>
          <a:xfrm>
            <a:off x="8500525" y="-1"/>
            <a:ext cx="3724813" cy="2686815"/>
          </a:xfrm>
          <a:prstGeom prst="rect">
            <a:avLst/>
          </a:prstGeom>
          <a:noFill/>
          <a:ln>
            <a:noFill/>
          </a:ln>
        </p:spPr>
      </p:pic>
      <p:sp>
        <p:nvSpPr>
          <p:cNvPr id="19" name="Google Shape;19;p69"/>
          <p:cNvSpPr/>
          <p:nvPr/>
        </p:nvSpPr>
        <p:spPr>
          <a:xfrm flipH="1">
            <a:off x="5471315" y="1968440"/>
            <a:ext cx="6769932"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69"/>
          <p:cNvSpPr/>
          <p:nvPr/>
        </p:nvSpPr>
        <p:spPr>
          <a:xfrm flipH="1">
            <a:off x="-4797" y="-14542"/>
            <a:ext cx="12232522"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 name="Google Shape;21;p69"/>
          <p:cNvPicPr preferRelativeResize="0"/>
          <p:nvPr/>
        </p:nvPicPr>
        <p:blipFill rotWithShape="1">
          <a:blip r:embed="rId5">
            <a:alphaModFix/>
          </a:blip>
          <a:srcRect b="0" l="0" r="0" t="0"/>
          <a:stretch/>
        </p:blipFill>
        <p:spPr>
          <a:xfrm>
            <a:off x="138810" y="5311498"/>
            <a:ext cx="2746385" cy="1508514"/>
          </a:xfrm>
          <a:prstGeom prst="rect">
            <a:avLst/>
          </a:prstGeom>
          <a:noFill/>
          <a:ln>
            <a:noFill/>
          </a:ln>
          <a:effectLst>
            <a:outerShdw blurRad="50800" rotWithShape="0" algn="tl" dir="2700000" dist="38100">
              <a:srgbClr val="000000">
                <a:alpha val="40000"/>
              </a:srgbClr>
            </a:outerShdw>
          </a:effectLst>
        </p:spPr>
      </p:pic>
      <p:pic>
        <p:nvPicPr>
          <p:cNvPr id="22" name="Google Shape;22;p69"/>
          <p:cNvPicPr preferRelativeResize="0"/>
          <p:nvPr/>
        </p:nvPicPr>
        <p:blipFill rotWithShape="1">
          <a:blip r:embed="rId6">
            <a:alphaModFix amt="34000"/>
          </a:blip>
          <a:srcRect b="-8773" l="32582" r="8554" t="2399"/>
          <a:stretch/>
        </p:blipFill>
        <p:spPr>
          <a:xfrm rot="5400000">
            <a:off x="5757425" y="-1026395"/>
            <a:ext cx="5455273" cy="7501340"/>
          </a:xfrm>
          <a:prstGeom prst="rtTriangle">
            <a:avLst/>
          </a:prstGeom>
          <a:noFill/>
          <a:ln>
            <a:noFill/>
          </a:ln>
        </p:spPr>
      </p:pic>
      <p:pic>
        <p:nvPicPr>
          <p:cNvPr id="23" name="Google Shape;23;p69"/>
          <p:cNvPicPr preferRelativeResize="0"/>
          <p:nvPr/>
        </p:nvPicPr>
        <p:blipFill rotWithShape="1">
          <a:blip r:embed="rId6">
            <a:alphaModFix amt="34000"/>
          </a:blip>
          <a:srcRect b="672" l="54016" r="11355" t="36081"/>
          <a:stretch/>
        </p:blipFill>
        <p:spPr>
          <a:xfrm rot="-5400000">
            <a:off x="5810833" y="4816716"/>
            <a:ext cx="1719709" cy="2373278"/>
          </a:xfrm>
          <a:prstGeom prst="rtTriangle">
            <a:avLst/>
          </a:prstGeom>
          <a:noFill/>
          <a:ln>
            <a:noFill/>
          </a:ln>
        </p:spPr>
      </p:pic>
      <p:sp>
        <p:nvSpPr>
          <p:cNvPr id="24" name="Google Shape;24;p69"/>
          <p:cNvSpPr txBox="1"/>
          <p:nvPr>
            <p:ph type="title"/>
          </p:nvPr>
        </p:nvSpPr>
        <p:spPr>
          <a:xfrm>
            <a:off x="176529" y="175939"/>
            <a:ext cx="6174021"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1">
  <p:cSld name="1_CLEAR1">
    <p:spTree>
      <p:nvGrpSpPr>
        <p:cNvPr id="153" name="Shape 153"/>
        <p:cNvGrpSpPr/>
        <p:nvPr/>
      </p:nvGrpSpPr>
      <p:grpSpPr>
        <a:xfrm>
          <a:off x="0" y="0"/>
          <a:ext cx="0" cy="0"/>
          <a:chOff x="0" y="0"/>
          <a:chExt cx="0" cy="0"/>
        </a:xfrm>
      </p:grpSpPr>
      <p:pic>
        <p:nvPicPr>
          <p:cNvPr id="154" name="Google Shape;154;p73"/>
          <p:cNvPicPr preferRelativeResize="0"/>
          <p:nvPr/>
        </p:nvPicPr>
        <p:blipFill rotWithShape="1">
          <a:blip r:embed="rId2">
            <a:alphaModFix/>
          </a:blip>
          <a:srcRect b="0" l="0" r="0" t="0"/>
          <a:stretch/>
        </p:blipFill>
        <p:spPr>
          <a:xfrm>
            <a:off x="-43331" y="-24064"/>
            <a:ext cx="12312000" cy="1051650"/>
          </a:xfrm>
          <a:prstGeom prst="rect">
            <a:avLst/>
          </a:prstGeom>
          <a:noFill/>
          <a:ln>
            <a:noFill/>
          </a:ln>
        </p:spPr>
      </p:pic>
      <p:sp>
        <p:nvSpPr>
          <p:cNvPr id="155" name="Google Shape;155;p7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Clr>
                <a:schemeClr val="lt1"/>
              </a:buClr>
              <a:buSzPts val="1400"/>
              <a:buFont typeface="Arial"/>
              <a:buNone/>
              <a:defRPr>
                <a:solidFill>
                  <a:schemeClr val="lt1"/>
                </a:solidFill>
              </a:defRPr>
            </a:lvl1pPr>
            <a:lvl2pPr lvl="1" algn="l">
              <a:spcBef>
                <a:spcPts val="0"/>
              </a:spcBef>
              <a:spcAft>
                <a:spcPts val="0"/>
              </a:spcAft>
              <a:buClr>
                <a:schemeClr val="lt1"/>
              </a:buClr>
              <a:buSzPts val="1400"/>
              <a:buFont typeface="Verdana"/>
              <a:buNone/>
              <a:defRPr/>
            </a:lvl2pPr>
            <a:lvl3pPr lvl="2" algn="l">
              <a:spcBef>
                <a:spcPts val="0"/>
              </a:spcBef>
              <a:spcAft>
                <a:spcPts val="0"/>
              </a:spcAft>
              <a:buClr>
                <a:schemeClr val="lt1"/>
              </a:buClr>
              <a:buSzPts val="1400"/>
              <a:buFont typeface="Verdana"/>
              <a:buNone/>
              <a:defRPr/>
            </a:lvl3pPr>
            <a:lvl4pPr lvl="3" algn="l">
              <a:spcBef>
                <a:spcPts val="0"/>
              </a:spcBef>
              <a:spcAft>
                <a:spcPts val="0"/>
              </a:spcAft>
              <a:buClr>
                <a:schemeClr val="lt1"/>
              </a:buClr>
              <a:buSzPts val="1400"/>
              <a:buFont typeface="Verdana"/>
              <a:buNone/>
              <a:defRPr/>
            </a:lvl4pPr>
            <a:lvl5pPr lvl="4" algn="l">
              <a:spcBef>
                <a:spcPts val="0"/>
              </a:spcBef>
              <a:spcAft>
                <a:spcPts val="0"/>
              </a:spcAft>
              <a:buClr>
                <a:schemeClr val="lt1"/>
              </a:buClr>
              <a:buSzPts val="1400"/>
              <a:buFont typeface="Verdana"/>
              <a:buNone/>
              <a:defRPr/>
            </a:lvl5pPr>
            <a:lvl6pPr lvl="5" algn="l">
              <a:spcBef>
                <a:spcPts val="0"/>
              </a:spcBef>
              <a:spcAft>
                <a:spcPts val="0"/>
              </a:spcAft>
              <a:buClr>
                <a:schemeClr val="lt1"/>
              </a:buClr>
              <a:buSzPts val="1400"/>
              <a:buFont typeface="Verdana"/>
              <a:buNone/>
              <a:defRPr/>
            </a:lvl6pPr>
            <a:lvl7pPr lvl="6" algn="l">
              <a:spcBef>
                <a:spcPts val="0"/>
              </a:spcBef>
              <a:spcAft>
                <a:spcPts val="0"/>
              </a:spcAft>
              <a:buClr>
                <a:schemeClr val="lt1"/>
              </a:buClr>
              <a:buSzPts val="1400"/>
              <a:buFont typeface="Verdana"/>
              <a:buNone/>
              <a:defRPr/>
            </a:lvl7pPr>
            <a:lvl8pPr lvl="7" algn="l">
              <a:spcBef>
                <a:spcPts val="0"/>
              </a:spcBef>
              <a:spcAft>
                <a:spcPts val="0"/>
              </a:spcAft>
              <a:buClr>
                <a:schemeClr val="lt1"/>
              </a:buClr>
              <a:buSzPts val="1400"/>
              <a:buFont typeface="Verdana"/>
              <a:buNone/>
              <a:defRPr/>
            </a:lvl8pPr>
            <a:lvl9pPr lvl="8" algn="l">
              <a:spcBef>
                <a:spcPts val="0"/>
              </a:spcBef>
              <a:spcAft>
                <a:spcPts val="0"/>
              </a:spcAft>
              <a:buClr>
                <a:schemeClr val="lt1"/>
              </a:buClr>
              <a:buSzPts val="1400"/>
              <a:buFont typeface="Verdana"/>
              <a:buNone/>
              <a:defRPr/>
            </a:lvl9pPr>
          </a:lstStyle>
          <a:p/>
        </p:txBody>
      </p:sp>
      <p:sp>
        <p:nvSpPr>
          <p:cNvPr id="156" name="Google Shape;156;p73"/>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157" name="Google Shape;157;p73"/>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cxnSp>
        <p:nvCxnSpPr>
          <p:cNvPr id="158" name="Google Shape;158;p73"/>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159" name="Shape 159"/>
        <p:cNvGrpSpPr/>
        <p:nvPr/>
      </p:nvGrpSpPr>
      <p:grpSpPr>
        <a:xfrm>
          <a:off x="0" y="0"/>
          <a:ext cx="0" cy="0"/>
          <a:chOff x="0" y="0"/>
          <a:chExt cx="0" cy="0"/>
        </a:xfrm>
      </p:grpSpPr>
      <p:sp>
        <p:nvSpPr>
          <p:cNvPr id="160" name="Google Shape;160;p77"/>
          <p:cNvSpPr txBox="1"/>
          <p:nvPr>
            <p:ph type="title"/>
          </p:nvPr>
        </p:nvSpPr>
        <p:spPr>
          <a:xfrm>
            <a:off x="1636413" y="157324"/>
            <a:ext cx="8482920"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rgbClr val="335E6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77"/>
          <p:cNvSpPr txBox="1"/>
          <p:nvPr>
            <p:ph idx="1" type="body"/>
          </p:nvPr>
        </p:nvSpPr>
        <p:spPr>
          <a:xfrm>
            <a:off x="218859" y="882193"/>
            <a:ext cx="11795829" cy="5540779"/>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62" name="Google Shape;162;p77"/>
          <p:cNvCxnSpPr/>
          <p:nvPr/>
        </p:nvCxnSpPr>
        <p:spPr>
          <a:xfrm>
            <a:off x="222041" y="6422971"/>
            <a:ext cx="1176809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type="title">
  <p:cSld name="TITLE">
    <p:spTree>
      <p:nvGrpSpPr>
        <p:cNvPr id="163" name="Shape 163"/>
        <p:cNvGrpSpPr/>
        <p:nvPr/>
      </p:nvGrpSpPr>
      <p:grpSpPr>
        <a:xfrm>
          <a:off x="0" y="0"/>
          <a:ext cx="0" cy="0"/>
          <a:chOff x="0" y="0"/>
          <a:chExt cx="0" cy="0"/>
        </a:xfrm>
      </p:grpSpPr>
      <p:pic>
        <p:nvPicPr>
          <p:cNvPr id="164" name="Google Shape;164;p80"/>
          <p:cNvPicPr preferRelativeResize="0"/>
          <p:nvPr/>
        </p:nvPicPr>
        <p:blipFill rotWithShape="1">
          <a:blip r:embed="rId2">
            <a:alphaModFix/>
          </a:blip>
          <a:srcRect b="0" l="0" r="0" t="0"/>
          <a:stretch/>
        </p:blipFill>
        <p:spPr>
          <a:xfrm>
            <a:off x="0" y="0"/>
            <a:ext cx="12225338" cy="6858000"/>
          </a:xfrm>
          <a:prstGeom prst="rect">
            <a:avLst/>
          </a:prstGeom>
          <a:noFill/>
          <a:ln>
            <a:noFill/>
          </a:ln>
        </p:spPr>
      </p:pic>
      <p:sp>
        <p:nvSpPr>
          <p:cNvPr id="165" name="Google Shape;165;p80"/>
          <p:cNvSpPr/>
          <p:nvPr/>
        </p:nvSpPr>
        <p:spPr>
          <a:xfrm>
            <a:off x="0" y="-1"/>
            <a:ext cx="12225338" cy="6858001"/>
          </a:xfrm>
          <a:prstGeom prst="rect">
            <a:avLst/>
          </a:prstGeom>
          <a:solidFill>
            <a:srgbClr val="003249">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166" name="Google Shape;166;p80"/>
          <p:cNvSpPr txBox="1"/>
          <p:nvPr>
            <p:ph idx="1" type="subTitle"/>
          </p:nvPr>
        </p:nvSpPr>
        <p:spPr>
          <a:xfrm>
            <a:off x="113619" y="5258119"/>
            <a:ext cx="10627380" cy="381451"/>
          </a:xfrm>
          <a:prstGeom prst="rect">
            <a:avLst/>
          </a:prstGeom>
          <a:noFill/>
          <a:ln>
            <a:noFill/>
          </a:ln>
        </p:spPr>
        <p:txBody>
          <a:bodyPr anchorCtr="0" anchor="t" bIns="45700" lIns="91425" spcFirstLastPara="1" rIns="91425" wrap="square" tIns="45700">
            <a:spAutoFit/>
          </a:bodyPr>
          <a:lstStyle>
            <a:lvl1pPr lvl="0" algn="l">
              <a:lnSpc>
                <a:spcPct val="119000"/>
              </a:lnSpc>
              <a:spcBef>
                <a:spcPts val="346"/>
              </a:spcBef>
              <a:spcAft>
                <a:spcPts val="0"/>
              </a:spcAft>
              <a:buSzPts val="1731"/>
              <a:buFont typeface="Verdana"/>
              <a:buNone/>
              <a:defRPr sz="1731"/>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167" name="Google Shape;167;p80"/>
          <p:cNvSpPr txBox="1"/>
          <p:nvPr>
            <p:ph type="ctrTitle"/>
          </p:nvPr>
        </p:nvSpPr>
        <p:spPr>
          <a:xfrm>
            <a:off x="147705" y="3421831"/>
            <a:ext cx="10625007" cy="567399"/>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3079">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80"/>
          <p:cNvSpPr txBox="1"/>
          <p:nvPr/>
        </p:nvSpPr>
        <p:spPr>
          <a:xfrm>
            <a:off x="844737" y="642937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grpSp>
        <p:nvGrpSpPr>
          <p:cNvPr id="169" name="Google Shape;169;p80"/>
          <p:cNvGrpSpPr/>
          <p:nvPr/>
        </p:nvGrpSpPr>
        <p:grpSpPr>
          <a:xfrm>
            <a:off x="226800" y="6573600"/>
            <a:ext cx="9280800" cy="144000"/>
            <a:chOff x="226688" y="6572055"/>
            <a:chExt cx="9280921" cy="144114"/>
          </a:xfrm>
        </p:grpSpPr>
        <p:pic>
          <p:nvPicPr>
            <p:cNvPr descr="at.png" id="170" name="Google Shape;170;p80"/>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171" name="Google Shape;171;p80"/>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172" name="Google Shape;172;p80"/>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173" name="Google Shape;173;p80"/>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174" name="Google Shape;174;p80"/>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175" name="Google Shape;175;p80"/>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176" name="Google Shape;176;p80"/>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177" name="Google Shape;177;p80"/>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178" name="Google Shape;178;p80"/>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179" name="Google Shape;179;p80"/>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180" name="Google Shape;180;p80"/>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181" name="Google Shape;181;p80"/>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182" name="Google Shape;182;p80"/>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183" name="Google Shape;183;p80"/>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184" name="Google Shape;184;p80"/>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185" name="Google Shape;185;p80"/>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186" name="Google Shape;186;p80"/>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187" name="Google Shape;187;p80"/>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188" name="Google Shape;188;p80"/>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189" name="Google Shape;189;p80"/>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190" name="Google Shape;190;p80"/>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191" name="Google Shape;191;p80"/>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192" name="Google Shape;192;p80"/>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193" name="Google Shape;193;p80"/>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194" name="Google Shape;194;p80"/>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195" name="Google Shape;195;p80"/>
          <p:cNvPicPr preferRelativeResize="0"/>
          <p:nvPr/>
        </p:nvPicPr>
        <p:blipFill rotWithShape="1">
          <a:blip r:embed="rId28">
            <a:alphaModFix/>
          </a:blip>
          <a:srcRect b="0" l="0" r="0" t="0"/>
          <a:stretch/>
        </p:blipFill>
        <p:spPr>
          <a:xfrm>
            <a:off x="10342800" y="6584400"/>
            <a:ext cx="1641396" cy="104400"/>
          </a:xfrm>
          <a:prstGeom prst="rect">
            <a:avLst/>
          </a:prstGeom>
          <a:noFill/>
          <a:ln>
            <a:noFill/>
          </a:ln>
        </p:spPr>
      </p:pic>
      <p:sp>
        <p:nvSpPr>
          <p:cNvPr id="196" name="Google Shape;196;p80"/>
          <p:cNvSpPr txBox="1"/>
          <p:nvPr/>
        </p:nvSpPr>
        <p:spPr>
          <a:xfrm>
            <a:off x="213480" y="6202800"/>
            <a:ext cx="6706956" cy="215444"/>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None/>
            </a:pPr>
            <a:r>
              <a:rPr b="0" i="0" lang="en-GB" sz="798" u="none" cap="none" strike="noStrike">
                <a:solidFill>
                  <a:srgbClr val="8197A6"/>
                </a:solidFill>
                <a:latin typeface="Arial"/>
                <a:ea typeface="Arial"/>
                <a:cs typeface="Arial"/>
                <a:sym typeface="Arial"/>
              </a:rPr>
              <a:t>ESA UNCLASSIFIED – For ESA Official Use Only</a:t>
            </a:r>
            <a:endParaRPr b="0" i="0" sz="798" u="none" cap="none" strike="noStrike">
              <a:solidFill>
                <a:srgbClr val="8197A6"/>
              </a:solidFill>
              <a:latin typeface="Arial"/>
              <a:ea typeface="Arial"/>
              <a:cs typeface="Arial"/>
              <a:sym typeface="Arial"/>
            </a:endParaRPr>
          </a:p>
        </p:txBody>
      </p:sp>
      <p:cxnSp>
        <p:nvCxnSpPr>
          <p:cNvPr id="197" name="Google Shape;197;p80"/>
          <p:cNvCxnSpPr/>
          <p:nvPr/>
        </p:nvCxnSpPr>
        <p:spPr>
          <a:xfrm>
            <a:off x="223200" y="4106871"/>
            <a:ext cx="11736000" cy="0"/>
          </a:xfrm>
          <a:prstGeom prst="straightConnector1">
            <a:avLst/>
          </a:prstGeom>
          <a:noFill/>
          <a:ln cap="flat" cmpd="sng" w="9525">
            <a:solidFill>
              <a:schemeClr val="lt1"/>
            </a:solidFill>
            <a:prstDash val="solid"/>
            <a:round/>
            <a:headEnd len="sm" w="sm" type="none"/>
            <a:tailEnd len="sm" w="sm" type="none"/>
          </a:ln>
        </p:spPr>
      </p:cxnSp>
      <p:pic>
        <p:nvPicPr>
          <p:cNvPr id="198" name="Google Shape;198;p80"/>
          <p:cNvPicPr preferRelativeResize="0"/>
          <p:nvPr/>
        </p:nvPicPr>
        <p:blipFill rotWithShape="1">
          <a:blip r:embed="rId29">
            <a:alphaModFix/>
          </a:blip>
          <a:srcRect b="0" l="0" r="0" t="0"/>
          <a:stretch/>
        </p:blipFill>
        <p:spPr>
          <a:xfrm>
            <a:off x="10331489" y="-216085"/>
            <a:ext cx="2093892" cy="1314000"/>
          </a:xfrm>
          <a:prstGeom prst="rect">
            <a:avLst/>
          </a:prstGeom>
          <a:noFill/>
          <a:ln>
            <a:noFill/>
          </a:ln>
        </p:spPr>
      </p:pic>
      <p:cxnSp>
        <p:nvCxnSpPr>
          <p:cNvPr id="199" name="Google Shape;199;p80"/>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1500"/>
                                        <p:tgtEl>
                                          <p:spTgt spid="169"/>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2">
  <p:cSld name="DARK2">
    <p:bg>
      <p:bgPr>
        <a:blipFill>
          <a:blip r:embed="rId2">
            <a:alphaModFix/>
          </a:blip>
          <a:stretch>
            <a:fillRect/>
          </a:stretch>
        </a:blipFill>
      </p:bgPr>
    </p:bg>
    <p:spTree>
      <p:nvGrpSpPr>
        <p:cNvPr id="200" name="Shape 200"/>
        <p:cNvGrpSpPr/>
        <p:nvPr/>
      </p:nvGrpSpPr>
      <p:grpSpPr>
        <a:xfrm>
          <a:off x="0" y="0"/>
          <a:ext cx="0" cy="0"/>
          <a:chOff x="0" y="0"/>
          <a:chExt cx="0" cy="0"/>
        </a:xfrm>
      </p:grpSpPr>
      <p:sp>
        <p:nvSpPr>
          <p:cNvPr id="201" name="Google Shape;201;p81"/>
          <p:cNvSpPr/>
          <p:nvPr/>
        </p:nvSpPr>
        <p:spPr>
          <a:xfrm>
            <a:off x="-1" y="0"/>
            <a:ext cx="12225339" cy="6858000"/>
          </a:xfrm>
          <a:prstGeom prst="rect">
            <a:avLst/>
          </a:prstGeom>
          <a:solidFill>
            <a:srgbClr val="003249">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202" name="Google Shape;202;p8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03" name="Google Shape;203;p81"/>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204" name="Google Shape;204;p81"/>
          <p:cNvSpPr txBox="1"/>
          <p:nvPr>
            <p:ph idx="1" type="body"/>
          </p:nvPr>
        </p:nvSpPr>
        <p:spPr>
          <a:xfrm>
            <a:off x="219600" y="882000"/>
            <a:ext cx="11795828"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205" name="Google Shape;205;p81"/>
          <p:cNvSpPr txBox="1"/>
          <p:nvPr/>
        </p:nvSpPr>
        <p:spPr>
          <a:xfrm>
            <a:off x="8205940"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206" name="Google Shape;206;p81"/>
          <p:cNvGrpSpPr/>
          <p:nvPr/>
        </p:nvGrpSpPr>
        <p:grpSpPr>
          <a:xfrm>
            <a:off x="226800" y="6573600"/>
            <a:ext cx="9280800" cy="144000"/>
            <a:chOff x="226688" y="6572055"/>
            <a:chExt cx="9280921" cy="144114"/>
          </a:xfrm>
        </p:grpSpPr>
        <p:pic>
          <p:nvPicPr>
            <p:cNvPr descr="at.png" id="207" name="Google Shape;207;p81"/>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208" name="Google Shape;208;p81"/>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209" name="Google Shape;209;p81"/>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210" name="Google Shape;210;p81"/>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211" name="Google Shape;211;p81"/>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212" name="Google Shape;212;p81"/>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213" name="Google Shape;213;p81"/>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214" name="Google Shape;214;p81"/>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215" name="Google Shape;215;p81"/>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216" name="Google Shape;216;p81"/>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217" name="Google Shape;217;p81"/>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218" name="Google Shape;218;p81"/>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219" name="Google Shape;219;p81"/>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220" name="Google Shape;220;p81"/>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221" name="Google Shape;221;p81"/>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222" name="Google Shape;222;p81"/>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223" name="Google Shape;223;p81"/>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224" name="Google Shape;224;p81"/>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225" name="Google Shape;225;p81"/>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226" name="Google Shape;226;p81"/>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227" name="Google Shape;227;p81"/>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228" name="Google Shape;228;p81"/>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229" name="Google Shape;229;p81"/>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230" name="Google Shape;230;p81"/>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231" name="Google Shape;231;p81"/>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232" name="Google Shape;232;p81"/>
          <p:cNvPicPr preferRelativeResize="0"/>
          <p:nvPr/>
        </p:nvPicPr>
        <p:blipFill rotWithShape="1">
          <a:blip r:embed="rId29">
            <a:alphaModFix/>
          </a:blip>
          <a:srcRect b="0" l="0" r="0" t="0"/>
          <a:stretch/>
        </p:blipFill>
        <p:spPr>
          <a:xfrm>
            <a:off x="10342801" y="6584400"/>
            <a:ext cx="1638000" cy="104400"/>
          </a:xfrm>
          <a:prstGeom prst="rect">
            <a:avLst/>
          </a:prstGeom>
          <a:noFill/>
          <a:ln>
            <a:noFill/>
          </a:ln>
        </p:spPr>
      </p:pic>
      <p:cxnSp>
        <p:nvCxnSpPr>
          <p:cNvPr id="233" name="Google Shape;233;p81"/>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cxnSp>
        <p:nvCxnSpPr>
          <p:cNvPr id="234" name="Google Shape;234;p81"/>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p:cSld name="DARK BG">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82"/>
          <p:cNvSpPr/>
          <p:nvPr/>
        </p:nvSpPr>
        <p:spPr>
          <a:xfrm>
            <a:off x="-1" y="0"/>
            <a:ext cx="12222000" cy="6858000"/>
          </a:xfrm>
          <a:prstGeom prst="rect">
            <a:avLst/>
          </a:prstGeom>
          <a:solidFill>
            <a:srgbClr val="003249">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237" name="Google Shape;237;p8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82"/>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239" name="Google Shape;239;p82"/>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240" name="Google Shape;240;p82"/>
          <p:cNvSpPr txBox="1"/>
          <p:nvPr/>
        </p:nvSpPr>
        <p:spPr>
          <a:xfrm>
            <a:off x="8205940"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241" name="Google Shape;241;p82"/>
          <p:cNvGrpSpPr/>
          <p:nvPr/>
        </p:nvGrpSpPr>
        <p:grpSpPr>
          <a:xfrm>
            <a:off x="226800" y="6573600"/>
            <a:ext cx="9280800" cy="144000"/>
            <a:chOff x="226688" y="6572055"/>
            <a:chExt cx="9280921" cy="144114"/>
          </a:xfrm>
        </p:grpSpPr>
        <p:pic>
          <p:nvPicPr>
            <p:cNvPr descr="at.png" id="242" name="Google Shape;242;p82"/>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243" name="Google Shape;243;p82"/>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244" name="Google Shape;244;p82"/>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245" name="Google Shape;245;p82"/>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246" name="Google Shape;246;p82"/>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247" name="Google Shape;247;p82"/>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248" name="Google Shape;248;p82"/>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249" name="Google Shape;249;p82"/>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250" name="Google Shape;250;p82"/>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251" name="Google Shape;251;p82"/>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252" name="Google Shape;252;p82"/>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253" name="Google Shape;253;p82"/>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254" name="Google Shape;254;p82"/>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255" name="Google Shape;255;p82"/>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256" name="Google Shape;256;p82"/>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257" name="Google Shape;257;p82"/>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258" name="Google Shape;258;p82"/>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259" name="Google Shape;259;p82"/>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260" name="Google Shape;260;p82"/>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261" name="Google Shape;261;p82"/>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262" name="Google Shape;262;p82"/>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263" name="Google Shape;263;p82"/>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264" name="Google Shape;264;p82"/>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265" name="Google Shape;265;p82"/>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266" name="Google Shape;266;p82"/>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267" name="Google Shape;267;p82"/>
          <p:cNvPicPr preferRelativeResize="0"/>
          <p:nvPr/>
        </p:nvPicPr>
        <p:blipFill rotWithShape="1">
          <a:blip r:embed="rId29">
            <a:alphaModFix/>
          </a:blip>
          <a:srcRect b="0" l="0" r="0" t="0"/>
          <a:stretch/>
        </p:blipFill>
        <p:spPr>
          <a:xfrm>
            <a:off x="10342801" y="6584400"/>
            <a:ext cx="1638000" cy="104400"/>
          </a:xfrm>
          <a:prstGeom prst="rect">
            <a:avLst/>
          </a:prstGeom>
          <a:noFill/>
          <a:ln>
            <a:noFill/>
          </a:ln>
        </p:spPr>
      </p:pic>
      <p:cxnSp>
        <p:nvCxnSpPr>
          <p:cNvPr id="268" name="Google Shape;268;p82"/>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cxnSp>
        <p:nvCxnSpPr>
          <p:cNvPr id="269" name="Google Shape;269;p8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3">
  <p:cSld name="DARK3">
    <p:spTree>
      <p:nvGrpSpPr>
        <p:cNvPr id="270" name="Shape 270"/>
        <p:cNvGrpSpPr/>
        <p:nvPr/>
      </p:nvGrpSpPr>
      <p:grpSpPr>
        <a:xfrm>
          <a:off x="0" y="0"/>
          <a:ext cx="0" cy="0"/>
          <a:chOff x="0" y="0"/>
          <a:chExt cx="0" cy="0"/>
        </a:xfrm>
      </p:grpSpPr>
      <p:sp>
        <p:nvSpPr>
          <p:cNvPr id="271" name="Google Shape;271;p8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83"/>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273" name="Google Shape;273;p83"/>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4">
  <p:cSld name="DARK4">
    <p:spTree>
      <p:nvGrpSpPr>
        <p:cNvPr id="274" name="Shape 274"/>
        <p:cNvGrpSpPr/>
        <p:nvPr/>
      </p:nvGrpSpPr>
      <p:grpSpPr>
        <a:xfrm>
          <a:off x="0" y="0"/>
          <a:ext cx="0" cy="0"/>
          <a:chOff x="0" y="0"/>
          <a:chExt cx="0" cy="0"/>
        </a:xfrm>
      </p:grpSpPr>
      <p:sp>
        <p:nvSpPr>
          <p:cNvPr id="275" name="Google Shape;275;p8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aphicFrame>
        <p:nvGraphicFramePr>
          <p:cNvPr id="276" name="Google Shape;276;p84"/>
          <p:cNvGraphicFramePr/>
          <p:nvPr/>
        </p:nvGraphicFramePr>
        <p:xfrm>
          <a:off x="279036" y="1321783"/>
          <a:ext cx="11656060" cy="4623897"/>
        </p:xfrm>
        <a:graphic>
          <a:graphicData uri="http://schemas.openxmlformats.org/drawingml/2006/chart">
            <c:chart r:id="rId2"/>
          </a:graphicData>
        </a:graphic>
      </p:graphicFrame>
      <p:graphicFrame>
        <p:nvGraphicFramePr>
          <p:cNvPr id="277" name="Google Shape;277;p84"/>
          <p:cNvGraphicFramePr/>
          <p:nvPr/>
        </p:nvGraphicFramePr>
        <p:xfrm>
          <a:off x="278275" y="1348842"/>
          <a:ext cx="11624275" cy="4718559"/>
        </p:xfrm>
        <a:graphic>
          <a:graphicData uri="http://schemas.openxmlformats.org/drawingml/2006/chart">
            <c:chart r:id="rId3"/>
          </a:graphicData>
        </a:graphic>
      </p:graphicFrame>
      <p:cxnSp>
        <p:nvCxnSpPr>
          <p:cNvPr id="278" name="Google Shape;278;p84"/>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5">
  <p:cSld name="DARK5">
    <p:spTree>
      <p:nvGrpSpPr>
        <p:cNvPr id="279" name="Shape 279"/>
        <p:cNvGrpSpPr/>
        <p:nvPr/>
      </p:nvGrpSpPr>
      <p:grpSpPr>
        <a:xfrm>
          <a:off x="0" y="0"/>
          <a:ext cx="0" cy="0"/>
          <a:chOff x="0" y="0"/>
          <a:chExt cx="0" cy="0"/>
        </a:xfrm>
      </p:grpSpPr>
      <p:sp>
        <p:nvSpPr>
          <p:cNvPr id="280" name="Google Shape;280;p8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aphicFrame>
        <p:nvGraphicFramePr>
          <p:cNvPr id="281" name="Google Shape;281;p85"/>
          <p:cNvGraphicFramePr/>
          <p:nvPr/>
        </p:nvGraphicFramePr>
        <p:xfrm>
          <a:off x="279036" y="1219355"/>
          <a:ext cx="11656060" cy="4735687"/>
        </p:xfrm>
        <a:graphic>
          <a:graphicData uri="http://schemas.openxmlformats.org/drawingml/2006/chart">
            <c:chart r:id="rId2"/>
          </a:graphicData>
        </a:graphic>
      </p:graphicFrame>
      <p:cxnSp>
        <p:nvCxnSpPr>
          <p:cNvPr id="282" name="Google Shape;282;p85"/>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6">
  <p:cSld name="DARK6">
    <p:spTree>
      <p:nvGrpSpPr>
        <p:cNvPr id="283" name="Shape 283"/>
        <p:cNvGrpSpPr/>
        <p:nvPr/>
      </p:nvGrpSpPr>
      <p:grpSpPr>
        <a:xfrm>
          <a:off x="0" y="0"/>
          <a:ext cx="0" cy="0"/>
          <a:chOff x="0" y="0"/>
          <a:chExt cx="0" cy="0"/>
        </a:xfrm>
      </p:grpSpPr>
      <p:sp>
        <p:nvSpPr>
          <p:cNvPr id="284" name="Google Shape;284;p8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86"/>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7">
  <p:cSld name="DARK7">
    <p:spTree>
      <p:nvGrpSpPr>
        <p:cNvPr id="286" name="Shape 286"/>
        <p:cNvGrpSpPr/>
        <p:nvPr/>
      </p:nvGrpSpPr>
      <p:grpSpPr>
        <a:xfrm>
          <a:off x="0" y="0"/>
          <a:ext cx="0" cy="0"/>
          <a:chOff x="0" y="0"/>
          <a:chExt cx="0" cy="0"/>
        </a:xfrm>
      </p:grpSpPr>
      <p:sp>
        <p:nvSpPr>
          <p:cNvPr id="287" name="Google Shape;287;p87"/>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87"/>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289" name="Google Shape;289;p87"/>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127"/>
          <p:cNvSpPr/>
          <p:nvPr/>
        </p:nvSpPr>
        <p:spPr>
          <a:xfrm>
            <a:off x="0" y="1"/>
            <a:ext cx="12225338"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7" name="Google Shape;27;p127"/>
          <p:cNvPicPr preferRelativeResize="0"/>
          <p:nvPr/>
        </p:nvPicPr>
        <p:blipFill rotWithShape="1">
          <a:blip r:embed="rId2">
            <a:alphaModFix amt="34000"/>
          </a:blip>
          <a:srcRect b="35419" l="51339" r="-2839" t="39269"/>
          <a:stretch/>
        </p:blipFill>
        <p:spPr>
          <a:xfrm flipH="1">
            <a:off x="9329864" y="0"/>
            <a:ext cx="2895474" cy="1037492"/>
          </a:xfrm>
          <a:prstGeom prst="rect">
            <a:avLst/>
          </a:prstGeom>
          <a:noFill/>
          <a:ln>
            <a:noFill/>
          </a:ln>
        </p:spPr>
      </p:pic>
      <p:pic>
        <p:nvPicPr>
          <p:cNvPr id="28" name="Google Shape;28;p127"/>
          <p:cNvPicPr preferRelativeResize="0"/>
          <p:nvPr/>
        </p:nvPicPr>
        <p:blipFill rotWithShape="1">
          <a:blip r:embed="rId3">
            <a:alphaModFix/>
          </a:blip>
          <a:srcRect b="0" l="0" r="0" t="0"/>
          <a:stretch/>
        </p:blipFill>
        <p:spPr>
          <a:xfrm>
            <a:off x="9818475" y="111657"/>
            <a:ext cx="2033445" cy="803439"/>
          </a:xfrm>
          <a:prstGeom prst="rect">
            <a:avLst/>
          </a:prstGeom>
          <a:noFill/>
          <a:ln>
            <a:noFill/>
          </a:ln>
          <a:effectLst>
            <a:outerShdw blurRad="50800" rotWithShape="0" algn="tl" dir="2700000" dist="38100">
              <a:srgbClr val="000000">
                <a:alpha val="40000"/>
              </a:srgbClr>
            </a:outerShdw>
          </a:effectLst>
        </p:spPr>
      </p:pic>
      <p:sp>
        <p:nvSpPr>
          <p:cNvPr id="29" name="Google Shape;29;p127"/>
          <p:cNvSpPr/>
          <p:nvPr/>
        </p:nvSpPr>
        <p:spPr>
          <a:xfrm>
            <a:off x="-1782" y="6574604"/>
            <a:ext cx="12227120"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0" name="Google Shape;30;p127"/>
          <p:cNvSpPr/>
          <p:nvPr/>
        </p:nvSpPr>
        <p:spPr>
          <a:xfrm flipH="1" rot="10800000">
            <a:off x="-4516" y="6540437"/>
            <a:ext cx="1222985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 name="Google Shape;31;p127"/>
          <p:cNvSpPr txBox="1"/>
          <p:nvPr/>
        </p:nvSpPr>
        <p:spPr>
          <a:xfrm>
            <a:off x="10293735" y="6574605"/>
            <a:ext cx="1930712"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2" name="Google Shape;32;p127"/>
          <p:cNvSpPr txBox="1"/>
          <p:nvPr/>
        </p:nvSpPr>
        <p:spPr>
          <a:xfrm>
            <a:off x="-24451" y="6562799"/>
            <a:ext cx="4939169"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WGCV-51, 3-6 October 2022</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33" name="Google Shape;33;p127"/>
          <p:cNvSpPr txBox="1"/>
          <p:nvPr>
            <p:ph idx="1" type="body"/>
          </p:nvPr>
        </p:nvSpPr>
        <p:spPr>
          <a:xfrm>
            <a:off x="325120" y="1558534"/>
            <a:ext cx="11526833"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 name="Google Shape;34;p127"/>
          <p:cNvSpPr txBox="1"/>
          <p:nvPr>
            <p:ph type="title"/>
          </p:nvPr>
        </p:nvSpPr>
        <p:spPr>
          <a:xfrm>
            <a:off x="176529" y="175939"/>
            <a:ext cx="9412532"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8">
  <p:cSld name="DARK8">
    <p:spTree>
      <p:nvGrpSpPr>
        <p:cNvPr id="290" name="Shape 290"/>
        <p:cNvGrpSpPr/>
        <p:nvPr/>
      </p:nvGrpSpPr>
      <p:grpSpPr>
        <a:xfrm>
          <a:off x="0" y="0"/>
          <a:ext cx="0" cy="0"/>
          <a:chOff x="0" y="0"/>
          <a:chExt cx="0" cy="0"/>
        </a:xfrm>
      </p:grpSpPr>
      <p:sp>
        <p:nvSpPr>
          <p:cNvPr id="291" name="Google Shape;291;p8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88"/>
          <p:cNvSpPr txBox="1"/>
          <p:nvPr>
            <p:ph idx="1" type="body"/>
          </p:nvPr>
        </p:nvSpPr>
        <p:spPr>
          <a:xfrm>
            <a:off x="218859" y="1674000"/>
            <a:ext cx="5788800" cy="43164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11023" lvl="5" marL="2743200" algn="l">
              <a:lnSpc>
                <a:spcPct val="119000"/>
              </a:lnSpc>
              <a:spcBef>
                <a:spcPts val="260"/>
              </a:spcBef>
              <a:spcAft>
                <a:spcPts val="0"/>
              </a:spcAft>
              <a:buSzPts val="1298"/>
              <a:buChar char="–"/>
              <a:defRPr sz="1298"/>
            </a:lvl6pPr>
            <a:lvl7pPr indent="-311023" lvl="6" marL="3200400" algn="l">
              <a:lnSpc>
                <a:spcPct val="119000"/>
              </a:lnSpc>
              <a:spcBef>
                <a:spcPts val="260"/>
              </a:spcBef>
              <a:spcAft>
                <a:spcPts val="0"/>
              </a:spcAft>
              <a:buSzPts val="1298"/>
              <a:buChar char="–"/>
              <a:defRPr sz="1298"/>
            </a:lvl7pPr>
            <a:lvl8pPr indent="-311022" lvl="7" marL="3657600" algn="l">
              <a:lnSpc>
                <a:spcPct val="119000"/>
              </a:lnSpc>
              <a:spcBef>
                <a:spcPts val="260"/>
              </a:spcBef>
              <a:spcAft>
                <a:spcPts val="0"/>
              </a:spcAft>
              <a:buSzPts val="1298"/>
              <a:buChar char="–"/>
              <a:defRPr sz="1298"/>
            </a:lvl8pPr>
            <a:lvl9pPr indent="-311022" lvl="8" marL="4114800" algn="l">
              <a:lnSpc>
                <a:spcPct val="119000"/>
              </a:lnSpc>
              <a:spcBef>
                <a:spcPts val="260"/>
              </a:spcBef>
              <a:spcAft>
                <a:spcPts val="0"/>
              </a:spcAft>
              <a:buSzPts val="1298"/>
              <a:buChar char="–"/>
              <a:defRPr sz="1298"/>
            </a:lvl9pPr>
          </a:lstStyle>
          <a:p/>
        </p:txBody>
      </p:sp>
      <p:sp>
        <p:nvSpPr>
          <p:cNvPr id="293" name="Google Shape;293;p88"/>
          <p:cNvSpPr txBox="1"/>
          <p:nvPr>
            <p:ph idx="2" type="body"/>
          </p:nvPr>
        </p:nvSpPr>
        <p:spPr>
          <a:xfrm>
            <a:off x="6202800" y="1674000"/>
            <a:ext cx="5778000" cy="43164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11023" lvl="5" marL="2743200" algn="l">
              <a:lnSpc>
                <a:spcPct val="119000"/>
              </a:lnSpc>
              <a:spcBef>
                <a:spcPts val="260"/>
              </a:spcBef>
              <a:spcAft>
                <a:spcPts val="0"/>
              </a:spcAft>
              <a:buSzPts val="1298"/>
              <a:buChar char="–"/>
              <a:defRPr sz="1298"/>
            </a:lvl6pPr>
            <a:lvl7pPr indent="-311023" lvl="6" marL="3200400" algn="l">
              <a:lnSpc>
                <a:spcPct val="119000"/>
              </a:lnSpc>
              <a:spcBef>
                <a:spcPts val="260"/>
              </a:spcBef>
              <a:spcAft>
                <a:spcPts val="0"/>
              </a:spcAft>
              <a:buSzPts val="1298"/>
              <a:buChar char="–"/>
              <a:defRPr sz="1298"/>
            </a:lvl7pPr>
            <a:lvl8pPr indent="-311022" lvl="7" marL="3657600" algn="l">
              <a:lnSpc>
                <a:spcPct val="119000"/>
              </a:lnSpc>
              <a:spcBef>
                <a:spcPts val="260"/>
              </a:spcBef>
              <a:spcAft>
                <a:spcPts val="0"/>
              </a:spcAft>
              <a:buSzPts val="1298"/>
              <a:buChar char="–"/>
              <a:defRPr sz="1298"/>
            </a:lvl8pPr>
            <a:lvl9pPr indent="-311022" lvl="8" marL="4114800" algn="l">
              <a:lnSpc>
                <a:spcPct val="119000"/>
              </a:lnSpc>
              <a:spcBef>
                <a:spcPts val="260"/>
              </a:spcBef>
              <a:spcAft>
                <a:spcPts val="0"/>
              </a:spcAft>
              <a:buSzPts val="1298"/>
              <a:buChar char="–"/>
              <a:defRPr sz="1298"/>
            </a:lvl9pPr>
          </a:lstStyle>
          <a:p/>
        </p:txBody>
      </p:sp>
      <p:cxnSp>
        <p:nvCxnSpPr>
          <p:cNvPr id="294" name="Google Shape;294;p88"/>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1">
  <p:cSld name="DARK_COLOUR_BG1">
    <p:bg>
      <p:bgPr>
        <a:solidFill>
          <a:srgbClr val="335E6F"/>
        </a:solidFill>
      </p:bgPr>
    </p:bg>
    <p:spTree>
      <p:nvGrpSpPr>
        <p:cNvPr id="295" name="Shape 295"/>
        <p:cNvGrpSpPr/>
        <p:nvPr/>
      </p:nvGrpSpPr>
      <p:grpSpPr>
        <a:xfrm>
          <a:off x="0" y="0"/>
          <a:ext cx="0" cy="0"/>
          <a:chOff x="0" y="0"/>
          <a:chExt cx="0" cy="0"/>
        </a:xfrm>
      </p:grpSpPr>
      <p:sp>
        <p:nvSpPr>
          <p:cNvPr id="296" name="Google Shape;296;p8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89"/>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298" name="Google Shape;298;p89"/>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2">
  <p:cSld name="DARK_COLOUR_BG2">
    <p:bg>
      <p:bgPr>
        <a:solidFill>
          <a:srgbClr val="8197A6"/>
        </a:solidFill>
      </p:bgPr>
    </p:bg>
    <p:spTree>
      <p:nvGrpSpPr>
        <p:cNvPr id="299" name="Shape 299"/>
        <p:cNvGrpSpPr/>
        <p:nvPr/>
      </p:nvGrpSpPr>
      <p:grpSpPr>
        <a:xfrm>
          <a:off x="0" y="0"/>
          <a:ext cx="0" cy="0"/>
          <a:chOff x="0" y="0"/>
          <a:chExt cx="0" cy="0"/>
        </a:xfrm>
      </p:grpSpPr>
      <p:sp>
        <p:nvSpPr>
          <p:cNvPr id="300" name="Google Shape;300;p9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2992"/>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90"/>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335E6F"/>
                </a:solidFill>
              </a:defRPr>
            </a:lvl1pPr>
            <a:lvl2pPr indent="-228600" lvl="1" marL="914400" algn="l">
              <a:lnSpc>
                <a:spcPct val="119000"/>
              </a:lnSpc>
              <a:spcBef>
                <a:spcPts val="359"/>
              </a:spcBef>
              <a:spcAft>
                <a:spcPts val="0"/>
              </a:spcAft>
              <a:buSzPts val="1795"/>
              <a:buNone/>
              <a:defRPr sz="1795">
                <a:solidFill>
                  <a:srgbClr val="335E6F"/>
                </a:solidFill>
              </a:defRPr>
            </a:lvl2pPr>
            <a:lvl3pPr indent="-228600" lvl="2" marL="1371600" algn="l">
              <a:lnSpc>
                <a:spcPct val="119000"/>
              </a:lnSpc>
              <a:spcBef>
                <a:spcPts val="359"/>
              </a:spcBef>
              <a:spcAft>
                <a:spcPts val="0"/>
              </a:spcAft>
              <a:buSzPts val="1795"/>
              <a:buNone/>
              <a:defRPr sz="1795">
                <a:solidFill>
                  <a:srgbClr val="335E6F"/>
                </a:solidFill>
              </a:defRPr>
            </a:lvl3pPr>
            <a:lvl4pPr indent="-228600" lvl="3" marL="1828800" algn="l">
              <a:lnSpc>
                <a:spcPct val="119000"/>
              </a:lnSpc>
              <a:spcBef>
                <a:spcPts val="359"/>
              </a:spcBef>
              <a:spcAft>
                <a:spcPts val="0"/>
              </a:spcAft>
              <a:buSzPts val="1795"/>
              <a:buNone/>
              <a:defRPr sz="1795">
                <a:solidFill>
                  <a:srgbClr val="335E6F"/>
                </a:solidFill>
              </a:defRPr>
            </a:lvl4pPr>
            <a:lvl5pPr indent="-228600" lvl="4" marL="2286000" algn="l">
              <a:lnSpc>
                <a:spcPct val="119000"/>
              </a:lnSpc>
              <a:spcBef>
                <a:spcPts val="359"/>
              </a:spcBef>
              <a:spcAft>
                <a:spcPts val="0"/>
              </a:spcAft>
              <a:buSzPts val="1795"/>
              <a:buNone/>
              <a:defRPr sz="1795">
                <a:solidFill>
                  <a:srgbClr val="335E6F"/>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02" name="Google Shape;302;p90"/>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
        <p:nvSpPr>
          <p:cNvPr id="303" name="Google Shape;303;p90"/>
          <p:cNvSpPr txBox="1"/>
          <p:nvPr/>
        </p:nvSpPr>
        <p:spPr>
          <a:xfrm>
            <a:off x="11680526" y="6202800"/>
            <a:ext cx="275075" cy="215444"/>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GB" sz="798" u="none" cap="none" strike="noStrike">
                <a:solidFill>
                  <a:schemeClr val="lt1"/>
                </a:solidFill>
                <a:latin typeface="Arial"/>
                <a:ea typeface="Arial"/>
                <a:cs typeface="Arial"/>
                <a:sym typeface="Arial"/>
              </a:rPr>
              <a:t>  </a:t>
            </a:r>
            <a:fld id="{00000000-1234-1234-1234-123412341234}" type="slidenum">
              <a:rPr b="0" i="0" lang="en-GB" sz="798" u="none" cap="none" strike="noStrike">
                <a:solidFill>
                  <a:schemeClr val="lt1"/>
                </a:solidFill>
                <a:latin typeface="Arial"/>
                <a:ea typeface="Arial"/>
                <a:cs typeface="Arial"/>
                <a:sym typeface="Arial"/>
              </a:rPr>
              <a:t>‹#›</a:t>
            </a:fld>
            <a:endParaRPr b="0" i="0" sz="798" u="none" cap="none" strike="noStrik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3">
  <p:cSld name="DARK_COLOUR_BG3">
    <p:bg>
      <p:bgPr>
        <a:solidFill>
          <a:srgbClr val="008E7A"/>
        </a:solidFill>
      </p:bgPr>
    </p:bg>
    <p:spTree>
      <p:nvGrpSpPr>
        <p:cNvPr id="304" name="Shape 304"/>
        <p:cNvGrpSpPr/>
        <p:nvPr/>
      </p:nvGrpSpPr>
      <p:grpSpPr>
        <a:xfrm>
          <a:off x="0" y="0"/>
          <a:ext cx="0" cy="0"/>
          <a:chOff x="0" y="0"/>
          <a:chExt cx="0" cy="0"/>
        </a:xfrm>
      </p:grpSpPr>
      <p:sp>
        <p:nvSpPr>
          <p:cNvPr id="305" name="Google Shape;305;p9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91"/>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76C8AE"/>
                </a:solidFill>
              </a:defRPr>
            </a:lvl1pPr>
            <a:lvl2pPr indent="-228600" lvl="1" marL="914400" algn="l">
              <a:lnSpc>
                <a:spcPct val="119000"/>
              </a:lnSpc>
              <a:spcBef>
                <a:spcPts val="359"/>
              </a:spcBef>
              <a:spcAft>
                <a:spcPts val="0"/>
              </a:spcAft>
              <a:buSzPts val="1795"/>
              <a:buNone/>
              <a:defRPr sz="1795">
                <a:solidFill>
                  <a:srgbClr val="76C8AE"/>
                </a:solidFill>
              </a:defRPr>
            </a:lvl2pPr>
            <a:lvl3pPr indent="-228600" lvl="2" marL="1371600" algn="l">
              <a:lnSpc>
                <a:spcPct val="119000"/>
              </a:lnSpc>
              <a:spcBef>
                <a:spcPts val="359"/>
              </a:spcBef>
              <a:spcAft>
                <a:spcPts val="0"/>
              </a:spcAft>
              <a:buSzPts val="1795"/>
              <a:buNone/>
              <a:defRPr sz="1795">
                <a:solidFill>
                  <a:srgbClr val="76C8AE"/>
                </a:solidFill>
              </a:defRPr>
            </a:lvl3pPr>
            <a:lvl4pPr indent="-228600" lvl="3" marL="1828800" algn="l">
              <a:lnSpc>
                <a:spcPct val="119000"/>
              </a:lnSpc>
              <a:spcBef>
                <a:spcPts val="359"/>
              </a:spcBef>
              <a:spcAft>
                <a:spcPts val="0"/>
              </a:spcAft>
              <a:buSzPts val="1795"/>
              <a:buNone/>
              <a:defRPr sz="1795">
                <a:solidFill>
                  <a:srgbClr val="76C8AE"/>
                </a:solidFill>
              </a:defRPr>
            </a:lvl4pPr>
            <a:lvl5pPr indent="-228600" lvl="4" marL="2286000" algn="l">
              <a:lnSpc>
                <a:spcPct val="119000"/>
              </a:lnSpc>
              <a:spcBef>
                <a:spcPts val="359"/>
              </a:spcBef>
              <a:spcAft>
                <a:spcPts val="0"/>
              </a:spcAft>
              <a:buSzPts val="1795"/>
              <a:buNone/>
              <a:defRPr sz="1795">
                <a:solidFill>
                  <a:srgbClr val="76C8AE"/>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07" name="Google Shape;307;p91"/>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4">
  <p:cSld name="DARK_COLOUR_BG4">
    <p:bg>
      <p:bgPr>
        <a:solidFill>
          <a:srgbClr val="960136"/>
        </a:solidFill>
      </p:bgPr>
    </p:bg>
    <p:spTree>
      <p:nvGrpSpPr>
        <p:cNvPr id="308" name="Shape 308"/>
        <p:cNvGrpSpPr/>
        <p:nvPr/>
      </p:nvGrpSpPr>
      <p:grpSpPr>
        <a:xfrm>
          <a:off x="0" y="0"/>
          <a:ext cx="0" cy="0"/>
          <a:chOff x="0" y="0"/>
          <a:chExt cx="0" cy="0"/>
        </a:xfrm>
      </p:grpSpPr>
      <p:sp>
        <p:nvSpPr>
          <p:cNvPr id="309" name="Google Shape;309;p9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92"/>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a:solidFill>
                  <a:srgbClr val="F1666A"/>
                </a:solidFill>
              </a:defRPr>
            </a:lvl1pPr>
            <a:lvl2pPr indent="-228600" lvl="1" marL="914400" algn="l">
              <a:lnSpc>
                <a:spcPct val="119000"/>
              </a:lnSpc>
              <a:spcBef>
                <a:spcPts val="359"/>
              </a:spcBef>
              <a:spcAft>
                <a:spcPts val="0"/>
              </a:spcAft>
              <a:buSzPts val="1795"/>
              <a:buNone/>
              <a:defRPr>
                <a:solidFill>
                  <a:srgbClr val="F1666A"/>
                </a:solidFill>
              </a:defRPr>
            </a:lvl2pPr>
            <a:lvl3pPr indent="-228600" lvl="2" marL="1371600" algn="l">
              <a:lnSpc>
                <a:spcPct val="119000"/>
              </a:lnSpc>
              <a:spcBef>
                <a:spcPts val="359"/>
              </a:spcBef>
              <a:spcAft>
                <a:spcPts val="0"/>
              </a:spcAft>
              <a:buSzPts val="1795"/>
              <a:buNone/>
              <a:defRPr>
                <a:solidFill>
                  <a:srgbClr val="F1666A"/>
                </a:solidFill>
              </a:defRPr>
            </a:lvl3pPr>
            <a:lvl4pPr indent="-228600" lvl="3" marL="1828800" algn="l">
              <a:lnSpc>
                <a:spcPct val="119000"/>
              </a:lnSpc>
              <a:spcBef>
                <a:spcPts val="359"/>
              </a:spcBef>
              <a:spcAft>
                <a:spcPts val="0"/>
              </a:spcAft>
              <a:buSzPts val="1795"/>
              <a:buNone/>
              <a:defRPr>
                <a:solidFill>
                  <a:srgbClr val="F1666A"/>
                </a:solidFill>
              </a:defRPr>
            </a:lvl4pPr>
            <a:lvl5pPr indent="-228600" lvl="4" marL="2286000" algn="l">
              <a:lnSpc>
                <a:spcPct val="119000"/>
              </a:lnSpc>
              <a:spcBef>
                <a:spcPts val="359"/>
              </a:spcBef>
              <a:spcAft>
                <a:spcPts val="0"/>
              </a:spcAft>
              <a:buSzPts val="1795"/>
              <a:buNone/>
              <a:defRPr>
                <a:solidFill>
                  <a:srgbClr val="F1666A"/>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11" name="Google Shape;311;p9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5">
  <p:cSld name="DARK_COLOUR_BG5">
    <p:bg>
      <p:bgPr>
        <a:solidFill>
          <a:srgbClr val="F47920"/>
        </a:solidFill>
      </p:bgPr>
    </p:bg>
    <p:spTree>
      <p:nvGrpSpPr>
        <p:cNvPr id="312" name="Shape 312"/>
        <p:cNvGrpSpPr/>
        <p:nvPr/>
      </p:nvGrpSpPr>
      <p:grpSpPr>
        <a:xfrm>
          <a:off x="0" y="0"/>
          <a:ext cx="0" cy="0"/>
          <a:chOff x="0" y="0"/>
          <a:chExt cx="0" cy="0"/>
        </a:xfrm>
      </p:grpSpPr>
      <p:sp>
        <p:nvSpPr>
          <p:cNvPr id="313" name="Google Shape;313;p9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93"/>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FFCC4E"/>
                </a:solidFill>
              </a:defRPr>
            </a:lvl1pPr>
            <a:lvl2pPr indent="-228600" lvl="1" marL="914400" algn="l">
              <a:lnSpc>
                <a:spcPct val="119000"/>
              </a:lnSpc>
              <a:spcBef>
                <a:spcPts val="359"/>
              </a:spcBef>
              <a:spcAft>
                <a:spcPts val="0"/>
              </a:spcAft>
              <a:buSzPts val="1795"/>
              <a:buNone/>
              <a:defRPr sz="1795">
                <a:solidFill>
                  <a:srgbClr val="FFCC4E"/>
                </a:solidFill>
              </a:defRPr>
            </a:lvl2pPr>
            <a:lvl3pPr indent="-228600" lvl="2" marL="1371600" algn="l">
              <a:lnSpc>
                <a:spcPct val="119000"/>
              </a:lnSpc>
              <a:spcBef>
                <a:spcPts val="359"/>
              </a:spcBef>
              <a:spcAft>
                <a:spcPts val="0"/>
              </a:spcAft>
              <a:buSzPts val="1795"/>
              <a:buNone/>
              <a:defRPr sz="1795">
                <a:solidFill>
                  <a:srgbClr val="FFCC4E"/>
                </a:solidFill>
              </a:defRPr>
            </a:lvl3pPr>
            <a:lvl4pPr indent="-228600" lvl="3" marL="1828800" algn="l">
              <a:lnSpc>
                <a:spcPct val="119000"/>
              </a:lnSpc>
              <a:spcBef>
                <a:spcPts val="359"/>
              </a:spcBef>
              <a:spcAft>
                <a:spcPts val="0"/>
              </a:spcAft>
              <a:buSzPts val="1795"/>
              <a:buNone/>
              <a:defRPr sz="1795">
                <a:solidFill>
                  <a:srgbClr val="FFCC4E"/>
                </a:solidFill>
              </a:defRPr>
            </a:lvl4pPr>
            <a:lvl5pPr indent="-228600" lvl="4" marL="2286000" algn="l">
              <a:lnSpc>
                <a:spcPct val="119000"/>
              </a:lnSpc>
              <a:spcBef>
                <a:spcPts val="359"/>
              </a:spcBef>
              <a:spcAft>
                <a:spcPts val="0"/>
              </a:spcAft>
              <a:buSzPts val="1795"/>
              <a:buNone/>
              <a:defRPr sz="1795">
                <a:solidFill>
                  <a:srgbClr val="FFCC4E"/>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15" name="Google Shape;315;p93"/>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6">
  <p:cSld name="DARK_COLOUR_BG6">
    <p:bg>
      <p:bgPr>
        <a:solidFill>
          <a:srgbClr val="006196"/>
        </a:solidFill>
      </p:bgPr>
    </p:bg>
    <p:spTree>
      <p:nvGrpSpPr>
        <p:cNvPr id="316" name="Shape 316"/>
        <p:cNvGrpSpPr/>
        <p:nvPr/>
      </p:nvGrpSpPr>
      <p:grpSpPr>
        <a:xfrm>
          <a:off x="0" y="0"/>
          <a:ext cx="0" cy="0"/>
          <a:chOff x="0" y="0"/>
          <a:chExt cx="0" cy="0"/>
        </a:xfrm>
      </p:grpSpPr>
      <p:sp>
        <p:nvSpPr>
          <p:cNvPr id="317" name="Google Shape;317;p9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94"/>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009BDB"/>
                </a:solidFill>
              </a:defRPr>
            </a:lvl1pPr>
            <a:lvl2pPr indent="-228600" lvl="1" marL="914400" algn="l">
              <a:lnSpc>
                <a:spcPct val="119000"/>
              </a:lnSpc>
              <a:spcBef>
                <a:spcPts val="359"/>
              </a:spcBef>
              <a:spcAft>
                <a:spcPts val="0"/>
              </a:spcAft>
              <a:buSzPts val="1795"/>
              <a:buNone/>
              <a:defRPr sz="1795">
                <a:solidFill>
                  <a:srgbClr val="009BDB"/>
                </a:solidFill>
              </a:defRPr>
            </a:lvl2pPr>
            <a:lvl3pPr indent="-228600" lvl="2" marL="1371600" algn="l">
              <a:lnSpc>
                <a:spcPct val="119000"/>
              </a:lnSpc>
              <a:spcBef>
                <a:spcPts val="359"/>
              </a:spcBef>
              <a:spcAft>
                <a:spcPts val="0"/>
              </a:spcAft>
              <a:buSzPts val="1795"/>
              <a:buNone/>
              <a:defRPr sz="1795">
                <a:solidFill>
                  <a:srgbClr val="009BDB"/>
                </a:solidFill>
              </a:defRPr>
            </a:lvl3pPr>
            <a:lvl4pPr indent="-228600" lvl="3" marL="1828800" algn="l">
              <a:lnSpc>
                <a:spcPct val="119000"/>
              </a:lnSpc>
              <a:spcBef>
                <a:spcPts val="359"/>
              </a:spcBef>
              <a:spcAft>
                <a:spcPts val="0"/>
              </a:spcAft>
              <a:buSzPts val="1795"/>
              <a:buNone/>
              <a:defRPr sz="1795">
                <a:solidFill>
                  <a:srgbClr val="009BDB"/>
                </a:solidFill>
              </a:defRPr>
            </a:lvl4pPr>
            <a:lvl5pPr indent="-228600" lvl="4" marL="2286000" algn="l">
              <a:lnSpc>
                <a:spcPct val="119000"/>
              </a:lnSpc>
              <a:spcBef>
                <a:spcPts val="359"/>
              </a:spcBef>
              <a:spcAft>
                <a:spcPts val="0"/>
              </a:spcAft>
              <a:buSzPts val="1795"/>
              <a:buNone/>
              <a:defRPr sz="1795">
                <a:solidFill>
                  <a:srgbClr val="009BDB"/>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319" name="Google Shape;319;p94"/>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003249"/>
        </a:solidFill>
      </p:bgPr>
    </p:bg>
    <p:spTree>
      <p:nvGrpSpPr>
        <p:cNvPr id="320" name="Shape 320"/>
        <p:cNvGrpSpPr/>
        <p:nvPr/>
      </p:nvGrpSpPr>
      <p:grpSpPr>
        <a:xfrm>
          <a:off x="0" y="0"/>
          <a:ext cx="0" cy="0"/>
          <a:chOff x="0" y="0"/>
          <a:chExt cx="0" cy="0"/>
        </a:xfrm>
      </p:grpSpPr>
      <p:sp>
        <p:nvSpPr>
          <p:cNvPr id="321" name="Google Shape;321;p95"/>
          <p:cNvSpPr/>
          <p:nvPr/>
        </p:nvSpPr>
        <p:spPr>
          <a:xfrm>
            <a:off x="0" y="0"/>
            <a:ext cx="12277314" cy="6858000"/>
          </a:xfrm>
          <a:prstGeom prst="rect">
            <a:avLst/>
          </a:prstGeom>
          <a:solidFill>
            <a:srgbClr val="335E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322" name="Google Shape;322;p95"/>
          <p:cNvSpPr/>
          <p:nvPr/>
        </p:nvSpPr>
        <p:spPr>
          <a:xfrm flipH="1">
            <a:off x="4699116" y="2011306"/>
            <a:ext cx="2827109" cy="2819035"/>
          </a:xfrm>
          <a:prstGeom prst="rect">
            <a:avLst/>
          </a:prstGeom>
          <a:solidFill>
            <a:srgbClr val="003249"/>
          </a:solidFill>
          <a:ln cap="flat" cmpd="sng" w="9525">
            <a:solidFill>
              <a:srgbClr val="0032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69" u="none" cap="none" strike="noStrike">
              <a:solidFill>
                <a:schemeClr val="lt1"/>
              </a:solidFill>
              <a:latin typeface="Arial"/>
              <a:ea typeface="Arial"/>
              <a:cs typeface="Arial"/>
              <a:sym typeface="Arial"/>
            </a:endParaRPr>
          </a:p>
        </p:txBody>
      </p:sp>
      <p:sp>
        <p:nvSpPr>
          <p:cNvPr id="323" name="Google Shape;323;p95"/>
          <p:cNvSpPr txBox="1"/>
          <p:nvPr/>
        </p:nvSpPr>
        <p:spPr>
          <a:xfrm>
            <a:off x="4699115" y="4524209"/>
            <a:ext cx="2820471" cy="314495"/>
          </a:xfrm>
          <a:prstGeom prst="rect">
            <a:avLst/>
          </a:prstGeom>
          <a:noFill/>
          <a:ln>
            <a:noFill/>
          </a:ln>
        </p:spPr>
        <p:txBody>
          <a:bodyPr anchorCtr="0" anchor="t" bIns="32975" lIns="65950" spcFirstLastPara="1" rIns="65950" wrap="square" tIns="32975">
            <a:normAutofit/>
          </a:bodyPr>
          <a:lstStyle/>
          <a:p>
            <a:pPr indent="0" lvl="0" marL="0" marR="0" rtl="0" algn="r">
              <a:lnSpc>
                <a:spcPct val="90000"/>
              </a:lnSpc>
              <a:spcBef>
                <a:spcPts val="0"/>
              </a:spcBef>
              <a:spcAft>
                <a:spcPts val="0"/>
              </a:spcAft>
              <a:buClr>
                <a:srgbClr val="000000"/>
              </a:buClr>
              <a:buSzPts val="1010"/>
              <a:buFont typeface="Arial"/>
              <a:buNone/>
            </a:pPr>
            <a:r>
              <a:t/>
            </a:r>
            <a:endParaRPr b="0" i="0" sz="1010" u="none" cap="none" strike="noStrike">
              <a:solidFill>
                <a:srgbClr val="8197A6"/>
              </a:solidFill>
              <a:latin typeface="Arial"/>
              <a:ea typeface="Arial"/>
              <a:cs typeface="Arial"/>
              <a:sym typeface="Arial"/>
            </a:endParaRPr>
          </a:p>
        </p:txBody>
      </p:sp>
      <p:sp>
        <p:nvSpPr>
          <p:cNvPr id="324" name="Google Shape;324;p95"/>
          <p:cNvSpPr txBox="1"/>
          <p:nvPr>
            <p:ph idx="1" type="body"/>
          </p:nvPr>
        </p:nvSpPr>
        <p:spPr>
          <a:xfrm>
            <a:off x="4699116" y="2041527"/>
            <a:ext cx="2827111"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7"/>
              </a:spcBef>
              <a:spcAft>
                <a:spcPts val="0"/>
              </a:spcAft>
              <a:buSzPts val="2134"/>
              <a:buNone/>
              <a:defRPr b="0" sz="2134">
                <a:solidFill>
                  <a:schemeClr val="lt1"/>
                </a:solidFill>
                <a:latin typeface="Arial"/>
                <a:ea typeface="Arial"/>
                <a:cs typeface="Arial"/>
                <a:sym typeface="Arial"/>
              </a:defRPr>
            </a:lvl1pPr>
            <a:lvl2pPr indent="-228600" lvl="1" marL="914400" algn="l">
              <a:lnSpc>
                <a:spcPct val="119000"/>
              </a:lnSpc>
              <a:spcBef>
                <a:spcPts val="289"/>
              </a:spcBef>
              <a:spcAft>
                <a:spcPts val="0"/>
              </a:spcAft>
              <a:buSzPts val="1443"/>
              <a:buNone/>
              <a:defRPr b="1" sz="1443"/>
            </a:lvl2pPr>
            <a:lvl3pPr indent="-228600" lvl="2" marL="1371600" algn="l">
              <a:lnSpc>
                <a:spcPct val="119000"/>
              </a:lnSpc>
              <a:spcBef>
                <a:spcPts val="260"/>
              </a:spcBef>
              <a:spcAft>
                <a:spcPts val="0"/>
              </a:spcAft>
              <a:buSzPts val="1298"/>
              <a:buNone/>
              <a:defRPr b="1" sz="1298"/>
            </a:lvl3pPr>
            <a:lvl4pPr indent="-228600" lvl="3" marL="1828800" algn="l">
              <a:lnSpc>
                <a:spcPct val="119000"/>
              </a:lnSpc>
              <a:spcBef>
                <a:spcPts val="231"/>
              </a:spcBef>
              <a:spcAft>
                <a:spcPts val="0"/>
              </a:spcAft>
              <a:buSzPts val="1154"/>
              <a:buNone/>
              <a:defRPr b="1" sz="1154"/>
            </a:lvl4pPr>
            <a:lvl5pPr indent="-228600" lvl="4" marL="2286000" algn="l">
              <a:lnSpc>
                <a:spcPct val="119000"/>
              </a:lnSpc>
              <a:spcBef>
                <a:spcPts val="231"/>
              </a:spcBef>
              <a:spcAft>
                <a:spcPts val="0"/>
              </a:spcAft>
              <a:buSzPts val="1154"/>
              <a:buNone/>
              <a:defRPr b="1" sz="1154"/>
            </a:lvl5pPr>
            <a:lvl6pPr indent="-228600" lvl="5" marL="2743200" algn="l">
              <a:lnSpc>
                <a:spcPct val="119000"/>
              </a:lnSpc>
              <a:spcBef>
                <a:spcPts val="231"/>
              </a:spcBef>
              <a:spcAft>
                <a:spcPts val="0"/>
              </a:spcAft>
              <a:buSzPts val="1154"/>
              <a:buNone/>
              <a:defRPr b="1" sz="1154"/>
            </a:lvl6pPr>
            <a:lvl7pPr indent="-228600" lvl="6" marL="3200400" algn="l">
              <a:lnSpc>
                <a:spcPct val="119000"/>
              </a:lnSpc>
              <a:spcBef>
                <a:spcPts val="231"/>
              </a:spcBef>
              <a:spcAft>
                <a:spcPts val="0"/>
              </a:spcAft>
              <a:buSzPts val="1154"/>
              <a:buNone/>
              <a:defRPr b="1" sz="1154"/>
            </a:lvl7pPr>
            <a:lvl8pPr indent="-228600" lvl="7" marL="3657600" algn="l">
              <a:lnSpc>
                <a:spcPct val="119000"/>
              </a:lnSpc>
              <a:spcBef>
                <a:spcPts val="231"/>
              </a:spcBef>
              <a:spcAft>
                <a:spcPts val="0"/>
              </a:spcAft>
              <a:buSzPts val="1154"/>
              <a:buNone/>
              <a:defRPr b="1" sz="1154"/>
            </a:lvl8pPr>
            <a:lvl9pPr indent="-228600" lvl="8" marL="4114800" algn="l">
              <a:lnSpc>
                <a:spcPct val="119000"/>
              </a:lnSpc>
              <a:spcBef>
                <a:spcPts val="231"/>
              </a:spcBef>
              <a:spcAft>
                <a:spcPts val="0"/>
              </a:spcAft>
              <a:buSzPts val="1154"/>
              <a:buNone/>
              <a:defRPr b="1" sz="1154"/>
            </a:lvl9pPr>
          </a:lstStyle>
          <a:p/>
        </p:txBody>
      </p:sp>
      <p:sp>
        <p:nvSpPr>
          <p:cNvPr id="325" name="Google Shape;325;p95"/>
          <p:cNvSpPr txBox="1"/>
          <p:nvPr/>
        </p:nvSpPr>
        <p:spPr>
          <a:xfrm>
            <a:off x="4699116" y="1740025"/>
            <a:ext cx="2827111" cy="261521"/>
          </a:xfrm>
          <a:prstGeom prst="rect">
            <a:avLst/>
          </a:prstGeom>
          <a:noFill/>
          <a:ln>
            <a:noFill/>
          </a:ln>
        </p:spPr>
        <p:txBody>
          <a:bodyPr anchorCtr="0" anchor="t" bIns="32975" lIns="65950" spcFirstLastPara="1" rIns="65950" wrap="square" tIns="32975">
            <a:noAutofit/>
          </a:bodyPr>
          <a:lstStyle/>
          <a:p>
            <a:pPr indent="0" lvl="0" marL="0" marR="0" rtl="0" algn="l">
              <a:lnSpc>
                <a:spcPct val="90000"/>
              </a:lnSpc>
              <a:spcBef>
                <a:spcPts val="0"/>
              </a:spcBef>
              <a:spcAft>
                <a:spcPts val="0"/>
              </a:spcAft>
              <a:buClr>
                <a:srgbClr val="000000"/>
              </a:buClr>
              <a:buSzPts val="794"/>
              <a:buFont typeface="Arial"/>
              <a:buNone/>
            </a:pPr>
            <a:r>
              <a:rPr b="0" i="0" lang="en-GB" sz="794" u="none" cap="none" strike="noStrike">
                <a:solidFill>
                  <a:schemeClr val="lt1"/>
                </a:solidFill>
                <a:latin typeface="Arial"/>
                <a:ea typeface="Arial"/>
                <a:cs typeface="Arial"/>
                <a:sym typeface="Arial"/>
              </a:rPr>
              <a:t>Produced by</a:t>
            </a:r>
            <a:endParaRPr b="0" i="0" sz="794" u="none" cap="none" strike="noStrike">
              <a:solidFill>
                <a:schemeClr val="lt1"/>
              </a:solidFill>
              <a:latin typeface="Arial"/>
              <a:ea typeface="Arial"/>
              <a:cs typeface="Arial"/>
              <a:sym typeface="Arial"/>
            </a:endParaRPr>
          </a:p>
        </p:txBody>
      </p:sp>
      <p:sp>
        <p:nvSpPr>
          <p:cNvPr id="326" name="Google Shape;326;p95"/>
          <p:cNvSpPr txBox="1"/>
          <p:nvPr>
            <p:ph idx="2" type="body"/>
          </p:nvPr>
        </p:nvSpPr>
        <p:spPr>
          <a:xfrm>
            <a:off x="4699116" y="4406776"/>
            <a:ext cx="2827111"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299"/>
              </a:spcBef>
              <a:spcAft>
                <a:spcPts val="0"/>
              </a:spcAft>
              <a:buSzPts val="1496"/>
              <a:buNone/>
              <a:defRPr b="0" sz="1496">
                <a:solidFill>
                  <a:schemeClr val="lt1"/>
                </a:solidFill>
                <a:latin typeface="Arial"/>
                <a:ea typeface="Arial"/>
                <a:cs typeface="Arial"/>
                <a:sym typeface="Arial"/>
              </a:defRPr>
            </a:lvl1pPr>
            <a:lvl2pPr indent="-228600" lvl="1" marL="914400" algn="l">
              <a:lnSpc>
                <a:spcPct val="119000"/>
              </a:lnSpc>
              <a:spcBef>
                <a:spcPts val="289"/>
              </a:spcBef>
              <a:spcAft>
                <a:spcPts val="0"/>
              </a:spcAft>
              <a:buSzPts val="1443"/>
              <a:buNone/>
              <a:defRPr b="1" sz="1443"/>
            </a:lvl2pPr>
            <a:lvl3pPr indent="-228600" lvl="2" marL="1371600" algn="l">
              <a:lnSpc>
                <a:spcPct val="119000"/>
              </a:lnSpc>
              <a:spcBef>
                <a:spcPts val="260"/>
              </a:spcBef>
              <a:spcAft>
                <a:spcPts val="0"/>
              </a:spcAft>
              <a:buSzPts val="1298"/>
              <a:buNone/>
              <a:defRPr b="1" sz="1298"/>
            </a:lvl3pPr>
            <a:lvl4pPr indent="-228600" lvl="3" marL="1828800" algn="l">
              <a:lnSpc>
                <a:spcPct val="119000"/>
              </a:lnSpc>
              <a:spcBef>
                <a:spcPts val="231"/>
              </a:spcBef>
              <a:spcAft>
                <a:spcPts val="0"/>
              </a:spcAft>
              <a:buSzPts val="1154"/>
              <a:buNone/>
              <a:defRPr b="1" sz="1154"/>
            </a:lvl4pPr>
            <a:lvl5pPr indent="-228600" lvl="4" marL="2286000" algn="l">
              <a:lnSpc>
                <a:spcPct val="119000"/>
              </a:lnSpc>
              <a:spcBef>
                <a:spcPts val="231"/>
              </a:spcBef>
              <a:spcAft>
                <a:spcPts val="0"/>
              </a:spcAft>
              <a:buSzPts val="1154"/>
              <a:buNone/>
              <a:defRPr b="1" sz="1154"/>
            </a:lvl5pPr>
            <a:lvl6pPr indent="-228600" lvl="5" marL="2743200" algn="l">
              <a:lnSpc>
                <a:spcPct val="119000"/>
              </a:lnSpc>
              <a:spcBef>
                <a:spcPts val="231"/>
              </a:spcBef>
              <a:spcAft>
                <a:spcPts val="0"/>
              </a:spcAft>
              <a:buSzPts val="1154"/>
              <a:buNone/>
              <a:defRPr b="1" sz="1154"/>
            </a:lvl6pPr>
            <a:lvl7pPr indent="-228600" lvl="6" marL="3200400" algn="l">
              <a:lnSpc>
                <a:spcPct val="119000"/>
              </a:lnSpc>
              <a:spcBef>
                <a:spcPts val="231"/>
              </a:spcBef>
              <a:spcAft>
                <a:spcPts val="0"/>
              </a:spcAft>
              <a:buSzPts val="1154"/>
              <a:buNone/>
              <a:defRPr b="1" sz="1154"/>
            </a:lvl7pPr>
            <a:lvl8pPr indent="-228600" lvl="7" marL="3657600" algn="l">
              <a:lnSpc>
                <a:spcPct val="119000"/>
              </a:lnSpc>
              <a:spcBef>
                <a:spcPts val="231"/>
              </a:spcBef>
              <a:spcAft>
                <a:spcPts val="0"/>
              </a:spcAft>
              <a:buSzPts val="1154"/>
              <a:buNone/>
              <a:defRPr b="1" sz="1154"/>
            </a:lvl8pPr>
            <a:lvl9pPr indent="-228600" lvl="8" marL="4114800" algn="l">
              <a:lnSpc>
                <a:spcPct val="119000"/>
              </a:lnSpc>
              <a:spcBef>
                <a:spcPts val="231"/>
              </a:spcBef>
              <a:spcAft>
                <a:spcPts val="0"/>
              </a:spcAft>
              <a:buSzPts val="1154"/>
              <a:buNone/>
              <a:defRPr b="1" sz="1154"/>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1">
  <p:cSld name="1_CLEAR1">
    <p:spTree>
      <p:nvGrpSpPr>
        <p:cNvPr id="363" name="Shape 363"/>
        <p:cNvGrpSpPr/>
        <p:nvPr/>
      </p:nvGrpSpPr>
      <p:grpSpPr>
        <a:xfrm>
          <a:off x="0" y="0"/>
          <a:ext cx="0" cy="0"/>
          <a:chOff x="0" y="0"/>
          <a:chExt cx="0" cy="0"/>
        </a:xfrm>
      </p:grpSpPr>
      <p:pic>
        <p:nvPicPr>
          <p:cNvPr id="364" name="Google Shape;364;p24"/>
          <p:cNvPicPr preferRelativeResize="0"/>
          <p:nvPr/>
        </p:nvPicPr>
        <p:blipFill rotWithShape="1">
          <a:blip r:embed="rId2">
            <a:alphaModFix/>
          </a:blip>
          <a:srcRect b="0" l="0" r="0" t="0"/>
          <a:stretch/>
        </p:blipFill>
        <p:spPr>
          <a:xfrm>
            <a:off x="-43331" y="-24064"/>
            <a:ext cx="12312000" cy="1051650"/>
          </a:xfrm>
          <a:prstGeom prst="rect">
            <a:avLst/>
          </a:prstGeom>
          <a:noFill/>
          <a:ln>
            <a:noFill/>
          </a:ln>
        </p:spPr>
      </p:pic>
      <p:sp>
        <p:nvSpPr>
          <p:cNvPr id="365" name="Google Shape;365;p2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24"/>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367" name="Google Shape;367;p24"/>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cxnSp>
        <p:nvCxnSpPr>
          <p:cNvPr id="368" name="Google Shape;368;p24"/>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p:cSld name="COVER1">
    <p:spTree>
      <p:nvGrpSpPr>
        <p:cNvPr id="369" name="Shape 369"/>
        <p:cNvGrpSpPr/>
        <p:nvPr/>
      </p:nvGrpSpPr>
      <p:grpSpPr>
        <a:xfrm>
          <a:off x="0" y="0"/>
          <a:ext cx="0" cy="0"/>
          <a:chOff x="0" y="0"/>
          <a:chExt cx="0" cy="0"/>
        </a:xfrm>
      </p:grpSpPr>
      <p:pic>
        <p:nvPicPr>
          <p:cNvPr id="370" name="Google Shape;370;p23"/>
          <p:cNvPicPr preferRelativeResize="0"/>
          <p:nvPr/>
        </p:nvPicPr>
        <p:blipFill rotWithShape="1">
          <a:blip r:embed="rId2">
            <a:alphaModFix/>
          </a:blip>
          <a:srcRect b="0" l="0" r="0" t="0"/>
          <a:stretch/>
        </p:blipFill>
        <p:spPr>
          <a:xfrm>
            <a:off x="0" y="-1"/>
            <a:ext cx="12229200" cy="6878925"/>
          </a:xfrm>
          <a:prstGeom prst="rect">
            <a:avLst/>
          </a:prstGeom>
          <a:noFill/>
          <a:ln>
            <a:noFill/>
          </a:ln>
        </p:spPr>
      </p:pic>
      <p:sp>
        <p:nvSpPr>
          <p:cNvPr id="371" name="Google Shape;371;p23"/>
          <p:cNvSpPr/>
          <p:nvPr/>
        </p:nvSpPr>
        <p:spPr>
          <a:xfrm>
            <a:off x="1" y="-2"/>
            <a:ext cx="12225338" cy="6878925"/>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372" name="Google Shape;372;p23"/>
          <p:cNvSpPr txBox="1"/>
          <p:nvPr>
            <p:ph idx="1" type="subTitle"/>
          </p:nvPr>
        </p:nvSpPr>
        <p:spPr>
          <a:xfrm>
            <a:off x="118699" y="5258117"/>
            <a:ext cx="10627380" cy="381451"/>
          </a:xfrm>
          <a:prstGeom prst="rect">
            <a:avLst/>
          </a:prstGeom>
          <a:noFill/>
          <a:ln>
            <a:noFill/>
          </a:ln>
        </p:spPr>
        <p:txBody>
          <a:bodyPr anchorCtr="0" anchor="t" bIns="45700" lIns="91425" spcFirstLastPara="1" rIns="91425" wrap="square" tIns="4570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373" name="Google Shape;373;p23"/>
          <p:cNvSpPr txBox="1"/>
          <p:nvPr>
            <p:ph type="ctrTitle"/>
          </p:nvPr>
        </p:nvSpPr>
        <p:spPr>
          <a:xfrm>
            <a:off x="126000" y="3351588"/>
            <a:ext cx="11829600" cy="707886"/>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23"/>
          <p:cNvSpPr txBox="1"/>
          <p:nvPr/>
        </p:nvSpPr>
        <p:spPr>
          <a:xfrm>
            <a:off x="844737" y="642937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2"/>
              <a:buFont typeface="Arial"/>
              <a:buNone/>
            </a:pPr>
            <a:r>
              <a:t/>
            </a:r>
            <a:endParaRPr b="0" i="0" sz="772" u="none" cap="none" strike="noStrike">
              <a:solidFill>
                <a:schemeClr val="dk1"/>
              </a:solidFill>
              <a:latin typeface="Verdana"/>
              <a:ea typeface="Verdana"/>
              <a:cs typeface="Verdana"/>
              <a:sym typeface="Verdana"/>
            </a:endParaRPr>
          </a:p>
        </p:txBody>
      </p:sp>
      <p:cxnSp>
        <p:nvCxnSpPr>
          <p:cNvPr id="375" name="Google Shape;375;p23"/>
          <p:cNvCxnSpPr/>
          <p:nvPr/>
        </p:nvCxnSpPr>
        <p:spPr>
          <a:xfrm>
            <a:off x="222041" y="6422971"/>
            <a:ext cx="11768092" cy="0"/>
          </a:xfrm>
          <a:prstGeom prst="straightConnector1">
            <a:avLst/>
          </a:prstGeom>
          <a:noFill/>
          <a:ln cap="flat" cmpd="sng" w="9525">
            <a:solidFill>
              <a:schemeClr val="lt1"/>
            </a:solidFill>
            <a:prstDash val="solid"/>
            <a:round/>
            <a:headEnd len="sm" w="sm" type="none"/>
            <a:tailEnd len="sm" w="sm" type="none"/>
          </a:ln>
        </p:spPr>
      </p:cxnSp>
      <p:cxnSp>
        <p:nvCxnSpPr>
          <p:cNvPr id="376" name="Google Shape;376;p23"/>
          <p:cNvCxnSpPr/>
          <p:nvPr/>
        </p:nvCxnSpPr>
        <p:spPr>
          <a:xfrm>
            <a:off x="223200" y="4106871"/>
            <a:ext cx="11768400" cy="0"/>
          </a:xfrm>
          <a:prstGeom prst="straightConnector1">
            <a:avLst/>
          </a:prstGeom>
          <a:noFill/>
          <a:ln cap="flat" cmpd="sng" w="9525">
            <a:solidFill>
              <a:schemeClr val="lt1"/>
            </a:solidFill>
            <a:prstDash val="solid"/>
            <a:round/>
            <a:headEnd len="sm" w="sm" type="none"/>
            <a:tailEnd len="sm" w="sm" type="none"/>
          </a:ln>
        </p:spPr>
      </p:cxnSp>
      <p:sp>
        <p:nvSpPr>
          <p:cNvPr id="377" name="Google Shape;377;p23"/>
          <p:cNvSpPr txBox="1"/>
          <p:nvPr/>
        </p:nvSpPr>
        <p:spPr>
          <a:xfrm>
            <a:off x="11833582" y="5406990"/>
            <a:ext cx="227947"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78" name="Google Shape;378;p23"/>
          <p:cNvSpPr txBox="1"/>
          <p:nvPr/>
        </p:nvSpPr>
        <p:spPr>
          <a:xfrm>
            <a:off x="11811453" y="6156809"/>
            <a:ext cx="227948"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79" name="Google Shape;379;p23"/>
          <p:cNvSpPr/>
          <p:nvPr/>
        </p:nvSpPr>
        <p:spPr>
          <a:xfrm>
            <a:off x="11125001" y="5811879"/>
            <a:ext cx="914400" cy="21704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80" name="Google Shape;380;p23"/>
          <p:cNvSpPr txBox="1"/>
          <p:nvPr/>
        </p:nvSpPr>
        <p:spPr>
          <a:xfrm>
            <a:off x="223200" y="6213933"/>
            <a:ext cx="6706956" cy="215444"/>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8197A6"/>
                </a:solidFill>
                <a:latin typeface="Arial"/>
                <a:ea typeface="Arial"/>
                <a:cs typeface="Arial"/>
                <a:sym typeface="Arial"/>
              </a:rPr>
              <a:t>ESA UNCLASSIFIED - For ESA Official Use Only</a:t>
            </a:r>
            <a:endParaRPr b="0" i="0" sz="1400" u="none" cap="none" strike="noStrike">
              <a:solidFill>
                <a:srgbClr val="000000"/>
              </a:solidFill>
              <a:latin typeface="Arial"/>
              <a:ea typeface="Arial"/>
              <a:cs typeface="Arial"/>
              <a:sym typeface="Arial"/>
            </a:endParaRPr>
          </a:p>
        </p:txBody>
      </p:sp>
      <p:sp>
        <p:nvSpPr>
          <p:cNvPr id="381" name="Google Shape;381;p23"/>
          <p:cNvSpPr txBox="1"/>
          <p:nvPr/>
        </p:nvSpPr>
        <p:spPr>
          <a:xfrm>
            <a:off x="11664495" y="6202800"/>
            <a:ext cx="291105" cy="215444"/>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Arial"/>
                <a:ea typeface="Arial"/>
                <a:cs typeface="Arial"/>
                <a:sym typeface="Arial"/>
              </a:rPr>
              <a:t>  </a:t>
            </a: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pic>
        <p:nvPicPr>
          <p:cNvPr id="382" name="Google Shape;382;p23"/>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pic>
        <p:nvPicPr>
          <p:cNvPr id="383" name="Google Shape;383;p23"/>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384" name="Google Shape;384;p23"/>
          <p:cNvGrpSpPr/>
          <p:nvPr/>
        </p:nvGrpSpPr>
        <p:grpSpPr>
          <a:xfrm>
            <a:off x="226688" y="6569736"/>
            <a:ext cx="9628745" cy="144114"/>
            <a:chOff x="1076500" y="4469696"/>
            <a:chExt cx="9628745" cy="144114"/>
          </a:xfrm>
        </p:grpSpPr>
        <p:pic>
          <p:nvPicPr>
            <p:cNvPr descr="de.png" id="385" name="Google Shape;385;p23"/>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386" name="Google Shape;386;p23"/>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387" name="Google Shape;387;p23"/>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388" name="Google Shape;388;p23"/>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389" name="Google Shape;389;p23"/>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390" name="Google Shape;390;p23"/>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391" name="Google Shape;391;p23"/>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392" name="Google Shape;392;p23"/>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393" name="Google Shape;393;p23"/>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394" name="Google Shape;394;p23"/>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395" name="Google Shape;395;p23"/>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396" name="Google Shape;396;p23"/>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397" name="Google Shape;397;p23"/>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398" name="Google Shape;398;p23"/>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399" name="Google Shape;399;p23"/>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400" name="Google Shape;400;p23"/>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401" name="Google Shape;401;p23"/>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402" name="Google Shape;402;p23"/>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403" name="Google Shape;403;p23"/>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404" name="Google Shape;404;p23"/>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405" name="Google Shape;405;p23"/>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406" name="Google Shape;406;p23"/>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407" name="Google Shape;407;p23"/>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408" name="Google Shape;408;p23"/>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409" name="Google Shape;409;p23"/>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410" name="Google Shape;410;p23"/>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500"/>
                                        <p:tgtEl>
                                          <p:spTgt spid="37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anim calcmode="lin" valueType="num">
                                      <p:cBhvr additive="base">
                                        <p:cTn dur="500"/>
                                        <p:tgtEl>
                                          <p:spTgt spid="377">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anim calcmode="lin" valueType="num">
                                      <p:cBhvr additive="base">
                                        <p:cTn dur="500"/>
                                        <p:tgtEl>
                                          <p:spTgt spid="379">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78">
                                            <p:txEl>
                                              <p:pRg end="0" st="0"/>
                                            </p:txEl>
                                          </p:spTgt>
                                        </p:tgtEl>
                                        <p:attrNameLst>
                                          <p:attrName>style.visibility</p:attrName>
                                        </p:attrNameLst>
                                      </p:cBhvr>
                                      <p:to>
                                        <p:strVal val="visible"/>
                                      </p:to>
                                    </p:set>
                                    <p:anim calcmode="lin" valueType="num">
                                      <p:cBhvr additive="base">
                                        <p:cTn dur="500"/>
                                        <p:tgtEl>
                                          <p:spTgt spid="378">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anim calcmode="lin" valueType="num">
                                      <p:cBhvr additive="base">
                                        <p:cTn dur="500"/>
                                        <p:tgtEl>
                                          <p:spTgt spid="379">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par>
                          <p:cTn fill="hold">
                            <p:stCondLst>
                              <p:cond delay="3001"/>
                            </p:stCondLst>
                            <p:childTnLst>
                              <p:par>
                                <p:cTn fill="hold" nodeType="afterEffect" presetClass="entr" presetID="2" presetSubtype="8">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500"/>
                                        <p:tgtEl>
                                          <p:spTgt spid="38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 name="Shape 35"/>
        <p:cNvGrpSpPr/>
        <p:nvPr/>
      </p:nvGrpSpPr>
      <p:grpSpPr>
        <a:xfrm>
          <a:off x="0" y="0"/>
          <a:ext cx="0" cy="0"/>
          <a:chOff x="0" y="0"/>
          <a:chExt cx="0" cy="0"/>
        </a:xfrm>
      </p:grpSpPr>
      <p:sp>
        <p:nvSpPr>
          <p:cNvPr id="36" name="Google Shape;36;p128"/>
          <p:cNvSpPr/>
          <p:nvPr/>
        </p:nvSpPr>
        <p:spPr>
          <a:xfrm>
            <a:off x="0" y="1"/>
            <a:ext cx="12225338"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7" name="Google Shape;37;p128"/>
          <p:cNvPicPr preferRelativeResize="0"/>
          <p:nvPr/>
        </p:nvPicPr>
        <p:blipFill rotWithShape="1">
          <a:blip r:embed="rId2">
            <a:alphaModFix amt="34000"/>
          </a:blip>
          <a:srcRect b="35419" l="51339" r="-2839" t="39269"/>
          <a:stretch/>
        </p:blipFill>
        <p:spPr>
          <a:xfrm flipH="1">
            <a:off x="9329864" y="0"/>
            <a:ext cx="2895474" cy="1037492"/>
          </a:xfrm>
          <a:prstGeom prst="rect">
            <a:avLst/>
          </a:prstGeom>
          <a:noFill/>
          <a:ln>
            <a:noFill/>
          </a:ln>
        </p:spPr>
      </p:pic>
      <p:pic>
        <p:nvPicPr>
          <p:cNvPr id="38" name="Google Shape;38;p128"/>
          <p:cNvPicPr preferRelativeResize="0"/>
          <p:nvPr/>
        </p:nvPicPr>
        <p:blipFill rotWithShape="1">
          <a:blip r:embed="rId3">
            <a:alphaModFix/>
          </a:blip>
          <a:srcRect b="0" l="0" r="0" t="0"/>
          <a:stretch/>
        </p:blipFill>
        <p:spPr>
          <a:xfrm>
            <a:off x="9818475" y="111657"/>
            <a:ext cx="2033445" cy="803439"/>
          </a:xfrm>
          <a:prstGeom prst="rect">
            <a:avLst/>
          </a:prstGeom>
          <a:noFill/>
          <a:ln>
            <a:noFill/>
          </a:ln>
          <a:effectLst>
            <a:outerShdw blurRad="50800" rotWithShape="0" algn="tl" dir="2700000" dist="38100">
              <a:srgbClr val="000000">
                <a:alpha val="40000"/>
              </a:srgbClr>
            </a:outerShdw>
          </a:effectLst>
        </p:spPr>
      </p:pic>
      <p:sp>
        <p:nvSpPr>
          <p:cNvPr id="39" name="Google Shape;39;p128"/>
          <p:cNvSpPr/>
          <p:nvPr/>
        </p:nvSpPr>
        <p:spPr>
          <a:xfrm>
            <a:off x="-1782" y="6574604"/>
            <a:ext cx="12227120"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0" name="Google Shape;40;p128"/>
          <p:cNvSpPr/>
          <p:nvPr/>
        </p:nvSpPr>
        <p:spPr>
          <a:xfrm flipH="1" rot="10800000">
            <a:off x="-4516" y="6540437"/>
            <a:ext cx="1222985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1" name="Google Shape;41;p128"/>
          <p:cNvSpPr txBox="1"/>
          <p:nvPr>
            <p:ph idx="1" type="body"/>
          </p:nvPr>
        </p:nvSpPr>
        <p:spPr>
          <a:xfrm>
            <a:off x="387689" y="1445923"/>
            <a:ext cx="5524072"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Google Shape;42;p128"/>
          <p:cNvSpPr txBox="1"/>
          <p:nvPr>
            <p:ph idx="2" type="body"/>
          </p:nvPr>
        </p:nvSpPr>
        <p:spPr>
          <a:xfrm>
            <a:off x="6313578" y="1445923"/>
            <a:ext cx="5524072"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128"/>
          <p:cNvSpPr txBox="1"/>
          <p:nvPr/>
        </p:nvSpPr>
        <p:spPr>
          <a:xfrm>
            <a:off x="10293735" y="6574605"/>
            <a:ext cx="1930712"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4" name="Google Shape;44;p128"/>
          <p:cNvSpPr txBox="1"/>
          <p:nvPr>
            <p:ph type="title"/>
          </p:nvPr>
        </p:nvSpPr>
        <p:spPr>
          <a:xfrm>
            <a:off x="176529" y="175939"/>
            <a:ext cx="9412532"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128"/>
          <p:cNvSpPr txBox="1"/>
          <p:nvPr/>
        </p:nvSpPr>
        <p:spPr>
          <a:xfrm>
            <a:off x="-24451" y="6562800"/>
            <a:ext cx="49390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WGCV-51, 3-6 October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411" name="Shape 411"/>
        <p:cNvGrpSpPr/>
        <p:nvPr/>
      </p:nvGrpSpPr>
      <p:grpSpPr>
        <a:xfrm>
          <a:off x="0" y="0"/>
          <a:ext cx="0" cy="0"/>
          <a:chOff x="0" y="0"/>
          <a:chExt cx="0" cy="0"/>
        </a:xfrm>
      </p:grpSpPr>
      <p:sp>
        <p:nvSpPr>
          <p:cNvPr id="412" name="Google Shape;412;p2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p25"/>
          <p:cNvSpPr txBox="1"/>
          <p:nvPr>
            <p:ph idx="1" type="body"/>
          </p:nvPr>
        </p:nvSpPr>
        <p:spPr>
          <a:xfrm>
            <a:off x="218860" y="882193"/>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414" name="Google Shape;414;p25"/>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4">
  <p:cSld name="CLEAR4">
    <p:spTree>
      <p:nvGrpSpPr>
        <p:cNvPr id="415" name="Shape 415"/>
        <p:cNvGrpSpPr/>
        <p:nvPr/>
      </p:nvGrpSpPr>
      <p:grpSpPr>
        <a:xfrm>
          <a:off x="0" y="0"/>
          <a:ext cx="0" cy="0"/>
          <a:chOff x="0" y="0"/>
          <a:chExt cx="0" cy="0"/>
        </a:xfrm>
      </p:grpSpPr>
      <p:sp>
        <p:nvSpPr>
          <p:cNvPr id="416" name="Google Shape;416;p2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solidFill>
                  <a:srgbClr val="0032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p26"/>
          <p:cNvSpPr txBox="1"/>
          <p:nvPr>
            <p:ph idx="1" type="body"/>
          </p:nvPr>
        </p:nvSpPr>
        <p:spPr>
          <a:xfrm>
            <a:off x="218859" y="1673225"/>
            <a:ext cx="5804673"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11276" lvl="5" marL="2743200" algn="l">
              <a:lnSpc>
                <a:spcPct val="119000"/>
              </a:lnSpc>
              <a:spcBef>
                <a:spcPts val="260"/>
              </a:spcBef>
              <a:spcAft>
                <a:spcPts val="0"/>
              </a:spcAft>
              <a:buSzPts val="1302"/>
              <a:buChar char="–"/>
              <a:defRPr sz="1302"/>
            </a:lvl6pPr>
            <a:lvl7pPr indent="-311276" lvl="6" marL="3200400" algn="l">
              <a:lnSpc>
                <a:spcPct val="119000"/>
              </a:lnSpc>
              <a:spcBef>
                <a:spcPts val="260"/>
              </a:spcBef>
              <a:spcAft>
                <a:spcPts val="0"/>
              </a:spcAft>
              <a:buSzPts val="1302"/>
              <a:buChar char="–"/>
              <a:defRPr sz="1302"/>
            </a:lvl7pPr>
            <a:lvl8pPr indent="-311277" lvl="7" marL="3657600" algn="l">
              <a:lnSpc>
                <a:spcPct val="119000"/>
              </a:lnSpc>
              <a:spcBef>
                <a:spcPts val="260"/>
              </a:spcBef>
              <a:spcAft>
                <a:spcPts val="0"/>
              </a:spcAft>
              <a:buSzPts val="1302"/>
              <a:buChar char="–"/>
              <a:defRPr sz="1302"/>
            </a:lvl8pPr>
            <a:lvl9pPr indent="-311277" lvl="8" marL="4114800" algn="l">
              <a:lnSpc>
                <a:spcPct val="119000"/>
              </a:lnSpc>
              <a:spcBef>
                <a:spcPts val="260"/>
              </a:spcBef>
              <a:spcAft>
                <a:spcPts val="0"/>
              </a:spcAft>
              <a:buSzPts val="1302"/>
              <a:buChar char="–"/>
              <a:defRPr sz="1302"/>
            </a:lvl9pPr>
          </a:lstStyle>
          <a:p/>
        </p:txBody>
      </p:sp>
      <p:sp>
        <p:nvSpPr>
          <p:cNvPr id="418" name="Google Shape;418;p26"/>
          <p:cNvSpPr txBox="1"/>
          <p:nvPr>
            <p:ph idx="2" type="body"/>
          </p:nvPr>
        </p:nvSpPr>
        <p:spPr>
          <a:xfrm>
            <a:off x="6227279" y="1673225"/>
            <a:ext cx="5762854"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11276" lvl="5" marL="2743200" algn="l">
              <a:lnSpc>
                <a:spcPct val="119000"/>
              </a:lnSpc>
              <a:spcBef>
                <a:spcPts val="260"/>
              </a:spcBef>
              <a:spcAft>
                <a:spcPts val="0"/>
              </a:spcAft>
              <a:buSzPts val="1302"/>
              <a:buChar char="–"/>
              <a:defRPr sz="1302"/>
            </a:lvl6pPr>
            <a:lvl7pPr indent="-311276" lvl="6" marL="3200400" algn="l">
              <a:lnSpc>
                <a:spcPct val="119000"/>
              </a:lnSpc>
              <a:spcBef>
                <a:spcPts val="260"/>
              </a:spcBef>
              <a:spcAft>
                <a:spcPts val="0"/>
              </a:spcAft>
              <a:buSzPts val="1302"/>
              <a:buChar char="–"/>
              <a:defRPr sz="1302"/>
            </a:lvl7pPr>
            <a:lvl8pPr indent="-311277" lvl="7" marL="3657600" algn="l">
              <a:lnSpc>
                <a:spcPct val="119000"/>
              </a:lnSpc>
              <a:spcBef>
                <a:spcPts val="260"/>
              </a:spcBef>
              <a:spcAft>
                <a:spcPts val="0"/>
              </a:spcAft>
              <a:buSzPts val="1302"/>
              <a:buChar char="–"/>
              <a:defRPr sz="1302"/>
            </a:lvl8pPr>
            <a:lvl9pPr indent="-311277" lvl="8" marL="4114800" algn="l">
              <a:lnSpc>
                <a:spcPct val="119000"/>
              </a:lnSpc>
              <a:spcBef>
                <a:spcPts val="260"/>
              </a:spcBef>
              <a:spcAft>
                <a:spcPts val="0"/>
              </a:spcAft>
              <a:buSzPts val="1302"/>
              <a:buChar char="–"/>
              <a:defRPr sz="1302"/>
            </a:lvl9pPr>
          </a:lstStyle>
          <a:p/>
        </p:txBody>
      </p:sp>
      <p:cxnSp>
        <p:nvCxnSpPr>
          <p:cNvPr id="419" name="Google Shape;419;p26"/>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420" name="Google Shape;420;p26"/>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1">
  <p:cSld name="CLEAR_COLOUR_BG1">
    <p:bg>
      <p:bgPr>
        <a:solidFill>
          <a:srgbClr val="E8E9E4"/>
        </a:solidFill>
      </p:bgPr>
    </p:bg>
    <p:spTree>
      <p:nvGrpSpPr>
        <p:cNvPr id="421" name="Shape 421"/>
        <p:cNvGrpSpPr/>
        <p:nvPr/>
      </p:nvGrpSpPr>
      <p:grpSpPr>
        <a:xfrm>
          <a:off x="0" y="0"/>
          <a:ext cx="0" cy="0"/>
          <a:chOff x="0" y="0"/>
          <a:chExt cx="0" cy="0"/>
        </a:xfrm>
      </p:grpSpPr>
      <p:sp>
        <p:nvSpPr>
          <p:cNvPr id="422" name="Google Shape;422;p27"/>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27"/>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424" name="Google Shape;424;p27"/>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425" name="Google Shape;425;p27"/>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_COLOUR_BG2">
  <p:cSld name="1_CLEAR_COLOUR_BG2">
    <p:bg>
      <p:bgPr>
        <a:solidFill>
          <a:srgbClr val="76C8AE"/>
        </a:solidFill>
      </p:bgPr>
    </p:bg>
    <p:spTree>
      <p:nvGrpSpPr>
        <p:cNvPr id="426" name="Shape 426"/>
        <p:cNvGrpSpPr/>
        <p:nvPr/>
      </p:nvGrpSpPr>
      <p:grpSpPr>
        <a:xfrm>
          <a:off x="0" y="0"/>
          <a:ext cx="0" cy="0"/>
          <a:chOff x="0" y="0"/>
          <a:chExt cx="0" cy="0"/>
        </a:xfrm>
      </p:grpSpPr>
      <p:sp>
        <p:nvSpPr>
          <p:cNvPr id="427" name="Google Shape;427;p2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28"/>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006762"/>
                </a:solidFill>
              </a:defRPr>
            </a:lvl1pPr>
            <a:lvl2pPr indent="-228600" lvl="1" marL="914400" algn="l">
              <a:lnSpc>
                <a:spcPct val="119000"/>
              </a:lnSpc>
              <a:spcBef>
                <a:spcPts val="360"/>
              </a:spcBef>
              <a:spcAft>
                <a:spcPts val="0"/>
              </a:spcAft>
              <a:buSzPts val="1800"/>
              <a:buNone/>
              <a:defRPr sz="1800">
                <a:solidFill>
                  <a:srgbClr val="006762"/>
                </a:solidFill>
              </a:defRPr>
            </a:lvl2pPr>
            <a:lvl3pPr indent="-228600" lvl="2" marL="1371600" algn="l">
              <a:lnSpc>
                <a:spcPct val="119000"/>
              </a:lnSpc>
              <a:spcBef>
                <a:spcPts val="360"/>
              </a:spcBef>
              <a:spcAft>
                <a:spcPts val="0"/>
              </a:spcAft>
              <a:buSzPts val="1800"/>
              <a:buNone/>
              <a:defRPr sz="1800">
                <a:solidFill>
                  <a:srgbClr val="006762"/>
                </a:solidFill>
              </a:defRPr>
            </a:lvl3pPr>
            <a:lvl4pPr indent="-228600" lvl="3" marL="1828800" algn="l">
              <a:lnSpc>
                <a:spcPct val="119000"/>
              </a:lnSpc>
              <a:spcBef>
                <a:spcPts val="360"/>
              </a:spcBef>
              <a:spcAft>
                <a:spcPts val="0"/>
              </a:spcAft>
              <a:buSzPts val="1800"/>
              <a:buNone/>
              <a:defRPr sz="1800">
                <a:solidFill>
                  <a:srgbClr val="006762"/>
                </a:solidFill>
              </a:defRPr>
            </a:lvl4pPr>
            <a:lvl5pPr indent="-228600" lvl="4" marL="2286000" algn="l">
              <a:lnSpc>
                <a:spcPct val="119000"/>
              </a:lnSpc>
              <a:spcBef>
                <a:spcPts val="360"/>
              </a:spcBef>
              <a:spcAft>
                <a:spcPts val="0"/>
              </a:spcAft>
              <a:buSzPts val="1800"/>
              <a:buNone/>
              <a:defRPr sz="1800">
                <a:solidFill>
                  <a:srgbClr val="006762"/>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429" name="Google Shape;429;p28"/>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430" name="Google Shape;430;p28"/>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3">
  <p:cSld name="CLEAR_COLOUR_BG3">
    <p:bg>
      <p:bgPr>
        <a:solidFill>
          <a:srgbClr val="F1666A"/>
        </a:solidFill>
      </p:bgPr>
    </p:bg>
    <p:spTree>
      <p:nvGrpSpPr>
        <p:cNvPr id="431" name="Shape 431"/>
        <p:cNvGrpSpPr/>
        <p:nvPr/>
      </p:nvGrpSpPr>
      <p:grpSpPr>
        <a:xfrm>
          <a:off x="0" y="0"/>
          <a:ext cx="0" cy="0"/>
          <a:chOff x="0" y="0"/>
          <a:chExt cx="0" cy="0"/>
        </a:xfrm>
      </p:grpSpPr>
      <p:sp>
        <p:nvSpPr>
          <p:cNvPr id="432" name="Google Shape;432;p2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29"/>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960136"/>
                </a:solidFill>
              </a:defRPr>
            </a:lvl1pPr>
            <a:lvl2pPr indent="-228600" lvl="1" marL="914400" algn="l">
              <a:lnSpc>
                <a:spcPct val="119000"/>
              </a:lnSpc>
              <a:spcBef>
                <a:spcPts val="360"/>
              </a:spcBef>
              <a:spcAft>
                <a:spcPts val="0"/>
              </a:spcAft>
              <a:buSzPts val="1800"/>
              <a:buNone/>
              <a:defRPr sz="1800">
                <a:solidFill>
                  <a:srgbClr val="960136"/>
                </a:solidFill>
              </a:defRPr>
            </a:lvl2pPr>
            <a:lvl3pPr indent="-228600" lvl="2" marL="1371600" algn="l">
              <a:lnSpc>
                <a:spcPct val="119000"/>
              </a:lnSpc>
              <a:spcBef>
                <a:spcPts val="360"/>
              </a:spcBef>
              <a:spcAft>
                <a:spcPts val="0"/>
              </a:spcAft>
              <a:buSzPts val="1800"/>
              <a:buNone/>
              <a:defRPr sz="1800">
                <a:solidFill>
                  <a:srgbClr val="960136"/>
                </a:solidFill>
              </a:defRPr>
            </a:lvl3pPr>
            <a:lvl4pPr indent="-228600" lvl="3" marL="1828800" algn="l">
              <a:lnSpc>
                <a:spcPct val="119000"/>
              </a:lnSpc>
              <a:spcBef>
                <a:spcPts val="360"/>
              </a:spcBef>
              <a:spcAft>
                <a:spcPts val="0"/>
              </a:spcAft>
              <a:buSzPts val="1800"/>
              <a:buNone/>
              <a:defRPr sz="1800">
                <a:solidFill>
                  <a:srgbClr val="960136"/>
                </a:solidFill>
              </a:defRPr>
            </a:lvl4pPr>
            <a:lvl5pPr indent="-228600" lvl="4" marL="2286000" algn="l">
              <a:lnSpc>
                <a:spcPct val="119000"/>
              </a:lnSpc>
              <a:spcBef>
                <a:spcPts val="360"/>
              </a:spcBef>
              <a:spcAft>
                <a:spcPts val="0"/>
              </a:spcAft>
              <a:buSzPts val="1800"/>
              <a:buNone/>
              <a:defRPr sz="1800">
                <a:solidFill>
                  <a:srgbClr val="960136"/>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434" name="Google Shape;434;p29"/>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435" name="Google Shape;435;p29"/>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4">
  <p:cSld name="CLEAR_COLOUR_BG4">
    <p:bg>
      <p:bgPr>
        <a:solidFill>
          <a:srgbClr val="FFCC4E"/>
        </a:solidFill>
      </p:bgPr>
    </p:bg>
    <p:spTree>
      <p:nvGrpSpPr>
        <p:cNvPr id="436" name="Shape 436"/>
        <p:cNvGrpSpPr/>
        <p:nvPr/>
      </p:nvGrpSpPr>
      <p:grpSpPr>
        <a:xfrm>
          <a:off x="0" y="0"/>
          <a:ext cx="0" cy="0"/>
          <a:chOff x="0" y="0"/>
          <a:chExt cx="0" cy="0"/>
        </a:xfrm>
      </p:grpSpPr>
      <p:sp>
        <p:nvSpPr>
          <p:cNvPr id="437" name="Google Shape;437;p3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p30"/>
          <p:cNvSpPr txBox="1"/>
          <p:nvPr>
            <p:ph idx="1" type="body"/>
          </p:nvPr>
        </p:nvSpPr>
        <p:spPr>
          <a:xfrm>
            <a:off x="218860" y="882192"/>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A75534"/>
                </a:solidFill>
              </a:defRPr>
            </a:lvl1pPr>
            <a:lvl2pPr indent="-228600" lvl="1" marL="914400" algn="l">
              <a:lnSpc>
                <a:spcPct val="119000"/>
              </a:lnSpc>
              <a:spcBef>
                <a:spcPts val="360"/>
              </a:spcBef>
              <a:spcAft>
                <a:spcPts val="0"/>
              </a:spcAft>
              <a:buSzPts val="1800"/>
              <a:buNone/>
              <a:defRPr sz="1800">
                <a:solidFill>
                  <a:srgbClr val="A75534"/>
                </a:solidFill>
              </a:defRPr>
            </a:lvl2pPr>
            <a:lvl3pPr indent="-228600" lvl="2" marL="1371600" algn="l">
              <a:lnSpc>
                <a:spcPct val="119000"/>
              </a:lnSpc>
              <a:spcBef>
                <a:spcPts val="360"/>
              </a:spcBef>
              <a:spcAft>
                <a:spcPts val="0"/>
              </a:spcAft>
              <a:buSzPts val="1800"/>
              <a:buNone/>
              <a:defRPr sz="1800">
                <a:solidFill>
                  <a:srgbClr val="A75534"/>
                </a:solidFill>
              </a:defRPr>
            </a:lvl3pPr>
            <a:lvl4pPr indent="-228600" lvl="3" marL="1828800" algn="l">
              <a:lnSpc>
                <a:spcPct val="119000"/>
              </a:lnSpc>
              <a:spcBef>
                <a:spcPts val="360"/>
              </a:spcBef>
              <a:spcAft>
                <a:spcPts val="0"/>
              </a:spcAft>
              <a:buSzPts val="1800"/>
              <a:buNone/>
              <a:defRPr sz="1800">
                <a:solidFill>
                  <a:srgbClr val="A75534"/>
                </a:solidFill>
              </a:defRPr>
            </a:lvl4pPr>
            <a:lvl5pPr indent="-228600" lvl="4" marL="2286000" algn="l">
              <a:lnSpc>
                <a:spcPct val="119000"/>
              </a:lnSpc>
              <a:spcBef>
                <a:spcPts val="360"/>
              </a:spcBef>
              <a:spcAft>
                <a:spcPts val="0"/>
              </a:spcAft>
              <a:buSzPts val="1800"/>
              <a:buNone/>
              <a:defRPr sz="1800">
                <a:solidFill>
                  <a:srgbClr val="A75534"/>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439" name="Google Shape;439;p30"/>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440" name="Google Shape;440;p30"/>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5">
  <p:cSld name="CLEAR_COLOUR_BG5">
    <p:bg>
      <p:bgPr>
        <a:solidFill>
          <a:srgbClr val="6DCFF6"/>
        </a:solidFill>
      </p:bgPr>
    </p:bg>
    <p:spTree>
      <p:nvGrpSpPr>
        <p:cNvPr id="441" name="Shape 441"/>
        <p:cNvGrpSpPr/>
        <p:nvPr/>
      </p:nvGrpSpPr>
      <p:grpSpPr>
        <a:xfrm>
          <a:off x="0" y="0"/>
          <a:ext cx="0" cy="0"/>
          <a:chOff x="0" y="0"/>
          <a:chExt cx="0" cy="0"/>
        </a:xfrm>
      </p:grpSpPr>
      <p:sp>
        <p:nvSpPr>
          <p:cNvPr id="442" name="Google Shape;442;p3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31"/>
          <p:cNvSpPr txBox="1"/>
          <p:nvPr>
            <p:ph idx="1" type="body"/>
          </p:nvPr>
        </p:nvSpPr>
        <p:spPr>
          <a:xfrm>
            <a:off x="218860" y="882192"/>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1E3378"/>
                </a:solidFill>
              </a:defRPr>
            </a:lvl1pPr>
            <a:lvl2pPr indent="-228600" lvl="1" marL="914400" algn="l">
              <a:lnSpc>
                <a:spcPct val="119000"/>
              </a:lnSpc>
              <a:spcBef>
                <a:spcPts val="360"/>
              </a:spcBef>
              <a:spcAft>
                <a:spcPts val="0"/>
              </a:spcAft>
              <a:buSzPts val="1800"/>
              <a:buNone/>
              <a:defRPr sz="1800">
                <a:solidFill>
                  <a:srgbClr val="1E3378"/>
                </a:solidFill>
              </a:defRPr>
            </a:lvl2pPr>
            <a:lvl3pPr indent="-228600" lvl="2" marL="1371600" algn="l">
              <a:lnSpc>
                <a:spcPct val="119000"/>
              </a:lnSpc>
              <a:spcBef>
                <a:spcPts val="360"/>
              </a:spcBef>
              <a:spcAft>
                <a:spcPts val="0"/>
              </a:spcAft>
              <a:buSzPts val="1800"/>
              <a:buNone/>
              <a:defRPr sz="1800">
                <a:solidFill>
                  <a:srgbClr val="1E3378"/>
                </a:solidFill>
              </a:defRPr>
            </a:lvl3pPr>
            <a:lvl4pPr indent="-228600" lvl="3" marL="1828800" algn="l">
              <a:lnSpc>
                <a:spcPct val="119000"/>
              </a:lnSpc>
              <a:spcBef>
                <a:spcPts val="360"/>
              </a:spcBef>
              <a:spcAft>
                <a:spcPts val="0"/>
              </a:spcAft>
              <a:buSzPts val="1800"/>
              <a:buNone/>
              <a:defRPr sz="1800">
                <a:solidFill>
                  <a:srgbClr val="1E3378"/>
                </a:solidFill>
              </a:defRPr>
            </a:lvl4pPr>
            <a:lvl5pPr indent="-228600" lvl="4" marL="2286000" algn="l">
              <a:lnSpc>
                <a:spcPct val="119000"/>
              </a:lnSpc>
              <a:spcBef>
                <a:spcPts val="360"/>
              </a:spcBef>
              <a:spcAft>
                <a:spcPts val="0"/>
              </a:spcAft>
              <a:buSzPts val="1800"/>
              <a:buNone/>
              <a:defRPr sz="1800">
                <a:solidFill>
                  <a:srgbClr val="1E3378"/>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444" name="Google Shape;444;p31"/>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445" name="Google Shape;445;p31"/>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6DCFF6"/>
        </a:solidFill>
      </p:bgPr>
    </p:bg>
    <p:spTree>
      <p:nvGrpSpPr>
        <p:cNvPr id="446" name="Shape 446"/>
        <p:cNvGrpSpPr/>
        <p:nvPr/>
      </p:nvGrpSpPr>
      <p:grpSpPr>
        <a:xfrm>
          <a:off x="0" y="0"/>
          <a:ext cx="0" cy="0"/>
          <a:chOff x="0" y="0"/>
          <a:chExt cx="0" cy="0"/>
        </a:xfrm>
      </p:grpSpPr>
      <p:sp>
        <p:nvSpPr>
          <p:cNvPr id="447" name="Google Shape;447;p32"/>
          <p:cNvSpPr/>
          <p:nvPr/>
        </p:nvSpPr>
        <p:spPr>
          <a:xfrm>
            <a:off x="-369664" y="0"/>
            <a:ext cx="12595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48" name="Google Shape;448;p32"/>
          <p:cNvSpPr/>
          <p:nvPr/>
        </p:nvSpPr>
        <p:spPr>
          <a:xfrm flipH="1">
            <a:off x="4699115" y="2011304"/>
            <a:ext cx="2827109" cy="2819035"/>
          </a:xfrm>
          <a:prstGeom prst="rect">
            <a:avLst/>
          </a:prstGeom>
          <a:solidFill>
            <a:schemeClr val="lt1"/>
          </a:solidFill>
          <a:ln cap="flat" cmpd="sng" w="9525">
            <a:solidFill>
              <a:srgbClr val="0032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72"/>
              <a:buFont typeface="Arial"/>
              <a:buNone/>
            </a:pPr>
            <a:r>
              <a:t/>
            </a:r>
            <a:endParaRPr b="0" i="0" sz="1272" u="none" cap="none" strike="noStrike">
              <a:solidFill>
                <a:schemeClr val="lt1"/>
              </a:solidFill>
              <a:latin typeface="Verdana"/>
              <a:ea typeface="Verdana"/>
              <a:cs typeface="Verdana"/>
              <a:sym typeface="Verdana"/>
            </a:endParaRPr>
          </a:p>
        </p:txBody>
      </p:sp>
      <p:sp>
        <p:nvSpPr>
          <p:cNvPr id="449" name="Google Shape;449;p32"/>
          <p:cNvSpPr txBox="1"/>
          <p:nvPr/>
        </p:nvSpPr>
        <p:spPr>
          <a:xfrm>
            <a:off x="4699115" y="4524207"/>
            <a:ext cx="2820471" cy="314495"/>
          </a:xfrm>
          <a:prstGeom prst="rect">
            <a:avLst/>
          </a:prstGeom>
          <a:noFill/>
          <a:ln>
            <a:noFill/>
          </a:ln>
        </p:spPr>
        <p:txBody>
          <a:bodyPr anchorCtr="0" anchor="t" bIns="33075" lIns="66150" spcFirstLastPara="1" rIns="66150" wrap="square" tIns="33075">
            <a:normAutofit/>
          </a:bodyPr>
          <a:lstStyle/>
          <a:p>
            <a:pPr indent="0" lvl="0" marL="0" marR="0" rtl="0" algn="r">
              <a:lnSpc>
                <a:spcPct val="90000"/>
              </a:lnSpc>
              <a:spcBef>
                <a:spcPts val="0"/>
              </a:spcBef>
              <a:spcAft>
                <a:spcPts val="0"/>
              </a:spcAft>
              <a:buClr>
                <a:schemeClr val="dk1"/>
              </a:buClr>
              <a:buSzPts val="1013"/>
              <a:buFont typeface="Arial"/>
              <a:buNone/>
            </a:pPr>
            <a:r>
              <a:t/>
            </a:r>
            <a:endParaRPr b="0" i="0" sz="1013" u="none" cap="none" strike="noStrike">
              <a:solidFill>
                <a:srgbClr val="8197A6"/>
              </a:solidFill>
              <a:latin typeface="Arial"/>
              <a:ea typeface="Arial"/>
              <a:cs typeface="Arial"/>
              <a:sym typeface="Arial"/>
            </a:endParaRPr>
          </a:p>
        </p:txBody>
      </p:sp>
      <p:sp>
        <p:nvSpPr>
          <p:cNvPr id="450" name="Google Shape;450;p32"/>
          <p:cNvSpPr txBox="1"/>
          <p:nvPr>
            <p:ph idx="1" type="body"/>
          </p:nvPr>
        </p:nvSpPr>
        <p:spPr>
          <a:xfrm>
            <a:off x="4699115" y="2041527"/>
            <a:ext cx="2827111"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8"/>
              </a:spcBef>
              <a:spcAft>
                <a:spcPts val="0"/>
              </a:spcAft>
              <a:buSzPts val="2140"/>
              <a:buNone/>
              <a:defRPr b="0" sz="2140">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7"/>
              <a:buNone/>
              <a:defRPr b="1" sz="1447"/>
            </a:lvl2pPr>
            <a:lvl3pPr indent="-228600" lvl="2" marL="1371600" algn="l">
              <a:lnSpc>
                <a:spcPct val="119000"/>
              </a:lnSpc>
              <a:spcBef>
                <a:spcPts val="260"/>
              </a:spcBef>
              <a:spcAft>
                <a:spcPts val="0"/>
              </a:spcAft>
              <a:buSzPts val="1302"/>
              <a:buNone/>
              <a:defRPr b="1" sz="1302"/>
            </a:lvl3pPr>
            <a:lvl4pPr indent="-228600" lvl="3" marL="1828800" algn="l">
              <a:lnSpc>
                <a:spcPct val="119000"/>
              </a:lnSpc>
              <a:spcBef>
                <a:spcPts val="231"/>
              </a:spcBef>
              <a:spcAft>
                <a:spcPts val="0"/>
              </a:spcAft>
              <a:buSzPts val="1157"/>
              <a:buNone/>
              <a:defRPr b="1" sz="1157"/>
            </a:lvl4pPr>
            <a:lvl5pPr indent="-228600" lvl="4" marL="2286000" algn="l">
              <a:lnSpc>
                <a:spcPct val="119000"/>
              </a:lnSpc>
              <a:spcBef>
                <a:spcPts val="231"/>
              </a:spcBef>
              <a:spcAft>
                <a:spcPts val="0"/>
              </a:spcAft>
              <a:buSzPts val="1157"/>
              <a:buNone/>
              <a:defRPr b="1" sz="1157"/>
            </a:lvl5pPr>
            <a:lvl6pPr indent="-228600" lvl="5" marL="2743200" algn="l">
              <a:lnSpc>
                <a:spcPct val="119000"/>
              </a:lnSpc>
              <a:spcBef>
                <a:spcPts val="231"/>
              </a:spcBef>
              <a:spcAft>
                <a:spcPts val="0"/>
              </a:spcAft>
              <a:buSzPts val="1157"/>
              <a:buNone/>
              <a:defRPr b="1" sz="1157"/>
            </a:lvl6pPr>
            <a:lvl7pPr indent="-228600" lvl="6" marL="3200400" algn="l">
              <a:lnSpc>
                <a:spcPct val="119000"/>
              </a:lnSpc>
              <a:spcBef>
                <a:spcPts val="231"/>
              </a:spcBef>
              <a:spcAft>
                <a:spcPts val="0"/>
              </a:spcAft>
              <a:buSzPts val="1157"/>
              <a:buNone/>
              <a:defRPr b="1" sz="1157"/>
            </a:lvl7pPr>
            <a:lvl8pPr indent="-228600" lvl="7" marL="3657600" algn="l">
              <a:lnSpc>
                <a:spcPct val="119000"/>
              </a:lnSpc>
              <a:spcBef>
                <a:spcPts val="231"/>
              </a:spcBef>
              <a:spcAft>
                <a:spcPts val="0"/>
              </a:spcAft>
              <a:buSzPts val="1157"/>
              <a:buNone/>
              <a:defRPr b="1" sz="1157"/>
            </a:lvl8pPr>
            <a:lvl9pPr indent="-228600" lvl="8" marL="4114800" algn="l">
              <a:lnSpc>
                <a:spcPct val="119000"/>
              </a:lnSpc>
              <a:spcBef>
                <a:spcPts val="231"/>
              </a:spcBef>
              <a:spcAft>
                <a:spcPts val="0"/>
              </a:spcAft>
              <a:buSzPts val="1157"/>
              <a:buNone/>
              <a:defRPr b="1" sz="1157"/>
            </a:lvl9pPr>
          </a:lstStyle>
          <a:p/>
        </p:txBody>
      </p:sp>
      <p:sp>
        <p:nvSpPr>
          <p:cNvPr id="451" name="Google Shape;451;p32"/>
          <p:cNvSpPr txBox="1"/>
          <p:nvPr/>
        </p:nvSpPr>
        <p:spPr>
          <a:xfrm>
            <a:off x="4699115" y="1740025"/>
            <a:ext cx="2827111" cy="261521"/>
          </a:xfrm>
          <a:prstGeom prst="rect">
            <a:avLst/>
          </a:prstGeom>
          <a:noFill/>
          <a:ln>
            <a:noFill/>
          </a:ln>
        </p:spPr>
        <p:txBody>
          <a:bodyPr anchorCtr="0" anchor="t" bIns="33075" lIns="66150" spcFirstLastPara="1" rIns="66150" wrap="square" tIns="33075">
            <a:noAutofit/>
          </a:bodyPr>
          <a:lstStyle/>
          <a:p>
            <a:pPr indent="0" lvl="0" marL="0" marR="0" rtl="0" algn="l">
              <a:lnSpc>
                <a:spcPct val="90000"/>
              </a:lnSpc>
              <a:spcBef>
                <a:spcPts val="0"/>
              </a:spcBef>
              <a:spcAft>
                <a:spcPts val="0"/>
              </a:spcAft>
              <a:buClr>
                <a:srgbClr val="8197A6"/>
              </a:buClr>
              <a:buSzPts val="796"/>
              <a:buFont typeface="Arial"/>
              <a:buNone/>
            </a:pPr>
            <a:r>
              <a:rPr b="0" i="0" lang="en-GB" sz="796" u="none" cap="none" strike="noStrike">
                <a:solidFill>
                  <a:srgbClr val="8197A6"/>
                </a:solidFill>
                <a:latin typeface="Arial"/>
                <a:ea typeface="Arial"/>
                <a:cs typeface="Arial"/>
                <a:sym typeface="Arial"/>
              </a:rPr>
              <a:t>Produced by</a:t>
            </a:r>
            <a:endParaRPr b="0" i="0" sz="796" u="none" cap="none" strike="noStrike">
              <a:solidFill>
                <a:srgbClr val="8197A6"/>
              </a:solidFill>
              <a:latin typeface="Arial"/>
              <a:ea typeface="Arial"/>
              <a:cs typeface="Arial"/>
              <a:sym typeface="Arial"/>
            </a:endParaRPr>
          </a:p>
        </p:txBody>
      </p:sp>
      <p:sp>
        <p:nvSpPr>
          <p:cNvPr id="452" name="Google Shape;452;p32"/>
          <p:cNvSpPr txBox="1"/>
          <p:nvPr>
            <p:ph idx="2" type="body"/>
          </p:nvPr>
        </p:nvSpPr>
        <p:spPr>
          <a:xfrm>
            <a:off x="4699115" y="4406774"/>
            <a:ext cx="2827111"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300"/>
              </a:spcBef>
              <a:spcAft>
                <a:spcPts val="0"/>
              </a:spcAft>
              <a:buSzPts val="1500"/>
              <a:buNone/>
              <a:defRPr b="0" sz="1500">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7"/>
              <a:buNone/>
              <a:defRPr b="1" sz="1447"/>
            </a:lvl2pPr>
            <a:lvl3pPr indent="-228600" lvl="2" marL="1371600" algn="l">
              <a:lnSpc>
                <a:spcPct val="119000"/>
              </a:lnSpc>
              <a:spcBef>
                <a:spcPts val="260"/>
              </a:spcBef>
              <a:spcAft>
                <a:spcPts val="0"/>
              </a:spcAft>
              <a:buSzPts val="1302"/>
              <a:buNone/>
              <a:defRPr b="1" sz="1302"/>
            </a:lvl3pPr>
            <a:lvl4pPr indent="-228600" lvl="3" marL="1828800" algn="l">
              <a:lnSpc>
                <a:spcPct val="119000"/>
              </a:lnSpc>
              <a:spcBef>
                <a:spcPts val="231"/>
              </a:spcBef>
              <a:spcAft>
                <a:spcPts val="0"/>
              </a:spcAft>
              <a:buSzPts val="1157"/>
              <a:buNone/>
              <a:defRPr b="1" sz="1157"/>
            </a:lvl4pPr>
            <a:lvl5pPr indent="-228600" lvl="4" marL="2286000" algn="l">
              <a:lnSpc>
                <a:spcPct val="119000"/>
              </a:lnSpc>
              <a:spcBef>
                <a:spcPts val="231"/>
              </a:spcBef>
              <a:spcAft>
                <a:spcPts val="0"/>
              </a:spcAft>
              <a:buSzPts val="1157"/>
              <a:buNone/>
              <a:defRPr b="1" sz="1157"/>
            </a:lvl5pPr>
            <a:lvl6pPr indent="-228600" lvl="5" marL="2743200" algn="l">
              <a:lnSpc>
                <a:spcPct val="119000"/>
              </a:lnSpc>
              <a:spcBef>
                <a:spcPts val="231"/>
              </a:spcBef>
              <a:spcAft>
                <a:spcPts val="0"/>
              </a:spcAft>
              <a:buSzPts val="1157"/>
              <a:buNone/>
              <a:defRPr b="1" sz="1157"/>
            </a:lvl6pPr>
            <a:lvl7pPr indent="-228600" lvl="6" marL="3200400" algn="l">
              <a:lnSpc>
                <a:spcPct val="119000"/>
              </a:lnSpc>
              <a:spcBef>
                <a:spcPts val="231"/>
              </a:spcBef>
              <a:spcAft>
                <a:spcPts val="0"/>
              </a:spcAft>
              <a:buSzPts val="1157"/>
              <a:buNone/>
              <a:defRPr b="1" sz="1157"/>
            </a:lvl7pPr>
            <a:lvl8pPr indent="-228600" lvl="7" marL="3657600" algn="l">
              <a:lnSpc>
                <a:spcPct val="119000"/>
              </a:lnSpc>
              <a:spcBef>
                <a:spcPts val="231"/>
              </a:spcBef>
              <a:spcAft>
                <a:spcPts val="0"/>
              </a:spcAft>
              <a:buSzPts val="1157"/>
              <a:buNone/>
              <a:defRPr b="1" sz="1157"/>
            </a:lvl8pPr>
            <a:lvl9pPr indent="-228600" lvl="8" marL="4114800" algn="l">
              <a:lnSpc>
                <a:spcPct val="119000"/>
              </a:lnSpc>
              <a:spcBef>
                <a:spcPts val="231"/>
              </a:spcBef>
              <a:spcAft>
                <a:spcPts val="0"/>
              </a:spcAft>
              <a:buSzPts val="1157"/>
              <a:buNone/>
              <a:defRPr b="1" sz="1157"/>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8" name="Shape 488"/>
        <p:cNvGrpSpPr/>
        <p:nvPr/>
      </p:nvGrpSpPr>
      <p:grpSpPr>
        <a:xfrm>
          <a:off x="0" y="0"/>
          <a:ext cx="0" cy="0"/>
          <a:chOff x="0" y="0"/>
          <a:chExt cx="0" cy="0"/>
        </a:xfrm>
      </p:grpSpPr>
      <p:sp>
        <p:nvSpPr>
          <p:cNvPr id="489" name="Google Shape;489;p7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90" name="Google Shape;490;p7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75"/>
          <p:cNvSpPr txBox="1"/>
          <p:nvPr>
            <p:ph idx="1" type="body"/>
          </p:nvPr>
        </p:nvSpPr>
        <p:spPr>
          <a:xfrm>
            <a:off x="433181" y="1825625"/>
            <a:ext cx="5603079" cy="435133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492" name="Google Shape;492;p75"/>
          <p:cNvSpPr txBox="1"/>
          <p:nvPr>
            <p:ph idx="2" type="body"/>
          </p:nvPr>
        </p:nvSpPr>
        <p:spPr>
          <a:xfrm>
            <a:off x="6189078" y="1825625"/>
            <a:ext cx="5603079" cy="4351338"/>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493" name="Google Shape;493;p7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4" name="Shape 494"/>
        <p:cNvGrpSpPr/>
        <p:nvPr/>
      </p:nvGrpSpPr>
      <p:grpSpPr>
        <a:xfrm>
          <a:off x="0" y="0"/>
          <a:ext cx="0" cy="0"/>
          <a:chOff x="0" y="0"/>
          <a:chExt cx="0" cy="0"/>
        </a:xfrm>
      </p:grpSpPr>
      <p:sp>
        <p:nvSpPr>
          <p:cNvPr id="495" name="Google Shape;495;p7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96" name="Google Shape;496;p7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7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6" name="Shape 46"/>
        <p:cNvGrpSpPr/>
        <p:nvPr/>
      </p:nvGrpSpPr>
      <p:grpSpPr>
        <a:xfrm>
          <a:off x="0" y="0"/>
          <a:ext cx="0" cy="0"/>
          <a:chOff x="0" y="0"/>
          <a:chExt cx="0" cy="0"/>
        </a:xfrm>
      </p:grpSpPr>
      <p:sp>
        <p:nvSpPr>
          <p:cNvPr id="47" name="Google Shape;47;p129"/>
          <p:cNvSpPr/>
          <p:nvPr/>
        </p:nvSpPr>
        <p:spPr>
          <a:xfrm>
            <a:off x="0" y="1"/>
            <a:ext cx="12225338"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129"/>
          <p:cNvPicPr preferRelativeResize="0"/>
          <p:nvPr/>
        </p:nvPicPr>
        <p:blipFill rotWithShape="1">
          <a:blip r:embed="rId2">
            <a:alphaModFix amt="34000"/>
          </a:blip>
          <a:srcRect b="35419" l="51339" r="-2839" t="39269"/>
          <a:stretch/>
        </p:blipFill>
        <p:spPr>
          <a:xfrm flipH="1">
            <a:off x="9329864" y="0"/>
            <a:ext cx="2895474" cy="1037492"/>
          </a:xfrm>
          <a:prstGeom prst="rect">
            <a:avLst/>
          </a:prstGeom>
          <a:noFill/>
          <a:ln>
            <a:noFill/>
          </a:ln>
        </p:spPr>
      </p:pic>
      <p:pic>
        <p:nvPicPr>
          <p:cNvPr id="49" name="Google Shape;49;p129"/>
          <p:cNvPicPr preferRelativeResize="0"/>
          <p:nvPr/>
        </p:nvPicPr>
        <p:blipFill rotWithShape="1">
          <a:blip r:embed="rId3">
            <a:alphaModFix/>
          </a:blip>
          <a:srcRect b="0" l="0" r="0" t="0"/>
          <a:stretch/>
        </p:blipFill>
        <p:spPr>
          <a:xfrm>
            <a:off x="9818475" y="111657"/>
            <a:ext cx="2033445" cy="803439"/>
          </a:xfrm>
          <a:prstGeom prst="rect">
            <a:avLst/>
          </a:prstGeom>
          <a:noFill/>
          <a:ln>
            <a:noFill/>
          </a:ln>
          <a:effectLst>
            <a:outerShdw blurRad="50800" rotWithShape="0" algn="tl" dir="2700000" dist="38100">
              <a:srgbClr val="000000">
                <a:alpha val="40000"/>
              </a:srgbClr>
            </a:outerShdw>
          </a:effectLst>
        </p:spPr>
      </p:pic>
      <p:sp>
        <p:nvSpPr>
          <p:cNvPr id="50" name="Google Shape;50;p129"/>
          <p:cNvSpPr/>
          <p:nvPr/>
        </p:nvSpPr>
        <p:spPr>
          <a:xfrm>
            <a:off x="-1782" y="6574604"/>
            <a:ext cx="12227120"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129"/>
          <p:cNvSpPr/>
          <p:nvPr/>
        </p:nvSpPr>
        <p:spPr>
          <a:xfrm flipH="1" rot="10800000">
            <a:off x="-4516" y="6540437"/>
            <a:ext cx="1222985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129"/>
          <p:cNvSpPr txBox="1"/>
          <p:nvPr/>
        </p:nvSpPr>
        <p:spPr>
          <a:xfrm>
            <a:off x="10293735" y="6574605"/>
            <a:ext cx="1930712"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3" name="Google Shape;53;p129"/>
          <p:cNvSpPr txBox="1"/>
          <p:nvPr>
            <p:ph type="title"/>
          </p:nvPr>
        </p:nvSpPr>
        <p:spPr>
          <a:xfrm>
            <a:off x="176529" y="175939"/>
            <a:ext cx="9412532"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129"/>
          <p:cNvSpPr txBox="1"/>
          <p:nvPr/>
        </p:nvSpPr>
        <p:spPr>
          <a:xfrm>
            <a:off x="-24451" y="6562800"/>
            <a:ext cx="49390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WGCV-51, 3-6 October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type="title">
  <p:cSld name="TITLE">
    <p:spTree>
      <p:nvGrpSpPr>
        <p:cNvPr id="498" name="Shape 498"/>
        <p:cNvGrpSpPr/>
        <p:nvPr/>
      </p:nvGrpSpPr>
      <p:grpSpPr>
        <a:xfrm>
          <a:off x="0" y="0"/>
          <a:ext cx="0" cy="0"/>
          <a:chOff x="0" y="0"/>
          <a:chExt cx="0" cy="0"/>
        </a:xfrm>
      </p:grpSpPr>
      <p:pic>
        <p:nvPicPr>
          <p:cNvPr id="499" name="Google Shape;499;p107"/>
          <p:cNvPicPr preferRelativeResize="0"/>
          <p:nvPr/>
        </p:nvPicPr>
        <p:blipFill rotWithShape="1">
          <a:blip r:embed="rId2">
            <a:alphaModFix/>
          </a:blip>
          <a:srcRect b="0" l="0" r="0" t="0"/>
          <a:stretch/>
        </p:blipFill>
        <p:spPr>
          <a:xfrm>
            <a:off x="0" y="0"/>
            <a:ext cx="12225338" cy="6858000"/>
          </a:xfrm>
          <a:prstGeom prst="rect">
            <a:avLst/>
          </a:prstGeom>
          <a:noFill/>
          <a:ln>
            <a:noFill/>
          </a:ln>
        </p:spPr>
      </p:pic>
      <p:sp>
        <p:nvSpPr>
          <p:cNvPr id="500" name="Google Shape;500;p107"/>
          <p:cNvSpPr/>
          <p:nvPr/>
        </p:nvSpPr>
        <p:spPr>
          <a:xfrm>
            <a:off x="0" y="-1"/>
            <a:ext cx="12225338" cy="6858001"/>
          </a:xfrm>
          <a:prstGeom prst="rect">
            <a:avLst/>
          </a:prstGeom>
          <a:solidFill>
            <a:srgbClr val="003249">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501" name="Google Shape;501;p107"/>
          <p:cNvSpPr txBox="1"/>
          <p:nvPr>
            <p:ph idx="1" type="subTitle"/>
          </p:nvPr>
        </p:nvSpPr>
        <p:spPr>
          <a:xfrm>
            <a:off x="113619" y="5258119"/>
            <a:ext cx="10627380" cy="381451"/>
          </a:xfrm>
          <a:prstGeom prst="rect">
            <a:avLst/>
          </a:prstGeom>
          <a:noFill/>
          <a:ln>
            <a:noFill/>
          </a:ln>
        </p:spPr>
        <p:txBody>
          <a:bodyPr anchorCtr="0" anchor="t" bIns="45700" lIns="91425" spcFirstLastPara="1" rIns="91425" wrap="square" tIns="45700">
            <a:spAutoFit/>
          </a:bodyPr>
          <a:lstStyle>
            <a:lvl1pPr lvl="0" algn="l">
              <a:lnSpc>
                <a:spcPct val="119000"/>
              </a:lnSpc>
              <a:spcBef>
                <a:spcPts val="346"/>
              </a:spcBef>
              <a:spcAft>
                <a:spcPts val="0"/>
              </a:spcAft>
              <a:buSzPts val="1731"/>
              <a:buFont typeface="Verdana"/>
              <a:buNone/>
              <a:defRPr sz="1731"/>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502" name="Google Shape;502;p107"/>
          <p:cNvSpPr txBox="1"/>
          <p:nvPr>
            <p:ph type="ctrTitle"/>
          </p:nvPr>
        </p:nvSpPr>
        <p:spPr>
          <a:xfrm>
            <a:off x="147705" y="3421831"/>
            <a:ext cx="10625007" cy="567399"/>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3079">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07"/>
          <p:cNvSpPr txBox="1"/>
          <p:nvPr/>
        </p:nvSpPr>
        <p:spPr>
          <a:xfrm>
            <a:off x="844737" y="642937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grpSp>
        <p:nvGrpSpPr>
          <p:cNvPr id="504" name="Google Shape;504;p107"/>
          <p:cNvGrpSpPr/>
          <p:nvPr/>
        </p:nvGrpSpPr>
        <p:grpSpPr>
          <a:xfrm>
            <a:off x="226800" y="6573600"/>
            <a:ext cx="9280800" cy="144000"/>
            <a:chOff x="226688" y="6572055"/>
            <a:chExt cx="9280921" cy="144114"/>
          </a:xfrm>
        </p:grpSpPr>
        <p:pic>
          <p:nvPicPr>
            <p:cNvPr descr="at.png" id="505" name="Google Shape;505;p107"/>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506" name="Google Shape;506;p107"/>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507" name="Google Shape;507;p107"/>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508" name="Google Shape;508;p107"/>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509" name="Google Shape;509;p107"/>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510" name="Google Shape;510;p107"/>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511" name="Google Shape;511;p107"/>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512" name="Google Shape;512;p107"/>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513" name="Google Shape;513;p107"/>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514" name="Google Shape;514;p107"/>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515" name="Google Shape;515;p107"/>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516" name="Google Shape;516;p107"/>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517" name="Google Shape;517;p107"/>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518" name="Google Shape;518;p107"/>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519" name="Google Shape;519;p107"/>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520" name="Google Shape;520;p107"/>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521" name="Google Shape;521;p107"/>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522" name="Google Shape;522;p107"/>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523" name="Google Shape;523;p107"/>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524" name="Google Shape;524;p107"/>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525" name="Google Shape;525;p107"/>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526" name="Google Shape;526;p107"/>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527" name="Google Shape;527;p107"/>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528" name="Google Shape;528;p107"/>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529" name="Google Shape;529;p107"/>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530" name="Google Shape;530;p107"/>
          <p:cNvPicPr preferRelativeResize="0"/>
          <p:nvPr/>
        </p:nvPicPr>
        <p:blipFill rotWithShape="1">
          <a:blip r:embed="rId28">
            <a:alphaModFix/>
          </a:blip>
          <a:srcRect b="0" l="0" r="0" t="0"/>
          <a:stretch/>
        </p:blipFill>
        <p:spPr>
          <a:xfrm>
            <a:off x="10342800" y="6584400"/>
            <a:ext cx="1641396" cy="104400"/>
          </a:xfrm>
          <a:prstGeom prst="rect">
            <a:avLst/>
          </a:prstGeom>
          <a:noFill/>
          <a:ln>
            <a:noFill/>
          </a:ln>
        </p:spPr>
      </p:pic>
      <p:sp>
        <p:nvSpPr>
          <p:cNvPr id="531" name="Google Shape;531;p107"/>
          <p:cNvSpPr txBox="1"/>
          <p:nvPr/>
        </p:nvSpPr>
        <p:spPr>
          <a:xfrm>
            <a:off x="213480" y="6202800"/>
            <a:ext cx="6706956" cy="215444"/>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None/>
            </a:pPr>
            <a:r>
              <a:rPr b="0" i="0" lang="en-GB" sz="798" u="none" cap="none" strike="noStrike">
                <a:solidFill>
                  <a:srgbClr val="8197A6"/>
                </a:solidFill>
                <a:latin typeface="Arial"/>
                <a:ea typeface="Arial"/>
                <a:cs typeface="Arial"/>
                <a:sym typeface="Arial"/>
              </a:rPr>
              <a:t>ESA UNCLASSIFIED – For ESA Official Use Only</a:t>
            </a:r>
            <a:endParaRPr b="0" i="0" sz="798" u="none" cap="none" strike="noStrike">
              <a:solidFill>
                <a:srgbClr val="8197A6"/>
              </a:solidFill>
              <a:latin typeface="Arial"/>
              <a:ea typeface="Arial"/>
              <a:cs typeface="Arial"/>
              <a:sym typeface="Arial"/>
            </a:endParaRPr>
          </a:p>
        </p:txBody>
      </p:sp>
      <p:cxnSp>
        <p:nvCxnSpPr>
          <p:cNvPr id="532" name="Google Shape;532;p107"/>
          <p:cNvCxnSpPr/>
          <p:nvPr/>
        </p:nvCxnSpPr>
        <p:spPr>
          <a:xfrm>
            <a:off x="223200" y="4106871"/>
            <a:ext cx="11736000" cy="0"/>
          </a:xfrm>
          <a:prstGeom prst="straightConnector1">
            <a:avLst/>
          </a:prstGeom>
          <a:noFill/>
          <a:ln cap="flat" cmpd="sng" w="9525">
            <a:solidFill>
              <a:schemeClr val="lt1"/>
            </a:solidFill>
            <a:prstDash val="solid"/>
            <a:round/>
            <a:headEnd len="sm" w="sm" type="none"/>
            <a:tailEnd len="sm" w="sm" type="none"/>
          </a:ln>
        </p:spPr>
      </p:cxnSp>
      <p:pic>
        <p:nvPicPr>
          <p:cNvPr id="533" name="Google Shape;533;p107"/>
          <p:cNvPicPr preferRelativeResize="0"/>
          <p:nvPr/>
        </p:nvPicPr>
        <p:blipFill rotWithShape="1">
          <a:blip r:embed="rId29">
            <a:alphaModFix/>
          </a:blip>
          <a:srcRect b="0" l="0" r="0" t="0"/>
          <a:stretch/>
        </p:blipFill>
        <p:spPr>
          <a:xfrm>
            <a:off x="10331489" y="-216085"/>
            <a:ext cx="2093892" cy="1314000"/>
          </a:xfrm>
          <a:prstGeom prst="rect">
            <a:avLst/>
          </a:prstGeom>
          <a:noFill/>
          <a:ln>
            <a:noFill/>
          </a:ln>
        </p:spPr>
      </p:pic>
      <p:cxnSp>
        <p:nvCxnSpPr>
          <p:cNvPr id="534" name="Google Shape;534;p107"/>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1500"/>
                                        <p:tgtEl>
                                          <p:spTgt spid="504"/>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500"/>
                                        <p:tgtEl>
                                          <p:spTgt spid="500"/>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1">
  <p:cSld name="DARK1">
    <p:bg>
      <p:bgPr>
        <a:blipFill>
          <a:blip r:embed="rId2">
            <a:alphaModFix/>
          </a:blip>
          <a:stretch>
            <a:fillRect/>
          </a:stretch>
        </a:blipFill>
      </p:bgPr>
    </p:bg>
    <p:spTree>
      <p:nvGrpSpPr>
        <p:cNvPr id="535" name="Shape 535"/>
        <p:cNvGrpSpPr/>
        <p:nvPr/>
      </p:nvGrpSpPr>
      <p:grpSpPr>
        <a:xfrm>
          <a:off x="0" y="0"/>
          <a:ext cx="0" cy="0"/>
          <a:chOff x="0" y="0"/>
          <a:chExt cx="0" cy="0"/>
        </a:xfrm>
      </p:grpSpPr>
      <p:sp>
        <p:nvSpPr>
          <p:cNvPr id="536" name="Google Shape;536;p108"/>
          <p:cNvSpPr/>
          <p:nvPr/>
        </p:nvSpPr>
        <p:spPr>
          <a:xfrm>
            <a:off x="-1" y="0"/>
            <a:ext cx="12225600" cy="6858000"/>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537" name="Google Shape;537;p10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108"/>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539" name="Google Shape;539;p108"/>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540" name="Google Shape;540;p108"/>
          <p:cNvSpPr txBox="1"/>
          <p:nvPr/>
        </p:nvSpPr>
        <p:spPr>
          <a:xfrm>
            <a:off x="8205940"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541" name="Google Shape;541;p108"/>
          <p:cNvGrpSpPr/>
          <p:nvPr/>
        </p:nvGrpSpPr>
        <p:grpSpPr>
          <a:xfrm>
            <a:off x="226800" y="6573600"/>
            <a:ext cx="9280800" cy="144000"/>
            <a:chOff x="226688" y="6572055"/>
            <a:chExt cx="9280921" cy="144114"/>
          </a:xfrm>
        </p:grpSpPr>
        <p:pic>
          <p:nvPicPr>
            <p:cNvPr descr="at.png" id="542" name="Google Shape;542;p108"/>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543" name="Google Shape;543;p108"/>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544" name="Google Shape;544;p108"/>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545" name="Google Shape;545;p108"/>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546" name="Google Shape;546;p108"/>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547" name="Google Shape;547;p108"/>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548" name="Google Shape;548;p108"/>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549" name="Google Shape;549;p108"/>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550" name="Google Shape;550;p108"/>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551" name="Google Shape;551;p108"/>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552" name="Google Shape;552;p108"/>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553" name="Google Shape;553;p108"/>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554" name="Google Shape;554;p108"/>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555" name="Google Shape;555;p108"/>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556" name="Google Shape;556;p108"/>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557" name="Google Shape;557;p108"/>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558" name="Google Shape;558;p108"/>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559" name="Google Shape;559;p108"/>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560" name="Google Shape;560;p108"/>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561" name="Google Shape;561;p108"/>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562" name="Google Shape;562;p108"/>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563" name="Google Shape;563;p108"/>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564" name="Google Shape;564;p108"/>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565" name="Google Shape;565;p108"/>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566" name="Google Shape;566;p108"/>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567" name="Google Shape;567;p108"/>
          <p:cNvPicPr preferRelativeResize="0"/>
          <p:nvPr/>
        </p:nvPicPr>
        <p:blipFill rotWithShape="1">
          <a:blip r:embed="rId29">
            <a:alphaModFix/>
          </a:blip>
          <a:srcRect b="0" l="0" r="0" t="0"/>
          <a:stretch/>
        </p:blipFill>
        <p:spPr>
          <a:xfrm>
            <a:off x="10342801" y="6584400"/>
            <a:ext cx="1638000" cy="104400"/>
          </a:xfrm>
          <a:prstGeom prst="rect">
            <a:avLst/>
          </a:prstGeom>
          <a:noFill/>
          <a:ln>
            <a:noFill/>
          </a:ln>
        </p:spPr>
      </p:pic>
      <p:cxnSp>
        <p:nvCxnSpPr>
          <p:cNvPr id="568" name="Google Shape;568;p108"/>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cxnSp>
        <p:nvCxnSpPr>
          <p:cNvPr id="569" name="Google Shape;569;p108"/>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2">
  <p:cSld name="DARK2">
    <p:bg>
      <p:bgPr>
        <a:blipFill>
          <a:blip r:embed="rId2">
            <a:alphaModFix/>
          </a:blip>
          <a:stretch>
            <a:fillRect/>
          </a:stretch>
        </a:blipFill>
      </p:bgPr>
    </p:bg>
    <p:spTree>
      <p:nvGrpSpPr>
        <p:cNvPr id="570" name="Shape 570"/>
        <p:cNvGrpSpPr/>
        <p:nvPr/>
      </p:nvGrpSpPr>
      <p:grpSpPr>
        <a:xfrm>
          <a:off x="0" y="0"/>
          <a:ext cx="0" cy="0"/>
          <a:chOff x="0" y="0"/>
          <a:chExt cx="0" cy="0"/>
        </a:xfrm>
      </p:grpSpPr>
      <p:sp>
        <p:nvSpPr>
          <p:cNvPr id="571" name="Google Shape;571;p109"/>
          <p:cNvSpPr/>
          <p:nvPr/>
        </p:nvSpPr>
        <p:spPr>
          <a:xfrm>
            <a:off x="-1" y="0"/>
            <a:ext cx="12225339" cy="6858000"/>
          </a:xfrm>
          <a:prstGeom prst="rect">
            <a:avLst/>
          </a:prstGeom>
          <a:solidFill>
            <a:srgbClr val="003249">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572" name="Google Shape;572;p10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73" name="Google Shape;573;p109"/>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574" name="Google Shape;574;p109"/>
          <p:cNvSpPr txBox="1"/>
          <p:nvPr>
            <p:ph idx="1" type="body"/>
          </p:nvPr>
        </p:nvSpPr>
        <p:spPr>
          <a:xfrm>
            <a:off x="219600" y="882000"/>
            <a:ext cx="11795828"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575" name="Google Shape;575;p109"/>
          <p:cNvSpPr txBox="1"/>
          <p:nvPr/>
        </p:nvSpPr>
        <p:spPr>
          <a:xfrm>
            <a:off x="8205940"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576" name="Google Shape;576;p109"/>
          <p:cNvGrpSpPr/>
          <p:nvPr/>
        </p:nvGrpSpPr>
        <p:grpSpPr>
          <a:xfrm>
            <a:off x="226800" y="6573600"/>
            <a:ext cx="9280800" cy="144000"/>
            <a:chOff x="226688" y="6572055"/>
            <a:chExt cx="9280921" cy="144114"/>
          </a:xfrm>
        </p:grpSpPr>
        <p:pic>
          <p:nvPicPr>
            <p:cNvPr descr="at.png" id="577" name="Google Shape;577;p109"/>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578" name="Google Shape;578;p109"/>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579" name="Google Shape;579;p109"/>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580" name="Google Shape;580;p109"/>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581" name="Google Shape;581;p109"/>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582" name="Google Shape;582;p109"/>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583" name="Google Shape;583;p109"/>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584" name="Google Shape;584;p109"/>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585" name="Google Shape;585;p109"/>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586" name="Google Shape;586;p109"/>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587" name="Google Shape;587;p109"/>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588" name="Google Shape;588;p109"/>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589" name="Google Shape;589;p109"/>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590" name="Google Shape;590;p109"/>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591" name="Google Shape;591;p109"/>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592" name="Google Shape;592;p109"/>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593" name="Google Shape;593;p109"/>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594" name="Google Shape;594;p109"/>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595" name="Google Shape;595;p109"/>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596" name="Google Shape;596;p109"/>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597" name="Google Shape;597;p109"/>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598" name="Google Shape;598;p109"/>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599" name="Google Shape;599;p109"/>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600" name="Google Shape;600;p109"/>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601" name="Google Shape;601;p109"/>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602" name="Google Shape;602;p109"/>
          <p:cNvPicPr preferRelativeResize="0"/>
          <p:nvPr/>
        </p:nvPicPr>
        <p:blipFill rotWithShape="1">
          <a:blip r:embed="rId29">
            <a:alphaModFix/>
          </a:blip>
          <a:srcRect b="0" l="0" r="0" t="0"/>
          <a:stretch/>
        </p:blipFill>
        <p:spPr>
          <a:xfrm>
            <a:off x="10342801" y="6584400"/>
            <a:ext cx="1638000" cy="104400"/>
          </a:xfrm>
          <a:prstGeom prst="rect">
            <a:avLst/>
          </a:prstGeom>
          <a:noFill/>
          <a:ln>
            <a:noFill/>
          </a:ln>
        </p:spPr>
      </p:pic>
      <p:cxnSp>
        <p:nvCxnSpPr>
          <p:cNvPr id="603" name="Google Shape;603;p109"/>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cxnSp>
        <p:nvCxnSpPr>
          <p:cNvPr id="604" name="Google Shape;604;p109"/>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p:cSld name="DARK BG">
    <p:bg>
      <p:bgPr>
        <a:blipFill>
          <a:blip r:embed="rId2">
            <a:alphaModFix/>
          </a:blip>
          <a:stretch>
            <a:fillRect/>
          </a:stretch>
        </a:blipFill>
      </p:bgPr>
    </p:bg>
    <p:spTree>
      <p:nvGrpSpPr>
        <p:cNvPr id="605" name="Shape 605"/>
        <p:cNvGrpSpPr/>
        <p:nvPr/>
      </p:nvGrpSpPr>
      <p:grpSpPr>
        <a:xfrm>
          <a:off x="0" y="0"/>
          <a:ext cx="0" cy="0"/>
          <a:chOff x="0" y="0"/>
          <a:chExt cx="0" cy="0"/>
        </a:xfrm>
      </p:grpSpPr>
      <p:sp>
        <p:nvSpPr>
          <p:cNvPr id="606" name="Google Shape;606;p110"/>
          <p:cNvSpPr/>
          <p:nvPr/>
        </p:nvSpPr>
        <p:spPr>
          <a:xfrm>
            <a:off x="-1" y="0"/>
            <a:ext cx="12222000" cy="6858000"/>
          </a:xfrm>
          <a:prstGeom prst="rect">
            <a:avLst/>
          </a:prstGeom>
          <a:solidFill>
            <a:srgbClr val="003249">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607" name="Google Shape;607;p11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110"/>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609" name="Google Shape;609;p110"/>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610" name="Google Shape;610;p110"/>
          <p:cNvSpPr txBox="1"/>
          <p:nvPr/>
        </p:nvSpPr>
        <p:spPr>
          <a:xfrm>
            <a:off x="8205940"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611" name="Google Shape;611;p110"/>
          <p:cNvGrpSpPr/>
          <p:nvPr/>
        </p:nvGrpSpPr>
        <p:grpSpPr>
          <a:xfrm>
            <a:off x="226800" y="6573600"/>
            <a:ext cx="9280800" cy="144000"/>
            <a:chOff x="226688" y="6572055"/>
            <a:chExt cx="9280921" cy="144114"/>
          </a:xfrm>
        </p:grpSpPr>
        <p:pic>
          <p:nvPicPr>
            <p:cNvPr descr="at.png" id="612" name="Google Shape;612;p110"/>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613" name="Google Shape;613;p110"/>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614" name="Google Shape;614;p110"/>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615" name="Google Shape;615;p110"/>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616" name="Google Shape;616;p110"/>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617" name="Google Shape;617;p110"/>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618" name="Google Shape;618;p110"/>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619" name="Google Shape;619;p110"/>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620" name="Google Shape;620;p110"/>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621" name="Google Shape;621;p110"/>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622" name="Google Shape;622;p110"/>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623" name="Google Shape;623;p110"/>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624" name="Google Shape;624;p110"/>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625" name="Google Shape;625;p110"/>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626" name="Google Shape;626;p110"/>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627" name="Google Shape;627;p110"/>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628" name="Google Shape;628;p110"/>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629" name="Google Shape;629;p110"/>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630" name="Google Shape;630;p110"/>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631" name="Google Shape;631;p110"/>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632" name="Google Shape;632;p110"/>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633" name="Google Shape;633;p110"/>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634" name="Google Shape;634;p110"/>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635" name="Google Shape;635;p110"/>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636" name="Google Shape;636;p110"/>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637" name="Google Shape;637;p110"/>
          <p:cNvPicPr preferRelativeResize="0"/>
          <p:nvPr/>
        </p:nvPicPr>
        <p:blipFill rotWithShape="1">
          <a:blip r:embed="rId29">
            <a:alphaModFix/>
          </a:blip>
          <a:srcRect b="0" l="0" r="0" t="0"/>
          <a:stretch/>
        </p:blipFill>
        <p:spPr>
          <a:xfrm>
            <a:off x="10342801" y="6584400"/>
            <a:ext cx="1638000" cy="104400"/>
          </a:xfrm>
          <a:prstGeom prst="rect">
            <a:avLst/>
          </a:prstGeom>
          <a:noFill/>
          <a:ln>
            <a:noFill/>
          </a:ln>
        </p:spPr>
      </p:pic>
      <p:cxnSp>
        <p:nvCxnSpPr>
          <p:cNvPr id="638" name="Google Shape;638;p110"/>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cxnSp>
        <p:nvCxnSpPr>
          <p:cNvPr id="639" name="Google Shape;639;p110"/>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3">
  <p:cSld name="DARK3">
    <p:spTree>
      <p:nvGrpSpPr>
        <p:cNvPr id="640" name="Shape 640"/>
        <p:cNvGrpSpPr/>
        <p:nvPr/>
      </p:nvGrpSpPr>
      <p:grpSpPr>
        <a:xfrm>
          <a:off x="0" y="0"/>
          <a:ext cx="0" cy="0"/>
          <a:chOff x="0" y="0"/>
          <a:chExt cx="0" cy="0"/>
        </a:xfrm>
      </p:grpSpPr>
      <p:sp>
        <p:nvSpPr>
          <p:cNvPr id="641" name="Google Shape;641;p11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2" name="Google Shape;642;p111"/>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43" name="Google Shape;643;p111"/>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4">
  <p:cSld name="DARK4">
    <p:spTree>
      <p:nvGrpSpPr>
        <p:cNvPr id="644" name="Shape 644"/>
        <p:cNvGrpSpPr/>
        <p:nvPr/>
      </p:nvGrpSpPr>
      <p:grpSpPr>
        <a:xfrm>
          <a:off x="0" y="0"/>
          <a:ext cx="0" cy="0"/>
          <a:chOff x="0" y="0"/>
          <a:chExt cx="0" cy="0"/>
        </a:xfrm>
      </p:grpSpPr>
      <p:sp>
        <p:nvSpPr>
          <p:cNvPr id="645" name="Google Shape;645;p11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aphicFrame>
        <p:nvGraphicFramePr>
          <p:cNvPr id="646" name="Google Shape;646;p112"/>
          <p:cNvGraphicFramePr/>
          <p:nvPr/>
        </p:nvGraphicFramePr>
        <p:xfrm>
          <a:off x="279036" y="1321783"/>
          <a:ext cx="11656060" cy="4623897"/>
        </p:xfrm>
        <a:graphic>
          <a:graphicData uri="http://schemas.openxmlformats.org/drawingml/2006/chart">
            <c:chart r:id="rId2"/>
          </a:graphicData>
        </a:graphic>
      </p:graphicFrame>
      <p:graphicFrame>
        <p:nvGraphicFramePr>
          <p:cNvPr id="647" name="Google Shape;647;p112"/>
          <p:cNvGraphicFramePr/>
          <p:nvPr/>
        </p:nvGraphicFramePr>
        <p:xfrm>
          <a:off x="278275" y="1348842"/>
          <a:ext cx="11624275" cy="4718559"/>
        </p:xfrm>
        <a:graphic>
          <a:graphicData uri="http://schemas.openxmlformats.org/drawingml/2006/chart">
            <c:chart r:id="rId3"/>
          </a:graphicData>
        </a:graphic>
      </p:graphicFrame>
      <p:cxnSp>
        <p:nvCxnSpPr>
          <p:cNvPr id="648" name="Google Shape;648;p11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5">
  <p:cSld name="DARK5">
    <p:spTree>
      <p:nvGrpSpPr>
        <p:cNvPr id="649" name="Shape 649"/>
        <p:cNvGrpSpPr/>
        <p:nvPr/>
      </p:nvGrpSpPr>
      <p:grpSpPr>
        <a:xfrm>
          <a:off x="0" y="0"/>
          <a:ext cx="0" cy="0"/>
          <a:chOff x="0" y="0"/>
          <a:chExt cx="0" cy="0"/>
        </a:xfrm>
      </p:grpSpPr>
      <p:sp>
        <p:nvSpPr>
          <p:cNvPr id="650" name="Google Shape;650;p11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aphicFrame>
        <p:nvGraphicFramePr>
          <p:cNvPr id="651" name="Google Shape;651;p113"/>
          <p:cNvGraphicFramePr/>
          <p:nvPr/>
        </p:nvGraphicFramePr>
        <p:xfrm>
          <a:off x="279036" y="1219355"/>
          <a:ext cx="11656060" cy="4735687"/>
        </p:xfrm>
        <a:graphic>
          <a:graphicData uri="http://schemas.openxmlformats.org/drawingml/2006/chart">
            <c:chart r:id="rId2"/>
          </a:graphicData>
        </a:graphic>
      </p:graphicFrame>
      <p:cxnSp>
        <p:nvCxnSpPr>
          <p:cNvPr id="652" name="Google Shape;652;p113"/>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6">
  <p:cSld name="DARK6">
    <p:spTree>
      <p:nvGrpSpPr>
        <p:cNvPr id="653" name="Shape 653"/>
        <p:cNvGrpSpPr/>
        <p:nvPr/>
      </p:nvGrpSpPr>
      <p:grpSpPr>
        <a:xfrm>
          <a:off x="0" y="0"/>
          <a:ext cx="0" cy="0"/>
          <a:chOff x="0" y="0"/>
          <a:chExt cx="0" cy="0"/>
        </a:xfrm>
      </p:grpSpPr>
      <p:sp>
        <p:nvSpPr>
          <p:cNvPr id="654" name="Google Shape;654;p11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5" name="Google Shape;655;p114"/>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7">
  <p:cSld name="DARK7">
    <p:spTree>
      <p:nvGrpSpPr>
        <p:cNvPr id="656" name="Shape 656"/>
        <p:cNvGrpSpPr/>
        <p:nvPr/>
      </p:nvGrpSpPr>
      <p:grpSpPr>
        <a:xfrm>
          <a:off x="0" y="0"/>
          <a:ext cx="0" cy="0"/>
          <a:chOff x="0" y="0"/>
          <a:chExt cx="0" cy="0"/>
        </a:xfrm>
      </p:grpSpPr>
      <p:sp>
        <p:nvSpPr>
          <p:cNvPr id="657" name="Google Shape;657;p11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115"/>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59" name="Google Shape;659;p115"/>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8">
  <p:cSld name="DARK8">
    <p:spTree>
      <p:nvGrpSpPr>
        <p:cNvPr id="660" name="Shape 660"/>
        <p:cNvGrpSpPr/>
        <p:nvPr/>
      </p:nvGrpSpPr>
      <p:grpSpPr>
        <a:xfrm>
          <a:off x="0" y="0"/>
          <a:ext cx="0" cy="0"/>
          <a:chOff x="0" y="0"/>
          <a:chExt cx="0" cy="0"/>
        </a:xfrm>
      </p:grpSpPr>
      <p:sp>
        <p:nvSpPr>
          <p:cNvPr id="661" name="Google Shape;661;p11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116"/>
          <p:cNvSpPr txBox="1"/>
          <p:nvPr>
            <p:ph idx="1" type="body"/>
          </p:nvPr>
        </p:nvSpPr>
        <p:spPr>
          <a:xfrm>
            <a:off x="218859" y="1674000"/>
            <a:ext cx="5788800" cy="43164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11023" lvl="5" marL="2743200" algn="l">
              <a:lnSpc>
                <a:spcPct val="119000"/>
              </a:lnSpc>
              <a:spcBef>
                <a:spcPts val="260"/>
              </a:spcBef>
              <a:spcAft>
                <a:spcPts val="0"/>
              </a:spcAft>
              <a:buSzPts val="1298"/>
              <a:buChar char="–"/>
              <a:defRPr sz="1298"/>
            </a:lvl6pPr>
            <a:lvl7pPr indent="-311023" lvl="6" marL="3200400" algn="l">
              <a:lnSpc>
                <a:spcPct val="119000"/>
              </a:lnSpc>
              <a:spcBef>
                <a:spcPts val="260"/>
              </a:spcBef>
              <a:spcAft>
                <a:spcPts val="0"/>
              </a:spcAft>
              <a:buSzPts val="1298"/>
              <a:buChar char="–"/>
              <a:defRPr sz="1298"/>
            </a:lvl7pPr>
            <a:lvl8pPr indent="-311022" lvl="7" marL="3657600" algn="l">
              <a:lnSpc>
                <a:spcPct val="119000"/>
              </a:lnSpc>
              <a:spcBef>
                <a:spcPts val="260"/>
              </a:spcBef>
              <a:spcAft>
                <a:spcPts val="0"/>
              </a:spcAft>
              <a:buSzPts val="1298"/>
              <a:buChar char="–"/>
              <a:defRPr sz="1298"/>
            </a:lvl8pPr>
            <a:lvl9pPr indent="-311022" lvl="8" marL="4114800" algn="l">
              <a:lnSpc>
                <a:spcPct val="119000"/>
              </a:lnSpc>
              <a:spcBef>
                <a:spcPts val="260"/>
              </a:spcBef>
              <a:spcAft>
                <a:spcPts val="0"/>
              </a:spcAft>
              <a:buSzPts val="1298"/>
              <a:buChar char="–"/>
              <a:defRPr sz="1298"/>
            </a:lvl9pPr>
          </a:lstStyle>
          <a:p/>
        </p:txBody>
      </p:sp>
      <p:sp>
        <p:nvSpPr>
          <p:cNvPr id="663" name="Google Shape;663;p116"/>
          <p:cNvSpPr txBox="1"/>
          <p:nvPr>
            <p:ph idx="2" type="body"/>
          </p:nvPr>
        </p:nvSpPr>
        <p:spPr>
          <a:xfrm>
            <a:off x="6202800" y="1674000"/>
            <a:ext cx="5778000" cy="43164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11023" lvl="5" marL="2743200" algn="l">
              <a:lnSpc>
                <a:spcPct val="119000"/>
              </a:lnSpc>
              <a:spcBef>
                <a:spcPts val="260"/>
              </a:spcBef>
              <a:spcAft>
                <a:spcPts val="0"/>
              </a:spcAft>
              <a:buSzPts val="1298"/>
              <a:buChar char="–"/>
              <a:defRPr sz="1298"/>
            </a:lvl6pPr>
            <a:lvl7pPr indent="-311023" lvl="6" marL="3200400" algn="l">
              <a:lnSpc>
                <a:spcPct val="119000"/>
              </a:lnSpc>
              <a:spcBef>
                <a:spcPts val="260"/>
              </a:spcBef>
              <a:spcAft>
                <a:spcPts val="0"/>
              </a:spcAft>
              <a:buSzPts val="1298"/>
              <a:buChar char="–"/>
              <a:defRPr sz="1298"/>
            </a:lvl7pPr>
            <a:lvl8pPr indent="-311022" lvl="7" marL="3657600" algn="l">
              <a:lnSpc>
                <a:spcPct val="119000"/>
              </a:lnSpc>
              <a:spcBef>
                <a:spcPts val="260"/>
              </a:spcBef>
              <a:spcAft>
                <a:spcPts val="0"/>
              </a:spcAft>
              <a:buSzPts val="1298"/>
              <a:buChar char="–"/>
              <a:defRPr sz="1298"/>
            </a:lvl8pPr>
            <a:lvl9pPr indent="-311022" lvl="8" marL="4114800" algn="l">
              <a:lnSpc>
                <a:spcPct val="119000"/>
              </a:lnSpc>
              <a:spcBef>
                <a:spcPts val="260"/>
              </a:spcBef>
              <a:spcAft>
                <a:spcPts val="0"/>
              </a:spcAft>
              <a:buSzPts val="1298"/>
              <a:buChar char="–"/>
              <a:defRPr sz="1298"/>
            </a:lvl9pPr>
          </a:lstStyle>
          <a:p/>
        </p:txBody>
      </p:sp>
      <p:cxnSp>
        <p:nvCxnSpPr>
          <p:cNvPr id="664" name="Google Shape;664;p116"/>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5" name="Shape 55"/>
        <p:cNvGrpSpPr/>
        <p:nvPr/>
      </p:nvGrpSpPr>
      <p:grpSpPr>
        <a:xfrm>
          <a:off x="0" y="0"/>
          <a:ext cx="0" cy="0"/>
          <a:chOff x="0" y="0"/>
          <a:chExt cx="0" cy="0"/>
        </a:xfrm>
      </p:grpSpPr>
      <p:sp>
        <p:nvSpPr>
          <p:cNvPr id="56" name="Google Shape;56;p130"/>
          <p:cNvSpPr/>
          <p:nvPr/>
        </p:nvSpPr>
        <p:spPr>
          <a:xfrm>
            <a:off x="0" y="1"/>
            <a:ext cx="12225338"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7" name="Google Shape;57;p130"/>
          <p:cNvPicPr preferRelativeResize="0"/>
          <p:nvPr/>
        </p:nvPicPr>
        <p:blipFill rotWithShape="1">
          <a:blip r:embed="rId2">
            <a:alphaModFix amt="34000"/>
          </a:blip>
          <a:srcRect b="35419" l="51339" r="-2839" t="39269"/>
          <a:stretch/>
        </p:blipFill>
        <p:spPr>
          <a:xfrm flipH="1">
            <a:off x="9329864" y="0"/>
            <a:ext cx="2895474" cy="1037492"/>
          </a:xfrm>
          <a:prstGeom prst="rect">
            <a:avLst/>
          </a:prstGeom>
          <a:noFill/>
          <a:ln>
            <a:noFill/>
          </a:ln>
        </p:spPr>
      </p:pic>
      <p:pic>
        <p:nvPicPr>
          <p:cNvPr id="58" name="Google Shape;58;p130"/>
          <p:cNvPicPr preferRelativeResize="0"/>
          <p:nvPr/>
        </p:nvPicPr>
        <p:blipFill rotWithShape="1">
          <a:blip r:embed="rId3">
            <a:alphaModFix/>
          </a:blip>
          <a:srcRect b="0" l="0" r="0" t="0"/>
          <a:stretch/>
        </p:blipFill>
        <p:spPr>
          <a:xfrm>
            <a:off x="9818475" y="111657"/>
            <a:ext cx="2033445" cy="803439"/>
          </a:xfrm>
          <a:prstGeom prst="rect">
            <a:avLst/>
          </a:prstGeom>
          <a:noFill/>
          <a:ln>
            <a:noFill/>
          </a:ln>
          <a:effectLst>
            <a:outerShdw blurRad="50800" rotWithShape="0" algn="tl" dir="2700000" dist="38100">
              <a:srgbClr val="000000">
                <a:alpha val="40000"/>
              </a:srgbClr>
            </a:outerShdw>
          </a:effectLst>
        </p:spPr>
      </p:pic>
      <p:sp>
        <p:nvSpPr>
          <p:cNvPr id="59" name="Google Shape;59;p130"/>
          <p:cNvSpPr/>
          <p:nvPr/>
        </p:nvSpPr>
        <p:spPr>
          <a:xfrm>
            <a:off x="-1782" y="6574604"/>
            <a:ext cx="12227120"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0" name="Google Shape;60;p130"/>
          <p:cNvSpPr/>
          <p:nvPr/>
        </p:nvSpPr>
        <p:spPr>
          <a:xfrm flipH="1" rot="10800000">
            <a:off x="-4516" y="6540437"/>
            <a:ext cx="1222985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1" name="Google Shape;61;p130"/>
          <p:cNvSpPr txBox="1"/>
          <p:nvPr>
            <p:ph idx="1" type="body"/>
          </p:nvPr>
        </p:nvSpPr>
        <p:spPr>
          <a:xfrm>
            <a:off x="5194176" y="1373852"/>
            <a:ext cx="6189077"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2" name="Google Shape;62;p130"/>
          <p:cNvSpPr txBox="1"/>
          <p:nvPr>
            <p:ph idx="2" type="body"/>
          </p:nvPr>
        </p:nvSpPr>
        <p:spPr>
          <a:xfrm>
            <a:off x="842085" y="1373852"/>
            <a:ext cx="3942989"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3" name="Google Shape;63;p130"/>
          <p:cNvSpPr txBox="1"/>
          <p:nvPr/>
        </p:nvSpPr>
        <p:spPr>
          <a:xfrm>
            <a:off x="10293735" y="6574605"/>
            <a:ext cx="1930712"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4" name="Google Shape;64;p130"/>
          <p:cNvSpPr txBox="1"/>
          <p:nvPr>
            <p:ph type="title"/>
          </p:nvPr>
        </p:nvSpPr>
        <p:spPr>
          <a:xfrm>
            <a:off x="176529" y="175939"/>
            <a:ext cx="9412532"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130"/>
          <p:cNvSpPr txBox="1"/>
          <p:nvPr/>
        </p:nvSpPr>
        <p:spPr>
          <a:xfrm>
            <a:off x="-24451" y="6562800"/>
            <a:ext cx="49390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WGCV-51, 3-6 October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1">
  <p:cSld name="DARK_COLOUR_BG1">
    <p:bg>
      <p:bgPr>
        <a:solidFill>
          <a:srgbClr val="335E6F"/>
        </a:solidFill>
      </p:bgPr>
    </p:bg>
    <p:spTree>
      <p:nvGrpSpPr>
        <p:cNvPr id="665" name="Shape 665"/>
        <p:cNvGrpSpPr/>
        <p:nvPr/>
      </p:nvGrpSpPr>
      <p:grpSpPr>
        <a:xfrm>
          <a:off x="0" y="0"/>
          <a:ext cx="0" cy="0"/>
          <a:chOff x="0" y="0"/>
          <a:chExt cx="0" cy="0"/>
        </a:xfrm>
      </p:grpSpPr>
      <p:sp>
        <p:nvSpPr>
          <p:cNvPr id="666" name="Google Shape;666;p117"/>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7" name="Google Shape;667;p117"/>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68" name="Google Shape;668;p117"/>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2">
  <p:cSld name="DARK_COLOUR_BG2">
    <p:bg>
      <p:bgPr>
        <a:solidFill>
          <a:srgbClr val="8197A6"/>
        </a:solidFill>
      </p:bgPr>
    </p:bg>
    <p:spTree>
      <p:nvGrpSpPr>
        <p:cNvPr id="669" name="Shape 669"/>
        <p:cNvGrpSpPr/>
        <p:nvPr/>
      </p:nvGrpSpPr>
      <p:grpSpPr>
        <a:xfrm>
          <a:off x="0" y="0"/>
          <a:ext cx="0" cy="0"/>
          <a:chOff x="0" y="0"/>
          <a:chExt cx="0" cy="0"/>
        </a:xfrm>
      </p:grpSpPr>
      <p:sp>
        <p:nvSpPr>
          <p:cNvPr id="670" name="Google Shape;670;p11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2992"/>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118"/>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335E6F"/>
                </a:solidFill>
              </a:defRPr>
            </a:lvl1pPr>
            <a:lvl2pPr indent="-228600" lvl="1" marL="914400" algn="l">
              <a:lnSpc>
                <a:spcPct val="119000"/>
              </a:lnSpc>
              <a:spcBef>
                <a:spcPts val="359"/>
              </a:spcBef>
              <a:spcAft>
                <a:spcPts val="0"/>
              </a:spcAft>
              <a:buSzPts val="1795"/>
              <a:buNone/>
              <a:defRPr sz="1795">
                <a:solidFill>
                  <a:srgbClr val="335E6F"/>
                </a:solidFill>
              </a:defRPr>
            </a:lvl2pPr>
            <a:lvl3pPr indent="-228600" lvl="2" marL="1371600" algn="l">
              <a:lnSpc>
                <a:spcPct val="119000"/>
              </a:lnSpc>
              <a:spcBef>
                <a:spcPts val="359"/>
              </a:spcBef>
              <a:spcAft>
                <a:spcPts val="0"/>
              </a:spcAft>
              <a:buSzPts val="1795"/>
              <a:buNone/>
              <a:defRPr sz="1795">
                <a:solidFill>
                  <a:srgbClr val="335E6F"/>
                </a:solidFill>
              </a:defRPr>
            </a:lvl3pPr>
            <a:lvl4pPr indent="-228600" lvl="3" marL="1828800" algn="l">
              <a:lnSpc>
                <a:spcPct val="119000"/>
              </a:lnSpc>
              <a:spcBef>
                <a:spcPts val="359"/>
              </a:spcBef>
              <a:spcAft>
                <a:spcPts val="0"/>
              </a:spcAft>
              <a:buSzPts val="1795"/>
              <a:buNone/>
              <a:defRPr sz="1795">
                <a:solidFill>
                  <a:srgbClr val="335E6F"/>
                </a:solidFill>
              </a:defRPr>
            </a:lvl4pPr>
            <a:lvl5pPr indent="-228600" lvl="4" marL="2286000" algn="l">
              <a:lnSpc>
                <a:spcPct val="119000"/>
              </a:lnSpc>
              <a:spcBef>
                <a:spcPts val="359"/>
              </a:spcBef>
              <a:spcAft>
                <a:spcPts val="0"/>
              </a:spcAft>
              <a:buSzPts val="1795"/>
              <a:buNone/>
              <a:defRPr sz="1795">
                <a:solidFill>
                  <a:srgbClr val="335E6F"/>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72" name="Google Shape;672;p118"/>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
        <p:nvSpPr>
          <p:cNvPr id="673" name="Google Shape;673;p118"/>
          <p:cNvSpPr txBox="1"/>
          <p:nvPr/>
        </p:nvSpPr>
        <p:spPr>
          <a:xfrm>
            <a:off x="11680526" y="6202800"/>
            <a:ext cx="275075" cy="215444"/>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GB" sz="798" u="none" cap="none" strike="noStrike">
                <a:solidFill>
                  <a:schemeClr val="lt1"/>
                </a:solidFill>
                <a:latin typeface="Arial"/>
                <a:ea typeface="Arial"/>
                <a:cs typeface="Arial"/>
                <a:sym typeface="Arial"/>
              </a:rPr>
              <a:t>  </a:t>
            </a:r>
            <a:fld id="{00000000-1234-1234-1234-123412341234}" type="slidenum">
              <a:rPr b="0" i="0" lang="en-GB" sz="798" u="none" cap="none" strike="noStrike">
                <a:solidFill>
                  <a:schemeClr val="lt1"/>
                </a:solidFill>
                <a:latin typeface="Arial"/>
                <a:ea typeface="Arial"/>
                <a:cs typeface="Arial"/>
                <a:sym typeface="Arial"/>
              </a:rPr>
              <a:t>‹#›</a:t>
            </a:fld>
            <a:endParaRPr b="0" i="0" sz="798" u="none" cap="none" strike="noStrike">
              <a:solidFill>
                <a:schemeClr val="lt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3">
  <p:cSld name="DARK_COLOUR_BG3">
    <p:bg>
      <p:bgPr>
        <a:solidFill>
          <a:srgbClr val="008E7A"/>
        </a:solidFill>
      </p:bgPr>
    </p:bg>
    <p:spTree>
      <p:nvGrpSpPr>
        <p:cNvPr id="674" name="Shape 674"/>
        <p:cNvGrpSpPr/>
        <p:nvPr/>
      </p:nvGrpSpPr>
      <p:grpSpPr>
        <a:xfrm>
          <a:off x="0" y="0"/>
          <a:ext cx="0" cy="0"/>
          <a:chOff x="0" y="0"/>
          <a:chExt cx="0" cy="0"/>
        </a:xfrm>
      </p:grpSpPr>
      <p:sp>
        <p:nvSpPr>
          <p:cNvPr id="675" name="Google Shape;675;p11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119"/>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76C8AE"/>
                </a:solidFill>
              </a:defRPr>
            </a:lvl1pPr>
            <a:lvl2pPr indent="-228600" lvl="1" marL="914400" algn="l">
              <a:lnSpc>
                <a:spcPct val="119000"/>
              </a:lnSpc>
              <a:spcBef>
                <a:spcPts val="359"/>
              </a:spcBef>
              <a:spcAft>
                <a:spcPts val="0"/>
              </a:spcAft>
              <a:buSzPts val="1795"/>
              <a:buNone/>
              <a:defRPr sz="1795">
                <a:solidFill>
                  <a:srgbClr val="76C8AE"/>
                </a:solidFill>
              </a:defRPr>
            </a:lvl2pPr>
            <a:lvl3pPr indent="-228600" lvl="2" marL="1371600" algn="l">
              <a:lnSpc>
                <a:spcPct val="119000"/>
              </a:lnSpc>
              <a:spcBef>
                <a:spcPts val="359"/>
              </a:spcBef>
              <a:spcAft>
                <a:spcPts val="0"/>
              </a:spcAft>
              <a:buSzPts val="1795"/>
              <a:buNone/>
              <a:defRPr sz="1795">
                <a:solidFill>
                  <a:srgbClr val="76C8AE"/>
                </a:solidFill>
              </a:defRPr>
            </a:lvl3pPr>
            <a:lvl4pPr indent="-228600" lvl="3" marL="1828800" algn="l">
              <a:lnSpc>
                <a:spcPct val="119000"/>
              </a:lnSpc>
              <a:spcBef>
                <a:spcPts val="359"/>
              </a:spcBef>
              <a:spcAft>
                <a:spcPts val="0"/>
              </a:spcAft>
              <a:buSzPts val="1795"/>
              <a:buNone/>
              <a:defRPr sz="1795">
                <a:solidFill>
                  <a:srgbClr val="76C8AE"/>
                </a:solidFill>
              </a:defRPr>
            </a:lvl4pPr>
            <a:lvl5pPr indent="-228600" lvl="4" marL="2286000" algn="l">
              <a:lnSpc>
                <a:spcPct val="119000"/>
              </a:lnSpc>
              <a:spcBef>
                <a:spcPts val="359"/>
              </a:spcBef>
              <a:spcAft>
                <a:spcPts val="0"/>
              </a:spcAft>
              <a:buSzPts val="1795"/>
              <a:buNone/>
              <a:defRPr sz="1795">
                <a:solidFill>
                  <a:srgbClr val="76C8AE"/>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77" name="Google Shape;677;p119"/>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4">
  <p:cSld name="DARK_COLOUR_BG4">
    <p:bg>
      <p:bgPr>
        <a:solidFill>
          <a:srgbClr val="960136"/>
        </a:solidFill>
      </p:bgPr>
    </p:bg>
    <p:spTree>
      <p:nvGrpSpPr>
        <p:cNvPr id="678" name="Shape 678"/>
        <p:cNvGrpSpPr/>
        <p:nvPr/>
      </p:nvGrpSpPr>
      <p:grpSpPr>
        <a:xfrm>
          <a:off x="0" y="0"/>
          <a:ext cx="0" cy="0"/>
          <a:chOff x="0" y="0"/>
          <a:chExt cx="0" cy="0"/>
        </a:xfrm>
      </p:grpSpPr>
      <p:sp>
        <p:nvSpPr>
          <p:cNvPr id="679" name="Google Shape;679;p12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0" name="Google Shape;680;p120"/>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a:solidFill>
                  <a:srgbClr val="F1666A"/>
                </a:solidFill>
              </a:defRPr>
            </a:lvl1pPr>
            <a:lvl2pPr indent="-228600" lvl="1" marL="914400" algn="l">
              <a:lnSpc>
                <a:spcPct val="119000"/>
              </a:lnSpc>
              <a:spcBef>
                <a:spcPts val="359"/>
              </a:spcBef>
              <a:spcAft>
                <a:spcPts val="0"/>
              </a:spcAft>
              <a:buSzPts val="1795"/>
              <a:buNone/>
              <a:defRPr>
                <a:solidFill>
                  <a:srgbClr val="F1666A"/>
                </a:solidFill>
              </a:defRPr>
            </a:lvl2pPr>
            <a:lvl3pPr indent="-228600" lvl="2" marL="1371600" algn="l">
              <a:lnSpc>
                <a:spcPct val="119000"/>
              </a:lnSpc>
              <a:spcBef>
                <a:spcPts val="359"/>
              </a:spcBef>
              <a:spcAft>
                <a:spcPts val="0"/>
              </a:spcAft>
              <a:buSzPts val="1795"/>
              <a:buNone/>
              <a:defRPr>
                <a:solidFill>
                  <a:srgbClr val="F1666A"/>
                </a:solidFill>
              </a:defRPr>
            </a:lvl3pPr>
            <a:lvl4pPr indent="-228600" lvl="3" marL="1828800" algn="l">
              <a:lnSpc>
                <a:spcPct val="119000"/>
              </a:lnSpc>
              <a:spcBef>
                <a:spcPts val="359"/>
              </a:spcBef>
              <a:spcAft>
                <a:spcPts val="0"/>
              </a:spcAft>
              <a:buSzPts val="1795"/>
              <a:buNone/>
              <a:defRPr>
                <a:solidFill>
                  <a:srgbClr val="F1666A"/>
                </a:solidFill>
              </a:defRPr>
            </a:lvl4pPr>
            <a:lvl5pPr indent="-228600" lvl="4" marL="2286000" algn="l">
              <a:lnSpc>
                <a:spcPct val="119000"/>
              </a:lnSpc>
              <a:spcBef>
                <a:spcPts val="359"/>
              </a:spcBef>
              <a:spcAft>
                <a:spcPts val="0"/>
              </a:spcAft>
              <a:buSzPts val="1795"/>
              <a:buNone/>
              <a:defRPr>
                <a:solidFill>
                  <a:srgbClr val="F1666A"/>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81" name="Google Shape;681;p120"/>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5">
  <p:cSld name="DARK_COLOUR_BG5">
    <p:bg>
      <p:bgPr>
        <a:solidFill>
          <a:srgbClr val="F47920"/>
        </a:solidFill>
      </p:bgPr>
    </p:bg>
    <p:spTree>
      <p:nvGrpSpPr>
        <p:cNvPr id="682" name="Shape 682"/>
        <p:cNvGrpSpPr/>
        <p:nvPr/>
      </p:nvGrpSpPr>
      <p:grpSpPr>
        <a:xfrm>
          <a:off x="0" y="0"/>
          <a:ext cx="0" cy="0"/>
          <a:chOff x="0" y="0"/>
          <a:chExt cx="0" cy="0"/>
        </a:xfrm>
      </p:grpSpPr>
      <p:sp>
        <p:nvSpPr>
          <p:cNvPr id="683" name="Google Shape;683;p12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4" name="Google Shape;684;p121"/>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FFCC4E"/>
                </a:solidFill>
              </a:defRPr>
            </a:lvl1pPr>
            <a:lvl2pPr indent="-228600" lvl="1" marL="914400" algn="l">
              <a:lnSpc>
                <a:spcPct val="119000"/>
              </a:lnSpc>
              <a:spcBef>
                <a:spcPts val="359"/>
              </a:spcBef>
              <a:spcAft>
                <a:spcPts val="0"/>
              </a:spcAft>
              <a:buSzPts val="1795"/>
              <a:buNone/>
              <a:defRPr sz="1795">
                <a:solidFill>
                  <a:srgbClr val="FFCC4E"/>
                </a:solidFill>
              </a:defRPr>
            </a:lvl2pPr>
            <a:lvl3pPr indent="-228600" lvl="2" marL="1371600" algn="l">
              <a:lnSpc>
                <a:spcPct val="119000"/>
              </a:lnSpc>
              <a:spcBef>
                <a:spcPts val="359"/>
              </a:spcBef>
              <a:spcAft>
                <a:spcPts val="0"/>
              </a:spcAft>
              <a:buSzPts val="1795"/>
              <a:buNone/>
              <a:defRPr sz="1795">
                <a:solidFill>
                  <a:srgbClr val="FFCC4E"/>
                </a:solidFill>
              </a:defRPr>
            </a:lvl3pPr>
            <a:lvl4pPr indent="-228600" lvl="3" marL="1828800" algn="l">
              <a:lnSpc>
                <a:spcPct val="119000"/>
              </a:lnSpc>
              <a:spcBef>
                <a:spcPts val="359"/>
              </a:spcBef>
              <a:spcAft>
                <a:spcPts val="0"/>
              </a:spcAft>
              <a:buSzPts val="1795"/>
              <a:buNone/>
              <a:defRPr sz="1795">
                <a:solidFill>
                  <a:srgbClr val="FFCC4E"/>
                </a:solidFill>
              </a:defRPr>
            </a:lvl4pPr>
            <a:lvl5pPr indent="-228600" lvl="4" marL="2286000" algn="l">
              <a:lnSpc>
                <a:spcPct val="119000"/>
              </a:lnSpc>
              <a:spcBef>
                <a:spcPts val="359"/>
              </a:spcBef>
              <a:spcAft>
                <a:spcPts val="0"/>
              </a:spcAft>
              <a:buSzPts val="1795"/>
              <a:buNone/>
              <a:defRPr sz="1795">
                <a:solidFill>
                  <a:srgbClr val="FFCC4E"/>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85" name="Google Shape;685;p121"/>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OLOUR_BG6">
  <p:cSld name="DARK_COLOUR_BG6">
    <p:bg>
      <p:bgPr>
        <a:solidFill>
          <a:srgbClr val="006196"/>
        </a:solidFill>
      </p:bgPr>
    </p:bg>
    <p:spTree>
      <p:nvGrpSpPr>
        <p:cNvPr id="686" name="Shape 686"/>
        <p:cNvGrpSpPr/>
        <p:nvPr/>
      </p:nvGrpSpPr>
      <p:grpSpPr>
        <a:xfrm>
          <a:off x="0" y="0"/>
          <a:ext cx="0" cy="0"/>
          <a:chOff x="0" y="0"/>
          <a:chExt cx="0" cy="0"/>
        </a:xfrm>
      </p:grpSpPr>
      <p:sp>
        <p:nvSpPr>
          <p:cNvPr id="687" name="Google Shape;687;p12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8" name="Google Shape;688;p122"/>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009BDB"/>
                </a:solidFill>
              </a:defRPr>
            </a:lvl1pPr>
            <a:lvl2pPr indent="-228600" lvl="1" marL="914400" algn="l">
              <a:lnSpc>
                <a:spcPct val="119000"/>
              </a:lnSpc>
              <a:spcBef>
                <a:spcPts val="359"/>
              </a:spcBef>
              <a:spcAft>
                <a:spcPts val="0"/>
              </a:spcAft>
              <a:buSzPts val="1795"/>
              <a:buNone/>
              <a:defRPr sz="1795">
                <a:solidFill>
                  <a:srgbClr val="009BDB"/>
                </a:solidFill>
              </a:defRPr>
            </a:lvl2pPr>
            <a:lvl3pPr indent="-228600" lvl="2" marL="1371600" algn="l">
              <a:lnSpc>
                <a:spcPct val="119000"/>
              </a:lnSpc>
              <a:spcBef>
                <a:spcPts val="359"/>
              </a:spcBef>
              <a:spcAft>
                <a:spcPts val="0"/>
              </a:spcAft>
              <a:buSzPts val="1795"/>
              <a:buNone/>
              <a:defRPr sz="1795">
                <a:solidFill>
                  <a:srgbClr val="009BDB"/>
                </a:solidFill>
              </a:defRPr>
            </a:lvl3pPr>
            <a:lvl4pPr indent="-228600" lvl="3" marL="1828800" algn="l">
              <a:lnSpc>
                <a:spcPct val="119000"/>
              </a:lnSpc>
              <a:spcBef>
                <a:spcPts val="359"/>
              </a:spcBef>
              <a:spcAft>
                <a:spcPts val="0"/>
              </a:spcAft>
              <a:buSzPts val="1795"/>
              <a:buNone/>
              <a:defRPr sz="1795">
                <a:solidFill>
                  <a:srgbClr val="009BDB"/>
                </a:solidFill>
              </a:defRPr>
            </a:lvl4pPr>
            <a:lvl5pPr indent="-228600" lvl="4" marL="2286000" algn="l">
              <a:lnSpc>
                <a:spcPct val="119000"/>
              </a:lnSpc>
              <a:spcBef>
                <a:spcPts val="359"/>
              </a:spcBef>
              <a:spcAft>
                <a:spcPts val="0"/>
              </a:spcAft>
              <a:buSzPts val="1795"/>
              <a:buNone/>
              <a:defRPr sz="1795">
                <a:solidFill>
                  <a:srgbClr val="009BDB"/>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689" name="Google Shape;689;p122"/>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003249"/>
        </a:solidFill>
      </p:bgPr>
    </p:bg>
    <p:spTree>
      <p:nvGrpSpPr>
        <p:cNvPr id="690" name="Shape 690"/>
        <p:cNvGrpSpPr/>
        <p:nvPr/>
      </p:nvGrpSpPr>
      <p:grpSpPr>
        <a:xfrm>
          <a:off x="0" y="0"/>
          <a:ext cx="0" cy="0"/>
          <a:chOff x="0" y="0"/>
          <a:chExt cx="0" cy="0"/>
        </a:xfrm>
      </p:grpSpPr>
      <p:sp>
        <p:nvSpPr>
          <p:cNvPr id="691" name="Google Shape;691;p123"/>
          <p:cNvSpPr/>
          <p:nvPr/>
        </p:nvSpPr>
        <p:spPr>
          <a:xfrm>
            <a:off x="0" y="0"/>
            <a:ext cx="12277314" cy="6858000"/>
          </a:xfrm>
          <a:prstGeom prst="rect">
            <a:avLst/>
          </a:prstGeom>
          <a:solidFill>
            <a:srgbClr val="335E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692" name="Google Shape;692;p123"/>
          <p:cNvSpPr/>
          <p:nvPr/>
        </p:nvSpPr>
        <p:spPr>
          <a:xfrm flipH="1">
            <a:off x="4699116" y="2011306"/>
            <a:ext cx="2827109" cy="2819035"/>
          </a:xfrm>
          <a:prstGeom prst="rect">
            <a:avLst/>
          </a:prstGeom>
          <a:solidFill>
            <a:srgbClr val="003249"/>
          </a:solidFill>
          <a:ln cap="flat" cmpd="sng" w="9525">
            <a:solidFill>
              <a:srgbClr val="0032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69" u="none" cap="none" strike="noStrike">
              <a:solidFill>
                <a:schemeClr val="lt1"/>
              </a:solidFill>
              <a:latin typeface="Arial"/>
              <a:ea typeface="Arial"/>
              <a:cs typeface="Arial"/>
              <a:sym typeface="Arial"/>
            </a:endParaRPr>
          </a:p>
        </p:txBody>
      </p:sp>
      <p:sp>
        <p:nvSpPr>
          <p:cNvPr id="693" name="Google Shape;693;p123"/>
          <p:cNvSpPr txBox="1"/>
          <p:nvPr/>
        </p:nvSpPr>
        <p:spPr>
          <a:xfrm>
            <a:off x="4699115" y="4524209"/>
            <a:ext cx="2820471" cy="314495"/>
          </a:xfrm>
          <a:prstGeom prst="rect">
            <a:avLst/>
          </a:prstGeom>
          <a:noFill/>
          <a:ln>
            <a:noFill/>
          </a:ln>
        </p:spPr>
        <p:txBody>
          <a:bodyPr anchorCtr="0" anchor="t" bIns="32975" lIns="65950" spcFirstLastPara="1" rIns="65950" wrap="square" tIns="32975">
            <a:normAutofit/>
          </a:bodyPr>
          <a:lstStyle/>
          <a:p>
            <a:pPr indent="0" lvl="0" marL="0" marR="0" rtl="0" algn="r">
              <a:lnSpc>
                <a:spcPct val="90000"/>
              </a:lnSpc>
              <a:spcBef>
                <a:spcPts val="0"/>
              </a:spcBef>
              <a:spcAft>
                <a:spcPts val="0"/>
              </a:spcAft>
              <a:buClr>
                <a:srgbClr val="000000"/>
              </a:buClr>
              <a:buSzPts val="1010"/>
              <a:buFont typeface="Arial"/>
              <a:buNone/>
            </a:pPr>
            <a:r>
              <a:t/>
            </a:r>
            <a:endParaRPr b="0" i="0" sz="1010" u="none" cap="none" strike="noStrike">
              <a:solidFill>
                <a:srgbClr val="8197A6"/>
              </a:solidFill>
              <a:latin typeface="Arial"/>
              <a:ea typeface="Arial"/>
              <a:cs typeface="Arial"/>
              <a:sym typeface="Arial"/>
            </a:endParaRPr>
          </a:p>
        </p:txBody>
      </p:sp>
      <p:sp>
        <p:nvSpPr>
          <p:cNvPr id="694" name="Google Shape;694;p123"/>
          <p:cNvSpPr txBox="1"/>
          <p:nvPr>
            <p:ph idx="1" type="body"/>
          </p:nvPr>
        </p:nvSpPr>
        <p:spPr>
          <a:xfrm>
            <a:off x="4699116" y="2041527"/>
            <a:ext cx="2827111"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7"/>
              </a:spcBef>
              <a:spcAft>
                <a:spcPts val="0"/>
              </a:spcAft>
              <a:buSzPts val="2134"/>
              <a:buNone/>
              <a:defRPr b="0" sz="2134">
                <a:solidFill>
                  <a:schemeClr val="lt1"/>
                </a:solidFill>
                <a:latin typeface="Arial"/>
                <a:ea typeface="Arial"/>
                <a:cs typeface="Arial"/>
                <a:sym typeface="Arial"/>
              </a:defRPr>
            </a:lvl1pPr>
            <a:lvl2pPr indent="-228600" lvl="1" marL="914400" algn="l">
              <a:lnSpc>
                <a:spcPct val="119000"/>
              </a:lnSpc>
              <a:spcBef>
                <a:spcPts val="289"/>
              </a:spcBef>
              <a:spcAft>
                <a:spcPts val="0"/>
              </a:spcAft>
              <a:buSzPts val="1443"/>
              <a:buNone/>
              <a:defRPr b="1" sz="1443"/>
            </a:lvl2pPr>
            <a:lvl3pPr indent="-228600" lvl="2" marL="1371600" algn="l">
              <a:lnSpc>
                <a:spcPct val="119000"/>
              </a:lnSpc>
              <a:spcBef>
                <a:spcPts val="260"/>
              </a:spcBef>
              <a:spcAft>
                <a:spcPts val="0"/>
              </a:spcAft>
              <a:buSzPts val="1298"/>
              <a:buNone/>
              <a:defRPr b="1" sz="1298"/>
            </a:lvl3pPr>
            <a:lvl4pPr indent="-228600" lvl="3" marL="1828800" algn="l">
              <a:lnSpc>
                <a:spcPct val="119000"/>
              </a:lnSpc>
              <a:spcBef>
                <a:spcPts val="231"/>
              </a:spcBef>
              <a:spcAft>
                <a:spcPts val="0"/>
              </a:spcAft>
              <a:buSzPts val="1154"/>
              <a:buNone/>
              <a:defRPr b="1" sz="1154"/>
            </a:lvl4pPr>
            <a:lvl5pPr indent="-228600" lvl="4" marL="2286000" algn="l">
              <a:lnSpc>
                <a:spcPct val="119000"/>
              </a:lnSpc>
              <a:spcBef>
                <a:spcPts val="231"/>
              </a:spcBef>
              <a:spcAft>
                <a:spcPts val="0"/>
              </a:spcAft>
              <a:buSzPts val="1154"/>
              <a:buNone/>
              <a:defRPr b="1" sz="1154"/>
            </a:lvl5pPr>
            <a:lvl6pPr indent="-228600" lvl="5" marL="2743200" algn="l">
              <a:lnSpc>
                <a:spcPct val="119000"/>
              </a:lnSpc>
              <a:spcBef>
                <a:spcPts val="231"/>
              </a:spcBef>
              <a:spcAft>
                <a:spcPts val="0"/>
              </a:spcAft>
              <a:buSzPts val="1154"/>
              <a:buNone/>
              <a:defRPr b="1" sz="1154"/>
            </a:lvl6pPr>
            <a:lvl7pPr indent="-228600" lvl="6" marL="3200400" algn="l">
              <a:lnSpc>
                <a:spcPct val="119000"/>
              </a:lnSpc>
              <a:spcBef>
                <a:spcPts val="231"/>
              </a:spcBef>
              <a:spcAft>
                <a:spcPts val="0"/>
              </a:spcAft>
              <a:buSzPts val="1154"/>
              <a:buNone/>
              <a:defRPr b="1" sz="1154"/>
            </a:lvl7pPr>
            <a:lvl8pPr indent="-228600" lvl="7" marL="3657600" algn="l">
              <a:lnSpc>
                <a:spcPct val="119000"/>
              </a:lnSpc>
              <a:spcBef>
                <a:spcPts val="231"/>
              </a:spcBef>
              <a:spcAft>
                <a:spcPts val="0"/>
              </a:spcAft>
              <a:buSzPts val="1154"/>
              <a:buNone/>
              <a:defRPr b="1" sz="1154"/>
            </a:lvl8pPr>
            <a:lvl9pPr indent="-228600" lvl="8" marL="4114800" algn="l">
              <a:lnSpc>
                <a:spcPct val="119000"/>
              </a:lnSpc>
              <a:spcBef>
                <a:spcPts val="231"/>
              </a:spcBef>
              <a:spcAft>
                <a:spcPts val="0"/>
              </a:spcAft>
              <a:buSzPts val="1154"/>
              <a:buNone/>
              <a:defRPr b="1" sz="1154"/>
            </a:lvl9pPr>
          </a:lstStyle>
          <a:p/>
        </p:txBody>
      </p:sp>
      <p:sp>
        <p:nvSpPr>
          <p:cNvPr id="695" name="Google Shape;695;p123"/>
          <p:cNvSpPr txBox="1"/>
          <p:nvPr/>
        </p:nvSpPr>
        <p:spPr>
          <a:xfrm>
            <a:off x="4699116" y="1740025"/>
            <a:ext cx="2827111" cy="261521"/>
          </a:xfrm>
          <a:prstGeom prst="rect">
            <a:avLst/>
          </a:prstGeom>
          <a:noFill/>
          <a:ln>
            <a:noFill/>
          </a:ln>
        </p:spPr>
        <p:txBody>
          <a:bodyPr anchorCtr="0" anchor="t" bIns="32975" lIns="65950" spcFirstLastPara="1" rIns="65950" wrap="square" tIns="32975">
            <a:noAutofit/>
          </a:bodyPr>
          <a:lstStyle/>
          <a:p>
            <a:pPr indent="0" lvl="0" marL="0" marR="0" rtl="0" algn="l">
              <a:lnSpc>
                <a:spcPct val="90000"/>
              </a:lnSpc>
              <a:spcBef>
                <a:spcPts val="0"/>
              </a:spcBef>
              <a:spcAft>
                <a:spcPts val="0"/>
              </a:spcAft>
              <a:buClr>
                <a:srgbClr val="000000"/>
              </a:buClr>
              <a:buSzPts val="794"/>
              <a:buFont typeface="Arial"/>
              <a:buNone/>
            </a:pPr>
            <a:r>
              <a:rPr b="0" i="0" lang="en-GB" sz="794" u="none" cap="none" strike="noStrike">
                <a:solidFill>
                  <a:schemeClr val="lt1"/>
                </a:solidFill>
                <a:latin typeface="Arial"/>
                <a:ea typeface="Arial"/>
                <a:cs typeface="Arial"/>
                <a:sym typeface="Arial"/>
              </a:rPr>
              <a:t>Produced by</a:t>
            </a:r>
            <a:endParaRPr b="0" i="0" sz="794" u="none" cap="none" strike="noStrike">
              <a:solidFill>
                <a:schemeClr val="lt1"/>
              </a:solidFill>
              <a:latin typeface="Arial"/>
              <a:ea typeface="Arial"/>
              <a:cs typeface="Arial"/>
              <a:sym typeface="Arial"/>
            </a:endParaRPr>
          </a:p>
        </p:txBody>
      </p:sp>
      <p:sp>
        <p:nvSpPr>
          <p:cNvPr id="696" name="Google Shape;696;p123"/>
          <p:cNvSpPr txBox="1"/>
          <p:nvPr>
            <p:ph idx="2" type="body"/>
          </p:nvPr>
        </p:nvSpPr>
        <p:spPr>
          <a:xfrm>
            <a:off x="4699116" y="4406776"/>
            <a:ext cx="2827111"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299"/>
              </a:spcBef>
              <a:spcAft>
                <a:spcPts val="0"/>
              </a:spcAft>
              <a:buSzPts val="1496"/>
              <a:buNone/>
              <a:defRPr b="0" sz="1496">
                <a:solidFill>
                  <a:schemeClr val="lt1"/>
                </a:solidFill>
                <a:latin typeface="Arial"/>
                <a:ea typeface="Arial"/>
                <a:cs typeface="Arial"/>
                <a:sym typeface="Arial"/>
              </a:defRPr>
            </a:lvl1pPr>
            <a:lvl2pPr indent="-228600" lvl="1" marL="914400" algn="l">
              <a:lnSpc>
                <a:spcPct val="119000"/>
              </a:lnSpc>
              <a:spcBef>
                <a:spcPts val="289"/>
              </a:spcBef>
              <a:spcAft>
                <a:spcPts val="0"/>
              </a:spcAft>
              <a:buSzPts val="1443"/>
              <a:buNone/>
              <a:defRPr b="1" sz="1443"/>
            </a:lvl2pPr>
            <a:lvl3pPr indent="-228600" lvl="2" marL="1371600" algn="l">
              <a:lnSpc>
                <a:spcPct val="119000"/>
              </a:lnSpc>
              <a:spcBef>
                <a:spcPts val="260"/>
              </a:spcBef>
              <a:spcAft>
                <a:spcPts val="0"/>
              </a:spcAft>
              <a:buSzPts val="1298"/>
              <a:buNone/>
              <a:defRPr b="1" sz="1298"/>
            </a:lvl3pPr>
            <a:lvl4pPr indent="-228600" lvl="3" marL="1828800" algn="l">
              <a:lnSpc>
                <a:spcPct val="119000"/>
              </a:lnSpc>
              <a:spcBef>
                <a:spcPts val="231"/>
              </a:spcBef>
              <a:spcAft>
                <a:spcPts val="0"/>
              </a:spcAft>
              <a:buSzPts val="1154"/>
              <a:buNone/>
              <a:defRPr b="1" sz="1154"/>
            </a:lvl4pPr>
            <a:lvl5pPr indent="-228600" lvl="4" marL="2286000" algn="l">
              <a:lnSpc>
                <a:spcPct val="119000"/>
              </a:lnSpc>
              <a:spcBef>
                <a:spcPts val="231"/>
              </a:spcBef>
              <a:spcAft>
                <a:spcPts val="0"/>
              </a:spcAft>
              <a:buSzPts val="1154"/>
              <a:buNone/>
              <a:defRPr b="1" sz="1154"/>
            </a:lvl5pPr>
            <a:lvl6pPr indent="-228600" lvl="5" marL="2743200" algn="l">
              <a:lnSpc>
                <a:spcPct val="119000"/>
              </a:lnSpc>
              <a:spcBef>
                <a:spcPts val="231"/>
              </a:spcBef>
              <a:spcAft>
                <a:spcPts val="0"/>
              </a:spcAft>
              <a:buSzPts val="1154"/>
              <a:buNone/>
              <a:defRPr b="1" sz="1154"/>
            </a:lvl6pPr>
            <a:lvl7pPr indent="-228600" lvl="6" marL="3200400" algn="l">
              <a:lnSpc>
                <a:spcPct val="119000"/>
              </a:lnSpc>
              <a:spcBef>
                <a:spcPts val="231"/>
              </a:spcBef>
              <a:spcAft>
                <a:spcPts val="0"/>
              </a:spcAft>
              <a:buSzPts val="1154"/>
              <a:buNone/>
              <a:defRPr b="1" sz="1154"/>
            </a:lvl7pPr>
            <a:lvl8pPr indent="-228600" lvl="7" marL="3657600" algn="l">
              <a:lnSpc>
                <a:spcPct val="119000"/>
              </a:lnSpc>
              <a:spcBef>
                <a:spcPts val="231"/>
              </a:spcBef>
              <a:spcAft>
                <a:spcPts val="0"/>
              </a:spcAft>
              <a:buSzPts val="1154"/>
              <a:buNone/>
              <a:defRPr b="1" sz="1154"/>
            </a:lvl8pPr>
            <a:lvl9pPr indent="-228600" lvl="8" marL="4114800" algn="l">
              <a:lnSpc>
                <a:spcPct val="119000"/>
              </a:lnSpc>
              <a:spcBef>
                <a:spcPts val="231"/>
              </a:spcBef>
              <a:spcAft>
                <a:spcPts val="0"/>
              </a:spcAft>
              <a:buSzPts val="1154"/>
              <a:buNone/>
              <a:defRPr b="1" sz="1154"/>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97" name="Shape 697"/>
        <p:cNvGrpSpPr/>
        <p:nvPr/>
      </p:nvGrpSpPr>
      <p:grpSpPr>
        <a:xfrm>
          <a:off x="0" y="0"/>
          <a:ext cx="0" cy="0"/>
          <a:chOff x="0" y="0"/>
          <a:chExt cx="0" cy="0"/>
        </a:xfrm>
      </p:grpSpPr>
      <p:sp>
        <p:nvSpPr>
          <p:cNvPr id="698" name="Google Shape;698;p12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9" name="Google Shape;699;p124"/>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700" name="Google Shape;700;p1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1" name="Google Shape;701;p1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2" name="Google Shape;702;p1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703" name="Shape 703"/>
        <p:cNvGrpSpPr/>
        <p:nvPr/>
      </p:nvGrpSpPr>
      <p:grpSpPr>
        <a:xfrm>
          <a:off x="0" y="0"/>
          <a:ext cx="0" cy="0"/>
          <a:chOff x="0" y="0"/>
          <a:chExt cx="0" cy="0"/>
        </a:xfrm>
      </p:grpSpPr>
      <p:sp>
        <p:nvSpPr>
          <p:cNvPr id="704" name="Google Shape;704;p125"/>
          <p:cNvSpPr txBox="1"/>
          <p:nvPr>
            <p:ph type="title"/>
          </p:nvPr>
        </p:nvSpPr>
        <p:spPr>
          <a:xfrm>
            <a:off x="1636413" y="157324"/>
            <a:ext cx="8482920" cy="553998"/>
          </a:xfrm>
          <a:prstGeom prst="rect">
            <a:avLst/>
          </a:prstGeom>
          <a:noFill/>
          <a:ln>
            <a:noFill/>
          </a:ln>
        </p:spPr>
        <p:txBody>
          <a:bodyPr anchorCtr="0" anchor="ctr" bIns="45700" lIns="0" spcFirstLastPara="1" rIns="0" wrap="square" tIns="45700">
            <a:spAutoFit/>
          </a:bodyPr>
          <a:lstStyle>
            <a:lvl1pPr lvl="0" algn="l">
              <a:spcBef>
                <a:spcPts val="0"/>
              </a:spcBef>
              <a:spcAft>
                <a:spcPts val="0"/>
              </a:spcAft>
              <a:buSzPts val="1400"/>
              <a:buNone/>
              <a:defRPr>
                <a:solidFill>
                  <a:srgbClr val="335E6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5" name="Google Shape;705;p125"/>
          <p:cNvSpPr txBox="1"/>
          <p:nvPr>
            <p:ph idx="1" type="body"/>
          </p:nvPr>
        </p:nvSpPr>
        <p:spPr>
          <a:xfrm>
            <a:off x="218859" y="882193"/>
            <a:ext cx="11795829" cy="5540779"/>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706" name="Google Shape;706;p125"/>
          <p:cNvCxnSpPr/>
          <p:nvPr/>
        </p:nvCxnSpPr>
        <p:spPr>
          <a:xfrm>
            <a:off x="222041" y="6422971"/>
            <a:ext cx="1176809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7" name="Shape 707"/>
        <p:cNvGrpSpPr/>
        <p:nvPr/>
      </p:nvGrpSpPr>
      <p:grpSpPr>
        <a:xfrm>
          <a:off x="0" y="0"/>
          <a:ext cx="0" cy="0"/>
          <a:chOff x="0" y="0"/>
          <a:chExt cx="0" cy="0"/>
        </a:xfrm>
      </p:grpSpPr>
      <p:sp>
        <p:nvSpPr>
          <p:cNvPr id="708" name="Google Shape;708;p126"/>
          <p:cNvSpPr txBox="1"/>
          <p:nvPr>
            <p:ph idx="10" type="dt"/>
          </p:nvPr>
        </p:nvSpPr>
        <p:spPr>
          <a:xfrm>
            <a:off x="916901" y="6248400"/>
            <a:ext cx="2546945"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9" name="Google Shape;709;p126"/>
          <p:cNvSpPr txBox="1"/>
          <p:nvPr>
            <p:ph idx="11" type="ftr"/>
          </p:nvPr>
        </p:nvSpPr>
        <p:spPr>
          <a:xfrm>
            <a:off x="4176991" y="6248400"/>
            <a:ext cx="3871357"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10" name="Google Shape;710;p12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66" name="Shape 66"/>
        <p:cNvGrpSpPr/>
        <p:nvPr/>
      </p:nvGrpSpPr>
      <p:grpSpPr>
        <a:xfrm>
          <a:off x="0" y="0"/>
          <a:ext cx="0" cy="0"/>
          <a:chOff x="0" y="0"/>
          <a:chExt cx="0" cy="0"/>
        </a:xfrm>
      </p:grpSpPr>
      <p:sp>
        <p:nvSpPr>
          <p:cNvPr id="67" name="Google Shape;67;p131"/>
          <p:cNvSpPr txBox="1"/>
          <p:nvPr>
            <p:ph type="title"/>
          </p:nvPr>
        </p:nvSpPr>
        <p:spPr>
          <a:xfrm>
            <a:off x="916901" y="609600"/>
            <a:ext cx="10391537"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8" name="Google Shape;68;p131"/>
          <p:cNvSpPr txBox="1"/>
          <p:nvPr>
            <p:ph idx="10" type="dt"/>
          </p:nvPr>
        </p:nvSpPr>
        <p:spPr>
          <a:xfrm>
            <a:off x="916901" y="6248400"/>
            <a:ext cx="2546945"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9" name="Google Shape;69;p131"/>
          <p:cNvSpPr txBox="1"/>
          <p:nvPr>
            <p:ph idx="11" type="ftr"/>
          </p:nvPr>
        </p:nvSpPr>
        <p:spPr>
          <a:xfrm>
            <a:off x="4176991" y="6248400"/>
            <a:ext cx="3871357"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 name="Google Shape;70;p13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1">
  <p:cSld name="1_CLEAR1">
    <p:spTree>
      <p:nvGrpSpPr>
        <p:cNvPr id="747" name="Shape 747"/>
        <p:cNvGrpSpPr/>
        <p:nvPr/>
      </p:nvGrpSpPr>
      <p:grpSpPr>
        <a:xfrm>
          <a:off x="0" y="0"/>
          <a:ext cx="0" cy="0"/>
          <a:chOff x="0" y="0"/>
          <a:chExt cx="0" cy="0"/>
        </a:xfrm>
      </p:grpSpPr>
      <p:sp>
        <p:nvSpPr>
          <p:cNvPr id="748" name="Google Shape;748;p79"/>
          <p:cNvSpPr/>
          <p:nvPr/>
        </p:nvSpPr>
        <p:spPr>
          <a:xfrm>
            <a:off x="0" y="0"/>
            <a:ext cx="12225338" cy="882193"/>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69" u="none" cap="none" strike="noStrike">
              <a:solidFill>
                <a:schemeClr val="lt1"/>
              </a:solidFill>
              <a:latin typeface="Arial"/>
              <a:ea typeface="Arial"/>
              <a:cs typeface="Arial"/>
              <a:sym typeface="Arial"/>
            </a:endParaRPr>
          </a:p>
        </p:txBody>
      </p:sp>
      <p:sp>
        <p:nvSpPr>
          <p:cNvPr id="749" name="Google Shape;749;p7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0" name="Google Shape;750;p79"/>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751" name="Google Shape;751;p79"/>
          <p:cNvPicPr preferRelativeResize="0"/>
          <p:nvPr/>
        </p:nvPicPr>
        <p:blipFill rotWithShape="1">
          <a:blip r:embed="rId2">
            <a:alphaModFix/>
          </a:blip>
          <a:srcRect b="0" l="0" r="0" t="0"/>
          <a:stretch/>
        </p:blipFill>
        <p:spPr>
          <a:xfrm>
            <a:off x="10331489" y="-216085"/>
            <a:ext cx="2093892" cy="1314000"/>
          </a:xfrm>
          <a:prstGeom prst="rect">
            <a:avLst/>
          </a:prstGeom>
          <a:noFill/>
          <a:ln>
            <a:noFill/>
          </a:ln>
        </p:spPr>
      </p:pic>
      <p:cxnSp>
        <p:nvCxnSpPr>
          <p:cNvPr id="752" name="Google Shape;752;p79"/>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p:cSld name="COVER1">
    <p:spTree>
      <p:nvGrpSpPr>
        <p:cNvPr id="753" name="Shape 753"/>
        <p:cNvGrpSpPr/>
        <p:nvPr/>
      </p:nvGrpSpPr>
      <p:grpSpPr>
        <a:xfrm>
          <a:off x="0" y="0"/>
          <a:ext cx="0" cy="0"/>
          <a:chOff x="0" y="0"/>
          <a:chExt cx="0" cy="0"/>
        </a:xfrm>
      </p:grpSpPr>
      <p:pic>
        <p:nvPicPr>
          <p:cNvPr id="754" name="Google Shape;754;p96"/>
          <p:cNvPicPr preferRelativeResize="0"/>
          <p:nvPr/>
        </p:nvPicPr>
        <p:blipFill rotWithShape="1">
          <a:blip r:embed="rId2">
            <a:alphaModFix/>
          </a:blip>
          <a:srcRect b="0" l="0" r="0" t="0"/>
          <a:stretch/>
        </p:blipFill>
        <p:spPr>
          <a:xfrm>
            <a:off x="0" y="-1"/>
            <a:ext cx="12229200" cy="6878925"/>
          </a:xfrm>
          <a:prstGeom prst="rect">
            <a:avLst/>
          </a:prstGeom>
          <a:noFill/>
          <a:ln>
            <a:noFill/>
          </a:ln>
        </p:spPr>
      </p:pic>
      <p:sp>
        <p:nvSpPr>
          <p:cNvPr id="755" name="Google Shape;755;p96"/>
          <p:cNvSpPr/>
          <p:nvPr/>
        </p:nvSpPr>
        <p:spPr>
          <a:xfrm>
            <a:off x="1" y="-2"/>
            <a:ext cx="12225338" cy="6878925"/>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756" name="Google Shape;756;p96"/>
          <p:cNvSpPr txBox="1"/>
          <p:nvPr>
            <p:ph idx="1" type="subTitle"/>
          </p:nvPr>
        </p:nvSpPr>
        <p:spPr>
          <a:xfrm>
            <a:off x="118699" y="5258119"/>
            <a:ext cx="10627380" cy="381451"/>
          </a:xfrm>
          <a:prstGeom prst="rect">
            <a:avLst/>
          </a:prstGeom>
          <a:noFill/>
          <a:ln>
            <a:noFill/>
          </a:ln>
        </p:spPr>
        <p:txBody>
          <a:bodyPr anchorCtr="0" anchor="t" bIns="45700" lIns="91425" spcFirstLastPara="1" rIns="91425" wrap="square" tIns="45700">
            <a:spAutoFit/>
          </a:bodyPr>
          <a:lstStyle>
            <a:lvl1pPr lvl="0" algn="l">
              <a:lnSpc>
                <a:spcPct val="119000"/>
              </a:lnSpc>
              <a:spcBef>
                <a:spcPts val="346"/>
              </a:spcBef>
              <a:spcAft>
                <a:spcPts val="0"/>
              </a:spcAft>
              <a:buSzPts val="1731"/>
              <a:buFont typeface="Verdana"/>
              <a:buNone/>
              <a:defRPr sz="1731"/>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757" name="Google Shape;757;p96"/>
          <p:cNvSpPr txBox="1"/>
          <p:nvPr>
            <p:ph type="ctrTitle"/>
          </p:nvPr>
        </p:nvSpPr>
        <p:spPr>
          <a:xfrm>
            <a:off x="126000" y="3351588"/>
            <a:ext cx="11829600" cy="70788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3989">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8" name="Google Shape;758;p96"/>
          <p:cNvSpPr txBox="1"/>
          <p:nvPr/>
        </p:nvSpPr>
        <p:spPr>
          <a:xfrm>
            <a:off x="844737" y="642937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cxnSp>
        <p:nvCxnSpPr>
          <p:cNvPr id="759" name="Google Shape;759;p96"/>
          <p:cNvCxnSpPr/>
          <p:nvPr/>
        </p:nvCxnSpPr>
        <p:spPr>
          <a:xfrm>
            <a:off x="222041" y="6422971"/>
            <a:ext cx="11768092" cy="0"/>
          </a:xfrm>
          <a:prstGeom prst="straightConnector1">
            <a:avLst/>
          </a:prstGeom>
          <a:noFill/>
          <a:ln cap="flat" cmpd="sng" w="9525">
            <a:solidFill>
              <a:schemeClr val="lt1"/>
            </a:solidFill>
            <a:prstDash val="solid"/>
            <a:round/>
            <a:headEnd len="sm" w="sm" type="none"/>
            <a:tailEnd len="sm" w="sm" type="none"/>
          </a:ln>
        </p:spPr>
      </p:cxnSp>
      <p:cxnSp>
        <p:nvCxnSpPr>
          <p:cNvPr id="760" name="Google Shape;760;p96"/>
          <p:cNvCxnSpPr/>
          <p:nvPr/>
        </p:nvCxnSpPr>
        <p:spPr>
          <a:xfrm>
            <a:off x="223200" y="4106871"/>
            <a:ext cx="11768400" cy="0"/>
          </a:xfrm>
          <a:prstGeom prst="straightConnector1">
            <a:avLst/>
          </a:prstGeom>
          <a:noFill/>
          <a:ln cap="flat" cmpd="sng" w="9525">
            <a:solidFill>
              <a:schemeClr val="lt1"/>
            </a:solidFill>
            <a:prstDash val="solid"/>
            <a:round/>
            <a:headEnd len="sm" w="sm" type="none"/>
            <a:tailEnd len="sm" w="sm" type="none"/>
          </a:ln>
        </p:spPr>
      </p:cxnSp>
      <p:sp>
        <p:nvSpPr>
          <p:cNvPr id="761" name="Google Shape;761;p96"/>
          <p:cNvSpPr txBox="1"/>
          <p:nvPr/>
        </p:nvSpPr>
        <p:spPr>
          <a:xfrm>
            <a:off x="11833583" y="5406992"/>
            <a:ext cx="227947"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GB" sz="1197" u="none" cap="none" strike="noStrike">
                <a:solidFill>
                  <a:schemeClr val="lt1"/>
                </a:solidFill>
                <a:latin typeface="Arial"/>
                <a:ea typeface="Arial"/>
                <a:cs typeface="Arial"/>
                <a:sym typeface="Arial"/>
              </a:rPr>
              <a:t> </a:t>
            </a:r>
            <a:endParaRPr/>
          </a:p>
        </p:txBody>
      </p:sp>
      <p:sp>
        <p:nvSpPr>
          <p:cNvPr id="762" name="Google Shape;762;p96"/>
          <p:cNvSpPr txBox="1"/>
          <p:nvPr/>
        </p:nvSpPr>
        <p:spPr>
          <a:xfrm>
            <a:off x="11811453" y="6156811"/>
            <a:ext cx="227948"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GB" sz="1197" u="none" cap="none" strike="noStrike">
                <a:solidFill>
                  <a:schemeClr val="lt1"/>
                </a:solidFill>
                <a:latin typeface="Arial"/>
                <a:ea typeface="Arial"/>
                <a:cs typeface="Arial"/>
                <a:sym typeface="Arial"/>
              </a:rPr>
              <a:t> </a:t>
            </a:r>
            <a:endParaRPr/>
          </a:p>
        </p:txBody>
      </p:sp>
      <p:sp>
        <p:nvSpPr>
          <p:cNvPr id="763" name="Google Shape;763;p96"/>
          <p:cNvSpPr/>
          <p:nvPr/>
        </p:nvSpPr>
        <p:spPr>
          <a:xfrm>
            <a:off x="11125001" y="5811879"/>
            <a:ext cx="914400" cy="21704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rPr b="0" i="0" lang="en-GB" sz="1197" u="none" cap="none" strike="noStrike">
                <a:solidFill>
                  <a:schemeClr val="lt1"/>
                </a:solidFill>
                <a:latin typeface="Arial"/>
                <a:ea typeface="Arial"/>
                <a:cs typeface="Arial"/>
                <a:sym typeface="Arial"/>
              </a:rPr>
              <a:t> </a:t>
            </a:r>
            <a:endParaRPr/>
          </a:p>
        </p:txBody>
      </p:sp>
      <p:sp>
        <p:nvSpPr>
          <p:cNvPr id="764" name="Google Shape;764;p96"/>
          <p:cNvSpPr txBox="1"/>
          <p:nvPr/>
        </p:nvSpPr>
        <p:spPr>
          <a:xfrm>
            <a:off x="223200" y="6213933"/>
            <a:ext cx="6706956" cy="215444"/>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None/>
            </a:pPr>
            <a:r>
              <a:rPr b="0" i="0" lang="en-GB" sz="798" u="none" cap="none" strike="noStrike">
                <a:solidFill>
                  <a:srgbClr val="8197A6"/>
                </a:solidFill>
                <a:latin typeface="Arial"/>
                <a:ea typeface="Arial"/>
                <a:cs typeface="Arial"/>
                <a:sym typeface="Arial"/>
              </a:rPr>
              <a:t>ESA UNCLASSIFIED - For ESA Official Use Only</a:t>
            </a:r>
            <a:endParaRPr/>
          </a:p>
        </p:txBody>
      </p:sp>
      <p:sp>
        <p:nvSpPr>
          <p:cNvPr id="765" name="Google Shape;765;p96"/>
          <p:cNvSpPr txBox="1"/>
          <p:nvPr/>
        </p:nvSpPr>
        <p:spPr>
          <a:xfrm>
            <a:off x="11680526" y="6202802"/>
            <a:ext cx="275075" cy="215123"/>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GB" sz="798" u="none" cap="none" strike="noStrike">
                <a:solidFill>
                  <a:schemeClr val="lt1"/>
                </a:solidFill>
                <a:latin typeface="Arial"/>
                <a:ea typeface="Arial"/>
                <a:cs typeface="Arial"/>
                <a:sym typeface="Arial"/>
              </a:rPr>
              <a:t>  </a:t>
            </a:r>
            <a:fld id="{00000000-1234-1234-1234-123412341234}" type="slidenum">
              <a:rPr b="0" i="0" lang="en-GB" sz="798" u="none" cap="none" strike="noStrike">
                <a:solidFill>
                  <a:schemeClr val="lt1"/>
                </a:solidFill>
                <a:latin typeface="Arial"/>
                <a:ea typeface="Arial"/>
                <a:cs typeface="Arial"/>
                <a:sym typeface="Arial"/>
              </a:rPr>
              <a:t>‹#›</a:t>
            </a:fld>
            <a:endParaRPr b="0" i="0" sz="798" u="none" cap="none" strike="noStrike">
              <a:solidFill>
                <a:schemeClr val="lt1"/>
              </a:solidFill>
              <a:latin typeface="Arial"/>
              <a:ea typeface="Arial"/>
              <a:cs typeface="Arial"/>
              <a:sym typeface="Arial"/>
            </a:endParaRPr>
          </a:p>
        </p:txBody>
      </p:sp>
      <p:pic>
        <p:nvPicPr>
          <p:cNvPr id="766" name="Google Shape;766;p96"/>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pic>
        <p:nvPicPr>
          <p:cNvPr id="767" name="Google Shape;767;p96"/>
          <p:cNvPicPr preferRelativeResize="0"/>
          <p:nvPr/>
        </p:nvPicPr>
        <p:blipFill rotWithShape="1">
          <a:blip r:embed="rId4">
            <a:alphaModFix/>
          </a:blip>
          <a:srcRect b="0" l="0" r="0" t="0"/>
          <a:stretch/>
        </p:blipFill>
        <p:spPr>
          <a:xfrm>
            <a:off x="10343245" y="6585917"/>
            <a:ext cx="1636920" cy="105918"/>
          </a:xfrm>
          <a:prstGeom prst="rect">
            <a:avLst/>
          </a:prstGeom>
          <a:noFill/>
          <a:ln>
            <a:noFill/>
          </a:ln>
        </p:spPr>
      </p:pic>
      <p:grpSp>
        <p:nvGrpSpPr>
          <p:cNvPr id="768" name="Google Shape;768;p96"/>
          <p:cNvGrpSpPr/>
          <p:nvPr/>
        </p:nvGrpSpPr>
        <p:grpSpPr>
          <a:xfrm>
            <a:off x="226688" y="6569736"/>
            <a:ext cx="9628745" cy="144114"/>
            <a:chOff x="1076500" y="4469696"/>
            <a:chExt cx="9628745" cy="144114"/>
          </a:xfrm>
        </p:grpSpPr>
        <p:pic>
          <p:nvPicPr>
            <p:cNvPr descr="de.png" id="769" name="Google Shape;769;p96"/>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770" name="Google Shape;770;p96"/>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771" name="Google Shape;771;p96"/>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772" name="Google Shape;772;p96"/>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773" name="Google Shape;773;p96"/>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774" name="Google Shape;774;p96"/>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775" name="Google Shape;775;p96"/>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776" name="Google Shape;776;p96"/>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777" name="Google Shape;777;p96"/>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778" name="Google Shape;778;p96"/>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779" name="Google Shape;779;p96"/>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780" name="Google Shape;780;p96"/>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781" name="Google Shape;781;p96"/>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782" name="Google Shape;782;p96"/>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783" name="Google Shape;783;p96"/>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784" name="Google Shape;784;p96"/>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785" name="Google Shape;785;p96"/>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786" name="Google Shape;786;p96"/>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787" name="Google Shape;787;p96"/>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788" name="Google Shape;788;p96"/>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789" name="Google Shape;789;p96"/>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790" name="Google Shape;790;p96"/>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791" name="Google Shape;791;p96"/>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792" name="Google Shape;792;p96"/>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793" name="Google Shape;793;p96"/>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794" name="Google Shape;794;p96"/>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55"/>
                                        </p:tgtEl>
                                        <p:attrNameLst>
                                          <p:attrName>style.visibility</p:attrName>
                                        </p:attrNameLst>
                                      </p:cBhvr>
                                      <p:to>
                                        <p:strVal val="visible"/>
                                      </p:to>
                                    </p:set>
                                    <p:anim calcmode="lin" valueType="num">
                                      <p:cBhvr additive="base">
                                        <p:cTn dur="500"/>
                                        <p:tgtEl>
                                          <p:spTgt spid="75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761">
                                            <p:txEl>
                                              <p:pRg end="0" st="0"/>
                                            </p:txEl>
                                          </p:spTgt>
                                        </p:tgtEl>
                                        <p:attrNameLst>
                                          <p:attrName>style.visibility</p:attrName>
                                        </p:attrNameLst>
                                      </p:cBhvr>
                                      <p:to>
                                        <p:strVal val="visible"/>
                                      </p:to>
                                    </p:set>
                                    <p:anim calcmode="lin" valueType="num">
                                      <p:cBhvr additive="base">
                                        <p:cTn dur="500"/>
                                        <p:tgtEl>
                                          <p:spTgt spid="761">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63">
                                            <p:txEl>
                                              <p:pRg end="0" st="0"/>
                                            </p:txEl>
                                          </p:spTgt>
                                        </p:tgtEl>
                                        <p:attrNameLst>
                                          <p:attrName>style.visibility</p:attrName>
                                        </p:attrNameLst>
                                      </p:cBhvr>
                                      <p:to>
                                        <p:strVal val="visible"/>
                                      </p:to>
                                    </p:set>
                                    <p:anim calcmode="lin" valueType="num">
                                      <p:cBhvr additive="base">
                                        <p:cTn dur="500"/>
                                        <p:tgtEl>
                                          <p:spTgt spid="763">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62">
                                            <p:txEl>
                                              <p:pRg end="0" st="0"/>
                                            </p:txEl>
                                          </p:spTgt>
                                        </p:tgtEl>
                                        <p:attrNameLst>
                                          <p:attrName>style.visibility</p:attrName>
                                        </p:attrNameLst>
                                      </p:cBhvr>
                                      <p:to>
                                        <p:strVal val="visible"/>
                                      </p:to>
                                    </p:set>
                                    <p:anim calcmode="lin" valueType="num">
                                      <p:cBhvr additive="base">
                                        <p:cTn dur="500"/>
                                        <p:tgtEl>
                                          <p:spTgt spid="762">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63">
                                            <p:txEl>
                                              <p:pRg end="0" st="0"/>
                                            </p:txEl>
                                          </p:spTgt>
                                        </p:tgtEl>
                                        <p:attrNameLst>
                                          <p:attrName>style.visibility</p:attrName>
                                        </p:attrNameLst>
                                      </p:cBhvr>
                                      <p:to>
                                        <p:strVal val="visible"/>
                                      </p:to>
                                    </p:set>
                                    <p:anim calcmode="lin" valueType="num">
                                      <p:cBhvr additive="base">
                                        <p:cTn dur="500"/>
                                        <p:tgtEl>
                                          <p:spTgt spid="763">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par>
                          <p:cTn fill="hold">
                            <p:stCondLst>
                              <p:cond delay="3001"/>
                            </p:stCondLst>
                            <p:childTnLst>
                              <p:par>
                                <p:cTn fill="hold" nodeType="afterEffect" presetClass="entr" presetID="2" presetSubtype="8">
                                  <p:stCondLst>
                                    <p:cond delay="0"/>
                                  </p:stCondLst>
                                  <p:childTnLst>
                                    <p:set>
                                      <p:cBhvr>
                                        <p:cTn dur="1" fill="hold">
                                          <p:stCondLst>
                                            <p:cond delay="0"/>
                                          </p:stCondLst>
                                        </p:cTn>
                                        <p:tgtEl>
                                          <p:spTgt spid="768"/>
                                        </p:tgtEl>
                                        <p:attrNameLst>
                                          <p:attrName>style.visibility</p:attrName>
                                        </p:attrNameLst>
                                      </p:cBhvr>
                                      <p:to>
                                        <p:strVal val="visible"/>
                                      </p:to>
                                    </p:set>
                                    <p:anim calcmode="lin" valueType="num">
                                      <p:cBhvr additive="base">
                                        <p:cTn dur="1500"/>
                                        <p:tgtEl>
                                          <p:spTgt spid="76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795" name="Shape 795"/>
        <p:cNvGrpSpPr/>
        <p:nvPr/>
      </p:nvGrpSpPr>
      <p:grpSpPr>
        <a:xfrm>
          <a:off x="0" y="0"/>
          <a:ext cx="0" cy="0"/>
          <a:chOff x="0" y="0"/>
          <a:chExt cx="0" cy="0"/>
        </a:xfrm>
      </p:grpSpPr>
      <p:sp>
        <p:nvSpPr>
          <p:cNvPr id="796" name="Google Shape;796;p97"/>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7" name="Google Shape;797;p97"/>
          <p:cNvSpPr txBox="1"/>
          <p:nvPr>
            <p:ph idx="1" type="body"/>
          </p:nvPr>
        </p:nvSpPr>
        <p:spPr>
          <a:xfrm>
            <a:off x="218860" y="882193"/>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798" name="Google Shape;798;p97"/>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CLEAR3">
    <p:spTree>
      <p:nvGrpSpPr>
        <p:cNvPr id="799" name="Shape 799"/>
        <p:cNvGrpSpPr/>
        <p:nvPr/>
      </p:nvGrpSpPr>
      <p:grpSpPr>
        <a:xfrm>
          <a:off x="0" y="0"/>
          <a:ext cx="0" cy="0"/>
          <a:chOff x="0" y="0"/>
          <a:chExt cx="0" cy="0"/>
        </a:xfrm>
      </p:grpSpPr>
      <p:sp>
        <p:nvSpPr>
          <p:cNvPr id="800" name="Google Shape;800;p9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1" name="Google Shape;801;p98"/>
          <p:cNvSpPr txBox="1"/>
          <p:nvPr>
            <p:ph idx="1" type="body"/>
          </p:nvPr>
        </p:nvSpPr>
        <p:spPr>
          <a:xfrm>
            <a:off x="219600" y="882193"/>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02" name="Google Shape;802;p98"/>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03" name="Google Shape;803;p98"/>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4">
  <p:cSld name="CLEAR4">
    <p:spTree>
      <p:nvGrpSpPr>
        <p:cNvPr id="804" name="Shape 804"/>
        <p:cNvGrpSpPr/>
        <p:nvPr/>
      </p:nvGrpSpPr>
      <p:grpSpPr>
        <a:xfrm>
          <a:off x="0" y="0"/>
          <a:ext cx="0" cy="0"/>
          <a:chOff x="0" y="0"/>
          <a:chExt cx="0" cy="0"/>
        </a:xfrm>
      </p:grpSpPr>
      <p:sp>
        <p:nvSpPr>
          <p:cNvPr id="805" name="Google Shape;805;p9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rgbClr val="0032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6" name="Google Shape;806;p99"/>
          <p:cNvSpPr txBox="1"/>
          <p:nvPr>
            <p:ph idx="1" type="body"/>
          </p:nvPr>
        </p:nvSpPr>
        <p:spPr>
          <a:xfrm>
            <a:off x="218860" y="1673225"/>
            <a:ext cx="5804673"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11023" lvl="5" marL="2743200" algn="l">
              <a:lnSpc>
                <a:spcPct val="119000"/>
              </a:lnSpc>
              <a:spcBef>
                <a:spcPts val="260"/>
              </a:spcBef>
              <a:spcAft>
                <a:spcPts val="0"/>
              </a:spcAft>
              <a:buSzPts val="1298"/>
              <a:buChar char="–"/>
              <a:defRPr sz="1298"/>
            </a:lvl6pPr>
            <a:lvl7pPr indent="-311023" lvl="6" marL="3200400" algn="l">
              <a:lnSpc>
                <a:spcPct val="119000"/>
              </a:lnSpc>
              <a:spcBef>
                <a:spcPts val="260"/>
              </a:spcBef>
              <a:spcAft>
                <a:spcPts val="0"/>
              </a:spcAft>
              <a:buSzPts val="1298"/>
              <a:buChar char="–"/>
              <a:defRPr sz="1298"/>
            </a:lvl7pPr>
            <a:lvl8pPr indent="-311022" lvl="7" marL="3657600" algn="l">
              <a:lnSpc>
                <a:spcPct val="119000"/>
              </a:lnSpc>
              <a:spcBef>
                <a:spcPts val="260"/>
              </a:spcBef>
              <a:spcAft>
                <a:spcPts val="0"/>
              </a:spcAft>
              <a:buSzPts val="1298"/>
              <a:buChar char="–"/>
              <a:defRPr sz="1298"/>
            </a:lvl8pPr>
            <a:lvl9pPr indent="-311022" lvl="8" marL="4114800" algn="l">
              <a:lnSpc>
                <a:spcPct val="119000"/>
              </a:lnSpc>
              <a:spcBef>
                <a:spcPts val="260"/>
              </a:spcBef>
              <a:spcAft>
                <a:spcPts val="0"/>
              </a:spcAft>
              <a:buSzPts val="1298"/>
              <a:buChar char="–"/>
              <a:defRPr sz="1298"/>
            </a:lvl9pPr>
          </a:lstStyle>
          <a:p/>
        </p:txBody>
      </p:sp>
      <p:sp>
        <p:nvSpPr>
          <p:cNvPr id="807" name="Google Shape;807;p99"/>
          <p:cNvSpPr txBox="1"/>
          <p:nvPr>
            <p:ph idx="2" type="body"/>
          </p:nvPr>
        </p:nvSpPr>
        <p:spPr>
          <a:xfrm>
            <a:off x="6227279" y="1673225"/>
            <a:ext cx="5762854"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11023" lvl="5" marL="2743200" algn="l">
              <a:lnSpc>
                <a:spcPct val="119000"/>
              </a:lnSpc>
              <a:spcBef>
                <a:spcPts val="260"/>
              </a:spcBef>
              <a:spcAft>
                <a:spcPts val="0"/>
              </a:spcAft>
              <a:buSzPts val="1298"/>
              <a:buChar char="–"/>
              <a:defRPr sz="1298"/>
            </a:lvl6pPr>
            <a:lvl7pPr indent="-311023" lvl="6" marL="3200400" algn="l">
              <a:lnSpc>
                <a:spcPct val="119000"/>
              </a:lnSpc>
              <a:spcBef>
                <a:spcPts val="260"/>
              </a:spcBef>
              <a:spcAft>
                <a:spcPts val="0"/>
              </a:spcAft>
              <a:buSzPts val="1298"/>
              <a:buChar char="–"/>
              <a:defRPr sz="1298"/>
            </a:lvl7pPr>
            <a:lvl8pPr indent="-311022" lvl="7" marL="3657600" algn="l">
              <a:lnSpc>
                <a:spcPct val="119000"/>
              </a:lnSpc>
              <a:spcBef>
                <a:spcPts val="260"/>
              </a:spcBef>
              <a:spcAft>
                <a:spcPts val="0"/>
              </a:spcAft>
              <a:buSzPts val="1298"/>
              <a:buChar char="–"/>
              <a:defRPr sz="1298"/>
            </a:lvl8pPr>
            <a:lvl9pPr indent="-311022" lvl="8" marL="4114800" algn="l">
              <a:lnSpc>
                <a:spcPct val="119000"/>
              </a:lnSpc>
              <a:spcBef>
                <a:spcPts val="260"/>
              </a:spcBef>
              <a:spcAft>
                <a:spcPts val="0"/>
              </a:spcAft>
              <a:buSzPts val="1298"/>
              <a:buChar char="–"/>
              <a:defRPr sz="1298"/>
            </a:lvl9pPr>
          </a:lstStyle>
          <a:p/>
        </p:txBody>
      </p:sp>
      <p:cxnSp>
        <p:nvCxnSpPr>
          <p:cNvPr id="808" name="Google Shape;808;p99"/>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09" name="Google Shape;809;p99"/>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1">
  <p:cSld name="CLEAR_COLOUR_BG1">
    <p:bg>
      <p:bgPr>
        <a:solidFill>
          <a:srgbClr val="E8E9E4"/>
        </a:solidFill>
      </p:bgPr>
    </p:bg>
    <p:spTree>
      <p:nvGrpSpPr>
        <p:cNvPr id="810" name="Shape 810"/>
        <p:cNvGrpSpPr/>
        <p:nvPr/>
      </p:nvGrpSpPr>
      <p:grpSpPr>
        <a:xfrm>
          <a:off x="0" y="0"/>
          <a:ext cx="0" cy="0"/>
          <a:chOff x="0" y="0"/>
          <a:chExt cx="0" cy="0"/>
        </a:xfrm>
      </p:grpSpPr>
      <p:sp>
        <p:nvSpPr>
          <p:cNvPr id="811" name="Google Shape;811;p10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2" name="Google Shape;812;p100"/>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13" name="Google Shape;813;p100"/>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14" name="Google Shape;814;p100"/>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_COLOUR_BG2">
  <p:cSld name="1_CLEAR_COLOUR_BG2">
    <p:bg>
      <p:bgPr>
        <a:solidFill>
          <a:srgbClr val="76C8AE"/>
        </a:solidFill>
      </p:bgPr>
    </p:bg>
    <p:spTree>
      <p:nvGrpSpPr>
        <p:cNvPr id="815" name="Shape 815"/>
        <p:cNvGrpSpPr/>
        <p:nvPr/>
      </p:nvGrpSpPr>
      <p:grpSpPr>
        <a:xfrm>
          <a:off x="0" y="0"/>
          <a:ext cx="0" cy="0"/>
          <a:chOff x="0" y="0"/>
          <a:chExt cx="0" cy="0"/>
        </a:xfrm>
      </p:grpSpPr>
      <p:sp>
        <p:nvSpPr>
          <p:cNvPr id="816" name="Google Shape;816;p10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7" name="Google Shape;817;p101"/>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006762"/>
                </a:solidFill>
              </a:defRPr>
            </a:lvl1pPr>
            <a:lvl2pPr indent="-228600" lvl="1" marL="914400" algn="l">
              <a:lnSpc>
                <a:spcPct val="119000"/>
              </a:lnSpc>
              <a:spcBef>
                <a:spcPts val="359"/>
              </a:spcBef>
              <a:spcAft>
                <a:spcPts val="0"/>
              </a:spcAft>
              <a:buSzPts val="1795"/>
              <a:buNone/>
              <a:defRPr sz="1795">
                <a:solidFill>
                  <a:srgbClr val="006762"/>
                </a:solidFill>
              </a:defRPr>
            </a:lvl2pPr>
            <a:lvl3pPr indent="-228600" lvl="2" marL="1371600" algn="l">
              <a:lnSpc>
                <a:spcPct val="119000"/>
              </a:lnSpc>
              <a:spcBef>
                <a:spcPts val="359"/>
              </a:spcBef>
              <a:spcAft>
                <a:spcPts val="0"/>
              </a:spcAft>
              <a:buSzPts val="1795"/>
              <a:buNone/>
              <a:defRPr sz="1795">
                <a:solidFill>
                  <a:srgbClr val="006762"/>
                </a:solidFill>
              </a:defRPr>
            </a:lvl3pPr>
            <a:lvl4pPr indent="-228600" lvl="3" marL="1828800" algn="l">
              <a:lnSpc>
                <a:spcPct val="119000"/>
              </a:lnSpc>
              <a:spcBef>
                <a:spcPts val="359"/>
              </a:spcBef>
              <a:spcAft>
                <a:spcPts val="0"/>
              </a:spcAft>
              <a:buSzPts val="1795"/>
              <a:buNone/>
              <a:defRPr sz="1795">
                <a:solidFill>
                  <a:srgbClr val="006762"/>
                </a:solidFill>
              </a:defRPr>
            </a:lvl4pPr>
            <a:lvl5pPr indent="-228600" lvl="4" marL="2286000" algn="l">
              <a:lnSpc>
                <a:spcPct val="119000"/>
              </a:lnSpc>
              <a:spcBef>
                <a:spcPts val="359"/>
              </a:spcBef>
              <a:spcAft>
                <a:spcPts val="0"/>
              </a:spcAft>
              <a:buSzPts val="1795"/>
              <a:buNone/>
              <a:defRPr sz="1795">
                <a:solidFill>
                  <a:srgbClr val="006762"/>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18" name="Google Shape;818;p101"/>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19" name="Google Shape;819;p101"/>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3">
  <p:cSld name="CLEAR_COLOUR_BG3">
    <p:bg>
      <p:bgPr>
        <a:solidFill>
          <a:srgbClr val="F1666A"/>
        </a:solidFill>
      </p:bgPr>
    </p:bg>
    <p:spTree>
      <p:nvGrpSpPr>
        <p:cNvPr id="820" name="Shape 820"/>
        <p:cNvGrpSpPr/>
        <p:nvPr/>
      </p:nvGrpSpPr>
      <p:grpSpPr>
        <a:xfrm>
          <a:off x="0" y="0"/>
          <a:ext cx="0" cy="0"/>
          <a:chOff x="0" y="0"/>
          <a:chExt cx="0" cy="0"/>
        </a:xfrm>
      </p:grpSpPr>
      <p:sp>
        <p:nvSpPr>
          <p:cNvPr id="821" name="Google Shape;821;p10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2" name="Google Shape;822;p102"/>
          <p:cNvSpPr txBox="1"/>
          <p:nvPr>
            <p:ph idx="1" type="body"/>
          </p:nvPr>
        </p:nvSpPr>
        <p:spPr>
          <a:xfrm>
            <a:off x="21886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960136"/>
                </a:solidFill>
              </a:defRPr>
            </a:lvl1pPr>
            <a:lvl2pPr indent="-228600" lvl="1" marL="914400" algn="l">
              <a:lnSpc>
                <a:spcPct val="119000"/>
              </a:lnSpc>
              <a:spcBef>
                <a:spcPts val="359"/>
              </a:spcBef>
              <a:spcAft>
                <a:spcPts val="0"/>
              </a:spcAft>
              <a:buSzPts val="1795"/>
              <a:buNone/>
              <a:defRPr sz="1795">
                <a:solidFill>
                  <a:srgbClr val="960136"/>
                </a:solidFill>
              </a:defRPr>
            </a:lvl2pPr>
            <a:lvl3pPr indent="-228600" lvl="2" marL="1371600" algn="l">
              <a:lnSpc>
                <a:spcPct val="119000"/>
              </a:lnSpc>
              <a:spcBef>
                <a:spcPts val="359"/>
              </a:spcBef>
              <a:spcAft>
                <a:spcPts val="0"/>
              </a:spcAft>
              <a:buSzPts val="1795"/>
              <a:buNone/>
              <a:defRPr sz="1795">
                <a:solidFill>
                  <a:srgbClr val="960136"/>
                </a:solidFill>
              </a:defRPr>
            </a:lvl3pPr>
            <a:lvl4pPr indent="-228600" lvl="3" marL="1828800" algn="l">
              <a:lnSpc>
                <a:spcPct val="119000"/>
              </a:lnSpc>
              <a:spcBef>
                <a:spcPts val="359"/>
              </a:spcBef>
              <a:spcAft>
                <a:spcPts val="0"/>
              </a:spcAft>
              <a:buSzPts val="1795"/>
              <a:buNone/>
              <a:defRPr sz="1795">
                <a:solidFill>
                  <a:srgbClr val="960136"/>
                </a:solidFill>
              </a:defRPr>
            </a:lvl4pPr>
            <a:lvl5pPr indent="-228600" lvl="4" marL="2286000" algn="l">
              <a:lnSpc>
                <a:spcPct val="119000"/>
              </a:lnSpc>
              <a:spcBef>
                <a:spcPts val="359"/>
              </a:spcBef>
              <a:spcAft>
                <a:spcPts val="0"/>
              </a:spcAft>
              <a:buSzPts val="1795"/>
              <a:buNone/>
              <a:defRPr sz="1795">
                <a:solidFill>
                  <a:srgbClr val="960136"/>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23" name="Google Shape;823;p102"/>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24" name="Google Shape;824;p102"/>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4">
  <p:cSld name="CLEAR_COLOUR_BG4">
    <p:bg>
      <p:bgPr>
        <a:solidFill>
          <a:srgbClr val="FFCC4E"/>
        </a:solidFill>
      </p:bgPr>
    </p:bg>
    <p:spTree>
      <p:nvGrpSpPr>
        <p:cNvPr id="825" name="Shape 825"/>
        <p:cNvGrpSpPr/>
        <p:nvPr/>
      </p:nvGrpSpPr>
      <p:grpSpPr>
        <a:xfrm>
          <a:off x="0" y="0"/>
          <a:ext cx="0" cy="0"/>
          <a:chOff x="0" y="0"/>
          <a:chExt cx="0" cy="0"/>
        </a:xfrm>
      </p:grpSpPr>
      <p:sp>
        <p:nvSpPr>
          <p:cNvPr id="826" name="Google Shape;826;p10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7" name="Google Shape;827;p103"/>
          <p:cNvSpPr txBox="1"/>
          <p:nvPr>
            <p:ph idx="1" type="body"/>
          </p:nvPr>
        </p:nvSpPr>
        <p:spPr>
          <a:xfrm>
            <a:off x="218860" y="882192"/>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A75534"/>
                </a:solidFill>
              </a:defRPr>
            </a:lvl1pPr>
            <a:lvl2pPr indent="-228600" lvl="1" marL="914400" algn="l">
              <a:lnSpc>
                <a:spcPct val="119000"/>
              </a:lnSpc>
              <a:spcBef>
                <a:spcPts val="359"/>
              </a:spcBef>
              <a:spcAft>
                <a:spcPts val="0"/>
              </a:spcAft>
              <a:buSzPts val="1795"/>
              <a:buNone/>
              <a:defRPr sz="1795">
                <a:solidFill>
                  <a:srgbClr val="A75534"/>
                </a:solidFill>
              </a:defRPr>
            </a:lvl2pPr>
            <a:lvl3pPr indent="-228600" lvl="2" marL="1371600" algn="l">
              <a:lnSpc>
                <a:spcPct val="119000"/>
              </a:lnSpc>
              <a:spcBef>
                <a:spcPts val="359"/>
              </a:spcBef>
              <a:spcAft>
                <a:spcPts val="0"/>
              </a:spcAft>
              <a:buSzPts val="1795"/>
              <a:buNone/>
              <a:defRPr sz="1795">
                <a:solidFill>
                  <a:srgbClr val="A75534"/>
                </a:solidFill>
              </a:defRPr>
            </a:lvl3pPr>
            <a:lvl4pPr indent="-228600" lvl="3" marL="1828800" algn="l">
              <a:lnSpc>
                <a:spcPct val="119000"/>
              </a:lnSpc>
              <a:spcBef>
                <a:spcPts val="359"/>
              </a:spcBef>
              <a:spcAft>
                <a:spcPts val="0"/>
              </a:spcAft>
              <a:buSzPts val="1795"/>
              <a:buNone/>
              <a:defRPr sz="1795">
                <a:solidFill>
                  <a:srgbClr val="A75534"/>
                </a:solidFill>
              </a:defRPr>
            </a:lvl4pPr>
            <a:lvl5pPr indent="-228600" lvl="4" marL="2286000" algn="l">
              <a:lnSpc>
                <a:spcPct val="119000"/>
              </a:lnSpc>
              <a:spcBef>
                <a:spcPts val="359"/>
              </a:spcBef>
              <a:spcAft>
                <a:spcPts val="0"/>
              </a:spcAft>
              <a:buSzPts val="1795"/>
              <a:buNone/>
              <a:defRPr sz="1795">
                <a:solidFill>
                  <a:srgbClr val="A75534"/>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28" name="Google Shape;828;p103"/>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29" name="Google Shape;829;p103"/>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5">
  <p:cSld name="CLEAR_COLOUR_BG5">
    <p:bg>
      <p:bgPr>
        <a:solidFill>
          <a:srgbClr val="6DCFF6"/>
        </a:solidFill>
      </p:bgPr>
    </p:bg>
    <p:spTree>
      <p:nvGrpSpPr>
        <p:cNvPr id="830" name="Shape 830"/>
        <p:cNvGrpSpPr/>
        <p:nvPr/>
      </p:nvGrpSpPr>
      <p:grpSpPr>
        <a:xfrm>
          <a:off x="0" y="0"/>
          <a:ext cx="0" cy="0"/>
          <a:chOff x="0" y="0"/>
          <a:chExt cx="0" cy="0"/>
        </a:xfrm>
      </p:grpSpPr>
      <p:sp>
        <p:nvSpPr>
          <p:cNvPr id="831" name="Google Shape;831;p10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2" name="Google Shape;832;p104"/>
          <p:cNvSpPr txBox="1"/>
          <p:nvPr>
            <p:ph idx="1" type="body"/>
          </p:nvPr>
        </p:nvSpPr>
        <p:spPr>
          <a:xfrm>
            <a:off x="218860" y="882192"/>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solidFill>
                  <a:srgbClr val="1E3378"/>
                </a:solidFill>
              </a:defRPr>
            </a:lvl1pPr>
            <a:lvl2pPr indent="-228600" lvl="1" marL="914400" algn="l">
              <a:lnSpc>
                <a:spcPct val="119000"/>
              </a:lnSpc>
              <a:spcBef>
                <a:spcPts val="359"/>
              </a:spcBef>
              <a:spcAft>
                <a:spcPts val="0"/>
              </a:spcAft>
              <a:buSzPts val="1795"/>
              <a:buNone/>
              <a:defRPr sz="1795">
                <a:solidFill>
                  <a:srgbClr val="1E3378"/>
                </a:solidFill>
              </a:defRPr>
            </a:lvl2pPr>
            <a:lvl3pPr indent="-228600" lvl="2" marL="1371600" algn="l">
              <a:lnSpc>
                <a:spcPct val="119000"/>
              </a:lnSpc>
              <a:spcBef>
                <a:spcPts val="359"/>
              </a:spcBef>
              <a:spcAft>
                <a:spcPts val="0"/>
              </a:spcAft>
              <a:buSzPts val="1795"/>
              <a:buNone/>
              <a:defRPr sz="1795">
                <a:solidFill>
                  <a:srgbClr val="1E3378"/>
                </a:solidFill>
              </a:defRPr>
            </a:lvl3pPr>
            <a:lvl4pPr indent="-228600" lvl="3" marL="1828800" algn="l">
              <a:lnSpc>
                <a:spcPct val="119000"/>
              </a:lnSpc>
              <a:spcBef>
                <a:spcPts val="359"/>
              </a:spcBef>
              <a:spcAft>
                <a:spcPts val="0"/>
              </a:spcAft>
              <a:buSzPts val="1795"/>
              <a:buNone/>
              <a:defRPr sz="1795">
                <a:solidFill>
                  <a:srgbClr val="1E3378"/>
                </a:solidFill>
              </a:defRPr>
            </a:lvl4pPr>
            <a:lvl5pPr indent="-228600" lvl="4" marL="2286000" algn="l">
              <a:lnSpc>
                <a:spcPct val="119000"/>
              </a:lnSpc>
              <a:spcBef>
                <a:spcPts val="359"/>
              </a:spcBef>
              <a:spcAft>
                <a:spcPts val="0"/>
              </a:spcAft>
              <a:buSzPts val="1795"/>
              <a:buNone/>
              <a:defRPr sz="1795">
                <a:solidFill>
                  <a:srgbClr val="1E3378"/>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833" name="Google Shape;833;p104"/>
          <p:cNvCxnSpPr/>
          <p:nvPr/>
        </p:nvCxnSpPr>
        <p:spPr>
          <a:xfrm>
            <a:off x="221435" y="6422971"/>
            <a:ext cx="11736000" cy="0"/>
          </a:xfrm>
          <a:prstGeom prst="straightConnector1">
            <a:avLst/>
          </a:prstGeom>
          <a:noFill/>
          <a:ln cap="flat" cmpd="sng" w="9525">
            <a:solidFill>
              <a:srgbClr val="003249"/>
            </a:solidFill>
            <a:prstDash val="solid"/>
            <a:round/>
            <a:headEnd len="sm" w="sm" type="none"/>
            <a:tailEnd len="sm" w="sm" type="none"/>
          </a:ln>
        </p:spPr>
      </p:cxnSp>
      <p:cxnSp>
        <p:nvCxnSpPr>
          <p:cNvPr id="834" name="Google Shape;834;p104"/>
          <p:cNvCxnSpPr/>
          <p:nvPr/>
        </p:nvCxnSpPr>
        <p:spPr>
          <a:xfrm>
            <a:off x="218262" y="882193"/>
            <a:ext cx="117684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71" name="Shape 71"/>
        <p:cNvGrpSpPr/>
        <p:nvPr/>
      </p:nvGrpSpPr>
      <p:grpSpPr>
        <a:xfrm>
          <a:off x="0" y="0"/>
          <a:ext cx="0" cy="0"/>
          <a:chOff x="0" y="0"/>
          <a:chExt cx="0" cy="0"/>
        </a:xfrm>
      </p:grpSpPr>
      <p:sp>
        <p:nvSpPr>
          <p:cNvPr id="72" name="Google Shape;72;p132"/>
          <p:cNvSpPr txBox="1"/>
          <p:nvPr>
            <p:ph type="title"/>
          </p:nvPr>
        </p:nvSpPr>
        <p:spPr>
          <a:xfrm>
            <a:off x="916901" y="609600"/>
            <a:ext cx="10391537"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3" name="Google Shape;73;p132"/>
          <p:cNvSpPr txBox="1"/>
          <p:nvPr>
            <p:ph idx="1" type="body"/>
          </p:nvPr>
        </p:nvSpPr>
        <p:spPr>
          <a:xfrm>
            <a:off x="916901" y="1981200"/>
            <a:ext cx="10391537"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4" name="Google Shape;74;p132"/>
          <p:cNvSpPr txBox="1"/>
          <p:nvPr>
            <p:ph idx="10" type="dt"/>
          </p:nvPr>
        </p:nvSpPr>
        <p:spPr>
          <a:xfrm>
            <a:off x="916901" y="6248400"/>
            <a:ext cx="2546945"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5" name="Google Shape;75;p132"/>
          <p:cNvSpPr txBox="1"/>
          <p:nvPr>
            <p:ph idx="11" type="ftr"/>
          </p:nvPr>
        </p:nvSpPr>
        <p:spPr>
          <a:xfrm>
            <a:off x="4176991" y="6248400"/>
            <a:ext cx="3871357"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13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6DCFF6"/>
        </a:solidFill>
      </p:bgPr>
    </p:bg>
    <p:spTree>
      <p:nvGrpSpPr>
        <p:cNvPr id="835" name="Shape 835"/>
        <p:cNvGrpSpPr/>
        <p:nvPr/>
      </p:nvGrpSpPr>
      <p:grpSpPr>
        <a:xfrm>
          <a:off x="0" y="0"/>
          <a:ext cx="0" cy="0"/>
          <a:chOff x="0" y="0"/>
          <a:chExt cx="0" cy="0"/>
        </a:xfrm>
      </p:grpSpPr>
      <p:sp>
        <p:nvSpPr>
          <p:cNvPr id="836" name="Google Shape;836;p105"/>
          <p:cNvSpPr/>
          <p:nvPr/>
        </p:nvSpPr>
        <p:spPr>
          <a:xfrm>
            <a:off x="-369664" y="0"/>
            <a:ext cx="12595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837" name="Google Shape;837;p105"/>
          <p:cNvSpPr/>
          <p:nvPr/>
        </p:nvSpPr>
        <p:spPr>
          <a:xfrm flipH="1">
            <a:off x="4699116" y="2011306"/>
            <a:ext cx="2827109" cy="2819035"/>
          </a:xfrm>
          <a:prstGeom prst="rect">
            <a:avLst/>
          </a:prstGeom>
          <a:solidFill>
            <a:schemeClr val="lt1"/>
          </a:solidFill>
          <a:ln cap="flat" cmpd="sng" w="9525">
            <a:solidFill>
              <a:srgbClr val="0032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69" u="none" cap="none" strike="noStrike">
              <a:solidFill>
                <a:schemeClr val="lt1"/>
              </a:solidFill>
              <a:latin typeface="Arial"/>
              <a:ea typeface="Arial"/>
              <a:cs typeface="Arial"/>
              <a:sym typeface="Arial"/>
            </a:endParaRPr>
          </a:p>
        </p:txBody>
      </p:sp>
      <p:sp>
        <p:nvSpPr>
          <p:cNvPr id="838" name="Google Shape;838;p105"/>
          <p:cNvSpPr txBox="1"/>
          <p:nvPr/>
        </p:nvSpPr>
        <p:spPr>
          <a:xfrm>
            <a:off x="4699115" y="4524209"/>
            <a:ext cx="2820471" cy="314495"/>
          </a:xfrm>
          <a:prstGeom prst="rect">
            <a:avLst/>
          </a:prstGeom>
          <a:noFill/>
          <a:ln>
            <a:noFill/>
          </a:ln>
        </p:spPr>
        <p:txBody>
          <a:bodyPr anchorCtr="0" anchor="t" bIns="32975" lIns="65950" spcFirstLastPara="1" rIns="65950" wrap="square" tIns="32975">
            <a:normAutofit/>
          </a:bodyPr>
          <a:lstStyle/>
          <a:p>
            <a:pPr indent="0" lvl="0" marL="0" marR="0" rtl="0" algn="r">
              <a:lnSpc>
                <a:spcPct val="90000"/>
              </a:lnSpc>
              <a:spcBef>
                <a:spcPts val="0"/>
              </a:spcBef>
              <a:spcAft>
                <a:spcPts val="0"/>
              </a:spcAft>
              <a:buClr>
                <a:srgbClr val="000000"/>
              </a:buClr>
              <a:buSzPts val="1010"/>
              <a:buFont typeface="Arial"/>
              <a:buNone/>
            </a:pPr>
            <a:r>
              <a:t/>
            </a:r>
            <a:endParaRPr b="0" i="0" sz="1010" u="none" cap="none" strike="noStrike">
              <a:solidFill>
                <a:srgbClr val="8197A6"/>
              </a:solidFill>
              <a:latin typeface="Arial"/>
              <a:ea typeface="Arial"/>
              <a:cs typeface="Arial"/>
              <a:sym typeface="Arial"/>
            </a:endParaRPr>
          </a:p>
        </p:txBody>
      </p:sp>
      <p:sp>
        <p:nvSpPr>
          <p:cNvPr id="839" name="Google Shape;839;p105"/>
          <p:cNvSpPr txBox="1"/>
          <p:nvPr>
            <p:ph idx="1" type="body"/>
          </p:nvPr>
        </p:nvSpPr>
        <p:spPr>
          <a:xfrm>
            <a:off x="4699116" y="2041527"/>
            <a:ext cx="2827111"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7"/>
              </a:spcBef>
              <a:spcAft>
                <a:spcPts val="0"/>
              </a:spcAft>
              <a:buSzPts val="2134"/>
              <a:buNone/>
              <a:defRPr b="0" sz="2134">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3"/>
              <a:buNone/>
              <a:defRPr b="1" sz="1443"/>
            </a:lvl2pPr>
            <a:lvl3pPr indent="-228600" lvl="2" marL="1371600" algn="l">
              <a:lnSpc>
                <a:spcPct val="119000"/>
              </a:lnSpc>
              <a:spcBef>
                <a:spcPts val="260"/>
              </a:spcBef>
              <a:spcAft>
                <a:spcPts val="0"/>
              </a:spcAft>
              <a:buSzPts val="1298"/>
              <a:buNone/>
              <a:defRPr b="1" sz="1298"/>
            </a:lvl3pPr>
            <a:lvl4pPr indent="-228600" lvl="3" marL="1828800" algn="l">
              <a:lnSpc>
                <a:spcPct val="119000"/>
              </a:lnSpc>
              <a:spcBef>
                <a:spcPts val="231"/>
              </a:spcBef>
              <a:spcAft>
                <a:spcPts val="0"/>
              </a:spcAft>
              <a:buSzPts val="1154"/>
              <a:buNone/>
              <a:defRPr b="1" sz="1154"/>
            </a:lvl4pPr>
            <a:lvl5pPr indent="-228600" lvl="4" marL="2286000" algn="l">
              <a:lnSpc>
                <a:spcPct val="119000"/>
              </a:lnSpc>
              <a:spcBef>
                <a:spcPts val="231"/>
              </a:spcBef>
              <a:spcAft>
                <a:spcPts val="0"/>
              </a:spcAft>
              <a:buSzPts val="1154"/>
              <a:buNone/>
              <a:defRPr b="1" sz="1154"/>
            </a:lvl5pPr>
            <a:lvl6pPr indent="-228600" lvl="5" marL="2743200" algn="l">
              <a:lnSpc>
                <a:spcPct val="119000"/>
              </a:lnSpc>
              <a:spcBef>
                <a:spcPts val="231"/>
              </a:spcBef>
              <a:spcAft>
                <a:spcPts val="0"/>
              </a:spcAft>
              <a:buSzPts val="1154"/>
              <a:buNone/>
              <a:defRPr b="1" sz="1154"/>
            </a:lvl6pPr>
            <a:lvl7pPr indent="-228600" lvl="6" marL="3200400" algn="l">
              <a:lnSpc>
                <a:spcPct val="119000"/>
              </a:lnSpc>
              <a:spcBef>
                <a:spcPts val="231"/>
              </a:spcBef>
              <a:spcAft>
                <a:spcPts val="0"/>
              </a:spcAft>
              <a:buSzPts val="1154"/>
              <a:buNone/>
              <a:defRPr b="1" sz="1154"/>
            </a:lvl7pPr>
            <a:lvl8pPr indent="-228600" lvl="7" marL="3657600" algn="l">
              <a:lnSpc>
                <a:spcPct val="119000"/>
              </a:lnSpc>
              <a:spcBef>
                <a:spcPts val="231"/>
              </a:spcBef>
              <a:spcAft>
                <a:spcPts val="0"/>
              </a:spcAft>
              <a:buSzPts val="1154"/>
              <a:buNone/>
              <a:defRPr b="1" sz="1154"/>
            </a:lvl8pPr>
            <a:lvl9pPr indent="-228600" lvl="8" marL="4114800" algn="l">
              <a:lnSpc>
                <a:spcPct val="119000"/>
              </a:lnSpc>
              <a:spcBef>
                <a:spcPts val="231"/>
              </a:spcBef>
              <a:spcAft>
                <a:spcPts val="0"/>
              </a:spcAft>
              <a:buSzPts val="1154"/>
              <a:buNone/>
              <a:defRPr b="1" sz="1154"/>
            </a:lvl9pPr>
          </a:lstStyle>
          <a:p/>
        </p:txBody>
      </p:sp>
      <p:sp>
        <p:nvSpPr>
          <p:cNvPr id="840" name="Google Shape;840;p105"/>
          <p:cNvSpPr txBox="1"/>
          <p:nvPr/>
        </p:nvSpPr>
        <p:spPr>
          <a:xfrm>
            <a:off x="4699116" y="1740025"/>
            <a:ext cx="2827111" cy="261521"/>
          </a:xfrm>
          <a:prstGeom prst="rect">
            <a:avLst/>
          </a:prstGeom>
          <a:noFill/>
          <a:ln>
            <a:noFill/>
          </a:ln>
        </p:spPr>
        <p:txBody>
          <a:bodyPr anchorCtr="0" anchor="t" bIns="32975" lIns="65950" spcFirstLastPara="1" rIns="65950" wrap="square" tIns="32975">
            <a:noAutofit/>
          </a:bodyPr>
          <a:lstStyle/>
          <a:p>
            <a:pPr indent="0" lvl="0" marL="0" marR="0" rtl="0" algn="l">
              <a:lnSpc>
                <a:spcPct val="90000"/>
              </a:lnSpc>
              <a:spcBef>
                <a:spcPts val="0"/>
              </a:spcBef>
              <a:spcAft>
                <a:spcPts val="0"/>
              </a:spcAft>
              <a:buClr>
                <a:srgbClr val="000000"/>
              </a:buClr>
              <a:buSzPts val="794"/>
              <a:buFont typeface="Arial"/>
              <a:buNone/>
            </a:pPr>
            <a:r>
              <a:rPr b="0" i="0" lang="en-GB" sz="794" u="none" cap="none" strike="noStrike">
                <a:solidFill>
                  <a:srgbClr val="8197A6"/>
                </a:solidFill>
                <a:latin typeface="Arial"/>
                <a:ea typeface="Arial"/>
                <a:cs typeface="Arial"/>
                <a:sym typeface="Arial"/>
              </a:rPr>
              <a:t>Produced by</a:t>
            </a:r>
            <a:endParaRPr b="0" i="0" sz="794" u="none" cap="none" strike="noStrike">
              <a:solidFill>
                <a:srgbClr val="8197A6"/>
              </a:solidFill>
              <a:latin typeface="Arial"/>
              <a:ea typeface="Arial"/>
              <a:cs typeface="Arial"/>
              <a:sym typeface="Arial"/>
            </a:endParaRPr>
          </a:p>
        </p:txBody>
      </p:sp>
      <p:sp>
        <p:nvSpPr>
          <p:cNvPr id="841" name="Google Shape;841;p105"/>
          <p:cNvSpPr txBox="1"/>
          <p:nvPr>
            <p:ph idx="2" type="body"/>
          </p:nvPr>
        </p:nvSpPr>
        <p:spPr>
          <a:xfrm>
            <a:off x="4699116" y="4406776"/>
            <a:ext cx="2827111"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299"/>
              </a:spcBef>
              <a:spcAft>
                <a:spcPts val="0"/>
              </a:spcAft>
              <a:buSzPts val="1496"/>
              <a:buNone/>
              <a:defRPr b="0" sz="1496">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3"/>
              <a:buNone/>
              <a:defRPr b="1" sz="1443"/>
            </a:lvl2pPr>
            <a:lvl3pPr indent="-228600" lvl="2" marL="1371600" algn="l">
              <a:lnSpc>
                <a:spcPct val="119000"/>
              </a:lnSpc>
              <a:spcBef>
                <a:spcPts val="260"/>
              </a:spcBef>
              <a:spcAft>
                <a:spcPts val="0"/>
              </a:spcAft>
              <a:buSzPts val="1298"/>
              <a:buNone/>
              <a:defRPr b="1" sz="1298"/>
            </a:lvl3pPr>
            <a:lvl4pPr indent="-228600" lvl="3" marL="1828800" algn="l">
              <a:lnSpc>
                <a:spcPct val="119000"/>
              </a:lnSpc>
              <a:spcBef>
                <a:spcPts val="231"/>
              </a:spcBef>
              <a:spcAft>
                <a:spcPts val="0"/>
              </a:spcAft>
              <a:buSzPts val="1154"/>
              <a:buNone/>
              <a:defRPr b="1" sz="1154"/>
            </a:lvl4pPr>
            <a:lvl5pPr indent="-228600" lvl="4" marL="2286000" algn="l">
              <a:lnSpc>
                <a:spcPct val="119000"/>
              </a:lnSpc>
              <a:spcBef>
                <a:spcPts val="231"/>
              </a:spcBef>
              <a:spcAft>
                <a:spcPts val="0"/>
              </a:spcAft>
              <a:buSzPts val="1154"/>
              <a:buNone/>
              <a:defRPr b="1" sz="1154"/>
            </a:lvl5pPr>
            <a:lvl6pPr indent="-228600" lvl="5" marL="2743200" algn="l">
              <a:lnSpc>
                <a:spcPct val="119000"/>
              </a:lnSpc>
              <a:spcBef>
                <a:spcPts val="231"/>
              </a:spcBef>
              <a:spcAft>
                <a:spcPts val="0"/>
              </a:spcAft>
              <a:buSzPts val="1154"/>
              <a:buNone/>
              <a:defRPr b="1" sz="1154"/>
            </a:lvl6pPr>
            <a:lvl7pPr indent="-228600" lvl="6" marL="3200400" algn="l">
              <a:lnSpc>
                <a:spcPct val="119000"/>
              </a:lnSpc>
              <a:spcBef>
                <a:spcPts val="231"/>
              </a:spcBef>
              <a:spcAft>
                <a:spcPts val="0"/>
              </a:spcAft>
              <a:buSzPts val="1154"/>
              <a:buNone/>
              <a:defRPr b="1" sz="1154"/>
            </a:lvl7pPr>
            <a:lvl8pPr indent="-228600" lvl="7" marL="3657600" algn="l">
              <a:lnSpc>
                <a:spcPct val="119000"/>
              </a:lnSpc>
              <a:spcBef>
                <a:spcPts val="231"/>
              </a:spcBef>
              <a:spcAft>
                <a:spcPts val="0"/>
              </a:spcAft>
              <a:buSzPts val="1154"/>
              <a:buNone/>
              <a:defRPr b="1" sz="1154"/>
            </a:lvl8pPr>
            <a:lvl9pPr indent="-228600" lvl="8" marL="4114800" algn="l">
              <a:lnSpc>
                <a:spcPct val="119000"/>
              </a:lnSpc>
              <a:spcBef>
                <a:spcPts val="231"/>
              </a:spcBef>
              <a:spcAft>
                <a:spcPts val="0"/>
              </a:spcAft>
              <a:buSzPts val="1154"/>
              <a:buNone/>
              <a:defRPr b="1" sz="1154"/>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2" name="Shape 842"/>
        <p:cNvGrpSpPr/>
        <p:nvPr/>
      </p:nvGrpSpPr>
      <p:grpSpPr>
        <a:xfrm>
          <a:off x="0" y="0"/>
          <a:ext cx="0" cy="0"/>
          <a:chOff x="0" y="0"/>
          <a:chExt cx="0" cy="0"/>
        </a:xfrm>
      </p:grpSpPr>
      <p:sp>
        <p:nvSpPr>
          <p:cNvPr id="843" name="Google Shape;843;p10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just">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4" name="Google Shape;844;p106"/>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845" name="Google Shape;845;p10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46" name="Google Shape;846;p10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47" name="Google Shape;847;p10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1">
  <p:cSld name="DARK1">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71"/>
          <p:cNvSpPr/>
          <p:nvPr/>
        </p:nvSpPr>
        <p:spPr>
          <a:xfrm>
            <a:off x="-1" y="0"/>
            <a:ext cx="12225600" cy="6858000"/>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5" u="none" cap="none" strike="noStrike">
              <a:solidFill>
                <a:schemeClr val="lt1"/>
              </a:solidFill>
              <a:latin typeface="Arial"/>
              <a:ea typeface="Arial"/>
              <a:cs typeface="Arial"/>
              <a:sym typeface="Arial"/>
            </a:endParaRPr>
          </a:p>
        </p:txBody>
      </p:sp>
      <p:sp>
        <p:nvSpPr>
          <p:cNvPr id="114" name="Google Shape;114;p7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71"/>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116" name="Google Shape;116;p71"/>
          <p:cNvPicPr preferRelativeResize="0"/>
          <p:nvPr/>
        </p:nvPicPr>
        <p:blipFill rotWithShape="1">
          <a:blip r:embed="rId3">
            <a:alphaModFix/>
          </a:blip>
          <a:srcRect b="0" l="0" r="0" t="0"/>
          <a:stretch/>
        </p:blipFill>
        <p:spPr>
          <a:xfrm>
            <a:off x="10331489" y="-216085"/>
            <a:ext cx="2093892" cy="1314000"/>
          </a:xfrm>
          <a:prstGeom prst="rect">
            <a:avLst/>
          </a:prstGeom>
          <a:noFill/>
          <a:ln>
            <a:noFill/>
          </a:ln>
        </p:spPr>
      </p:pic>
      <p:sp>
        <p:nvSpPr>
          <p:cNvPr id="117" name="Google Shape;117;p71"/>
          <p:cNvSpPr txBox="1"/>
          <p:nvPr/>
        </p:nvSpPr>
        <p:spPr>
          <a:xfrm>
            <a:off x="8205940" y="6201716"/>
            <a:ext cx="375149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118" name="Google Shape;118;p71"/>
          <p:cNvGrpSpPr/>
          <p:nvPr/>
        </p:nvGrpSpPr>
        <p:grpSpPr>
          <a:xfrm>
            <a:off x="226800" y="6573600"/>
            <a:ext cx="9280800" cy="144000"/>
            <a:chOff x="226688" y="6572055"/>
            <a:chExt cx="9280921" cy="144114"/>
          </a:xfrm>
        </p:grpSpPr>
        <p:pic>
          <p:nvPicPr>
            <p:cNvPr descr="at.png" id="119" name="Google Shape;119;p71"/>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120" name="Google Shape;120;p71"/>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121" name="Google Shape;121;p71"/>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122" name="Google Shape;122;p71"/>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123" name="Google Shape;123;p71"/>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124" name="Google Shape;124;p71"/>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125" name="Google Shape;125;p71"/>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126" name="Google Shape;126;p71"/>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127" name="Google Shape;127;p71"/>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128" name="Google Shape;128;p71"/>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129" name="Google Shape;129;p71"/>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130" name="Google Shape;130;p71"/>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131" name="Google Shape;131;p71"/>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132" name="Google Shape;132;p71"/>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133" name="Google Shape;133;p71"/>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134" name="Google Shape;134;p71"/>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135" name="Google Shape;135;p71"/>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136" name="Google Shape;136;p71"/>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137" name="Google Shape;137;p71"/>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138" name="Google Shape;138;p71"/>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139" name="Google Shape;139;p71"/>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140" name="Google Shape;140;p71"/>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141" name="Google Shape;141;p71"/>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142" name="Google Shape;142;p71"/>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143" name="Google Shape;143;p71"/>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144" name="Google Shape;144;p71"/>
          <p:cNvPicPr preferRelativeResize="0"/>
          <p:nvPr/>
        </p:nvPicPr>
        <p:blipFill rotWithShape="1">
          <a:blip r:embed="rId29">
            <a:alphaModFix/>
          </a:blip>
          <a:srcRect b="0" l="0" r="0" t="0"/>
          <a:stretch/>
        </p:blipFill>
        <p:spPr>
          <a:xfrm>
            <a:off x="10342801" y="6584400"/>
            <a:ext cx="1638000" cy="104400"/>
          </a:xfrm>
          <a:prstGeom prst="rect">
            <a:avLst/>
          </a:prstGeom>
          <a:noFill/>
          <a:ln>
            <a:noFill/>
          </a:ln>
        </p:spPr>
      </p:pic>
      <p:cxnSp>
        <p:nvCxnSpPr>
          <p:cNvPr id="145" name="Google Shape;145;p71"/>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cxnSp>
        <p:nvCxnSpPr>
          <p:cNvPr id="146" name="Google Shape;146;p71"/>
          <p:cNvCxnSpPr/>
          <p:nvPr/>
        </p:nvCxnSpPr>
        <p:spPr>
          <a:xfrm>
            <a:off x="218262" y="882193"/>
            <a:ext cx="117684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7" name="Shape 147"/>
        <p:cNvGrpSpPr/>
        <p:nvPr/>
      </p:nvGrpSpPr>
      <p:grpSpPr>
        <a:xfrm>
          <a:off x="0" y="0"/>
          <a:ext cx="0" cy="0"/>
          <a:chOff x="0" y="0"/>
          <a:chExt cx="0" cy="0"/>
        </a:xfrm>
      </p:grpSpPr>
      <p:sp>
        <p:nvSpPr>
          <p:cNvPr id="148" name="Google Shape;148;p7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72"/>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150" name="Google Shape;150;p7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1" name="Google Shape;151;p7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2" name="Google Shape;152;p7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0"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20.xml"/><Relationship Id="rId20" Type="http://schemas.openxmlformats.org/officeDocument/2006/relationships/image" Target="../media/image14.png"/><Relationship Id="rId42" Type="http://schemas.openxmlformats.org/officeDocument/2006/relationships/slideLayout" Target="../slideLayouts/slideLayout22.xml"/><Relationship Id="rId41" Type="http://schemas.openxmlformats.org/officeDocument/2006/relationships/slideLayout" Target="../slideLayouts/slideLayout21.xml"/><Relationship Id="rId22" Type="http://schemas.openxmlformats.org/officeDocument/2006/relationships/image" Target="../media/image53.png"/><Relationship Id="rId44" Type="http://schemas.openxmlformats.org/officeDocument/2006/relationships/slideLayout" Target="../slideLayouts/slideLayout24.xml"/><Relationship Id="rId21" Type="http://schemas.openxmlformats.org/officeDocument/2006/relationships/image" Target="../media/image133.png"/><Relationship Id="rId43" Type="http://schemas.openxmlformats.org/officeDocument/2006/relationships/slideLayout" Target="../slideLayouts/slideLayout23.xml"/><Relationship Id="rId24" Type="http://schemas.openxmlformats.org/officeDocument/2006/relationships/image" Target="../media/image41.png"/><Relationship Id="rId46" Type="http://schemas.openxmlformats.org/officeDocument/2006/relationships/slideLayout" Target="../slideLayouts/slideLayout26.xml"/><Relationship Id="rId23" Type="http://schemas.openxmlformats.org/officeDocument/2006/relationships/image" Target="../media/image42.png"/><Relationship Id="rId45" Type="http://schemas.openxmlformats.org/officeDocument/2006/relationships/slideLayout" Target="../slideLayouts/slideLayout25.xml"/><Relationship Id="rId1" Type="http://schemas.openxmlformats.org/officeDocument/2006/relationships/image" Target="../media/image54.png"/><Relationship Id="rId2" Type="http://schemas.openxmlformats.org/officeDocument/2006/relationships/image" Target="../media/image122.png"/><Relationship Id="rId3" Type="http://schemas.openxmlformats.org/officeDocument/2006/relationships/image" Target="../media/image121.png"/><Relationship Id="rId4" Type="http://schemas.openxmlformats.org/officeDocument/2006/relationships/image" Target="../media/image34.png"/><Relationship Id="rId9" Type="http://schemas.openxmlformats.org/officeDocument/2006/relationships/image" Target="../media/image129.png"/><Relationship Id="rId26" Type="http://schemas.openxmlformats.org/officeDocument/2006/relationships/image" Target="../media/image30.png"/><Relationship Id="rId48" Type="http://schemas.openxmlformats.org/officeDocument/2006/relationships/theme" Target="../theme/theme2.xml"/><Relationship Id="rId25" Type="http://schemas.openxmlformats.org/officeDocument/2006/relationships/image" Target="../media/image33.png"/><Relationship Id="rId47" Type="http://schemas.openxmlformats.org/officeDocument/2006/relationships/slideLayout" Target="../slideLayouts/slideLayout27.xml"/><Relationship Id="rId28" Type="http://schemas.openxmlformats.org/officeDocument/2006/relationships/slideLayout" Target="../slideLayouts/slideLayout8.xml"/><Relationship Id="rId27"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32.png"/><Relationship Id="rId29" Type="http://schemas.openxmlformats.org/officeDocument/2006/relationships/slideLayout" Target="../slideLayouts/slideLayout9.xml"/><Relationship Id="rId7" Type="http://schemas.openxmlformats.org/officeDocument/2006/relationships/image" Target="../media/image12.png"/><Relationship Id="rId8" Type="http://schemas.openxmlformats.org/officeDocument/2006/relationships/image" Target="../media/image36.png"/><Relationship Id="rId31" Type="http://schemas.openxmlformats.org/officeDocument/2006/relationships/slideLayout" Target="../slideLayouts/slideLayout11.xml"/><Relationship Id="rId30" Type="http://schemas.openxmlformats.org/officeDocument/2006/relationships/slideLayout" Target="../slideLayouts/slideLayout10.xml"/><Relationship Id="rId11" Type="http://schemas.openxmlformats.org/officeDocument/2006/relationships/image" Target="../media/image126.png"/><Relationship Id="rId33" Type="http://schemas.openxmlformats.org/officeDocument/2006/relationships/slideLayout" Target="../slideLayouts/slideLayout13.xml"/><Relationship Id="rId10" Type="http://schemas.openxmlformats.org/officeDocument/2006/relationships/image" Target="../media/image131.png"/><Relationship Id="rId32" Type="http://schemas.openxmlformats.org/officeDocument/2006/relationships/slideLayout" Target="../slideLayouts/slideLayout12.xml"/><Relationship Id="rId13" Type="http://schemas.openxmlformats.org/officeDocument/2006/relationships/image" Target="../media/image127.png"/><Relationship Id="rId35" Type="http://schemas.openxmlformats.org/officeDocument/2006/relationships/slideLayout" Target="../slideLayouts/slideLayout15.xml"/><Relationship Id="rId12" Type="http://schemas.openxmlformats.org/officeDocument/2006/relationships/image" Target="../media/image22.png"/><Relationship Id="rId34" Type="http://schemas.openxmlformats.org/officeDocument/2006/relationships/slideLayout" Target="../slideLayouts/slideLayout14.xml"/><Relationship Id="rId15" Type="http://schemas.openxmlformats.org/officeDocument/2006/relationships/image" Target="../media/image144.png"/><Relationship Id="rId37" Type="http://schemas.openxmlformats.org/officeDocument/2006/relationships/slideLayout" Target="../slideLayouts/slideLayout17.xml"/><Relationship Id="rId14" Type="http://schemas.openxmlformats.org/officeDocument/2006/relationships/image" Target="../media/image135.png"/><Relationship Id="rId36" Type="http://schemas.openxmlformats.org/officeDocument/2006/relationships/slideLayout" Target="../slideLayouts/slideLayout16.xml"/><Relationship Id="rId17" Type="http://schemas.openxmlformats.org/officeDocument/2006/relationships/image" Target="../media/image139.png"/><Relationship Id="rId39" Type="http://schemas.openxmlformats.org/officeDocument/2006/relationships/slideLayout" Target="../slideLayouts/slideLayout19.xml"/><Relationship Id="rId16" Type="http://schemas.openxmlformats.org/officeDocument/2006/relationships/image" Target="../media/image140.png"/><Relationship Id="rId38" Type="http://schemas.openxmlformats.org/officeDocument/2006/relationships/slideLayout" Target="../slideLayouts/slideLayout18.xml"/><Relationship Id="rId19" Type="http://schemas.openxmlformats.org/officeDocument/2006/relationships/image" Target="../media/image130.png"/><Relationship Id="rId18"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20" Type="http://schemas.openxmlformats.org/officeDocument/2006/relationships/image" Target="../media/image136.png"/><Relationship Id="rId22" Type="http://schemas.openxmlformats.org/officeDocument/2006/relationships/image" Target="../media/image141.png"/><Relationship Id="rId21" Type="http://schemas.openxmlformats.org/officeDocument/2006/relationships/image" Target="../media/image133.png"/><Relationship Id="rId24" Type="http://schemas.openxmlformats.org/officeDocument/2006/relationships/image" Target="../media/image148.png"/><Relationship Id="rId23" Type="http://schemas.openxmlformats.org/officeDocument/2006/relationships/image" Target="../media/image137.png"/><Relationship Id="rId1" Type="http://schemas.openxmlformats.org/officeDocument/2006/relationships/image" Target="../media/image104.png"/><Relationship Id="rId2" Type="http://schemas.openxmlformats.org/officeDocument/2006/relationships/image" Target="../media/image92.png"/><Relationship Id="rId3" Type="http://schemas.openxmlformats.org/officeDocument/2006/relationships/image" Target="../media/image32.png"/><Relationship Id="rId4" Type="http://schemas.openxmlformats.org/officeDocument/2006/relationships/image" Target="../media/image122.png"/><Relationship Id="rId9" Type="http://schemas.openxmlformats.org/officeDocument/2006/relationships/image" Target="../media/image131.png"/><Relationship Id="rId26" Type="http://schemas.openxmlformats.org/officeDocument/2006/relationships/image" Target="../media/image142.png"/><Relationship Id="rId25" Type="http://schemas.openxmlformats.org/officeDocument/2006/relationships/image" Target="../media/image138.png"/><Relationship Id="rId28" Type="http://schemas.openxmlformats.org/officeDocument/2006/relationships/image" Target="../media/image146.png"/><Relationship Id="rId27" Type="http://schemas.openxmlformats.org/officeDocument/2006/relationships/image" Target="../media/image147.png"/><Relationship Id="rId5" Type="http://schemas.openxmlformats.org/officeDocument/2006/relationships/image" Target="../media/image121.png"/><Relationship Id="rId6" Type="http://schemas.openxmlformats.org/officeDocument/2006/relationships/image" Target="../media/image120.png"/><Relationship Id="rId29" Type="http://schemas.openxmlformats.org/officeDocument/2006/relationships/slideLayout" Target="../slideLayouts/slideLayout28.xml"/><Relationship Id="rId7" Type="http://schemas.openxmlformats.org/officeDocument/2006/relationships/image" Target="../media/image129.png"/><Relationship Id="rId8" Type="http://schemas.openxmlformats.org/officeDocument/2006/relationships/image" Target="../media/image36.png"/><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image" Target="../media/image143.png"/><Relationship Id="rId33" Type="http://schemas.openxmlformats.org/officeDocument/2006/relationships/slideLayout" Target="../slideLayouts/slideLayout32.xml"/><Relationship Id="rId10" Type="http://schemas.openxmlformats.org/officeDocument/2006/relationships/image" Target="../media/image126.png"/><Relationship Id="rId32" Type="http://schemas.openxmlformats.org/officeDocument/2006/relationships/slideLayout" Target="../slideLayouts/slideLayout31.xml"/><Relationship Id="rId13" Type="http://schemas.openxmlformats.org/officeDocument/2006/relationships/image" Target="../media/image135.png"/><Relationship Id="rId35" Type="http://schemas.openxmlformats.org/officeDocument/2006/relationships/slideLayout" Target="../slideLayouts/slideLayout34.xml"/><Relationship Id="rId12" Type="http://schemas.openxmlformats.org/officeDocument/2006/relationships/image" Target="../media/image127.png"/><Relationship Id="rId34" Type="http://schemas.openxmlformats.org/officeDocument/2006/relationships/slideLayout" Target="../slideLayouts/slideLayout33.xml"/><Relationship Id="rId15" Type="http://schemas.openxmlformats.org/officeDocument/2006/relationships/image" Target="../media/image140.png"/><Relationship Id="rId37" Type="http://schemas.openxmlformats.org/officeDocument/2006/relationships/slideLayout" Target="../slideLayouts/slideLayout36.xml"/><Relationship Id="rId14" Type="http://schemas.openxmlformats.org/officeDocument/2006/relationships/image" Target="../media/image144.png"/><Relationship Id="rId36" Type="http://schemas.openxmlformats.org/officeDocument/2006/relationships/slideLayout" Target="../slideLayouts/slideLayout35.xml"/><Relationship Id="rId17" Type="http://schemas.openxmlformats.org/officeDocument/2006/relationships/image" Target="../media/image139.png"/><Relationship Id="rId39" Type="http://schemas.openxmlformats.org/officeDocument/2006/relationships/theme" Target="../theme/theme5.xml"/><Relationship Id="rId16" Type="http://schemas.openxmlformats.org/officeDocument/2006/relationships/image" Target="../media/image132.png"/><Relationship Id="rId38" Type="http://schemas.openxmlformats.org/officeDocument/2006/relationships/slideLayout" Target="../slideLayouts/slideLayout37.xml"/><Relationship Id="rId19" Type="http://schemas.openxmlformats.org/officeDocument/2006/relationships/image" Target="../media/image128.png"/><Relationship Id="rId18" Type="http://schemas.openxmlformats.org/officeDocument/2006/relationships/image" Target="../media/image130.png"/></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 Type="http://schemas.openxmlformats.org/officeDocument/2006/relationships/image" Target="../media/image54.png"/><Relationship Id="rId2" Type="http://schemas.openxmlformats.org/officeDocument/2006/relationships/image" Target="../media/image122.png"/><Relationship Id="rId3" Type="http://schemas.openxmlformats.org/officeDocument/2006/relationships/image" Target="../media/image121.png"/><Relationship Id="rId4" Type="http://schemas.openxmlformats.org/officeDocument/2006/relationships/image" Target="../media/image34.png"/><Relationship Id="rId9" Type="http://schemas.openxmlformats.org/officeDocument/2006/relationships/image" Target="../media/image129.png"/><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5" Type="http://schemas.openxmlformats.org/officeDocument/2006/relationships/image" Target="../media/image39.png"/><Relationship Id="rId6" Type="http://schemas.openxmlformats.org/officeDocument/2006/relationships/image" Target="../media/image32.png"/><Relationship Id="rId7" Type="http://schemas.openxmlformats.org/officeDocument/2006/relationships/image" Target="../media/image12.png"/><Relationship Id="rId8" Type="http://schemas.openxmlformats.org/officeDocument/2006/relationships/image" Target="../media/image36.png"/><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image" Target="../media/image14.png"/><Relationship Id="rId22" Type="http://schemas.openxmlformats.org/officeDocument/2006/relationships/image" Target="../media/image53.png"/><Relationship Id="rId21" Type="http://schemas.openxmlformats.org/officeDocument/2006/relationships/image" Target="../media/image133.png"/><Relationship Id="rId24" Type="http://schemas.openxmlformats.org/officeDocument/2006/relationships/image" Target="../media/image41.png"/><Relationship Id="rId23" Type="http://schemas.openxmlformats.org/officeDocument/2006/relationships/image" Target="../media/image42.png"/><Relationship Id="rId26" Type="http://schemas.openxmlformats.org/officeDocument/2006/relationships/image" Target="../media/image30.png"/><Relationship Id="rId25" Type="http://schemas.openxmlformats.org/officeDocument/2006/relationships/image" Target="../media/image33.png"/><Relationship Id="rId28" Type="http://schemas.openxmlformats.org/officeDocument/2006/relationships/slideLayout" Target="../slideLayouts/slideLayout38.xml"/><Relationship Id="rId27" Type="http://schemas.openxmlformats.org/officeDocument/2006/relationships/image" Target="../media/image35.png"/><Relationship Id="rId29" Type="http://schemas.openxmlformats.org/officeDocument/2006/relationships/slideLayout" Target="../slideLayouts/slideLayout39.xml"/><Relationship Id="rId50" Type="http://schemas.openxmlformats.org/officeDocument/2006/relationships/theme" Target="../theme/theme6.xml"/><Relationship Id="rId11" Type="http://schemas.openxmlformats.org/officeDocument/2006/relationships/image" Target="../media/image126.png"/><Relationship Id="rId10" Type="http://schemas.openxmlformats.org/officeDocument/2006/relationships/image" Target="../media/image131.png"/><Relationship Id="rId13" Type="http://schemas.openxmlformats.org/officeDocument/2006/relationships/image" Target="../media/image127.png"/><Relationship Id="rId12" Type="http://schemas.openxmlformats.org/officeDocument/2006/relationships/image" Target="../media/image22.png"/><Relationship Id="rId15" Type="http://schemas.openxmlformats.org/officeDocument/2006/relationships/image" Target="../media/image144.png"/><Relationship Id="rId14" Type="http://schemas.openxmlformats.org/officeDocument/2006/relationships/image" Target="../media/image135.png"/><Relationship Id="rId17" Type="http://schemas.openxmlformats.org/officeDocument/2006/relationships/image" Target="../media/image139.png"/><Relationship Id="rId16" Type="http://schemas.openxmlformats.org/officeDocument/2006/relationships/image" Target="../media/image140.png"/><Relationship Id="rId19" Type="http://schemas.openxmlformats.org/officeDocument/2006/relationships/image" Target="../media/image130.png"/><Relationship Id="rId18"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71.xml"/><Relationship Id="rId41" Type="http://schemas.openxmlformats.org/officeDocument/2006/relationships/theme" Target="../theme/theme3.xml"/><Relationship Id="rId1" Type="http://schemas.openxmlformats.org/officeDocument/2006/relationships/image" Target="../media/image104.png"/><Relationship Id="rId2" Type="http://schemas.openxmlformats.org/officeDocument/2006/relationships/image" Target="../media/image92.png"/><Relationship Id="rId3" Type="http://schemas.openxmlformats.org/officeDocument/2006/relationships/image" Target="../media/image32.png"/><Relationship Id="rId4" Type="http://schemas.openxmlformats.org/officeDocument/2006/relationships/image" Target="../media/image122.png"/><Relationship Id="rId9" Type="http://schemas.openxmlformats.org/officeDocument/2006/relationships/image" Target="../media/image131.png"/><Relationship Id="rId5" Type="http://schemas.openxmlformats.org/officeDocument/2006/relationships/image" Target="../media/image121.png"/><Relationship Id="rId6" Type="http://schemas.openxmlformats.org/officeDocument/2006/relationships/image" Target="../media/image120.png"/><Relationship Id="rId7" Type="http://schemas.openxmlformats.org/officeDocument/2006/relationships/image" Target="../media/image129.png"/><Relationship Id="rId8" Type="http://schemas.openxmlformats.org/officeDocument/2006/relationships/image" Target="../media/image36.png"/><Relationship Id="rId31" Type="http://schemas.openxmlformats.org/officeDocument/2006/relationships/slideLayout" Target="../slideLayouts/slideLayout62.xml"/><Relationship Id="rId30" Type="http://schemas.openxmlformats.org/officeDocument/2006/relationships/slideLayout" Target="../slideLayouts/slideLayout61.xml"/><Relationship Id="rId33" Type="http://schemas.openxmlformats.org/officeDocument/2006/relationships/slideLayout" Target="../slideLayouts/slideLayout64.xml"/><Relationship Id="rId32" Type="http://schemas.openxmlformats.org/officeDocument/2006/relationships/slideLayout" Target="../slideLayouts/slideLayout63.xml"/><Relationship Id="rId35" Type="http://schemas.openxmlformats.org/officeDocument/2006/relationships/slideLayout" Target="../slideLayouts/slideLayout66.xml"/><Relationship Id="rId34" Type="http://schemas.openxmlformats.org/officeDocument/2006/relationships/slideLayout" Target="../slideLayouts/slideLayout65.xml"/><Relationship Id="rId37" Type="http://schemas.openxmlformats.org/officeDocument/2006/relationships/slideLayout" Target="../slideLayouts/slideLayout68.xml"/><Relationship Id="rId36" Type="http://schemas.openxmlformats.org/officeDocument/2006/relationships/slideLayout" Target="../slideLayouts/slideLayout67.xml"/><Relationship Id="rId39" Type="http://schemas.openxmlformats.org/officeDocument/2006/relationships/slideLayout" Target="../slideLayouts/slideLayout70.xml"/><Relationship Id="rId38" Type="http://schemas.openxmlformats.org/officeDocument/2006/relationships/slideLayout" Target="../slideLayouts/slideLayout69.xml"/><Relationship Id="rId20" Type="http://schemas.openxmlformats.org/officeDocument/2006/relationships/image" Target="../media/image136.png"/><Relationship Id="rId22" Type="http://schemas.openxmlformats.org/officeDocument/2006/relationships/image" Target="../media/image141.png"/><Relationship Id="rId21" Type="http://schemas.openxmlformats.org/officeDocument/2006/relationships/image" Target="../media/image133.png"/><Relationship Id="rId24" Type="http://schemas.openxmlformats.org/officeDocument/2006/relationships/image" Target="../media/image148.png"/><Relationship Id="rId23" Type="http://schemas.openxmlformats.org/officeDocument/2006/relationships/image" Target="../media/image137.png"/><Relationship Id="rId26" Type="http://schemas.openxmlformats.org/officeDocument/2006/relationships/image" Target="../media/image142.png"/><Relationship Id="rId25" Type="http://schemas.openxmlformats.org/officeDocument/2006/relationships/image" Target="../media/image138.png"/><Relationship Id="rId28" Type="http://schemas.openxmlformats.org/officeDocument/2006/relationships/image" Target="../media/image146.png"/><Relationship Id="rId27" Type="http://schemas.openxmlformats.org/officeDocument/2006/relationships/image" Target="../media/image147.png"/><Relationship Id="rId29" Type="http://schemas.openxmlformats.org/officeDocument/2006/relationships/slideLayout" Target="../slideLayouts/slideLayout60.xml"/><Relationship Id="rId11" Type="http://schemas.openxmlformats.org/officeDocument/2006/relationships/image" Target="../media/image143.png"/><Relationship Id="rId10" Type="http://schemas.openxmlformats.org/officeDocument/2006/relationships/image" Target="../media/image126.png"/><Relationship Id="rId13" Type="http://schemas.openxmlformats.org/officeDocument/2006/relationships/image" Target="../media/image135.png"/><Relationship Id="rId12" Type="http://schemas.openxmlformats.org/officeDocument/2006/relationships/image" Target="../media/image127.png"/><Relationship Id="rId15" Type="http://schemas.openxmlformats.org/officeDocument/2006/relationships/image" Target="../media/image140.png"/><Relationship Id="rId14" Type="http://schemas.openxmlformats.org/officeDocument/2006/relationships/image" Target="../media/image144.png"/><Relationship Id="rId17" Type="http://schemas.openxmlformats.org/officeDocument/2006/relationships/image" Target="../media/image139.png"/><Relationship Id="rId16" Type="http://schemas.openxmlformats.org/officeDocument/2006/relationships/image" Target="../media/image132.png"/><Relationship Id="rId19" Type="http://schemas.openxmlformats.org/officeDocument/2006/relationships/image" Target="../media/image128.png"/><Relationship Id="rId18" Type="http://schemas.openxmlformats.org/officeDocument/2006/relationships/image" Target="../media/image130.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8"/>
          <p:cNvSpPr/>
          <p:nvPr/>
        </p:nvSpPr>
        <p:spPr>
          <a:xfrm>
            <a:off x="0" y="1"/>
            <a:ext cx="12225338"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1" name="Google Shape;11;p68"/>
          <p:cNvPicPr preferRelativeResize="0"/>
          <p:nvPr/>
        </p:nvPicPr>
        <p:blipFill rotWithShape="1">
          <a:blip r:embed="rId1">
            <a:alphaModFix amt="34000"/>
          </a:blip>
          <a:srcRect b="35419" l="51339" r="-2839" t="39269"/>
          <a:stretch/>
        </p:blipFill>
        <p:spPr>
          <a:xfrm flipH="1">
            <a:off x="9329864" y="0"/>
            <a:ext cx="2895474" cy="1037492"/>
          </a:xfrm>
          <a:prstGeom prst="rect">
            <a:avLst/>
          </a:prstGeom>
          <a:noFill/>
          <a:ln>
            <a:noFill/>
          </a:ln>
        </p:spPr>
      </p:pic>
      <p:pic>
        <p:nvPicPr>
          <p:cNvPr id="12" name="Google Shape;12;p68"/>
          <p:cNvPicPr preferRelativeResize="0"/>
          <p:nvPr/>
        </p:nvPicPr>
        <p:blipFill rotWithShape="1">
          <a:blip r:embed="rId2">
            <a:alphaModFix/>
          </a:blip>
          <a:srcRect b="0" l="0" r="0" t="0"/>
          <a:stretch/>
        </p:blipFill>
        <p:spPr>
          <a:xfrm>
            <a:off x="9818475" y="111657"/>
            <a:ext cx="2033445" cy="803439"/>
          </a:xfrm>
          <a:prstGeom prst="rect">
            <a:avLst/>
          </a:prstGeom>
          <a:noFill/>
          <a:ln>
            <a:noFill/>
          </a:ln>
          <a:effectLst>
            <a:outerShdw blurRad="50800" rotWithShape="0" algn="tl" dir="2700000" dist="38100">
              <a:srgbClr val="000000">
                <a:alpha val="40000"/>
              </a:srgbClr>
            </a:outerShdw>
          </a:effectLst>
        </p:spPr>
      </p:pic>
      <p:sp>
        <p:nvSpPr>
          <p:cNvPr id="13" name="Google Shape;13;p68"/>
          <p:cNvSpPr/>
          <p:nvPr/>
        </p:nvSpPr>
        <p:spPr>
          <a:xfrm>
            <a:off x="-1782" y="6574604"/>
            <a:ext cx="12227120"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 name="Google Shape;14;p68"/>
          <p:cNvSpPr/>
          <p:nvPr/>
        </p:nvSpPr>
        <p:spPr>
          <a:xfrm flipH="1" rot="10800000">
            <a:off x="-4516" y="6540437"/>
            <a:ext cx="1222985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3249"/>
        </a:solidFill>
      </p:bgPr>
    </p:bg>
    <p:spTree>
      <p:nvGrpSpPr>
        <p:cNvPr id="77" name="Shape 77"/>
        <p:cNvGrpSpPr/>
        <p:nvPr/>
      </p:nvGrpSpPr>
      <p:grpSpPr>
        <a:xfrm>
          <a:off x="0" y="0"/>
          <a:ext cx="0" cy="0"/>
          <a:chOff x="0" y="0"/>
          <a:chExt cx="0" cy="0"/>
        </a:xfrm>
      </p:grpSpPr>
      <p:sp>
        <p:nvSpPr>
          <p:cNvPr id="78" name="Google Shape;78;p70"/>
          <p:cNvSpPr txBox="1"/>
          <p:nvPr/>
        </p:nvSpPr>
        <p:spPr>
          <a:xfrm>
            <a:off x="221405" y="6202800"/>
            <a:ext cx="121187" cy="21544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798" u="none" cap="none" strike="noStrike">
                <a:solidFill>
                  <a:srgbClr val="8197A6"/>
                </a:solidFill>
                <a:latin typeface="Arial"/>
                <a:ea typeface="Arial"/>
                <a:cs typeface="Arial"/>
                <a:sym typeface="Arial"/>
              </a:rPr>
              <a:t> </a:t>
            </a:r>
            <a:endParaRPr b="0" i="0" sz="798" u="none" cap="none" strike="noStrike">
              <a:solidFill>
                <a:srgbClr val="8197A6"/>
              </a:solidFill>
              <a:latin typeface="Arial"/>
              <a:ea typeface="Arial"/>
              <a:cs typeface="Arial"/>
              <a:sym typeface="Arial"/>
            </a:endParaRPr>
          </a:p>
        </p:txBody>
      </p:sp>
      <p:sp>
        <p:nvSpPr>
          <p:cNvPr id="79" name="Google Shape;79;p70"/>
          <p:cNvSpPr txBox="1"/>
          <p:nvPr/>
        </p:nvSpPr>
        <p:spPr>
          <a:xfrm>
            <a:off x="772995" y="44736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sp>
        <p:nvSpPr>
          <p:cNvPr id="80" name="Google Shape;80;p7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marR="0" rtl="0" algn="l">
              <a:spcBef>
                <a:spcPts val="0"/>
              </a:spcBef>
              <a:spcAft>
                <a:spcPts val="0"/>
              </a:spcAft>
              <a:buSzPts val="1400"/>
              <a:buNone/>
              <a:defRPr b="1" i="0" sz="2992"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9pPr>
          </a:lstStyle>
          <a:p/>
        </p:txBody>
      </p:sp>
      <p:pic>
        <p:nvPicPr>
          <p:cNvPr id="81" name="Google Shape;81;p70"/>
          <p:cNvPicPr preferRelativeResize="0"/>
          <p:nvPr/>
        </p:nvPicPr>
        <p:blipFill rotWithShape="1">
          <a:blip r:embed="rId1">
            <a:alphaModFix/>
          </a:blip>
          <a:srcRect b="0" l="0" r="0" t="0"/>
          <a:stretch/>
        </p:blipFill>
        <p:spPr>
          <a:xfrm>
            <a:off x="10342801" y="6584400"/>
            <a:ext cx="1638000" cy="104400"/>
          </a:xfrm>
          <a:prstGeom prst="rect">
            <a:avLst/>
          </a:prstGeom>
          <a:noFill/>
          <a:ln>
            <a:noFill/>
          </a:ln>
        </p:spPr>
      </p:pic>
      <p:sp>
        <p:nvSpPr>
          <p:cNvPr id="82" name="Google Shape;82;p70"/>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59"/>
              </a:spcBef>
              <a:spcAft>
                <a:spcPts val="0"/>
              </a:spcAft>
              <a:buClr>
                <a:srgbClr val="8197A6"/>
              </a:buClr>
              <a:buSzPts val="1795"/>
              <a:buFont typeface="Arial"/>
              <a:buNone/>
              <a:defRPr b="0" i="0" sz="1795" u="none" cap="none" strike="noStrike">
                <a:solidFill>
                  <a:srgbClr val="8197A6"/>
                </a:solidFill>
                <a:latin typeface="Arial"/>
                <a:ea typeface="Arial"/>
                <a:cs typeface="Arial"/>
                <a:sym typeface="Arial"/>
              </a:defRPr>
            </a:lvl1pPr>
            <a:lvl2pPr indent="-228600" lvl="1" marL="9144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2pPr>
            <a:lvl3pPr indent="-228600" lvl="2" marL="13716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3pPr>
            <a:lvl4pPr indent="-228600" lvl="3" marL="18288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4pPr>
            <a:lvl5pPr indent="-228600" lvl="4" marL="22860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5pPr>
            <a:lvl6pPr indent="-326326" lvl="5" marL="27432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6pPr>
            <a:lvl7pPr indent="-326326" lvl="6" marL="32004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7pPr>
            <a:lvl8pPr indent="-326326" lvl="7" marL="36576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8pPr>
            <a:lvl9pPr indent="-326326" lvl="8" marL="41148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9pPr>
          </a:lstStyle>
          <a:p/>
        </p:txBody>
      </p:sp>
      <p:sp>
        <p:nvSpPr>
          <p:cNvPr id="83" name="Google Shape;83;p70"/>
          <p:cNvSpPr txBox="1"/>
          <p:nvPr/>
        </p:nvSpPr>
        <p:spPr>
          <a:xfrm>
            <a:off x="11680526" y="6202802"/>
            <a:ext cx="275075" cy="215123"/>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GB" sz="798" u="none" cap="none" strike="noStrike">
                <a:solidFill>
                  <a:schemeClr val="lt1"/>
                </a:solidFill>
                <a:latin typeface="Arial"/>
                <a:ea typeface="Arial"/>
                <a:cs typeface="Arial"/>
                <a:sym typeface="Arial"/>
              </a:rPr>
              <a:t>  </a:t>
            </a: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84" name="Google Shape;84;p70"/>
          <p:cNvGrpSpPr/>
          <p:nvPr/>
        </p:nvGrpSpPr>
        <p:grpSpPr>
          <a:xfrm>
            <a:off x="226688" y="6572055"/>
            <a:ext cx="9280921" cy="144114"/>
            <a:chOff x="226688" y="6572055"/>
            <a:chExt cx="9280921" cy="144114"/>
          </a:xfrm>
        </p:grpSpPr>
        <p:pic>
          <p:nvPicPr>
            <p:cNvPr descr="at.png" id="85" name="Google Shape;85;p70"/>
            <p:cNvPicPr preferRelativeResize="0"/>
            <p:nvPr/>
          </p:nvPicPr>
          <p:blipFill rotWithShape="1">
            <a:blip r:embed="rId2">
              <a:alphaModFix/>
            </a:blip>
            <a:srcRect b="0" l="0" r="0" t="0"/>
            <a:stretch/>
          </p:blipFill>
          <p:spPr>
            <a:xfrm>
              <a:off x="226688" y="6572055"/>
              <a:ext cx="217977" cy="144114"/>
            </a:xfrm>
            <a:prstGeom prst="rect">
              <a:avLst/>
            </a:prstGeom>
            <a:noFill/>
            <a:ln>
              <a:noFill/>
            </a:ln>
          </p:spPr>
        </p:pic>
        <p:pic>
          <p:nvPicPr>
            <p:cNvPr descr="be.png" id="86" name="Google Shape;86;p70"/>
            <p:cNvPicPr preferRelativeResize="0"/>
            <p:nvPr/>
          </p:nvPicPr>
          <p:blipFill rotWithShape="1">
            <a:blip r:embed="rId3">
              <a:alphaModFix/>
            </a:blip>
            <a:srcRect b="0" l="0" r="0" t="0"/>
            <a:stretch/>
          </p:blipFill>
          <p:spPr>
            <a:xfrm>
              <a:off x="597100" y="6572055"/>
              <a:ext cx="217977" cy="144114"/>
            </a:xfrm>
            <a:prstGeom prst="rect">
              <a:avLst/>
            </a:prstGeom>
            <a:noFill/>
            <a:ln>
              <a:noFill/>
            </a:ln>
          </p:spPr>
        </p:pic>
        <p:pic>
          <p:nvPicPr>
            <p:cNvPr descr="ch.png" id="87" name="Google Shape;87;p70"/>
            <p:cNvPicPr preferRelativeResize="0"/>
            <p:nvPr/>
          </p:nvPicPr>
          <p:blipFill rotWithShape="1">
            <a:blip r:embed="rId4">
              <a:alphaModFix/>
            </a:blip>
            <a:srcRect b="0" l="0" r="0" t="0"/>
            <a:stretch/>
          </p:blipFill>
          <p:spPr>
            <a:xfrm>
              <a:off x="7652002" y="6572055"/>
              <a:ext cx="217977" cy="144114"/>
            </a:xfrm>
            <a:prstGeom prst="rect">
              <a:avLst/>
            </a:prstGeom>
            <a:noFill/>
            <a:ln>
              <a:noFill/>
            </a:ln>
          </p:spPr>
        </p:pic>
        <p:pic>
          <p:nvPicPr>
            <p:cNvPr descr="cz.png" id="88" name="Google Shape;88;p70"/>
            <p:cNvPicPr preferRelativeResize="0"/>
            <p:nvPr/>
          </p:nvPicPr>
          <p:blipFill rotWithShape="1">
            <a:blip r:embed="rId5">
              <a:alphaModFix/>
            </a:blip>
            <a:srcRect b="0" l="0" r="0" t="0"/>
            <a:stretch/>
          </p:blipFill>
          <p:spPr>
            <a:xfrm>
              <a:off x="970446" y="6572055"/>
              <a:ext cx="217977" cy="144114"/>
            </a:xfrm>
            <a:prstGeom prst="rect">
              <a:avLst/>
            </a:prstGeom>
            <a:noFill/>
            <a:ln>
              <a:noFill/>
            </a:ln>
          </p:spPr>
        </p:pic>
        <p:pic>
          <p:nvPicPr>
            <p:cNvPr descr="de.png" id="89" name="Google Shape;89;p70"/>
            <p:cNvPicPr preferRelativeResize="0"/>
            <p:nvPr/>
          </p:nvPicPr>
          <p:blipFill rotWithShape="1">
            <a:blip r:embed="rId6">
              <a:alphaModFix/>
            </a:blip>
            <a:srcRect b="0" l="0" r="0" t="0"/>
            <a:stretch/>
          </p:blipFill>
          <p:spPr>
            <a:xfrm>
              <a:off x="2830886" y="6572055"/>
              <a:ext cx="217977" cy="144114"/>
            </a:xfrm>
            <a:prstGeom prst="rect">
              <a:avLst/>
            </a:prstGeom>
            <a:noFill/>
            <a:ln>
              <a:noFill/>
            </a:ln>
          </p:spPr>
        </p:pic>
        <p:pic>
          <p:nvPicPr>
            <p:cNvPr descr="dk.png" id="90" name="Google Shape;90;p70"/>
            <p:cNvPicPr preferRelativeResize="0"/>
            <p:nvPr/>
          </p:nvPicPr>
          <p:blipFill rotWithShape="1">
            <a:blip r:embed="rId7">
              <a:alphaModFix/>
            </a:blip>
            <a:srcRect b="0" l="0" r="0" t="0"/>
            <a:stretch/>
          </p:blipFill>
          <p:spPr>
            <a:xfrm>
              <a:off x="1340468" y="6572055"/>
              <a:ext cx="217977" cy="144114"/>
            </a:xfrm>
            <a:prstGeom prst="rect">
              <a:avLst/>
            </a:prstGeom>
            <a:noFill/>
            <a:ln>
              <a:noFill/>
            </a:ln>
          </p:spPr>
        </p:pic>
        <p:pic>
          <p:nvPicPr>
            <p:cNvPr descr="ee.png" id="91" name="Google Shape;91;p70"/>
            <p:cNvPicPr preferRelativeResize="0"/>
            <p:nvPr/>
          </p:nvPicPr>
          <p:blipFill rotWithShape="1">
            <a:blip r:embed="rId8">
              <a:alphaModFix/>
            </a:blip>
            <a:srcRect b="0" l="0" r="0" t="0"/>
            <a:stretch/>
          </p:blipFill>
          <p:spPr>
            <a:xfrm>
              <a:off x="1710886" y="6572055"/>
              <a:ext cx="217977" cy="144114"/>
            </a:xfrm>
            <a:prstGeom prst="rect">
              <a:avLst/>
            </a:prstGeom>
            <a:noFill/>
            <a:ln>
              <a:noFill/>
            </a:ln>
          </p:spPr>
        </p:pic>
        <p:pic>
          <p:nvPicPr>
            <p:cNvPr descr="es.png" id="92" name="Google Shape;92;p70"/>
            <p:cNvPicPr preferRelativeResize="0"/>
            <p:nvPr/>
          </p:nvPicPr>
          <p:blipFill rotWithShape="1">
            <a:blip r:embed="rId9">
              <a:alphaModFix/>
            </a:blip>
            <a:srcRect b="0" l="0" r="0" t="0"/>
            <a:stretch/>
          </p:blipFill>
          <p:spPr>
            <a:xfrm>
              <a:off x="6909231" y="6572055"/>
              <a:ext cx="217977" cy="144114"/>
            </a:xfrm>
            <a:prstGeom prst="rect">
              <a:avLst/>
            </a:prstGeom>
            <a:noFill/>
            <a:ln>
              <a:noFill/>
            </a:ln>
          </p:spPr>
        </p:pic>
        <p:pic>
          <p:nvPicPr>
            <p:cNvPr descr="fi.png" id="93" name="Google Shape;93;p70"/>
            <p:cNvPicPr preferRelativeResize="0"/>
            <p:nvPr/>
          </p:nvPicPr>
          <p:blipFill rotWithShape="1">
            <a:blip r:embed="rId10">
              <a:alphaModFix/>
            </a:blip>
            <a:srcRect b="0" l="0" r="0" t="0"/>
            <a:stretch/>
          </p:blipFill>
          <p:spPr>
            <a:xfrm>
              <a:off x="2088120" y="6572055"/>
              <a:ext cx="217977" cy="144114"/>
            </a:xfrm>
            <a:prstGeom prst="rect">
              <a:avLst/>
            </a:prstGeom>
            <a:noFill/>
            <a:ln>
              <a:noFill/>
            </a:ln>
          </p:spPr>
        </p:pic>
        <p:pic>
          <p:nvPicPr>
            <p:cNvPr descr="fr.png" id="94" name="Google Shape;94;p70"/>
            <p:cNvPicPr preferRelativeResize="0"/>
            <p:nvPr/>
          </p:nvPicPr>
          <p:blipFill rotWithShape="1">
            <a:blip r:embed="rId11">
              <a:alphaModFix/>
            </a:blip>
            <a:srcRect b="0" l="0" r="0" t="0"/>
            <a:stretch/>
          </p:blipFill>
          <p:spPr>
            <a:xfrm>
              <a:off x="2456977" y="6572055"/>
              <a:ext cx="217977" cy="144114"/>
            </a:xfrm>
            <a:prstGeom prst="rect">
              <a:avLst/>
            </a:prstGeom>
            <a:noFill/>
            <a:ln>
              <a:noFill/>
            </a:ln>
          </p:spPr>
        </p:pic>
        <p:pic>
          <p:nvPicPr>
            <p:cNvPr descr="gr.png" id="95" name="Google Shape;95;p70"/>
            <p:cNvPicPr preferRelativeResize="0"/>
            <p:nvPr/>
          </p:nvPicPr>
          <p:blipFill rotWithShape="1">
            <a:blip r:embed="rId12">
              <a:alphaModFix/>
            </a:blip>
            <a:srcRect b="0" l="0" r="0" t="0"/>
            <a:stretch/>
          </p:blipFill>
          <p:spPr>
            <a:xfrm>
              <a:off x="3199746" y="6572055"/>
              <a:ext cx="217977" cy="144114"/>
            </a:xfrm>
            <a:prstGeom prst="rect">
              <a:avLst/>
            </a:prstGeom>
            <a:noFill/>
            <a:ln>
              <a:noFill/>
            </a:ln>
          </p:spPr>
        </p:pic>
        <p:pic>
          <p:nvPicPr>
            <p:cNvPr descr="hu.png" id="96" name="Google Shape;96;p70"/>
            <p:cNvPicPr preferRelativeResize="0"/>
            <p:nvPr/>
          </p:nvPicPr>
          <p:blipFill rotWithShape="1">
            <a:blip r:embed="rId13">
              <a:alphaModFix/>
            </a:blip>
            <a:srcRect b="0" l="0" r="0" t="0"/>
            <a:stretch/>
          </p:blipFill>
          <p:spPr>
            <a:xfrm>
              <a:off x="3568607" y="6572055"/>
              <a:ext cx="217977" cy="144114"/>
            </a:xfrm>
            <a:prstGeom prst="rect">
              <a:avLst/>
            </a:prstGeom>
            <a:noFill/>
            <a:ln>
              <a:noFill/>
            </a:ln>
          </p:spPr>
        </p:pic>
        <p:pic>
          <p:nvPicPr>
            <p:cNvPr descr="ie.png" id="97" name="Google Shape;97;p70"/>
            <p:cNvPicPr preferRelativeResize="0"/>
            <p:nvPr/>
          </p:nvPicPr>
          <p:blipFill rotWithShape="1">
            <a:blip r:embed="rId14">
              <a:alphaModFix/>
            </a:blip>
            <a:srcRect b="0" l="0" r="0" t="0"/>
            <a:stretch/>
          </p:blipFill>
          <p:spPr>
            <a:xfrm>
              <a:off x="3937466" y="6572055"/>
              <a:ext cx="217977" cy="144114"/>
            </a:xfrm>
            <a:prstGeom prst="rect">
              <a:avLst/>
            </a:prstGeom>
            <a:noFill/>
            <a:ln>
              <a:noFill/>
            </a:ln>
          </p:spPr>
        </p:pic>
        <p:pic>
          <p:nvPicPr>
            <p:cNvPr descr="it.png" id="98" name="Google Shape;98;p70"/>
            <p:cNvPicPr preferRelativeResize="0"/>
            <p:nvPr/>
          </p:nvPicPr>
          <p:blipFill rotWithShape="1">
            <a:blip r:embed="rId15">
              <a:alphaModFix/>
            </a:blip>
            <a:srcRect b="0" l="0" r="0" t="0"/>
            <a:stretch/>
          </p:blipFill>
          <p:spPr>
            <a:xfrm>
              <a:off x="4306322" y="6572055"/>
              <a:ext cx="217977" cy="144114"/>
            </a:xfrm>
            <a:prstGeom prst="rect">
              <a:avLst/>
            </a:prstGeom>
            <a:noFill/>
            <a:ln>
              <a:noFill/>
            </a:ln>
          </p:spPr>
        </p:pic>
        <p:pic>
          <p:nvPicPr>
            <p:cNvPr descr="lu.png" id="99" name="Google Shape;99;p70"/>
            <p:cNvPicPr preferRelativeResize="0"/>
            <p:nvPr/>
          </p:nvPicPr>
          <p:blipFill rotWithShape="1">
            <a:blip r:embed="rId16">
              <a:alphaModFix/>
            </a:blip>
            <a:srcRect b="0" l="0" r="0" t="0"/>
            <a:stretch/>
          </p:blipFill>
          <p:spPr>
            <a:xfrm>
              <a:off x="4676775" y="6572055"/>
              <a:ext cx="217977" cy="144114"/>
            </a:xfrm>
            <a:prstGeom prst="rect">
              <a:avLst/>
            </a:prstGeom>
            <a:noFill/>
            <a:ln>
              <a:noFill/>
            </a:ln>
          </p:spPr>
        </p:pic>
        <p:pic>
          <p:nvPicPr>
            <p:cNvPr descr="nl.png" id="100" name="Google Shape;100;p70"/>
            <p:cNvPicPr preferRelativeResize="0"/>
            <p:nvPr/>
          </p:nvPicPr>
          <p:blipFill rotWithShape="1">
            <a:blip r:embed="rId17">
              <a:alphaModFix/>
            </a:blip>
            <a:srcRect b="0" l="0" r="0" t="0"/>
            <a:stretch/>
          </p:blipFill>
          <p:spPr>
            <a:xfrm>
              <a:off x="5050684" y="6572055"/>
              <a:ext cx="217977" cy="144114"/>
            </a:xfrm>
            <a:prstGeom prst="rect">
              <a:avLst/>
            </a:prstGeom>
            <a:noFill/>
            <a:ln>
              <a:noFill/>
            </a:ln>
          </p:spPr>
        </p:pic>
        <p:pic>
          <p:nvPicPr>
            <p:cNvPr descr="no.png" id="101" name="Google Shape;101;p70"/>
            <p:cNvPicPr preferRelativeResize="0"/>
            <p:nvPr/>
          </p:nvPicPr>
          <p:blipFill rotWithShape="1">
            <a:blip r:embed="rId18">
              <a:alphaModFix/>
            </a:blip>
            <a:srcRect b="0" l="0" r="0" t="0"/>
            <a:stretch/>
          </p:blipFill>
          <p:spPr>
            <a:xfrm>
              <a:off x="5428051" y="6572055"/>
              <a:ext cx="217977" cy="144114"/>
            </a:xfrm>
            <a:prstGeom prst="rect">
              <a:avLst/>
            </a:prstGeom>
            <a:noFill/>
            <a:ln>
              <a:noFill/>
            </a:ln>
          </p:spPr>
        </p:pic>
        <p:pic>
          <p:nvPicPr>
            <p:cNvPr descr="pl.png" id="102" name="Google Shape;102;p70"/>
            <p:cNvPicPr preferRelativeResize="0"/>
            <p:nvPr/>
          </p:nvPicPr>
          <p:blipFill rotWithShape="1">
            <a:blip r:embed="rId19">
              <a:alphaModFix/>
            </a:blip>
            <a:srcRect b="0" l="0" r="0" t="0"/>
            <a:stretch/>
          </p:blipFill>
          <p:spPr>
            <a:xfrm>
              <a:off x="5795181" y="6572055"/>
              <a:ext cx="217977" cy="144114"/>
            </a:xfrm>
            <a:prstGeom prst="rect">
              <a:avLst/>
            </a:prstGeom>
            <a:noFill/>
            <a:ln>
              <a:noFill/>
            </a:ln>
          </p:spPr>
        </p:pic>
        <p:pic>
          <p:nvPicPr>
            <p:cNvPr descr="pt.png" id="103" name="Google Shape;103;p70"/>
            <p:cNvPicPr preferRelativeResize="0"/>
            <p:nvPr/>
          </p:nvPicPr>
          <p:blipFill rotWithShape="1">
            <a:blip r:embed="rId20">
              <a:alphaModFix/>
            </a:blip>
            <a:srcRect b="0" l="0" r="0" t="0"/>
            <a:stretch/>
          </p:blipFill>
          <p:spPr>
            <a:xfrm>
              <a:off x="6167359" y="6572055"/>
              <a:ext cx="217977" cy="144114"/>
            </a:xfrm>
            <a:prstGeom prst="rect">
              <a:avLst/>
            </a:prstGeom>
            <a:noFill/>
            <a:ln>
              <a:noFill/>
            </a:ln>
          </p:spPr>
        </p:pic>
        <p:pic>
          <p:nvPicPr>
            <p:cNvPr descr="ro.png" id="104" name="Google Shape;104;p70"/>
            <p:cNvPicPr preferRelativeResize="0"/>
            <p:nvPr/>
          </p:nvPicPr>
          <p:blipFill rotWithShape="1">
            <a:blip r:embed="rId21">
              <a:alphaModFix/>
            </a:blip>
            <a:srcRect b="0" l="0" r="0" t="0"/>
            <a:stretch/>
          </p:blipFill>
          <p:spPr>
            <a:xfrm>
              <a:off x="6541267" y="6572055"/>
              <a:ext cx="217977" cy="144114"/>
            </a:xfrm>
            <a:prstGeom prst="rect">
              <a:avLst/>
            </a:prstGeom>
            <a:noFill/>
            <a:ln>
              <a:noFill/>
            </a:ln>
          </p:spPr>
        </p:pic>
        <p:pic>
          <p:nvPicPr>
            <p:cNvPr descr="se.png" id="105" name="Google Shape;105;p70"/>
            <p:cNvPicPr preferRelativeResize="0"/>
            <p:nvPr/>
          </p:nvPicPr>
          <p:blipFill rotWithShape="1">
            <a:blip r:embed="rId22">
              <a:alphaModFix/>
            </a:blip>
            <a:srcRect b="0" l="0" r="0" t="0"/>
            <a:stretch/>
          </p:blipFill>
          <p:spPr>
            <a:xfrm>
              <a:off x="7279811" y="6572055"/>
              <a:ext cx="217977" cy="144114"/>
            </a:xfrm>
            <a:prstGeom prst="rect">
              <a:avLst/>
            </a:prstGeom>
            <a:noFill/>
            <a:ln>
              <a:noFill/>
            </a:ln>
          </p:spPr>
        </p:pic>
        <p:pic>
          <p:nvPicPr>
            <p:cNvPr descr="uk.png" id="106" name="Google Shape;106;p70"/>
            <p:cNvPicPr preferRelativeResize="0"/>
            <p:nvPr/>
          </p:nvPicPr>
          <p:blipFill rotWithShape="1">
            <a:blip r:embed="rId23">
              <a:alphaModFix/>
            </a:blip>
            <a:srcRect b="0" l="0" r="0" t="0"/>
            <a:stretch/>
          </p:blipFill>
          <p:spPr>
            <a:xfrm>
              <a:off x="8017547" y="6572055"/>
              <a:ext cx="217977" cy="144114"/>
            </a:xfrm>
            <a:prstGeom prst="rect">
              <a:avLst/>
            </a:prstGeom>
            <a:noFill/>
            <a:ln>
              <a:noFill/>
            </a:ln>
          </p:spPr>
        </p:pic>
        <p:pic>
          <p:nvPicPr>
            <p:cNvPr descr="ca.png" id="107" name="Google Shape;107;p70"/>
            <p:cNvPicPr preferRelativeResize="0"/>
            <p:nvPr/>
          </p:nvPicPr>
          <p:blipFill rotWithShape="1">
            <a:blip r:embed="rId24">
              <a:alphaModFix/>
            </a:blip>
            <a:srcRect b="0" l="0" r="0" t="0"/>
            <a:stretch/>
          </p:blipFill>
          <p:spPr>
            <a:xfrm>
              <a:off x="9291609" y="6573362"/>
              <a:ext cx="216000" cy="142807"/>
            </a:xfrm>
            <a:prstGeom prst="rect">
              <a:avLst/>
            </a:prstGeom>
            <a:noFill/>
            <a:ln>
              <a:noFill/>
            </a:ln>
          </p:spPr>
        </p:pic>
        <p:pic>
          <p:nvPicPr>
            <p:cNvPr id="108" name="Google Shape;108;p70"/>
            <p:cNvPicPr preferRelativeResize="0"/>
            <p:nvPr/>
          </p:nvPicPr>
          <p:blipFill rotWithShape="1">
            <a:blip r:embed="rId25">
              <a:alphaModFix/>
            </a:blip>
            <a:srcRect b="0" l="0" r="0" t="0"/>
            <a:stretch/>
          </p:blipFill>
          <p:spPr>
            <a:xfrm>
              <a:off x="8555553" y="6572169"/>
              <a:ext cx="216000" cy="144000"/>
            </a:xfrm>
            <a:prstGeom prst="rect">
              <a:avLst/>
            </a:prstGeom>
            <a:noFill/>
            <a:ln>
              <a:noFill/>
            </a:ln>
          </p:spPr>
        </p:pic>
        <p:pic>
          <p:nvPicPr>
            <p:cNvPr descr="si.png" id="109" name="Google Shape;109;p70"/>
            <p:cNvPicPr preferRelativeResize="0"/>
            <p:nvPr/>
          </p:nvPicPr>
          <p:blipFill rotWithShape="1">
            <a:blip r:embed="rId26">
              <a:alphaModFix/>
            </a:blip>
            <a:srcRect b="0" l="0" r="0" t="0"/>
            <a:stretch/>
          </p:blipFill>
          <p:spPr>
            <a:xfrm>
              <a:off x="8928090" y="6572513"/>
              <a:ext cx="217284" cy="143656"/>
            </a:xfrm>
            <a:prstGeom prst="rect">
              <a:avLst/>
            </a:prstGeom>
            <a:noFill/>
            <a:ln>
              <a:noFill/>
            </a:ln>
          </p:spPr>
        </p:pic>
      </p:grpSp>
      <p:pic>
        <p:nvPicPr>
          <p:cNvPr id="110" name="Google Shape;110;p70"/>
          <p:cNvPicPr preferRelativeResize="0"/>
          <p:nvPr/>
        </p:nvPicPr>
        <p:blipFill rotWithShape="1">
          <a:blip r:embed="rId27">
            <a:alphaModFix/>
          </a:blip>
          <a:srcRect b="0" l="0" r="0" t="0"/>
          <a:stretch/>
        </p:blipFill>
        <p:spPr>
          <a:xfrm>
            <a:off x="10331489" y="-216085"/>
            <a:ext cx="2093892" cy="1314000"/>
          </a:xfrm>
          <a:prstGeom prst="rect">
            <a:avLst/>
          </a:prstGeom>
          <a:noFill/>
          <a:ln>
            <a:noFill/>
          </a:ln>
        </p:spPr>
      </p:pic>
      <p:cxnSp>
        <p:nvCxnSpPr>
          <p:cNvPr id="111" name="Google Shape;111;p70"/>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7" r:id="rId28"/>
    <p:sldLayoutId id="2147483658" r:id="rId29"/>
    <p:sldLayoutId id="2147483659" r:id="rId30"/>
    <p:sldLayoutId id="2147483660" r:id="rId31"/>
    <p:sldLayoutId id="2147483661" r:id="rId32"/>
    <p:sldLayoutId id="2147483662" r:id="rId33"/>
    <p:sldLayoutId id="2147483663" r:id="rId34"/>
    <p:sldLayoutId id="2147483664" r:id="rId35"/>
    <p:sldLayoutId id="2147483665" r:id="rId36"/>
    <p:sldLayoutId id="2147483666" r:id="rId37"/>
    <p:sldLayoutId id="2147483667" r:id="rId38"/>
    <p:sldLayoutId id="2147483668" r:id="rId39"/>
    <p:sldLayoutId id="2147483669" r:id="rId40"/>
    <p:sldLayoutId id="2147483670" r:id="rId41"/>
    <p:sldLayoutId id="2147483671" r:id="rId42"/>
    <p:sldLayoutId id="2147483672" r:id="rId43"/>
    <p:sldLayoutId id="2147483673" r:id="rId44"/>
    <p:sldLayoutId id="2147483674" r:id="rId45"/>
    <p:sldLayoutId id="2147483675" r:id="rId46"/>
    <p:sldLayoutId id="2147483676" r:id="rId4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5"/>
          <p:cNvSpPr txBox="1"/>
          <p:nvPr/>
        </p:nvSpPr>
        <p:spPr>
          <a:xfrm>
            <a:off x="772995" y="44736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2"/>
              <a:buFont typeface="Arial"/>
              <a:buNone/>
            </a:pPr>
            <a:r>
              <a:t/>
            </a:r>
            <a:endParaRPr b="0" i="0" sz="772" u="none" cap="none" strike="noStrike">
              <a:solidFill>
                <a:schemeClr val="dk1"/>
              </a:solidFill>
              <a:latin typeface="Verdana"/>
              <a:ea typeface="Verdana"/>
              <a:cs typeface="Verdana"/>
              <a:sym typeface="Verdana"/>
            </a:endParaRPr>
          </a:p>
        </p:txBody>
      </p:sp>
      <p:sp>
        <p:nvSpPr>
          <p:cNvPr id="329" name="Google Shape;329;p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marR="0" rtl="0" algn="just">
              <a:lnSpc>
                <a:spcPct val="100000"/>
              </a:lnSpc>
              <a:spcBef>
                <a:spcPts val="0"/>
              </a:spcBef>
              <a:spcAft>
                <a:spcPts val="0"/>
              </a:spcAft>
              <a:buClr>
                <a:srgbClr val="000000"/>
              </a:buClr>
              <a:buSzPts val="1400"/>
              <a:buFont typeface="Arial"/>
              <a:buNone/>
              <a:defRPr b="1" i="0" sz="3000" u="none" cap="none" strike="noStrike">
                <a:solidFill>
                  <a:srgbClr val="00324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1" i="0" sz="2122" u="none" cap="none" strike="noStrike">
                <a:solidFill>
                  <a:schemeClr val="lt1"/>
                </a:solidFill>
                <a:latin typeface="Verdana"/>
                <a:ea typeface="Verdana"/>
                <a:cs typeface="Verdana"/>
                <a:sym typeface="Verdana"/>
              </a:defRPr>
            </a:lvl9pPr>
          </a:lstStyle>
          <a:p/>
        </p:txBody>
      </p:sp>
      <p:sp>
        <p:nvSpPr>
          <p:cNvPr id="330" name="Google Shape;330;p5"/>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8197A6"/>
              </a:buClr>
              <a:buSzPts val="1800"/>
              <a:buFont typeface="Arial"/>
              <a:buNone/>
              <a:defRPr b="0" i="0" sz="1800" u="none" cap="none" strike="noStrike">
                <a:solidFill>
                  <a:srgbClr val="8197A6"/>
                </a:solidFill>
                <a:latin typeface="Arial"/>
                <a:ea typeface="Arial"/>
                <a:cs typeface="Arial"/>
                <a:sym typeface="Arial"/>
              </a:defRPr>
            </a:lvl1pPr>
            <a:lvl2pPr indent="-228600" lvl="1" marL="9144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2pPr>
            <a:lvl3pPr indent="-228600" lvl="2" marL="13716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3pPr>
            <a:lvl4pPr indent="-228600" lvl="3" marL="18288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4pPr>
            <a:lvl5pPr indent="-228600" lvl="4" marL="22860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5pPr>
            <a:lvl6pPr indent="-326580" lvl="5" marL="27432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6pPr>
            <a:lvl7pPr indent="-326580" lvl="6" marL="32004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7pPr>
            <a:lvl8pPr indent="-326580" lvl="7" marL="36576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8pPr>
            <a:lvl9pPr indent="-326580" lvl="8" marL="41148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9pPr>
          </a:lstStyle>
          <a:p/>
        </p:txBody>
      </p:sp>
      <p:sp>
        <p:nvSpPr>
          <p:cNvPr id="331" name="Google Shape;331;p5"/>
          <p:cNvSpPr txBox="1"/>
          <p:nvPr/>
        </p:nvSpPr>
        <p:spPr>
          <a:xfrm>
            <a:off x="772995" y="44736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2"/>
              <a:buFont typeface="Arial"/>
              <a:buNone/>
            </a:pPr>
            <a:r>
              <a:t/>
            </a:r>
            <a:endParaRPr b="0" i="0" sz="772" u="none" cap="none" strike="noStrike">
              <a:solidFill>
                <a:schemeClr val="dk1"/>
              </a:solidFill>
              <a:latin typeface="Verdana"/>
              <a:ea typeface="Verdana"/>
              <a:cs typeface="Verdana"/>
              <a:sym typeface="Verdana"/>
            </a:endParaRPr>
          </a:p>
        </p:txBody>
      </p:sp>
      <p:sp>
        <p:nvSpPr>
          <p:cNvPr id="332" name="Google Shape;332;p5"/>
          <p:cNvSpPr txBox="1"/>
          <p:nvPr/>
        </p:nvSpPr>
        <p:spPr>
          <a:xfrm>
            <a:off x="221404" y="6202800"/>
            <a:ext cx="121187" cy="21544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8197A6"/>
                </a:solidFill>
                <a:latin typeface="Arial"/>
                <a:ea typeface="Arial"/>
                <a:cs typeface="Arial"/>
                <a:sym typeface="Arial"/>
              </a:rPr>
              <a:t> </a:t>
            </a:r>
            <a:endParaRPr b="0" i="0" sz="800" u="none" cap="none" strike="noStrike">
              <a:solidFill>
                <a:srgbClr val="8197A6"/>
              </a:solidFill>
              <a:latin typeface="Arial"/>
              <a:ea typeface="Arial"/>
              <a:cs typeface="Arial"/>
              <a:sym typeface="Arial"/>
            </a:endParaRPr>
          </a:p>
        </p:txBody>
      </p:sp>
      <p:sp>
        <p:nvSpPr>
          <p:cNvPr id="333" name="Google Shape;333;p5"/>
          <p:cNvSpPr txBox="1"/>
          <p:nvPr/>
        </p:nvSpPr>
        <p:spPr>
          <a:xfrm>
            <a:off x="8204400" y="6202800"/>
            <a:ext cx="3751200" cy="215444"/>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Arial"/>
                <a:ea typeface="Arial"/>
                <a:cs typeface="Arial"/>
                <a:sym typeface="Arial"/>
              </a:rPr>
              <a:t>  </a:t>
            </a: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pic>
        <p:nvPicPr>
          <p:cNvPr id="334" name="Google Shape;334;p5"/>
          <p:cNvPicPr preferRelativeResize="0"/>
          <p:nvPr/>
        </p:nvPicPr>
        <p:blipFill rotWithShape="1">
          <a:blip r:embed="rId1">
            <a:alphaModFix/>
          </a:blip>
          <a:srcRect b="0" l="0" r="0" t="0"/>
          <a:stretch/>
        </p:blipFill>
        <p:spPr>
          <a:xfrm>
            <a:off x="10331489" y="-215904"/>
            <a:ext cx="2095200" cy="1314000"/>
          </a:xfrm>
          <a:prstGeom prst="rect">
            <a:avLst/>
          </a:prstGeom>
          <a:noFill/>
          <a:ln>
            <a:noFill/>
          </a:ln>
        </p:spPr>
      </p:pic>
      <p:pic>
        <p:nvPicPr>
          <p:cNvPr id="335" name="Google Shape;335;p5"/>
          <p:cNvPicPr preferRelativeResize="0"/>
          <p:nvPr/>
        </p:nvPicPr>
        <p:blipFill rotWithShape="1">
          <a:blip r:embed="rId2">
            <a:alphaModFix/>
          </a:blip>
          <a:srcRect b="0" l="0" r="0" t="0"/>
          <a:stretch/>
        </p:blipFill>
        <p:spPr>
          <a:xfrm>
            <a:off x="10343245" y="6585917"/>
            <a:ext cx="1636920" cy="105918"/>
          </a:xfrm>
          <a:prstGeom prst="rect">
            <a:avLst/>
          </a:prstGeom>
          <a:noFill/>
          <a:ln>
            <a:noFill/>
          </a:ln>
        </p:spPr>
      </p:pic>
      <p:grpSp>
        <p:nvGrpSpPr>
          <p:cNvPr id="336" name="Google Shape;336;p5"/>
          <p:cNvGrpSpPr/>
          <p:nvPr/>
        </p:nvGrpSpPr>
        <p:grpSpPr>
          <a:xfrm>
            <a:off x="226688" y="6569736"/>
            <a:ext cx="9628745" cy="144114"/>
            <a:chOff x="1076500" y="4469696"/>
            <a:chExt cx="9628745" cy="144114"/>
          </a:xfrm>
        </p:grpSpPr>
        <p:pic>
          <p:nvPicPr>
            <p:cNvPr descr="de.png" id="337" name="Google Shape;337;p5"/>
            <p:cNvPicPr preferRelativeResize="0"/>
            <p:nvPr/>
          </p:nvPicPr>
          <p:blipFill rotWithShape="1">
            <a:blip r:embed="rId3">
              <a:alphaModFix/>
            </a:blip>
            <a:srcRect b="0" l="0" r="0" t="0"/>
            <a:stretch/>
          </p:blipFill>
          <p:spPr>
            <a:xfrm>
              <a:off x="1076500" y="4469696"/>
              <a:ext cx="217977" cy="144114"/>
            </a:xfrm>
            <a:prstGeom prst="rect">
              <a:avLst/>
            </a:prstGeom>
            <a:noFill/>
            <a:ln>
              <a:noFill/>
            </a:ln>
          </p:spPr>
        </p:pic>
        <p:pic>
          <p:nvPicPr>
            <p:cNvPr descr="at.png" id="338" name="Google Shape;338;p5"/>
            <p:cNvPicPr preferRelativeResize="0"/>
            <p:nvPr/>
          </p:nvPicPr>
          <p:blipFill rotWithShape="1">
            <a:blip r:embed="rId4">
              <a:alphaModFix/>
            </a:blip>
            <a:srcRect b="0" l="0" r="0" t="0"/>
            <a:stretch/>
          </p:blipFill>
          <p:spPr>
            <a:xfrm>
              <a:off x="1447640" y="4469696"/>
              <a:ext cx="217977" cy="144114"/>
            </a:xfrm>
            <a:prstGeom prst="rect">
              <a:avLst/>
            </a:prstGeom>
            <a:noFill/>
            <a:ln>
              <a:noFill/>
            </a:ln>
          </p:spPr>
        </p:pic>
        <p:pic>
          <p:nvPicPr>
            <p:cNvPr descr="be.png" id="339" name="Google Shape;339;p5"/>
            <p:cNvPicPr preferRelativeResize="0"/>
            <p:nvPr/>
          </p:nvPicPr>
          <p:blipFill rotWithShape="1">
            <a:blip r:embed="rId5">
              <a:alphaModFix/>
            </a:blip>
            <a:srcRect b="0" l="0" r="0" t="0"/>
            <a:stretch/>
          </p:blipFill>
          <p:spPr>
            <a:xfrm>
              <a:off x="1818780" y="4469696"/>
              <a:ext cx="217977" cy="144114"/>
            </a:xfrm>
            <a:prstGeom prst="rect">
              <a:avLst/>
            </a:prstGeom>
            <a:noFill/>
            <a:ln>
              <a:noFill/>
            </a:ln>
          </p:spPr>
        </p:pic>
        <p:pic>
          <p:nvPicPr>
            <p:cNvPr descr="dk.png" id="340" name="Google Shape;340;p5"/>
            <p:cNvPicPr preferRelativeResize="0"/>
            <p:nvPr/>
          </p:nvPicPr>
          <p:blipFill rotWithShape="1">
            <a:blip r:embed="rId6">
              <a:alphaModFix/>
            </a:blip>
            <a:srcRect b="0" l="0" r="0" t="0"/>
            <a:stretch/>
          </p:blipFill>
          <p:spPr>
            <a:xfrm>
              <a:off x="2189920" y="4469696"/>
              <a:ext cx="217977" cy="144114"/>
            </a:xfrm>
            <a:prstGeom prst="rect">
              <a:avLst/>
            </a:prstGeom>
            <a:noFill/>
            <a:ln>
              <a:noFill/>
            </a:ln>
          </p:spPr>
        </p:pic>
        <p:pic>
          <p:nvPicPr>
            <p:cNvPr descr="es.png" id="341" name="Google Shape;341;p5"/>
            <p:cNvPicPr preferRelativeResize="0"/>
            <p:nvPr/>
          </p:nvPicPr>
          <p:blipFill rotWithShape="1">
            <a:blip r:embed="rId7">
              <a:alphaModFix/>
            </a:blip>
            <a:srcRect b="0" l="0" r="0" t="0"/>
            <a:stretch/>
          </p:blipFill>
          <p:spPr>
            <a:xfrm>
              <a:off x="2561060" y="4469696"/>
              <a:ext cx="217977" cy="144114"/>
            </a:xfrm>
            <a:prstGeom prst="rect">
              <a:avLst/>
            </a:prstGeom>
            <a:noFill/>
            <a:ln>
              <a:noFill/>
            </a:ln>
          </p:spPr>
        </p:pic>
        <p:pic>
          <p:nvPicPr>
            <p:cNvPr descr="ee.png" id="342" name="Google Shape;342;p5"/>
            <p:cNvPicPr preferRelativeResize="0"/>
            <p:nvPr/>
          </p:nvPicPr>
          <p:blipFill rotWithShape="1">
            <a:blip r:embed="rId8">
              <a:alphaModFix/>
            </a:blip>
            <a:srcRect b="0" l="0" r="0" t="0"/>
            <a:stretch/>
          </p:blipFill>
          <p:spPr>
            <a:xfrm>
              <a:off x="2932200" y="4469696"/>
              <a:ext cx="217977" cy="144114"/>
            </a:xfrm>
            <a:prstGeom prst="rect">
              <a:avLst/>
            </a:prstGeom>
            <a:noFill/>
            <a:ln>
              <a:noFill/>
            </a:ln>
          </p:spPr>
        </p:pic>
        <p:pic>
          <p:nvPicPr>
            <p:cNvPr descr="fi.png" id="343" name="Google Shape;343;p5"/>
            <p:cNvPicPr preferRelativeResize="0"/>
            <p:nvPr/>
          </p:nvPicPr>
          <p:blipFill rotWithShape="1">
            <a:blip r:embed="rId9">
              <a:alphaModFix/>
            </a:blip>
            <a:srcRect b="0" l="0" r="0" t="0"/>
            <a:stretch/>
          </p:blipFill>
          <p:spPr>
            <a:xfrm>
              <a:off x="3303340" y="4469696"/>
              <a:ext cx="217977" cy="144114"/>
            </a:xfrm>
            <a:prstGeom prst="rect">
              <a:avLst/>
            </a:prstGeom>
            <a:noFill/>
            <a:ln>
              <a:noFill/>
            </a:ln>
          </p:spPr>
        </p:pic>
        <p:pic>
          <p:nvPicPr>
            <p:cNvPr descr="fr.png" id="344" name="Google Shape;344;p5"/>
            <p:cNvPicPr preferRelativeResize="0"/>
            <p:nvPr/>
          </p:nvPicPr>
          <p:blipFill rotWithShape="1">
            <a:blip r:embed="rId10">
              <a:alphaModFix/>
            </a:blip>
            <a:srcRect b="0" l="0" r="0" t="0"/>
            <a:stretch/>
          </p:blipFill>
          <p:spPr>
            <a:xfrm>
              <a:off x="3674480" y="4469696"/>
              <a:ext cx="217977" cy="144114"/>
            </a:xfrm>
            <a:prstGeom prst="rect">
              <a:avLst/>
            </a:prstGeom>
            <a:noFill/>
            <a:ln>
              <a:noFill/>
            </a:ln>
          </p:spPr>
        </p:pic>
        <p:pic>
          <p:nvPicPr>
            <p:cNvPr descr="gr.png" id="345" name="Google Shape;345;p5"/>
            <p:cNvPicPr preferRelativeResize="0"/>
            <p:nvPr/>
          </p:nvPicPr>
          <p:blipFill rotWithShape="1">
            <a:blip r:embed="rId11">
              <a:alphaModFix/>
            </a:blip>
            <a:srcRect b="0" l="0" r="0" t="0"/>
            <a:stretch/>
          </p:blipFill>
          <p:spPr>
            <a:xfrm>
              <a:off x="4045620" y="4469696"/>
              <a:ext cx="217977" cy="144114"/>
            </a:xfrm>
            <a:prstGeom prst="rect">
              <a:avLst/>
            </a:prstGeom>
            <a:noFill/>
            <a:ln>
              <a:noFill/>
            </a:ln>
          </p:spPr>
        </p:pic>
        <p:pic>
          <p:nvPicPr>
            <p:cNvPr descr="hu.png" id="346" name="Google Shape;346;p5"/>
            <p:cNvPicPr preferRelativeResize="0"/>
            <p:nvPr/>
          </p:nvPicPr>
          <p:blipFill rotWithShape="1">
            <a:blip r:embed="rId12">
              <a:alphaModFix/>
            </a:blip>
            <a:srcRect b="0" l="0" r="0" t="0"/>
            <a:stretch/>
          </p:blipFill>
          <p:spPr>
            <a:xfrm>
              <a:off x="4416760" y="4469696"/>
              <a:ext cx="217977" cy="144114"/>
            </a:xfrm>
            <a:prstGeom prst="rect">
              <a:avLst/>
            </a:prstGeom>
            <a:noFill/>
            <a:ln>
              <a:noFill/>
            </a:ln>
          </p:spPr>
        </p:pic>
        <p:pic>
          <p:nvPicPr>
            <p:cNvPr descr="ie.png" id="347" name="Google Shape;347;p5"/>
            <p:cNvPicPr preferRelativeResize="0"/>
            <p:nvPr/>
          </p:nvPicPr>
          <p:blipFill rotWithShape="1">
            <a:blip r:embed="rId13">
              <a:alphaModFix/>
            </a:blip>
            <a:srcRect b="0" l="0" r="0" t="0"/>
            <a:stretch/>
          </p:blipFill>
          <p:spPr>
            <a:xfrm>
              <a:off x="4787900" y="4469696"/>
              <a:ext cx="217977" cy="144114"/>
            </a:xfrm>
            <a:prstGeom prst="rect">
              <a:avLst/>
            </a:prstGeom>
            <a:noFill/>
            <a:ln>
              <a:noFill/>
            </a:ln>
          </p:spPr>
        </p:pic>
        <p:pic>
          <p:nvPicPr>
            <p:cNvPr descr="it.png" id="348" name="Google Shape;348;p5"/>
            <p:cNvPicPr preferRelativeResize="0"/>
            <p:nvPr/>
          </p:nvPicPr>
          <p:blipFill rotWithShape="1">
            <a:blip r:embed="rId14">
              <a:alphaModFix/>
            </a:blip>
            <a:srcRect b="0" l="0" r="0" t="0"/>
            <a:stretch/>
          </p:blipFill>
          <p:spPr>
            <a:xfrm>
              <a:off x="5159040" y="4469696"/>
              <a:ext cx="217977" cy="144114"/>
            </a:xfrm>
            <a:prstGeom prst="rect">
              <a:avLst/>
            </a:prstGeom>
            <a:noFill/>
            <a:ln>
              <a:noFill/>
            </a:ln>
          </p:spPr>
        </p:pic>
        <p:pic>
          <p:nvPicPr>
            <p:cNvPr descr="lu.png" id="349" name="Google Shape;349;p5"/>
            <p:cNvPicPr preferRelativeResize="0"/>
            <p:nvPr/>
          </p:nvPicPr>
          <p:blipFill rotWithShape="1">
            <a:blip r:embed="rId15">
              <a:alphaModFix/>
            </a:blip>
            <a:srcRect b="0" l="0" r="0" t="0"/>
            <a:stretch/>
          </p:blipFill>
          <p:spPr>
            <a:xfrm>
              <a:off x="5530180" y="4469696"/>
              <a:ext cx="217977" cy="144114"/>
            </a:xfrm>
            <a:prstGeom prst="rect">
              <a:avLst/>
            </a:prstGeom>
            <a:noFill/>
            <a:ln>
              <a:noFill/>
            </a:ln>
          </p:spPr>
        </p:pic>
        <p:pic>
          <p:nvPicPr>
            <p:cNvPr descr="no.png" id="350" name="Google Shape;350;p5"/>
            <p:cNvPicPr preferRelativeResize="0"/>
            <p:nvPr/>
          </p:nvPicPr>
          <p:blipFill rotWithShape="1">
            <a:blip r:embed="rId16">
              <a:alphaModFix/>
            </a:blip>
            <a:srcRect b="0" l="0" r="0" t="0"/>
            <a:stretch/>
          </p:blipFill>
          <p:spPr>
            <a:xfrm>
              <a:off x="5901320" y="4469696"/>
              <a:ext cx="217977" cy="144114"/>
            </a:xfrm>
            <a:prstGeom prst="rect">
              <a:avLst/>
            </a:prstGeom>
            <a:noFill/>
            <a:ln>
              <a:noFill/>
            </a:ln>
          </p:spPr>
        </p:pic>
        <p:pic>
          <p:nvPicPr>
            <p:cNvPr descr="nl.png" id="351" name="Google Shape;351;p5"/>
            <p:cNvPicPr preferRelativeResize="0"/>
            <p:nvPr/>
          </p:nvPicPr>
          <p:blipFill rotWithShape="1">
            <a:blip r:embed="rId17">
              <a:alphaModFix/>
            </a:blip>
            <a:srcRect b="0" l="0" r="0" t="0"/>
            <a:stretch/>
          </p:blipFill>
          <p:spPr>
            <a:xfrm>
              <a:off x="6272460" y="4469696"/>
              <a:ext cx="217977" cy="144114"/>
            </a:xfrm>
            <a:prstGeom prst="rect">
              <a:avLst/>
            </a:prstGeom>
            <a:noFill/>
            <a:ln>
              <a:noFill/>
            </a:ln>
          </p:spPr>
        </p:pic>
        <p:pic>
          <p:nvPicPr>
            <p:cNvPr descr="pl.png" id="352" name="Google Shape;352;p5"/>
            <p:cNvPicPr preferRelativeResize="0"/>
            <p:nvPr/>
          </p:nvPicPr>
          <p:blipFill rotWithShape="1">
            <a:blip r:embed="rId18">
              <a:alphaModFix/>
            </a:blip>
            <a:srcRect b="0" l="0" r="0" t="0"/>
            <a:stretch/>
          </p:blipFill>
          <p:spPr>
            <a:xfrm>
              <a:off x="6643600" y="4469696"/>
              <a:ext cx="217977" cy="144114"/>
            </a:xfrm>
            <a:prstGeom prst="rect">
              <a:avLst/>
            </a:prstGeom>
            <a:noFill/>
            <a:ln>
              <a:noFill/>
            </a:ln>
          </p:spPr>
        </p:pic>
        <p:pic>
          <p:nvPicPr>
            <p:cNvPr descr="pt.png" id="353" name="Google Shape;353;p5"/>
            <p:cNvPicPr preferRelativeResize="0"/>
            <p:nvPr/>
          </p:nvPicPr>
          <p:blipFill rotWithShape="1">
            <a:blip r:embed="rId19">
              <a:alphaModFix/>
            </a:blip>
            <a:srcRect b="0" l="0" r="0" t="0"/>
            <a:stretch/>
          </p:blipFill>
          <p:spPr>
            <a:xfrm>
              <a:off x="7014740" y="4469696"/>
              <a:ext cx="217977" cy="144114"/>
            </a:xfrm>
            <a:prstGeom prst="rect">
              <a:avLst/>
            </a:prstGeom>
            <a:noFill/>
            <a:ln>
              <a:noFill/>
            </a:ln>
          </p:spPr>
        </p:pic>
        <p:pic>
          <p:nvPicPr>
            <p:cNvPr descr="cz.png" id="354" name="Google Shape;354;p5"/>
            <p:cNvPicPr preferRelativeResize="0"/>
            <p:nvPr/>
          </p:nvPicPr>
          <p:blipFill rotWithShape="1">
            <a:blip r:embed="rId20">
              <a:alphaModFix/>
            </a:blip>
            <a:srcRect b="0" l="0" r="0" t="0"/>
            <a:stretch/>
          </p:blipFill>
          <p:spPr>
            <a:xfrm>
              <a:off x="7385880" y="4469696"/>
              <a:ext cx="217977" cy="144114"/>
            </a:xfrm>
            <a:prstGeom prst="rect">
              <a:avLst/>
            </a:prstGeom>
            <a:noFill/>
            <a:ln>
              <a:noFill/>
            </a:ln>
          </p:spPr>
        </p:pic>
        <p:pic>
          <p:nvPicPr>
            <p:cNvPr descr="ro.png" id="355" name="Google Shape;355;p5"/>
            <p:cNvPicPr preferRelativeResize="0"/>
            <p:nvPr/>
          </p:nvPicPr>
          <p:blipFill rotWithShape="1">
            <a:blip r:embed="rId21">
              <a:alphaModFix/>
            </a:blip>
            <a:srcRect b="0" l="0" r="0" t="0"/>
            <a:stretch/>
          </p:blipFill>
          <p:spPr>
            <a:xfrm>
              <a:off x="7757020" y="4469696"/>
              <a:ext cx="217977" cy="144114"/>
            </a:xfrm>
            <a:prstGeom prst="rect">
              <a:avLst/>
            </a:prstGeom>
            <a:noFill/>
            <a:ln>
              <a:noFill/>
            </a:ln>
          </p:spPr>
        </p:pic>
        <p:pic>
          <p:nvPicPr>
            <p:cNvPr descr="se.png" id="356" name="Google Shape;356;p5"/>
            <p:cNvPicPr preferRelativeResize="0"/>
            <p:nvPr/>
          </p:nvPicPr>
          <p:blipFill rotWithShape="1">
            <a:blip r:embed="rId22">
              <a:alphaModFix/>
            </a:blip>
            <a:srcRect b="0" l="0" r="0" t="0"/>
            <a:stretch/>
          </p:blipFill>
          <p:spPr>
            <a:xfrm>
              <a:off x="8499300" y="4469696"/>
              <a:ext cx="217977" cy="144114"/>
            </a:xfrm>
            <a:prstGeom prst="rect">
              <a:avLst/>
            </a:prstGeom>
            <a:noFill/>
            <a:ln>
              <a:noFill/>
            </a:ln>
          </p:spPr>
        </p:pic>
        <p:pic>
          <p:nvPicPr>
            <p:cNvPr descr="ch.png" id="357" name="Google Shape;357;p5"/>
            <p:cNvPicPr preferRelativeResize="0"/>
            <p:nvPr/>
          </p:nvPicPr>
          <p:blipFill rotWithShape="1">
            <a:blip r:embed="rId23">
              <a:alphaModFix/>
            </a:blip>
            <a:srcRect b="0" l="0" r="0" t="0"/>
            <a:stretch/>
          </p:blipFill>
          <p:spPr>
            <a:xfrm>
              <a:off x="8870442" y="4469696"/>
              <a:ext cx="217977" cy="144114"/>
            </a:xfrm>
            <a:prstGeom prst="rect">
              <a:avLst/>
            </a:prstGeom>
            <a:noFill/>
            <a:ln>
              <a:noFill/>
            </a:ln>
          </p:spPr>
        </p:pic>
        <p:pic>
          <p:nvPicPr>
            <p:cNvPr descr="uk.png" id="358" name="Google Shape;358;p5"/>
            <p:cNvPicPr preferRelativeResize="0"/>
            <p:nvPr/>
          </p:nvPicPr>
          <p:blipFill rotWithShape="1">
            <a:blip r:embed="rId24">
              <a:alphaModFix/>
            </a:blip>
            <a:srcRect b="0" l="0" r="0" t="0"/>
            <a:stretch/>
          </p:blipFill>
          <p:spPr>
            <a:xfrm>
              <a:off x="8128160" y="4469696"/>
              <a:ext cx="217977" cy="144114"/>
            </a:xfrm>
            <a:prstGeom prst="rect">
              <a:avLst/>
            </a:prstGeom>
            <a:noFill/>
            <a:ln>
              <a:noFill/>
            </a:ln>
          </p:spPr>
        </p:pic>
        <p:pic>
          <p:nvPicPr>
            <p:cNvPr id="359" name="Google Shape;359;p5"/>
            <p:cNvPicPr preferRelativeResize="0"/>
            <p:nvPr/>
          </p:nvPicPr>
          <p:blipFill rotWithShape="1">
            <a:blip r:embed="rId25">
              <a:alphaModFix/>
            </a:blip>
            <a:srcRect b="0" l="0" r="0" t="0"/>
            <a:stretch/>
          </p:blipFill>
          <p:spPr>
            <a:xfrm>
              <a:off x="9408598" y="4469696"/>
              <a:ext cx="216000" cy="144000"/>
            </a:xfrm>
            <a:prstGeom prst="rect">
              <a:avLst/>
            </a:prstGeom>
            <a:noFill/>
            <a:ln>
              <a:noFill/>
            </a:ln>
          </p:spPr>
        </p:pic>
        <p:pic>
          <p:nvPicPr>
            <p:cNvPr id="360" name="Google Shape;360;p5"/>
            <p:cNvPicPr preferRelativeResize="0"/>
            <p:nvPr/>
          </p:nvPicPr>
          <p:blipFill rotWithShape="1">
            <a:blip r:embed="rId26">
              <a:alphaModFix/>
            </a:blip>
            <a:srcRect b="0" l="0" r="0" t="0"/>
            <a:stretch/>
          </p:blipFill>
          <p:spPr>
            <a:xfrm>
              <a:off x="9768386" y="4469696"/>
              <a:ext cx="216000" cy="144000"/>
            </a:xfrm>
            <a:prstGeom prst="rect">
              <a:avLst/>
            </a:prstGeom>
            <a:noFill/>
            <a:ln>
              <a:noFill/>
            </a:ln>
          </p:spPr>
        </p:pic>
        <p:pic>
          <p:nvPicPr>
            <p:cNvPr descr="ca.png" id="361" name="Google Shape;361;p5"/>
            <p:cNvPicPr preferRelativeResize="0"/>
            <p:nvPr/>
          </p:nvPicPr>
          <p:blipFill rotWithShape="1">
            <a:blip r:embed="rId27">
              <a:alphaModFix/>
            </a:blip>
            <a:srcRect b="0" l="0" r="0" t="0"/>
            <a:stretch/>
          </p:blipFill>
          <p:spPr>
            <a:xfrm>
              <a:off x="10489245" y="4469696"/>
              <a:ext cx="216000" cy="142807"/>
            </a:xfrm>
            <a:prstGeom prst="rect">
              <a:avLst/>
            </a:prstGeom>
            <a:noFill/>
            <a:ln>
              <a:noFill/>
            </a:ln>
          </p:spPr>
        </p:pic>
        <p:pic>
          <p:nvPicPr>
            <p:cNvPr descr="si.png" id="362" name="Google Shape;362;p5"/>
            <p:cNvPicPr preferRelativeResize="0"/>
            <p:nvPr/>
          </p:nvPicPr>
          <p:blipFill rotWithShape="1">
            <a:blip r:embed="rId28">
              <a:alphaModFix/>
            </a:blip>
            <a:srcRect b="0" l="0" r="0" t="0"/>
            <a:stretch/>
          </p:blipFill>
          <p:spPr>
            <a:xfrm>
              <a:off x="10128174" y="4469696"/>
              <a:ext cx="217284" cy="14365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3249"/>
        </a:solidFill>
      </p:bgPr>
    </p:bg>
    <p:spTree>
      <p:nvGrpSpPr>
        <p:cNvPr id="453" name="Shape 453"/>
        <p:cNvGrpSpPr/>
        <p:nvPr/>
      </p:nvGrpSpPr>
      <p:grpSpPr>
        <a:xfrm>
          <a:off x="0" y="0"/>
          <a:ext cx="0" cy="0"/>
          <a:chOff x="0" y="0"/>
          <a:chExt cx="0" cy="0"/>
        </a:xfrm>
      </p:grpSpPr>
      <p:sp>
        <p:nvSpPr>
          <p:cNvPr id="454" name="Google Shape;454;p74"/>
          <p:cNvSpPr txBox="1"/>
          <p:nvPr/>
        </p:nvSpPr>
        <p:spPr>
          <a:xfrm>
            <a:off x="221405" y="6202800"/>
            <a:ext cx="121187" cy="21544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798" u="none" cap="none" strike="noStrike">
                <a:solidFill>
                  <a:srgbClr val="8197A6"/>
                </a:solidFill>
                <a:latin typeface="Arial"/>
                <a:ea typeface="Arial"/>
                <a:cs typeface="Arial"/>
                <a:sym typeface="Arial"/>
              </a:rPr>
              <a:t> </a:t>
            </a:r>
            <a:endParaRPr b="0" i="0" sz="798" u="none" cap="none" strike="noStrike">
              <a:solidFill>
                <a:srgbClr val="8197A6"/>
              </a:solidFill>
              <a:latin typeface="Arial"/>
              <a:ea typeface="Arial"/>
              <a:cs typeface="Arial"/>
              <a:sym typeface="Arial"/>
            </a:endParaRPr>
          </a:p>
        </p:txBody>
      </p:sp>
      <p:sp>
        <p:nvSpPr>
          <p:cNvPr id="455" name="Google Shape;455;p74"/>
          <p:cNvSpPr txBox="1"/>
          <p:nvPr/>
        </p:nvSpPr>
        <p:spPr>
          <a:xfrm>
            <a:off x="772995" y="44736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sp>
        <p:nvSpPr>
          <p:cNvPr id="456" name="Google Shape;456;p74"/>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marR="0" rtl="0" algn="l">
              <a:spcBef>
                <a:spcPts val="0"/>
              </a:spcBef>
              <a:spcAft>
                <a:spcPts val="0"/>
              </a:spcAft>
              <a:buSzPts val="1400"/>
              <a:buNone/>
              <a:defRPr b="1" i="0" sz="2992"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9pPr>
          </a:lstStyle>
          <a:p/>
        </p:txBody>
      </p:sp>
      <p:pic>
        <p:nvPicPr>
          <p:cNvPr id="457" name="Google Shape;457;p74"/>
          <p:cNvPicPr preferRelativeResize="0"/>
          <p:nvPr/>
        </p:nvPicPr>
        <p:blipFill rotWithShape="1">
          <a:blip r:embed="rId1">
            <a:alphaModFix/>
          </a:blip>
          <a:srcRect b="0" l="0" r="0" t="0"/>
          <a:stretch/>
        </p:blipFill>
        <p:spPr>
          <a:xfrm>
            <a:off x="10342801" y="6584400"/>
            <a:ext cx="1638000" cy="104400"/>
          </a:xfrm>
          <a:prstGeom prst="rect">
            <a:avLst/>
          </a:prstGeom>
          <a:noFill/>
          <a:ln>
            <a:noFill/>
          </a:ln>
        </p:spPr>
      </p:pic>
      <p:sp>
        <p:nvSpPr>
          <p:cNvPr id="458" name="Google Shape;458;p74"/>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59"/>
              </a:spcBef>
              <a:spcAft>
                <a:spcPts val="0"/>
              </a:spcAft>
              <a:buClr>
                <a:srgbClr val="8197A6"/>
              </a:buClr>
              <a:buSzPts val="1795"/>
              <a:buFont typeface="Arial"/>
              <a:buNone/>
              <a:defRPr b="0" i="0" sz="1795" u="none" cap="none" strike="noStrike">
                <a:solidFill>
                  <a:srgbClr val="8197A6"/>
                </a:solidFill>
                <a:latin typeface="Arial"/>
                <a:ea typeface="Arial"/>
                <a:cs typeface="Arial"/>
                <a:sym typeface="Arial"/>
              </a:defRPr>
            </a:lvl1pPr>
            <a:lvl2pPr indent="-228600" lvl="1" marL="9144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2pPr>
            <a:lvl3pPr indent="-228600" lvl="2" marL="13716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3pPr>
            <a:lvl4pPr indent="-228600" lvl="3" marL="18288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4pPr>
            <a:lvl5pPr indent="-228600" lvl="4" marL="22860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5pPr>
            <a:lvl6pPr indent="-326326" lvl="5" marL="27432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6pPr>
            <a:lvl7pPr indent="-326326" lvl="6" marL="32004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7pPr>
            <a:lvl8pPr indent="-326326" lvl="7" marL="36576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8pPr>
            <a:lvl9pPr indent="-326326" lvl="8" marL="41148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9pPr>
          </a:lstStyle>
          <a:p/>
        </p:txBody>
      </p:sp>
      <p:sp>
        <p:nvSpPr>
          <p:cNvPr id="459" name="Google Shape;459;p74"/>
          <p:cNvSpPr txBox="1"/>
          <p:nvPr/>
        </p:nvSpPr>
        <p:spPr>
          <a:xfrm>
            <a:off x="11680526" y="6202802"/>
            <a:ext cx="275075" cy="215123"/>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GB" sz="798" u="none" cap="none" strike="noStrike">
                <a:solidFill>
                  <a:schemeClr val="lt1"/>
                </a:solidFill>
                <a:latin typeface="Arial"/>
                <a:ea typeface="Arial"/>
                <a:cs typeface="Arial"/>
                <a:sym typeface="Arial"/>
              </a:rPr>
              <a:t>  </a:t>
            </a: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grpSp>
        <p:nvGrpSpPr>
          <p:cNvPr id="460" name="Google Shape;460;p74"/>
          <p:cNvGrpSpPr/>
          <p:nvPr/>
        </p:nvGrpSpPr>
        <p:grpSpPr>
          <a:xfrm>
            <a:off x="226688" y="6572055"/>
            <a:ext cx="9280921" cy="144114"/>
            <a:chOff x="226688" y="6572055"/>
            <a:chExt cx="9280921" cy="144114"/>
          </a:xfrm>
        </p:grpSpPr>
        <p:pic>
          <p:nvPicPr>
            <p:cNvPr descr="at.png" id="461" name="Google Shape;461;p74"/>
            <p:cNvPicPr preferRelativeResize="0"/>
            <p:nvPr/>
          </p:nvPicPr>
          <p:blipFill rotWithShape="1">
            <a:blip r:embed="rId2">
              <a:alphaModFix/>
            </a:blip>
            <a:srcRect b="0" l="0" r="0" t="0"/>
            <a:stretch/>
          </p:blipFill>
          <p:spPr>
            <a:xfrm>
              <a:off x="226688" y="6572055"/>
              <a:ext cx="217977" cy="144114"/>
            </a:xfrm>
            <a:prstGeom prst="rect">
              <a:avLst/>
            </a:prstGeom>
            <a:noFill/>
            <a:ln>
              <a:noFill/>
            </a:ln>
          </p:spPr>
        </p:pic>
        <p:pic>
          <p:nvPicPr>
            <p:cNvPr descr="be.png" id="462" name="Google Shape;462;p74"/>
            <p:cNvPicPr preferRelativeResize="0"/>
            <p:nvPr/>
          </p:nvPicPr>
          <p:blipFill rotWithShape="1">
            <a:blip r:embed="rId3">
              <a:alphaModFix/>
            </a:blip>
            <a:srcRect b="0" l="0" r="0" t="0"/>
            <a:stretch/>
          </p:blipFill>
          <p:spPr>
            <a:xfrm>
              <a:off x="597100" y="6572055"/>
              <a:ext cx="217977" cy="144114"/>
            </a:xfrm>
            <a:prstGeom prst="rect">
              <a:avLst/>
            </a:prstGeom>
            <a:noFill/>
            <a:ln>
              <a:noFill/>
            </a:ln>
          </p:spPr>
        </p:pic>
        <p:pic>
          <p:nvPicPr>
            <p:cNvPr descr="ch.png" id="463" name="Google Shape;463;p74"/>
            <p:cNvPicPr preferRelativeResize="0"/>
            <p:nvPr/>
          </p:nvPicPr>
          <p:blipFill rotWithShape="1">
            <a:blip r:embed="rId4">
              <a:alphaModFix/>
            </a:blip>
            <a:srcRect b="0" l="0" r="0" t="0"/>
            <a:stretch/>
          </p:blipFill>
          <p:spPr>
            <a:xfrm>
              <a:off x="7652002" y="6572055"/>
              <a:ext cx="217977" cy="144114"/>
            </a:xfrm>
            <a:prstGeom prst="rect">
              <a:avLst/>
            </a:prstGeom>
            <a:noFill/>
            <a:ln>
              <a:noFill/>
            </a:ln>
          </p:spPr>
        </p:pic>
        <p:pic>
          <p:nvPicPr>
            <p:cNvPr descr="cz.png" id="464" name="Google Shape;464;p74"/>
            <p:cNvPicPr preferRelativeResize="0"/>
            <p:nvPr/>
          </p:nvPicPr>
          <p:blipFill rotWithShape="1">
            <a:blip r:embed="rId5">
              <a:alphaModFix/>
            </a:blip>
            <a:srcRect b="0" l="0" r="0" t="0"/>
            <a:stretch/>
          </p:blipFill>
          <p:spPr>
            <a:xfrm>
              <a:off x="970446" y="6572055"/>
              <a:ext cx="217977" cy="144114"/>
            </a:xfrm>
            <a:prstGeom prst="rect">
              <a:avLst/>
            </a:prstGeom>
            <a:noFill/>
            <a:ln>
              <a:noFill/>
            </a:ln>
          </p:spPr>
        </p:pic>
        <p:pic>
          <p:nvPicPr>
            <p:cNvPr descr="de.png" id="465" name="Google Shape;465;p74"/>
            <p:cNvPicPr preferRelativeResize="0"/>
            <p:nvPr/>
          </p:nvPicPr>
          <p:blipFill rotWithShape="1">
            <a:blip r:embed="rId6">
              <a:alphaModFix/>
            </a:blip>
            <a:srcRect b="0" l="0" r="0" t="0"/>
            <a:stretch/>
          </p:blipFill>
          <p:spPr>
            <a:xfrm>
              <a:off x="2830886" y="6572055"/>
              <a:ext cx="217977" cy="144114"/>
            </a:xfrm>
            <a:prstGeom prst="rect">
              <a:avLst/>
            </a:prstGeom>
            <a:noFill/>
            <a:ln>
              <a:noFill/>
            </a:ln>
          </p:spPr>
        </p:pic>
        <p:pic>
          <p:nvPicPr>
            <p:cNvPr descr="dk.png" id="466" name="Google Shape;466;p74"/>
            <p:cNvPicPr preferRelativeResize="0"/>
            <p:nvPr/>
          </p:nvPicPr>
          <p:blipFill rotWithShape="1">
            <a:blip r:embed="rId7">
              <a:alphaModFix/>
            </a:blip>
            <a:srcRect b="0" l="0" r="0" t="0"/>
            <a:stretch/>
          </p:blipFill>
          <p:spPr>
            <a:xfrm>
              <a:off x="1340468" y="6572055"/>
              <a:ext cx="217977" cy="144114"/>
            </a:xfrm>
            <a:prstGeom prst="rect">
              <a:avLst/>
            </a:prstGeom>
            <a:noFill/>
            <a:ln>
              <a:noFill/>
            </a:ln>
          </p:spPr>
        </p:pic>
        <p:pic>
          <p:nvPicPr>
            <p:cNvPr descr="ee.png" id="467" name="Google Shape;467;p74"/>
            <p:cNvPicPr preferRelativeResize="0"/>
            <p:nvPr/>
          </p:nvPicPr>
          <p:blipFill rotWithShape="1">
            <a:blip r:embed="rId8">
              <a:alphaModFix/>
            </a:blip>
            <a:srcRect b="0" l="0" r="0" t="0"/>
            <a:stretch/>
          </p:blipFill>
          <p:spPr>
            <a:xfrm>
              <a:off x="1710886" y="6572055"/>
              <a:ext cx="217977" cy="144114"/>
            </a:xfrm>
            <a:prstGeom prst="rect">
              <a:avLst/>
            </a:prstGeom>
            <a:noFill/>
            <a:ln>
              <a:noFill/>
            </a:ln>
          </p:spPr>
        </p:pic>
        <p:pic>
          <p:nvPicPr>
            <p:cNvPr descr="es.png" id="468" name="Google Shape;468;p74"/>
            <p:cNvPicPr preferRelativeResize="0"/>
            <p:nvPr/>
          </p:nvPicPr>
          <p:blipFill rotWithShape="1">
            <a:blip r:embed="rId9">
              <a:alphaModFix/>
            </a:blip>
            <a:srcRect b="0" l="0" r="0" t="0"/>
            <a:stretch/>
          </p:blipFill>
          <p:spPr>
            <a:xfrm>
              <a:off x="6909231" y="6572055"/>
              <a:ext cx="217977" cy="144114"/>
            </a:xfrm>
            <a:prstGeom prst="rect">
              <a:avLst/>
            </a:prstGeom>
            <a:noFill/>
            <a:ln>
              <a:noFill/>
            </a:ln>
          </p:spPr>
        </p:pic>
        <p:pic>
          <p:nvPicPr>
            <p:cNvPr descr="fi.png" id="469" name="Google Shape;469;p74"/>
            <p:cNvPicPr preferRelativeResize="0"/>
            <p:nvPr/>
          </p:nvPicPr>
          <p:blipFill rotWithShape="1">
            <a:blip r:embed="rId10">
              <a:alphaModFix/>
            </a:blip>
            <a:srcRect b="0" l="0" r="0" t="0"/>
            <a:stretch/>
          </p:blipFill>
          <p:spPr>
            <a:xfrm>
              <a:off x="2088120" y="6572055"/>
              <a:ext cx="217977" cy="144114"/>
            </a:xfrm>
            <a:prstGeom prst="rect">
              <a:avLst/>
            </a:prstGeom>
            <a:noFill/>
            <a:ln>
              <a:noFill/>
            </a:ln>
          </p:spPr>
        </p:pic>
        <p:pic>
          <p:nvPicPr>
            <p:cNvPr descr="fr.png" id="470" name="Google Shape;470;p74"/>
            <p:cNvPicPr preferRelativeResize="0"/>
            <p:nvPr/>
          </p:nvPicPr>
          <p:blipFill rotWithShape="1">
            <a:blip r:embed="rId11">
              <a:alphaModFix/>
            </a:blip>
            <a:srcRect b="0" l="0" r="0" t="0"/>
            <a:stretch/>
          </p:blipFill>
          <p:spPr>
            <a:xfrm>
              <a:off x="2456977" y="6572055"/>
              <a:ext cx="217977" cy="144114"/>
            </a:xfrm>
            <a:prstGeom prst="rect">
              <a:avLst/>
            </a:prstGeom>
            <a:noFill/>
            <a:ln>
              <a:noFill/>
            </a:ln>
          </p:spPr>
        </p:pic>
        <p:pic>
          <p:nvPicPr>
            <p:cNvPr descr="gr.png" id="471" name="Google Shape;471;p74"/>
            <p:cNvPicPr preferRelativeResize="0"/>
            <p:nvPr/>
          </p:nvPicPr>
          <p:blipFill rotWithShape="1">
            <a:blip r:embed="rId12">
              <a:alphaModFix/>
            </a:blip>
            <a:srcRect b="0" l="0" r="0" t="0"/>
            <a:stretch/>
          </p:blipFill>
          <p:spPr>
            <a:xfrm>
              <a:off x="3199746" y="6572055"/>
              <a:ext cx="217977" cy="144114"/>
            </a:xfrm>
            <a:prstGeom prst="rect">
              <a:avLst/>
            </a:prstGeom>
            <a:noFill/>
            <a:ln>
              <a:noFill/>
            </a:ln>
          </p:spPr>
        </p:pic>
        <p:pic>
          <p:nvPicPr>
            <p:cNvPr descr="hu.png" id="472" name="Google Shape;472;p74"/>
            <p:cNvPicPr preferRelativeResize="0"/>
            <p:nvPr/>
          </p:nvPicPr>
          <p:blipFill rotWithShape="1">
            <a:blip r:embed="rId13">
              <a:alphaModFix/>
            </a:blip>
            <a:srcRect b="0" l="0" r="0" t="0"/>
            <a:stretch/>
          </p:blipFill>
          <p:spPr>
            <a:xfrm>
              <a:off x="3568607" y="6572055"/>
              <a:ext cx="217977" cy="144114"/>
            </a:xfrm>
            <a:prstGeom prst="rect">
              <a:avLst/>
            </a:prstGeom>
            <a:noFill/>
            <a:ln>
              <a:noFill/>
            </a:ln>
          </p:spPr>
        </p:pic>
        <p:pic>
          <p:nvPicPr>
            <p:cNvPr descr="ie.png" id="473" name="Google Shape;473;p74"/>
            <p:cNvPicPr preferRelativeResize="0"/>
            <p:nvPr/>
          </p:nvPicPr>
          <p:blipFill rotWithShape="1">
            <a:blip r:embed="rId14">
              <a:alphaModFix/>
            </a:blip>
            <a:srcRect b="0" l="0" r="0" t="0"/>
            <a:stretch/>
          </p:blipFill>
          <p:spPr>
            <a:xfrm>
              <a:off x="3937466" y="6572055"/>
              <a:ext cx="217977" cy="144114"/>
            </a:xfrm>
            <a:prstGeom prst="rect">
              <a:avLst/>
            </a:prstGeom>
            <a:noFill/>
            <a:ln>
              <a:noFill/>
            </a:ln>
          </p:spPr>
        </p:pic>
        <p:pic>
          <p:nvPicPr>
            <p:cNvPr descr="it.png" id="474" name="Google Shape;474;p74"/>
            <p:cNvPicPr preferRelativeResize="0"/>
            <p:nvPr/>
          </p:nvPicPr>
          <p:blipFill rotWithShape="1">
            <a:blip r:embed="rId15">
              <a:alphaModFix/>
            </a:blip>
            <a:srcRect b="0" l="0" r="0" t="0"/>
            <a:stretch/>
          </p:blipFill>
          <p:spPr>
            <a:xfrm>
              <a:off x="4306322" y="6572055"/>
              <a:ext cx="217977" cy="144114"/>
            </a:xfrm>
            <a:prstGeom prst="rect">
              <a:avLst/>
            </a:prstGeom>
            <a:noFill/>
            <a:ln>
              <a:noFill/>
            </a:ln>
          </p:spPr>
        </p:pic>
        <p:pic>
          <p:nvPicPr>
            <p:cNvPr descr="lu.png" id="475" name="Google Shape;475;p74"/>
            <p:cNvPicPr preferRelativeResize="0"/>
            <p:nvPr/>
          </p:nvPicPr>
          <p:blipFill rotWithShape="1">
            <a:blip r:embed="rId16">
              <a:alphaModFix/>
            </a:blip>
            <a:srcRect b="0" l="0" r="0" t="0"/>
            <a:stretch/>
          </p:blipFill>
          <p:spPr>
            <a:xfrm>
              <a:off x="4676775" y="6572055"/>
              <a:ext cx="217977" cy="144114"/>
            </a:xfrm>
            <a:prstGeom prst="rect">
              <a:avLst/>
            </a:prstGeom>
            <a:noFill/>
            <a:ln>
              <a:noFill/>
            </a:ln>
          </p:spPr>
        </p:pic>
        <p:pic>
          <p:nvPicPr>
            <p:cNvPr descr="nl.png" id="476" name="Google Shape;476;p74"/>
            <p:cNvPicPr preferRelativeResize="0"/>
            <p:nvPr/>
          </p:nvPicPr>
          <p:blipFill rotWithShape="1">
            <a:blip r:embed="rId17">
              <a:alphaModFix/>
            </a:blip>
            <a:srcRect b="0" l="0" r="0" t="0"/>
            <a:stretch/>
          </p:blipFill>
          <p:spPr>
            <a:xfrm>
              <a:off x="5050684" y="6572055"/>
              <a:ext cx="217977" cy="144114"/>
            </a:xfrm>
            <a:prstGeom prst="rect">
              <a:avLst/>
            </a:prstGeom>
            <a:noFill/>
            <a:ln>
              <a:noFill/>
            </a:ln>
          </p:spPr>
        </p:pic>
        <p:pic>
          <p:nvPicPr>
            <p:cNvPr descr="no.png" id="477" name="Google Shape;477;p74"/>
            <p:cNvPicPr preferRelativeResize="0"/>
            <p:nvPr/>
          </p:nvPicPr>
          <p:blipFill rotWithShape="1">
            <a:blip r:embed="rId18">
              <a:alphaModFix/>
            </a:blip>
            <a:srcRect b="0" l="0" r="0" t="0"/>
            <a:stretch/>
          </p:blipFill>
          <p:spPr>
            <a:xfrm>
              <a:off x="5428051" y="6572055"/>
              <a:ext cx="217977" cy="144114"/>
            </a:xfrm>
            <a:prstGeom prst="rect">
              <a:avLst/>
            </a:prstGeom>
            <a:noFill/>
            <a:ln>
              <a:noFill/>
            </a:ln>
          </p:spPr>
        </p:pic>
        <p:pic>
          <p:nvPicPr>
            <p:cNvPr descr="pl.png" id="478" name="Google Shape;478;p74"/>
            <p:cNvPicPr preferRelativeResize="0"/>
            <p:nvPr/>
          </p:nvPicPr>
          <p:blipFill rotWithShape="1">
            <a:blip r:embed="rId19">
              <a:alphaModFix/>
            </a:blip>
            <a:srcRect b="0" l="0" r="0" t="0"/>
            <a:stretch/>
          </p:blipFill>
          <p:spPr>
            <a:xfrm>
              <a:off x="5795181" y="6572055"/>
              <a:ext cx="217977" cy="144114"/>
            </a:xfrm>
            <a:prstGeom prst="rect">
              <a:avLst/>
            </a:prstGeom>
            <a:noFill/>
            <a:ln>
              <a:noFill/>
            </a:ln>
          </p:spPr>
        </p:pic>
        <p:pic>
          <p:nvPicPr>
            <p:cNvPr descr="pt.png" id="479" name="Google Shape;479;p74"/>
            <p:cNvPicPr preferRelativeResize="0"/>
            <p:nvPr/>
          </p:nvPicPr>
          <p:blipFill rotWithShape="1">
            <a:blip r:embed="rId20">
              <a:alphaModFix/>
            </a:blip>
            <a:srcRect b="0" l="0" r="0" t="0"/>
            <a:stretch/>
          </p:blipFill>
          <p:spPr>
            <a:xfrm>
              <a:off x="6167359" y="6572055"/>
              <a:ext cx="217977" cy="144114"/>
            </a:xfrm>
            <a:prstGeom prst="rect">
              <a:avLst/>
            </a:prstGeom>
            <a:noFill/>
            <a:ln>
              <a:noFill/>
            </a:ln>
          </p:spPr>
        </p:pic>
        <p:pic>
          <p:nvPicPr>
            <p:cNvPr descr="ro.png" id="480" name="Google Shape;480;p74"/>
            <p:cNvPicPr preferRelativeResize="0"/>
            <p:nvPr/>
          </p:nvPicPr>
          <p:blipFill rotWithShape="1">
            <a:blip r:embed="rId21">
              <a:alphaModFix/>
            </a:blip>
            <a:srcRect b="0" l="0" r="0" t="0"/>
            <a:stretch/>
          </p:blipFill>
          <p:spPr>
            <a:xfrm>
              <a:off x="6541267" y="6572055"/>
              <a:ext cx="217977" cy="144114"/>
            </a:xfrm>
            <a:prstGeom prst="rect">
              <a:avLst/>
            </a:prstGeom>
            <a:noFill/>
            <a:ln>
              <a:noFill/>
            </a:ln>
          </p:spPr>
        </p:pic>
        <p:pic>
          <p:nvPicPr>
            <p:cNvPr descr="se.png" id="481" name="Google Shape;481;p74"/>
            <p:cNvPicPr preferRelativeResize="0"/>
            <p:nvPr/>
          </p:nvPicPr>
          <p:blipFill rotWithShape="1">
            <a:blip r:embed="rId22">
              <a:alphaModFix/>
            </a:blip>
            <a:srcRect b="0" l="0" r="0" t="0"/>
            <a:stretch/>
          </p:blipFill>
          <p:spPr>
            <a:xfrm>
              <a:off x="7279811" y="6572055"/>
              <a:ext cx="217977" cy="144114"/>
            </a:xfrm>
            <a:prstGeom prst="rect">
              <a:avLst/>
            </a:prstGeom>
            <a:noFill/>
            <a:ln>
              <a:noFill/>
            </a:ln>
          </p:spPr>
        </p:pic>
        <p:pic>
          <p:nvPicPr>
            <p:cNvPr descr="uk.png" id="482" name="Google Shape;482;p74"/>
            <p:cNvPicPr preferRelativeResize="0"/>
            <p:nvPr/>
          </p:nvPicPr>
          <p:blipFill rotWithShape="1">
            <a:blip r:embed="rId23">
              <a:alphaModFix/>
            </a:blip>
            <a:srcRect b="0" l="0" r="0" t="0"/>
            <a:stretch/>
          </p:blipFill>
          <p:spPr>
            <a:xfrm>
              <a:off x="8017547" y="6572055"/>
              <a:ext cx="217977" cy="144114"/>
            </a:xfrm>
            <a:prstGeom prst="rect">
              <a:avLst/>
            </a:prstGeom>
            <a:noFill/>
            <a:ln>
              <a:noFill/>
            </a:ln>
          </p:spPr>
        </p:pic>
        <p:pic>
          <p:nvPicPr>
            <p:cNvPr descr="ca.png" id="483" name="Google Shape;483;p74"/>
            <p:cNvPicPr preferRelativeResize="0"/>
            <p:nvPr/>
          </p:nvPicPr>
          <p:blipFill rotWithShape="1">
            <a:blip r:embed="rId24">
              <a:alphaModFix/>
            </a:blip>
            <a:srcRect b="0" l="0" r="0" t="0"/>
            <a:stretch/>
          </p:blipFill>
          <p:spPr>
            <a:xfrm>
              <a:off x="9291609" y="6573362"/>
              <a:ext cx="216000" cy="142807"/>
            </a:xfrm>
            <a:prstGeom prst="rect">
              <a:avLst/>
            </a:prstGeom>
            <a:noFill/>
            <a:ln>
              <a:noFill/>
            </a:ln>
          </p:spPr>
        </p:pic>
        <p:pic>
          <p:nvPicPr>
            <p:cNvPr id="484" name="Google Shape;484;p74"/>
            <p:cNvPicPr preferRelativeResize="0"/>
            <p:nvPr/>
          </p:nvPicPr>
          <p:blipFill rotWithShape="1">
            <a:blip r:embed="rId25">
              <a:alphaModFix/>
            </a:blip>
            <a:srcRect b="0" l="0" r="0" t="0"/>
            <a:stretch/>
          </p:blipFill>
          <p:spPr>
            <a:xfrm>
              <a:off x="8555553" y="6572169"/>
              <a:ext cx="216000" cy="144000"/>
            </a:xfrm>
            <a:prstGeom prst="rect">
              <a:avLst/>
            </a:prstGeom>
            <a:noFill/>
            <a:ln>
              <a:noFill/>
            </a:ln>
          </p:spPr>
        </p:pic>
        <p:pic>
          <p:nvPicPr>
            <p:cNvPr descr="si.png" id="485" name="Google Shape;485;p74"/>
            <p:cNvPicPr preferRelativeResize="0"/>
            <p:nvPr/>
          </p:nvPicPr>
          <p:blipFill rotWithShape="1">
            <a:blip r:embed="rId26">
              <a:alphaModFix/>
            </a:blip>
            <a:srcRect b="0" l="0" r="0" t="0"/>
            <a:stretch/>
          </p:blipFill>
          <p:spPr>
            <a:xfrm>
              <a:off x="8928090" y="6572513"/>
              <a:ext cx="217284" cy="143656"/>
            </a:xfrm>
            <a:prstGeom prst="rect">
              <a:avLst/>
            </a:prstGeom>
            <a:noFill/>
            <a:ln>
              <a:noFill/>
            </a:ln>
          </p:spPr>
        </p:pic>
      </p:grpSp>
      <p:pic>
        <p:nvPicPr>
          <p:cNvPr id="486" name="Google Shape;486;p74"/>
          <p:cNvPicPr preferRelativeResize="0"/>
          <p:nvPr/>
        </p:nvPicPr>
        <p:blipFill rotWithShape="1">
          <a:blip r:embed="rId27">
            <a:alphaModFix/>
          </a:blip>
          <a:srcRect b="0" l="0" r="0" t="0"/>
          <a:stretch/>
        </p:blipFill>
        <p:spPr>
          <a:xfrm>
            <a:off x="10331489" y="-216085"/>
            <a:ext cx="2093892" cy="1314000"/>
          </a:xfrm>
          <a:prstGeom prst="rect">
            <a:avLst/>
          </a:prstGeom>
          <a:noFill/>
          <a:ln>
            <a:noFill/>
          </a:ln>
        </p:spPr>
      </p:pic>
      <p:cxnSp>
        <p:nvCxnSpPr>
          <p:cNvPr id="487" name="Google Shape;487;p74"/>
          <p:cNvCxnSpPr/>
          <p:nvPr/>
        </p:nvCxnSpPr>
        <p:spPr>
          <a:xfrm>
            <a:off x="221435" y="6422971"/>
            <a:ext cx="11736000" cy="0"/>
          </a:xfrm>
          <a:prstGeom prst="straightConnector1">
            <a:avLst/>
          </a:prstGeom>
          <a:noFill/>
          <a:ln cap="flat" cmpd="sng" w="9525">
            <a:solidFill>
              <a:schemeClr val="l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1" name="Shape 711"/>
        <p:cNvGrpSpPr/>
        <p:nvPr/>
      </p:nvGrpSpPr>
      <p:grpSpPr>
        <a:xfrm>
          <a:off x="0" y="0"/>
          <a:ext cx="0" cy="0"/>
          <a:chOff x="0" y="0"/>
          <a:chExt cx="0" cy="0"/>
        </a:xfrm>
      </p:grpSpPr>
      <p:sp>
        <p:nvSpPr>
          <p:cNvPr id="712" name="Google Shape;712;p78"/>
          <p:cNvSpPr txBox="1"/>
          <p:nvPr/>
        </p:nvSpPr>
        <p:spPr>
          <a:xfrm>
            <a:off x="772995" y="44736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sp>
        <p:nvSpPr>
          <p:cNvPr id="713" name="Google Shape;713;p7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lvl1pPr lvl="0" marR="0" rtl="0" algn="just">
              <a:spcBef>
                <a:spcPts val="0"/>
              </a:spcBef>
              <a:spcAft>
                <a:spcPts val="0"/>
              </a:spcAft>
              <a:buSzPts val="1400"/>
              <a:buNone/>
              <a:defRPr b="1" i="0" sz="2992" u="none" cap="none" strike="noStrike">
                <a:solidFill>
                  <a:srgbClr val="003249"/>
                </a:solidFill>
                <a:latin typeface="Arial"/>
                <a:ea typeface="Arial"/>
                <a:cs typeface="Arial"/>
                <a:sym typeface="Arial"/>
              </a:defRPr>
            </a:lvl1pPr>
            <a:lvl2pPr lvl="1"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9pPr>
          </a:lstStyle>
          <a:p/>
        </p:txBody>
      </p:sp>
      <p:sp>
        <p:nvSpPr>
          <p:cNvPr id="714" name="Google Shape;714;p78"/>
          <p:cNvSpPr txBox="1"/>
          <p:nvPr>
            <p:ph idx="1" type="body"/>
          </p:nvPr>
        </p:nvSpPr>
        <p:spPr>
          <a:xfrm>
            <a:off x="219600" y="882000"/>
            <a:ext cx="117648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59"/>
              </a:spcBef>
              <a:spcAft>
                <a:spcPts val="0"/>
              </a:spcAft>
              <a:buClr>
                <a:srgbClr val="8197A6"/>
              </a:buClr>
              <a:buSzPts val="1795"/>
              <a:buFont typeface="Arial"/>
              <a:buNone/>
              <a:defRPr b="0" i="0" sz="1795" u="none" cap="none" strike="noStrike">
                <a:solidFill>
                  <a:srgbClr val="8197A6"/>
                </a:solidFill>
                <a:latin typeface="Arial"/>
                <a:ea typeface="Arial"/>
                <a:cs typeface="Arial"/>
                <a:sym typeface="Arial"/>
              </a:defRPr>
            </a:lvl1pPr>
            <a:lvl2pPr indent="-228600" lvl="1" marL="9144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2pPr>
            <a:lvl3pPr indent="-228600" lvl="2" marL="13716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3pPr>
            <a:lvl4pPr indent="-228600" lvl="3" marL="18288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4pPr>
            <a:lvl5pPr indent="-228600" lvl="4" marL="22860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5pPr>
            <a:lvl6pPr indent="-326326" lvl="5" marL="27432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6pPr>
            <a:lvl7pPr indent="-326326" lvl="6" marL="32004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7pPr>
            <a:lvl8pPr indent="-326326" lvl="7" marL="36576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8pPr>
            <a:lvl9pPr indent="-326326" lvl="8" marL="41148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9pPr>
          </a:lstStyle>
          <a:p/>
        </p:txBody>
      </p:sp>
      <p:sp>
        <p:nvSpPr>
          <p:cNvPr id="715" name="Google Shape;715;p78"/>
          <p:cNvSpPr txBox="1"/>
          <p:nvPr/>
        </p:nvSpPr>
        <p:spPr>
          <a:xfrm>
            <a:off x="772995" y="447366"/>
            <a:ext cx="670695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sp>
        <p:nvSpPr>
          <p:cNvPr id="716" name="Google Shape;716;p78"/>
          <p:cNvSpPr txBox="1"/>
          <p:nvPr/>
        </p:nvSpPr>
        <p:spPr>
          <a:xfrm>
            <a:off x="221405" y="6202800"/>
            <a:ext cx="121187" cy="21544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798" u="none" cap="none" strike="noStrike">
                <a:solidFill>
                  <a:srgbClr val="8197A6"/>
                </a:solidFill>
                <a:latin typeface="Arial"/>
                <a:ea typeface="Arial"/>
                <a:cs typeface="Arial"/>
                <a:sym typeface="Arial"/>
              </a:rPr>
              <a:t> </a:t>
            </a:r>
            <a:endParaRPr b="0" i="0" sz="798" u="none" cap="none" strike="noStrike">
              <a:solidFill>
                <a:srgbClr val="8197A6"/>
              </a:solidFill>
              <a:latin typeface="Arial"/>
              <a:ea typeface="Arial"/>
              <a:cs typeface="Arial"/>
              <a:sym typeface="Arial"/>
            </a:endParaRPr>
          </a:p>
        </p:txBody>
      </p:sp>
      <p:sp>
        <p:nvSpPr>
          <p:cNvPr id="717" name="Google Shape;717;p78"/>
          <p:cNvSpPr txBox="1"/>
          <p:nvPr/>
        </p:nvSpPr>
        <p:spPr>
          <a:xfrm>
            <a:off x="11680526" y="6202802"/>
            <a:ext cx="275075" cy="215123"/>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GB" sz="798" u="none" cap="none" strike="noStrike">
                <a:solidFill>
                  <a:schemeClr val="lt1"/>
                </a:solidFill>
                <a:latin typeface="Arial"/>
                <a:ea typeface="Arial"/>
                <a:cs typeface="Arial"/>
                <a:sym typeface="Arial"/>
              </a:rPr>
              <a:t>  </a:t>
            </a:r>
            <a:fld id="{00000000-1234-1234-1234-123412341234}" type="slidenum">
              <a:rPr b="0" i="0" lang="en-GB"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pic>
        <p:nvPicPr>
          <p:cNvPr id="718" name="Google Shape;718;p78"/>
          <p:cNvPicPr preferRelativeResize="0"/>
          <p:nvPr/>
        </p:nvPicPr>
        <p:blipFill rotWithShape="1">
          <a:blip r:embed="rId1">
            <a:alphaModFix/>
          </a:blip>
          <a:srcRect b="0" l="0" r="0" t="0"/>
          <a:stretch/>
        </p:blipFill>
        <p:spPr>
          <a:xfrm>
            <a:off x="10331489" y="-215904"/>
            <a:ext cx="2095200" cy="1314000"/>
          </a:xfrm>
          <a:prstGeom prst="rect">
            <a:avLst/>
          </a:prstGeom>
          <a:noFill/>
          <a:ln>
            <a:noFill/>
          </a:ln>
        </p:spPr>
      </p:pic>
      <p:pic>
        <p:nvPicPr>
          <p:cNvPr id="719" name="Google Shape;719;p78"/>
          <p:cNvPicPr preferRelativeResize="0"/>
          <p:nvPr/>
        </p:nvPicPr>
        <p:blipFill rotWithShape="1">
          <a:blip r:embed="rId2">
            <a:alphaModFix/>
          </a:blip>
          <a:srcRect b="0" l="0" r="0" t="0"/>
          <a:stretch/>
        </p:blipFill>
        <p:spPr>
          <a:xfrm>
            <a:off x="10343245" y="6585917"/>
            <a:ext cx="1636920" cy="105918"/>
          </a:xfrm>
          <a:prstGeom prst="rect">
            <a:avLst/>
          </a:prstGeom>
          <a:noFill/>
          <a:ln>
            <a:noFill/>
          </a:ln>
        </p:spPr>
      </p:pic>
      <p:grpSp>
        <p:nvGrpSpPr>
          <p:cNvPr id="720" name="Google Shape;720;p78"/>
          <p:cNvGrpSpPr/>
          <p:nvPr/>
        </p:nvGrpSpPr>
        <p:grpSpPr>
          <a:xfrm>
            <a:off x="226688" y="6569736"/>
            <a:ext cx="9628745" cy="144114"/>
            <a:chOff x="1076500" y="4469696"/>
            <a:chExt cx="9628745" cy="144114"/>
          </a:xfrm>
        </p:grpSpPr>
        <p:pic>
          <p:nvPicPr>
            <p:cNvPr descr="de.png" id="721" name="Google Shape;721;p78"/>
            <p:cNvPicPr preferRelativeResize="0"/>
            <p:nvPr/>
          </p:nvPicPr>
          <p:blipFill rotWithShape="1">
            <a:blip r:embed="rId3">
              <a:alphaModFix/>
            </a:blip>
            <a:srcRect b="0" l="0" r="0" t="0"/>
            <a:stretch/>
          </p:blipFill>
          <p:spPr>
            <a:xfrm>
              <a:off x="1076500" y="4469696"/>
              <a:ext cx="217977" cy="144114"/>
            </a:xfrm>
            <a:prstGeom prst="rect">
              <a:avLst/>
            </a:prstGeom>
            <a:noFill/>
            <a:ln>
              <a:noFill/>
            </a:ln>
          </p:spPr>
        </p:pic>
        <p:pic>
          <p:nvPicPr>
            <p:cNvPr descr="at.png" id="722" name="Google Shape;722;p78"/>
            <p:cNvPicPr preferRelativeResize="0"/>
            <p:nvPr/>
          </p:nvPicPr>
          <p:blipFill rotWithShape="1">
            <a:blip r:embed="rId4">
              <a:alphaModFix/>
            </a:blip>
            <a:srcRect b="0" l="0" r="0" t="0"/>
            <a:stretch/>
          </p:blipFill>
          <p:spPr>
            <a:xfrm>
              <a:off x="1447640" y="4469696"/>
              <a:ext cx="217977" cy="144114"/>
            </a:xfrm>
            <a:prstGeom prst="rect">
              <a:avLst/>
            </a:prstGeom>
            <a:noFill/>
            <a:ln>
              <a:noFill/>
            </a:ln>
          </p:spPr>
        </p:pic>
        <p:pic>
          <p:nvPicPr>
            <p:cNvPr descr="be.png" id="723" name="Google Shape;723;p78"/>
            <p:cNvPicPr preferRelativeResize="0"/>
            <p:nvPr/>
          </p:nvPicPr>
          <p:blipFill rotWithShape="1">
            <a:blip r:embed="rId5">
              <a:alphaModFix/>
            </a:blip>
            <a:srcRect b="0" l="0" r="0" t="0"/>
            <a:stretch/>
          </p:blipFill>
          <p:spPr>
            <a:xfrm>
              <a:off x="1818780" y="4469696"/>
              <a:ext cx="217977" cy="144114"/>
            </a:xfrm>
            <a:prstGeom prst="rect">
              <a:avLst/>
            </a:prstGeom>
            <a:noFill/>
            <a:ln>
              <a:noFill/>
            </a:ln>
          </p:spPr>
        </p:pic>
        <p:pic>
          <p:nvPicPr>
            <p:cNvPr descr="dk.png" id="724" name="Google Shape;724;p78"/>
            <p:cNvPicPr preferRelativeResize="0"/>
            <p:nvPr/>
          </p:nvPicPr>
          <p:blipFill rotWithShape="1">
            <a:blip r:embed="rId6">
              <a:alphaModFix/>
            </a:blip>
            <a:srcRect b="0" l="0" r="0" t="0"/>
            <a:stretch/>
          </p:blipFill>
          <p:spPr>
            <a:xfrm>
              <a:off x="2189920" y="4469696"/>
              <a:ext cx="217977" cy="144114"/>
            </a:xfrm>
            <a:prstGeom prst="rect">
              <a:avLst/>
            </a:prstGeom>
            <a:noFill/>
            <a:ln>
              <a:noFill/>
            </a:ln>
          </p:spPr>
        </p:pic>
        <p:pic>
          <p:nvPicPr>
            <p:cNvPr descr="es.png" id="725" name="Google Shape;725;p78"/>
            <p:cNvPicPr preferRelativeResize="0"/>
            <p:nvPr/>
          </p:nvPicPr>
          <p:blipFill rotWithShape="1">
            <a:blip r:embed="rId7">
              <a:alphaModFix/>
            </a:blip>
            <a:srcRect b="0" l="0" r="0" t="0"/>
            <a:stretch/>
          </p:blipFill>
          <p:spPr>
            <a:xfrm>
              <a:off x="2561060" y="4469696"/>
              <a:ext cx="217977" cy="144114"/>
            </a:xfrm>
            <a:prstGeom prst="rect">
              <a:avLst/>
            </a:prstGeom>
            <a:noFill/>
            <a:ln>
              <a:noFill/>
            </a:ln>
          </p:spPr>
        </p:pic>
        <p:pic>
          <p:nvPicPr>
            <p:cNvPr descr="ee.png" id="726" name="Google Shape;726;p78"/>
            <p:cNvPicPr preferRelativeResize="0"/>
            <p:nvPr/>
          </p:nvPicPr>
          <p:blipFill rotWithShape="1">
            <a:blip r:embed="rId8">
              <a:alphaModFix/>
            </a:blip>
            <a:srcRect b="0" l="0" r="0" t="0"/>
            <a:stretch/>
          </p:blipFill>
          <p:spPr>
            <a:xfrm>
              <a:off x="2932200" y="4469696"/>
              <a:ext cx="217977" cy="144114"/>
            </a:xfrm>
            <a:prstGeom prst="rect">
              <a:avLst/>
            </a:prstGeom>
            <a:noFill/>
            <a:ln>
              <a:noFill/>
            </a:ln>
          </p:spPr>
        </p:pic>
        <p:pic>
          <p:nvPicPr>
            <p:cNvPr descr="fi.png" id="727" name="Google Shape;727;p78"/>
            <p:cNvPicPr preferRelativeResize="0"/>
            <p:nvPr/>
          </p:nvPicPr>
          <p:blipFill rotWithShape="1">
            <a:blip r:embed="rId9">
              <a:alphaModFix/>
            </a:blip>
            <a:srcRect b="0" l="0" r="0" t="0"/>
            <a:stretch/>
          </p:blipFill>
          <p:spPr>
            <a:xfrm>
              <a:off x="3303340" y="4469696"/>
              <a:ext cx="217977" cy="144114"/>
            </a:xfrm>
            <a:prstGeom prst="rect">
              <a:avLst/>
            </a:prstGeom>
            <a:noFill/>
            <a:ln>
              <a:noFill/>
            </a:ln>
          </p:spPr>
        </p:pic>
        <p:pic>
          <p:nvPicPr>
            <p:cNvPr descr="fr.png" id="728" name="Google Shape;728;p78"/>
            <p:cNvPicPr preferRelativeResize="0"/>
            <p:nvPr/>
          </p:nvPicPr>
          <p:blipFill rotWithShape="1">
            <a:blip r:embed="rId10">
              <a:alphaModFix/>
            </a:blip>
            <a:srcRect b="0" l="0" r="0" t="0"/>
            <a:stretch/>
          </p:blipFill>
          <p:spPr>
            <a:xfrm>
              <a:off x="3674480" y="4469696"/>
              <a:ext cx="217977" cy="144114"/>
            </a:xfrm>
            <a:prstGeom prst="rect">
              <a:avLst/>
            </a:prstGeom>
            <a:noFill/>
            <a:ln>
              <a:noFill/>
            </a:ln>
          </p:spPr>
        </p:pic>
        <p:pic>
          <p:nvPicPr>
            <p:cNvPr descr="gr.png" id="729" name="Google Shape;729;p78"/>
            <p:cNvPicPr preferRelativeResize="0"/>
            <p:nvPr/>
          </p:nvPicPr>
          <p:blipFill rotWithShape="1">
            <a:blip r:embed="rId11">
              <a:alphaModFix/>
            </a:blip>
            <a:srcRect b="0" l="0" r="0" t="0"/>
            <a:stretch/>
          </p:blipFill>
          <p:spPr>
            <a:xfrm>
              <a:off x="4045620" y="4469696"/>
              <a:ext cx="217977" cy="144114"/>
            </a:xfrm>
            <a:prstGeom prst="rect">
              <a:avLst/>
            </a:prstGeom>
            <a:noFill/>
            <a:ln>
              <a:noFill/>
            </a:ln>
          </p:spPr>
        </p:pic>
        <p:pic>
          <p:nvPicPr>
            <p:cNvPr descr="hu.png" id="730" name="Google Shape;730;p78"/>
            <p:cNvPicPr preferRelativeResize="0"/>
            <p:nvPr/>
          </p:nvPicPr>
          <p:blipFill rotWithShape="1">
            <a:blip r:embed="rId12">
              <a:alphaModFix/>
            </a:blip>
            <a:srcRect b="0" l="0" r="0" t="0"/>
            <a:stretch/>
          </p:blipFill>
          <p:spPr>
            <a:xfrm>
              <a:off x="4416760" y="4469696"/>
              <a:ext cx="217977" cy="144114"/>
            </a:xfrm>
            <a:prstGeom prst="rect">
              <a:avLst/>
            </a:prstGeom>
            <a:noFill/>
            <a:ln>
              <a:noFill/>
            </a:ln>
          </p:spPr>
        </p:pic>
        <p:pic>
          <p:nvPicPr>
            <p:cNvPr descr="ie.png" id="731" name="Google Shape;731;p78"/>
            <p:cNvPicPr preferRelativeResize="0"/>
            <p:nvPr/>
          </p:nvPicPr>
          <p:blipFill rotWithShape="1">
            <a:blip r:embed="rId13">
              <a:alphaModFix/>
            </a:blip>
            <a:srcRect b="0" l="0" r="0" t="0"/>
            <a:stretch/>
          </p:blipFill>
          <p:spPr>
            <a:xfrm>
              <a:off x="4787900" y="4469696"/>
              <a:ext cx="217977" cy="144114"/>
            </a:xfrm>
            <a:prstGeom prst="rect">
              <a:avLst/>
            </a:prstGeom>
            <a:noFill/>
            <a:ln>
              <a:noFill/>
            </a:ln>
          </p:spPr>
        </p:pic>
        <p:pic>
          <p:nvPicPr>
            <p:cNvPr descr="it.png" id="732" name="Google Shape;732;p78"/>
            <p:cNvPicPr preferRelativeResize="0"/>
            <p:nvPr/>
          </p:nvPicPr>
          <p:blipFill rotWithShape="1">
            <a:blip r:embed="rId14">
              <a:alphaModFix/>
            </a:blip>
            <a:srcRect b="0" l="0" r="0" t="0"/>
            <a:stretch/>
          </p:blipFill>
          <p:spPr>
            <a:xfrm>
              <a:off x="5159040" y="4469696"/>
              <a:ext cx="217977" cy="144114"/>
            </a:xfrm>
            <a:prstGeom prst="rect">
              <a:avLst/>
            </a:prstGeom>
            <a:noFill/>
            <a:ln>
              <a:noFill/>
            </a:ln>
          </p:spPr>
        </p:pic>
        <p:pic>
          <p:nvPicPr>
            <p:cNvPr descr="lu.png" id="733" name="Google Shape;733;p78"/>
            <p:cNvPicPr preferRelativeResize="0"/>
            <p:nvPr/>
          </p:nvPicPr>
          <p:blipFill rotWithShape="1">
            <a:blip r:embed="rId15">
              <a:alphaModFix/>
            </a:blip>
            <a:srcRect b="0" l="0" r="0" t="0"/>
            <a:stretch/>
          </p:blipFill>
          <p:spPr>
            <a:xfrm>
              <a:off x="5530180" y="4469696"/>
              <a:ext cx="217977" cy="144114"/>
            </a:xfrm>
            <a:prstGeom prst="rect">
              <a:avLst/>
            </a:prstGeom>
            <a:noFill/>
            <a:ln>
              <a:noFill/>
            </a:ln>
          </p:spPr>
        </p:pic>
        <p:pic>
          <p:nvPicPr>
            <p:cNvPr descr="no.png" id="734" name="Google Shape;734;p78"/>
            <p:cNvPicPr preferRelativeResize="0"/>
            <p:nvPr/>
          </p:nvPicPr>
          <p:blipFill rotWithShape="1">
            <a:blip r:embed="rId16">
              <a:alphaModFix/>
            </a:blip>
            <a:srcRect b="0" l="0" r="0" t="0"/>
            <a:stretch/>
          </p:blipFill>
          <p:spPr>
            <a:xfrm>
              <a:off x="5901320" y="4469696"/>
              <a:ext cx="217977" cy="144114"/>
            </a:xfrm>
            <a:prstGeom prst="rect">
              <a:avLst/>
            </a:prstGeom>
            <a:noFill/>
            <a:ln>
              <a:noFill/>
            </a:ln>
          </p:spPr>
        </p:pic>
        <p:pic>
          <p:nvPicPr>
            <p:cNvPr descr="nl.png" id="735" name="Google Shape;735;p78"/>
            <p:cNvPicPr preferRelativeResize="0"/>
            <p:nvPr/>
          </p:nvPicPr>
          <p:blipFill rotWithShape="1">
            <a:blip r:embed="rId17">
              <a:alphaModFix/>
            </a:blip>
            <a:srcRect b="0" l="0" r="0" t="0"/>
            <a:stretch/>
          </p:blipFill>
          <p:spPr>
            <a:xfrm>
              <a:off x="6272460" y="4469696"/>
              <a:ext cx="217977" cy="144114"/>
            </a:xfrm>
            <a:prstGeom prst="rect">
              <a:avLst/>
            </a:prstGeom>
            <a:noFill/>
            <a:ln>
              <a:noFill/>
            </a:ln>
          </p:spPr>
        </p:pic>
        <p:pic>
          <p:nvPicPr>
            <p:cNvPr descr="pl.png" id="736" name="Google Shape;736;p78"/>
            <p:cNvPicPr preferRelativeResize="0"/>
            <p:nvPr/>
          </p:nvPicPr>
          <p:blipFill rotWithShape="1">
            <a:blip r:embed="rId18">
              <a:alphaModFix/>
            </a:blip>
            <a:srcRect b="0" l="0" r="0" t="0"/>
            <a:stretch/>
          </p:blipFill>
          <p:spPr>
            <a:xfrm>
              <a:off x="6643600" y="4469696"/>
              <a:ext cx="217977" cy="144114"/>
            </a:xfrm>
            <a:prstGeom prst="rect">
              <a:avLst/>
            </a:prstGeom>
            <a:noFill/>
            <a:ln>
              <a:noFill/>
            </a:ln>
          </p:spPr>
        </p:pic>
        <p:pic>
          <p:nvPicPr>
            <p:cNvPr descr="pt.png" id="737" name="Google Shape;737;p78"/>
            <p:cNvPicPr preferRelativeResize="0"/>
            <p:nvPr/>
          </p:nvPicPr>
          <p:blipFill rotWithShape="1">
            <a:blip r:embed="rId19">
              <a:alphaModFix/>
            </a:blip>
            <a:srcRect b="0" l="0" r="0" t="0"/>
            <a:stretch/>
          </p:blipFill>
          <p:spPr>
            <a:xfrm>
              <a:off x="7014740" y="4469696"/>
              <a:ext cx="217977" cy="144114"/>
            </a:xfrm>
            <a:prstGeom prst="rect">
              <a:avLst/>
            </a:prstGeom>
            <a:noFill/>
            <a:ln>
              <a:noFill/>
            </a:ln>
          </p:spPr>
        </p:pic>
        <p:pic>
          <p:nvPicPr>
            <p:cNvPr descr="cz.png" id="738" name="Google Shape;738;p78"/>
            <p:cNvPicPr preferRelativeResize="0"/>
            <p:nvPr/>
          </p:nvPicPr>
          <p:blipFill rotWithShape="1">
            <a:blip r:embed="rId20">
              <a:alphaModFix/>
            </a:blip>
            <a:srcRect b="0" l="0" r="0" t="0"/>
            <a:stretch/>
          </p:blipFill>
          <p:spPr>
            <a:xfrm>
              <a:off x="7385880" y="4469696"/>
              <a:ext cx="217977" cy="144114"/>
            </a:xfrm>
            <a:prstGeom prst="rect">
              <a:avLst/>
            </a:prstGeom>
            <a:noFill/>
            <a:ln>
              <a:noFill/>
            </a:ln>
          </p:spPr>
        </p:pic>
        <p:pic>
          <p:nvPicPr>
            <p:cNvPr descr="ro.png" id="739" name="Google Shape;739;p78"/>
            <p:cNvPicPr preferRelativeResize="0"/>
            <p:nvPr/>
          </p:nvPicPr>
          <p:blipFill rotWithShape="1">
            <a:blip r:embed="rId21">
              <a:alphaModFix/>
            </a:blip>
            <a:srcRect b="0" l="0" r="0" t="0"/>
            <a:stretch/>
          </p:blipFill>
          <p:spPr>
            <a:xfrm>
              <a:off x="7757020" y="4469696"/>
              <a:ext cx="217977" cy="144114"/>
            </a:xfrm>
            <a:prstGeom prst="rect">
              <a:avLst/>
            </a:prstGeom>
            <a:noFill/>
            <a:ln>
              <a:noFill/>
            </a:ln>
          </p:spPr>
        </p:pic>
        <p:pic>
          <p:nvPicPr>
            <p:cNvPr descr="se.png" id="740" name="Google Shape;740;p78"/>
            <p:cNvPicPr preferRelativeResize="0"/>
            <p:nvPr/>
          </p:nvPicPr>
          <p:blipFill rotWithShape="1">
            <a:blip r:embed="rId22">
              <a:alphaModFix/>
            </a:blip>
            <a:srcRect b="0" l="0" r="0" t="0"/>
            <a:stretch/>
          </p:blipFill>
          <p:spPr>
            <a:xfrm>
              <a:off x="8499300" y="4469696"/>
              <a:ext cx="217977" cy="144114"/>
            </a:xfrm>
            <a:prstGeom prst="rect">
              <a:avLst/>
            </a:prstGeom>
            <a:noFill/>
            <a:ln>
              <a:noFill/>
            </a:ln>
          </p:spPr>
        </p:pic>
        <p:pic>
          <p:nvPicPr>
            <p:cNvPr descr="ch.png" id="741" name="Google Shape;741;p78"/>
            <p:cNvPicPr preferRelativeResize="0"/>
            <p:nvPr/>
          </p:nvPicPr>
          <p:blipFill rotWithShape="1">
            <a:blip r:embed="rId23">
              <a:alphaModFix/>
            </a:blip>
            <a:srcRect b="0" l="0" r="0" t="0"/>
            <a:stretch/>
          </p:blipFill>
          <p:spPr>
            <a:xfrm>
              <a:off x="8870442" y="4469696"/>
              <a:ext cx="217977" cy="144114"/>
            </a:xfrm>
            <a:prstGeom prst="rect">
              <a:avLst/>
            </a:prstGeom>
            <a:noFill/>
            <a:ln>
              <a:noFill/>
            </a:ln>
          </p:spPr>
        </p:pic>
        <p:pic>
          <p:nvPicPr>
            <p:cNvPr descr="uk.png" id="742" name="Google Shape;742;p78"/>
            <p:cNvPicPr preferRelativeResize="0"/>
            <p:nvPr/>
          </p:nvPicPr>
          <p:blipFill rotWithShape="1">
            <a:blip r:embed="rId24">
              <a:alphaModFix/>
            </a:blip>
            <a:srcRect b="0" l="0" r="0" t="0"/>
            <a:stretch/>
          </p:blipFill>
          <p:spPr>
            <a:xfrm>
              <a:off x="8128160" y="4469696"/>
              <a:ext cx="217977" cy="144114"/>
            </a:xfrm>
            <a:prstGeom prst="rect">
              <a:avLst/>
            </a:prstGeom>
            <a:noFill/>
            <a:ln>
              <a:noFill/>
            </a:ln>
          </p:spPr>
        </p:pic>
        <p:pic>
          <p:nvPicPr>
            <p:cNvPr id="743" name="Google Shape;743;p78"/>
            <p:cNvPicPr preferRelativeResize="0"/>
            <p:nvPr/>
          </p:nvPicPr>
          <p:blipFill rotWithShape="1">
            <a:blip r:embed="rId25">
              <a:alphaModFix/>
            </a:blip>
            <a:srcRect b="0" l="0" r="0" t="0"/>
            <a:stretch/>
          </p:blipFill>
          <p:spPr>
            <a:xfrm>
              <a:off x="9408598" y="4469696"/>
              <a:ext cx="216000" cy="144000"/>
            </a:xfrm>
            <a:prstGeom prst="rect">
              <a:avLst/>
            </a:prstGeom>
            <a:noFill/>
            <a:ln>
              <a:noFill/>
            </a:ln>
          </p:spPr>
        </p:pic>
        <p:pic>
          <p:nvPicPr>
            <p:cNvPr id="744" name="Google Shape;744;p78"/>
            <p:cNvPicPr preferRelativeResize="0"/>
            <p:nvPr/>
          </p:nvPicPr>
          <p:blipFill rotWithShape="1">
            <a:blip r:embed="rId26">
              <a:alphaModFix/>
            </a:blip>
            <a:srcRect b="0" l="0" r="0" t="0"/>
            <a:stretch/>
          </p:blipFill>
          <p:spPr>
            <a:xfrm>
              <a:off x="9768386" y="4469696"/>
              <a:ext cx="216000" cy="144000"/>
            </a:xfrm>
            <a:prstGeom prst="rect">
              <a:avLst/>
            </a:prstGeom>
            <a:noFill/>
            <a:ln>
              <a:noFill/>
            </a:ln>
          </p:spPr>
        </p:pic>
        <p:pic>
          <p:nvPicPr>
            <p:cNvPr descr="ca.png" id="745" name="Google Shape;745;p78"/>
            <p:cNvPicPr preferRelativeResize="0"/>
            <p:nvPr/>
          </p:nvPicPr>
          <p:blipFill rotWithShape="1">
            <a:blip r:embed="rId27">
              <a:alphaModFix/>
            </a:blip>
            <a:srcRect b="0" l="0" r="0" t="0"/>
            <a:stretch/>
          </p:blipFill>
          <p:spPr>
            <a:xfrm>
              <a:off x="10489245" y="4469696"/>
              <a:ext cx="216000" cy="142807"/>
            </a:xfrm>
            <a:prstGeom prst="rect">
              <a:avLst/>
            </a:prstGeom>
            <a:noFill/>
            <a:ln>
              <a:noFill/>
            </a:ln>
          </p:spPr>
        </p:pic>
        <p:pic>
          <p:nvPicPr>
            <p:cNvPr descr="si.png" id="746" name="Google Shape;746;p78"/>
            <p:cNvPicPr preferRelativeResize="0"/>
            <p:nvPr/>
          </p:nvPicPr>
          <p:blipFill rotWithShape="1">
            <a:blip r:embed="rId28">
              <a:alphaModFix/>
            </a:blip>
            <a:srcRect b="0" l="0" r="0" t="0"/>
            <a:stretch/>
          </p:blipFill>
          <p:spPr>
            <a:xfrm>
              <a:off x="10128174" y="4469696"/>
              <a:ext cx="217284" cy="14365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38.png"/><Relationship Id="rId4" Type="http://schemas.openxmlformats.org/officeDocument/2006/relationships/image" Target="../media/image240.png"/><Relationship Id="rId5" Type="http://schemas.openxmlformats.org/officeDocument/2006/relationships/image" Target="../media/image2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47.png"/><Relationship Id="rId4" Type="http://schemas.openxmlformats.org/officeDocument/2006/relationships/image" Target="../media/image243.png"/><Relationship Id="rId9" Type="http://schemas.openxmlformats.org/officeDocument/2006/relationships/image" Target="../media/image248.png"/><Relationship Id="rId5" Type="http://schemas.openxmlformats.org/officeDocument/2006/relationships/image" Target="../media/image260.png"/><Relationship Id="rId6" Type="http://schemas.openxmlformats.org/officeDocument/2006/relationships/image" Target="../media/image293.png"/><Relationship Id="rId7" Type="http://schemas.openxmlformats.org/officeDocument/2006/relationships/image" Target="../media/image250.png"/><Relationship Id="rId8" Type="http://schemas.openxmlformats.org/officeDocument/2006/relationships/image" Target="../media/image2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251.jpg"/><Relationship Id="rId4" Type="http://schemas.openxmlformats.org/officeDocument/2006/relationships/image" Target="../media/image244.png"/><Relationship Id="rId5" Type="http://schemas.openxmlformats.org/officeDocument/2006/relationships/image" Target="../media/image257.png"/><Relationship Id="rId6" Type="http://schemas.openxmlformats.org/officeDocument/2006/relationships/image" Target="../media/image2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253.png"/><Relationship Id="rId4" Type="http://schemas.openxmlformats.org/officeDocument/2006/relationships/image" Target="../media/image276.png"/><Relationship Id="rId5" Type="http://schemas.openxmlformats.org/officeDocument/2006/relationships/image" Target="../media/image2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259.jpg"/><Relationship Id="rId4" Type="http://schemas.openxmlformats.org/officeDocument/2006/relationships/image" Target="../media/image252.png"/><Relationship Id="rId5" Type="http://schemas.openxmlformats.org/officeDocument/2006/relationships/image" Target="../media/image2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2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2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5.jpg"/><Relationship Id="rId4" Type="http://schemas.openxmlformats.org/officeDocument/2006/relationships/image" Target="../media/image264.png"/><Relationship Id="rId9" Type="http://schemas.openxmlformats.org/officeDocument/2006/relationships/image" Target="../media/image274.png"/><Relationship Id="rId5" Type="http://schemas.openxmlformats.org/officeDocument/2006/relationships/image" Target="../media/image304.jpg"/><Relationship Id="rId6" Type="http://schemas.openxmlformats.org/officeDocument/2006/relationships/image" Target="../media/image261.png"/><Relationship Id="rId7" Type="http://schemas.openxmlformats.org/officeDocument/2006/relationships/image" Target="../media/image269.png"/><Relationship Id="rId8" Type="http://schemas.openxmlformats.org/officeDocument/2006/relationships/image" Target="../media/image270.jpg"/><Relationship Id="rId11" Type="http://schemas.openxmlformats.org/officeDocument/2006/relationships/image" Target="../media/image266.png"/><Relationship Id="rId10" Type="http://schemas.openxmlformats.org/officeDocument/2006/relationships/image" Target="../media/image267.png"/><Relationship Id="rId12" Type="http://schemas.openxmlformats.org/officeDocument/2006/relationships/image" Target="../media/image2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96.png"/><Relationship Id="rId4" Type="http://schemas.openxmlformats.org/officeDocument/2006/relationships/image" Target="../media/image198.png"/><Relationship Id="rId5" Type="http://schemas.openxmlformats.org/officeDocument/2006/relationships/image" Target="../media/image194.png"/><Relationship Id="rId6" Type="http://schemas.openxmlformats.org/officeDocument/2006/relationships/image" Target="../media/image193.png"/><Relationship Id="rId7" Type="http://schemas.openxmlformats.org/officeDocument/2006/relationships/image" Target="../media/image191.png"/><Relationship Id="rId8" Type="http://schemas.openxmlformats.org/officeDocument/2006/relationships/image" Target="../media/image19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279.png"/><Relationship Id="rId4" Type="http://schemas.openxmlformats.org/officeDocument/2006/relationships/image" Target="../media/image264.png"/><Relationship Id="rId5" Type="http://schemas.openxmlformats.org/officeDocument/2006/relationships/image" Target="../media/image278.jpg"/><Relationship Id="rId6" Type="http://schemas.openxmlformats.org/officeDocument/2006/relationships/image" Target="../media/image261.png"/><Relationship Id="rId7" Type="http://schemas.openxmlformats.org/officeDocument/2006/relationships/image" Target="../media/image2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277.png"/><Relationship Id="rId4" Type="http://schemas.openxmlformats.org/officeDocument/2006/relationships/image" Target="../media/image30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281.png"/><Relationship Id="rId4" Type="http://schemas.openxmlformats.org/officeDocument/2006/relationships/image" Target="../media/image2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3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29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283.png"/><Relationship Id="rId4" Type="http://schemas.openxmlformats.org/officeDocument/2006/relationships/image" Target="../media/image2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284.png"/><Relationship Id="rId4" Type="http://schemas.openxmlformats.org/officeDocument/2006/relationships/image" Target="../media/image2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286.png"/><Relationship Id="rId4" Type="http://schemas.openxmlformats.org/officeDocument/2006/relationships/image" Target="../media/image285.png"/><Relationship Id="rId5" Type="http://schemas.openxmlformats.org/officeDocument/2006/relationships/image" Target="../media/image28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261.png"/><Relationship Id="rId4" Type="http://schemas.openxmlformats.org/officeDocument/2006/relationships/image" Target="../media/image278.jpg"/><Relationship Id="rId9" Type="http://schemas.openxmlformats.org/officeDocument/2006/relationships/image" Target="../media/image275.jpg"/><Relationship Id="rId5" Type="http://schemas.openxmlformats.org/officeDocument/2006/relationships/image" Target="../media/image264.png"/><Relationship Id="rId6" Type="http://schemas.openxmlformats.org/officeDocument/2006/relationships/image" Target="../media/image266.png"/><Relationship Id="rId7" Type="http://schemas.openxmlformats.org/officeDocument/2006/relationships/image" Target="../media/image283.png"/><Relationship Id="rId8" Type="http://schemas.openxmlformats.org/officeDocument/2006/relationships/image" Target="../media/image267.png"/><Relationship Id="rId11" Type="http://schemas.openxmlformats.org/officeDocument/2006/relationships/image" Target="../media/image300.png"/><Relationship Id="rId10" Type="http://schemas.openxmlformats.org/officeDocument/2006/relationships/image" Target="../media/image304.jpg"/><Relationship Id="rId13" Type="http://schemas.openxmlformats.org/officeDocument/2006/relationships/image" Target="../media/image301.jpg"/><Relationship Id="rId12" Type="http://schemas.openxmlformats.org/officeDocument/2006/relationships/image" Target="../media/image269.png"/><Relationship Id="rId14" Type="http://schemas.openxmlformats.org/officeDocument/2006/relationships/image" Target="../media/image2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9.xml"/><Relationship Id="rId3" Type="http://schemas.openxmlformats.org/officeDocument/2006/relationships/image" Target="../media/image302.png"/><Relationship Id="rId4" Type="http://schemas.openxmlformats.org/officeDocument/2006/relationships/image" Target="../media/image308.png"/><Relationship Id="rId5" Type="http://schemas.openxmlformats.org/officeDocument/2006/relationships/image" Target="../media/image315.png"/><Relationship Id="rId6" Type="http://schemas.openxmlformats.org/officeDocument/2006/relationships/image" Target="../media/image313.png"/><Relationship Id="rId7" Type="http://schemas.openxmlformats.org/officeDocument/2006/relationships/image" Target="../media/image30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99.png"/><Relationship Id="rId4" Type="http://schemas.openxmlformats.org/officeDocument/2006/relationships/image" Target="../media/image215.jpg"/><Relationship Id="rId5" Type="http://schemas.openxmlformats.org/officeDocument/2006/relationships/image" Target="../media/image200.jpg"/><Relationship Id="rId6" Type="http://schemas.openxmlformats.org/officeDocument/2006/relationships/image" Target="../media/image20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0.xml"/><Relationship Id="rId3" Type="http://schemas.openxmlformats.org/officeDocument/2006/relationships/image" Target="../media/image307.png"/><Relationship Id="rId4" Type="http://schemas.openxmlformats.org/officeDocument/2006/relationships/image" Target="../media/image305.png"/><Relationship Id="rId9" Type="http://schemas.openxmlformats.org/officeDocument/2006/relationships/image" Target="../media/image312.png"/><Relationship Id="rId5" Type="http://schemas.openxmlformats.org/officeDocument/2006/relationships/image" Target="../media/image310.png"/><Relationship Id="rId6" Type="http://schemas.openxmlformats.org/officeDocument/2006/relationships/image" Target="../media/image306.png"/><Relationship Id="rId7" Type="http://schemas.openxmlformats.org/officeDocument/2006/relationships/image" Target="../media/image314.png"/><Relationship Id="rId8" Type="http://schemas.openxmlformats.org/officeDocument/2006/relationships/image" Target="../media/image311.png"/><Relationship Id="rId11" Type="http://schemas.openxmlformats.org/officeDocument/2006/relationships/image" Target="../media/image317.png"/><Relationship Id="rId10" Type="http://schemas.openxmlformats.org/officeDocument/2006/relationships/image" Target="../media/image324.png"/><Relationship Id="rId13" Type="http://schemas.openxmlformats.org/officeDocument/2006/relationships/image" Target="../media/image322.png"/><Relationship Id="rId12" Type="http://schemas.openxmlformats.org/officeDocument/2006/relationships/image" Target="../media/image316.png"/><Relationship Id="rId14" Type="http://schemas.openxmlformats.org/officeDocument/2006/relationships/image" Target="../media/image3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1.xml"/><Relationship Id="rId3" Type="http://schemas.openxmlformats.org/officeDocument/2006/relationships/image" Target="../media/image320.png"/><Relationship Id="rId4" Type="http://schemas.openxmlformats.org/officeDocument/2006/relationships/image" Target="../media/image323.png"/><Relationship Id="rId5" Type="http://schemas.openxmlformats.org/officeDocument/2006/relationships/image" Target="../media/image3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325.png"/><Relationship Id="rId4" Type="http://schemas.openxmlformats.org/officeDocument/2006/relationships/image" Target="../media/image326.png"/><Relationship Id="rId5" Type="http://schemas.openxmlformats.org/officeDocument/2006/relationships/image" Target="../media/image327.jpg"/><Relationship Id="rId6" Type="http://schemas.openxmlformats.org/officeDocument/2006/relationships/image" Target="../media/image3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hyperlink" Target="http://calvalportal.ceos.org/report-and-actions" TargetMode="External"/><Relationship Id="rId4" Type="http://schemas.openxmlformats.org/officeDocument/2006/relationships/image" Target="../media/image205.jpg"/><Relationship Id="rId5" Type="http://schemas.openxmlformats.org/officeDocument/2006/relationships/image" Target="../media/image197.jpg"/><Relationship Id="rId6" Type="http://schemas.openxmlformats.org/officeDocument/2006/relationships/image" Target="../media/image201.png"/><Relationship Id="rId7" Type="http://schemas.openxmlformats.org/officeDocument/2006/relationships/hyperlink" Target="https://doi.org/10.47120/npl.9319" TargetMode="External"/><Relationship Id="rId8" Type="http://schemas.openxmlformats.org/officeDocument/2006/relationships/image" Target="../media/image2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03.png"/><Relationship Id="rId4" Type="http://schemas.openxmlformats.org/officeDocument/2006/relationships/image" Target="../media/image208.png"/><Relationship Id="rId5" Type="http://schemas.openxmlformats.org/officeDocument/2006/relationships/image" Target="../media/image206.png"/><Relationship Id="rId6" Type="http://schemas.openxmlformats.org/officeDocument/2006/relationships/image" Target="../media/image2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37.jpg"/><Relationship Id="rId4" Type="http://schemas.openxmlformats.org/officeDocument/2006/relationships/image" Target="../media/image226.png"/><Relationship Id="rId9" Type="http://schemas.openxmlformats.org/officeDocument/2006/relationships/image" Target="../media/image219.png"/><Relationship Id="rId5" Type="http://schemas.openxmlformats.org/officeDocument/2006/relationships/image" Target="../media/image213.jpg"/><Relationship Id="rId6" Type="http://schemas.openxmlformats.org/officeDocument/2006/relationships/image" Target="../media/image224.jpg"/><Relationship Id="rId7" Type="http://schemas.openxmlformats.org/officeDocument/2006/relationships/image" Target="../media/image220.png"/><Relationship Id="rId8" Type="http://schemas.openxmlformats.org/officeDocument/2006/relationships/image" Target="../media/image210.png"/><Relationship Id="rId11" Type="http://schemas.openxmlformats.org/officeDocument/2006/relationships/image" Target="../media/image212.png"/><Relationship Id="rId10" Type="http://schemas.openxmlformats.org/officeDocument/2006/relationships/image" Target="../media/image211.png"/><Relationship Id="rId12" Type="http://schemas.openxmlformats.org/officeDocument/2006/relationships/image" Target="../media/image2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7.jpg"/><Relationship Id="rId4" Type="http://schemas.openxmlformats.org/officeDocument/2006/relationships/image" Target="../media/image214.png"/><Relationship Id="rId9" Type="http://schemas.openxmlformats.org/officeDocument/2006/relationships/image" Target="../media/image222.jpg"/><Relationship Id="rId5" Type="http://schemas.openxmlformats.org/officeDocument/2006/relationships/image" Target="../media/image218.jpg"/><Relationship Id="rId6" Type="http://schemas.openxmlformats.org/officeDocument/2006/relationships/image" Target="../media/image223.jpg"/><Relationship Id="rId7" Type="http://schemas.openxmlformats.org/officeDocument/2006/relationships/image" Target="../media/image216.png"/><Relationship Id="rId8" Type="http://schemas.openxmlformats.org/officeDocument/2006/relationships/image" Target="../media/image229.png"/><Relationship Id="rId20" Type="http://schemas.openxmlformats.org/officeDocument/2006/relationships/image" Target="../media/image199.png"/><Relationship Id="rId11" Type="http://schemas.openxmlformats.org/officeDocument/2006/relationships/image" Target="../media/image245.png"/><Relationship Id="rId10" Type="http://schemas.openxmlformats.org/officeDocument/2006/relationships/image" Target="../media/image230.png"/><Relationship Id="rId13" Type="http://schemas.openxmlformats.org/officeDocument/2006/relationships/image" Target="../media/image236.png"/><Relationship Id="rId12" Type="http://schemas.openxmlformats.org/officeDocument/2006/relationships/image" Target="../media/image228.jpg"/><Relationship Id="rId15" Type="http://schemas.openxmlformats.org/officeDocument/2006/relationships/image" Target="../media/image231.png"/><Relationship Id="rId14" Type="http://schemas.openxmlformats.org/officeDocument/2006/relationships/image" Target="../media/image232.png"/><Relationship Id="rId17" Type="http://schemas.openxmlformats.org/officeDocument/2006/relationships/image" Target="../media/image235.jpg"/><Relationship Id="rId16" Type="http://schemas.openxmlformats.org/officeDocument/2006/relationships/image" Target="../media/image234.png"/><Relationship Id="rId19" Type="http://schemas.openxmlformats.org/officeDocument/2006/relationships/image" Target="../media/image233.png"/><Relationship Id="rId18" Type="http://schemas.openxmlformats.org/officeDocument/2006/relationships/image" Target="../media/image2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
          <p:cNvSpPr txBox="1"/>
          <p:nvPr>
            <p:ph type="title"/>
          </p:nvPr>
        </p:nvSpPr>
        <p:spPr>
          <a:xfrm>
            <a:off x="192717" y="175939"/>
            <a:ext cx="6157185" cy="3972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lang="en-GB" sz="7500"/>
              <a:t>WGCV-51</a:t>
            </a:r>
            <a:endParaRPr sz="7500"/>
          </a:p>
          <a:p>
            <a:pPr indent="0" lvl="0" marL="0" marR="0" rtl="0" algn="l">
              <a:lnSpc>
                <a:spcPct val="90000"/>
              </a:lnSpc>
              <a:spcBef>
                <a:spcPts val="0"/>
              </a:spcBef>
              <a:spcAft>
                <a:spcPts val="0"/>
              </a:spcAft>
              <a:buClr>
                <a:schemeClr val="lt1"/>
              </a:buClr>
              <a:buSzPts val="8000"/>
              <a:buFont typeface="Arial"/>
              <a:buNone/>
            </a:pPr>
            <a:r>
              <a:rPr b="1" lang="en-GB" sz="4000">
                <a:solidFill>
                  <a:srgbClr val="FFFFFF"/>
                </a:solidFill>
              </a:rPr>
              <a:t>TRUTHS</a:t>
            </a:r>
            <a:endParaRPr i="1" sz="4000"/>
          </a:p>
        </p:txBody>
      </p:sp>
      <p:sp>
        <p:nvSpPr>
          <p:cNvPr id="853" name="Google Shape;853;p1"/>
          <p:cNvSpPr/>
          <p:nvPr/>
        </p:nvSpPr>
        <p:spPr>
          <a:xfrm>
            <a:off x="723895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i="0" sz="2200" u="none" cap="none" strike="noStrike">
              <a:solidFill>
                <a:srgbClr val="33445F"/>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rgbClr val="33445F"/>
                </a:solidFill>
                <a:latin typeface="Arial"/>
                <a:ea typeface="Arial"/>
                <a:cs typeface="Arial"/>
                <a:sym typeface="Arial"/>
              </a:rPr>
              <a:t>Nigel Fox, NPL/UKSA</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rgbClr val="33445F"/>
                </a:solidFill>
                <a:latin typeface="Arial"/>
                <a:ea typeface="Arial"/>
                <a:cs typeface="Arial"/>
                <a:sym typeface="Arial"/>
              </a:rPr>
              <a:t>Agenda Item 3-6</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rgbClr val="33445F"/>
                </a:solidFill>
                <a:latin typeface="Arial"/>
                <a:ea typeface="Arial"/>
                <a:cs typeface="Arial"/>
                <a:sym typeface="Arial"/>
              </a:rPr>
              <a:t>WGCV-51, Tokyo, Japan</a:t>
            </a:r>
            <a:endParaRPr b="1" i="0" sz="2200" u="none" cap="none" strike="noStrike">
              <a:solidFill>
                <a:srgbClr val="33445F"/>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rgbClr val="33445F"/>
                </a:solidFill>
                <a:latin typeface="Arial"/>
                <a:ea typeface="Arial"/>
                <a:cs typeface="Arial"/>
                <a:sym typeface="Arial"/>
              </a:rPr>
              <a:t>3rd - 6th October 2022</a:t>
            </a:r>
            <a:endParaRPr b="1" i="0" sz="2200" u="none" cap="none" strike="noStrike">
              <a:solidFill>
                <a:srgbClr val="33445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45"/>
          <p:cNvSpPr txBox="1"/>
          <p:nvPr>
            <p:ph type="title"/>
          </p:nvPr>
        </p:nvSpPr>
        <p:spPr>
          <a:xfrm>
            <a:off x="255757" y="212374"/>
            <a:ext cx="10108800" cy="543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lt1"/>
              </a:buClr>
              <a:buSzPts val="1400"/>
              <a:buFont typeface="Arial"/>
              <a:buNone/>
            </a:pPr>
            <a:r>
              <a:rPr b="1" i="0" lang="en-GB" sz="3200" u="none" cap="none" strike="noStrike">
                <a:solidFill>
                  <a:schemeClr val="lt1"/>
                </a:solidFill>
                <a:latin typeface="Arial"/>
                <a:ea typeface="Arial"/>
                <a:cs typeface="Arial"/>
                <a:sym typeface="Arial"/>
              </a:rPr>
              <a:t>SI-Traceability to Cal/Val infrastructure</a:t>
            </a:r>
            <a:br>
              <a:rPr b="1" i="0" lang="en-GB" sz="3200" u="none" cap="none" strike="noStrike">
                <a:solidFill>
                  <a:schemeClr val="lt1"/>
                </a:solidFill>
                <a:latin typeface="Arial"/>
                <a:ea typeface="Arial"/>
                <a:cs typeface="Arial"/>
                <a:sym typeface="Arial"/>
              </a:rPr>
            </a:br>
            <a:endParaRPr>
              <a:solidFill>
                <a:schemeClr val="lt1"/>
              </a:solidFill>
            </a:endParaRPr>
          </a:p>
        </p:txBody>
      </p:sp>
      <p:pic>
        <p:nvPicPr>
          <p:cNvPr id="1008" name="Google Shape;1008;p45"/>
          <p:cNvPicPr preferRelativeResize="0"/>
          <p:nvPr/>
        </p:nvPicPr>
        <p:blipFill rotWithShape="1">
          <a:blip r:embed="rId3">
            <a:alphaModFix/>
          </a:blip>
          <a:srcRect b="0" l="0" r="0" t="0"/>
          <a:stretch/>
        </p:blipFill>
        <p:spPr>
          <a:xfrm>
            <a:off x="765417" y="993913"/>
            <a:ext cx="10694504" cy="5379646"/>
          </a:xfrm>
          <a:prstGeom prst="rect">
            <a:avLst/>
          </a:prstGeom>
          <a:noFill/>
          <a:ln>
            <a:noFill/>
          </a:ln>
        </p:spPr>
      </p:pic>
      <p:grpSp>
        <p:nvGrpSpPr>
          <p:cNvPr id="1009" name="Google Shape;1009;p45"/>
          <p:cNvGrpSpPr/>
          <p:nvPr/>
        </p:nvGrpSpPr>
        <p:grpSpPr>
          <a:xfrm>
            <a:off x="2215299" y="1318057"/>
            <a:ext cx="7518999" cy="4677391"/>
            <a:chOff x="4101654" y="1946329"/>
            <a:chExt cx="4317715" cy="2965342"/>
          </a:xfrm>
        </p:grpSpPr>
        <p:pic>
          <p:nvPicPr>
            <p:cNvPr id="1010" name="Google Shape;1010;p45"/>
            <p:cNvPicPr preferRelativeResize="0"/>
            <p:nvPr/>
          </p:nvPicPr>
          <p:blipFill rotWithShape="1">
            <a:blip r:embed="rId4">
              <a:alphaModFix/>
            </a:blip>
            <a:srcRect b="0" l="0" r="0" t="0"/>
            <a:stretch/>
          </p:blipFill>
          <p:spPr>
            <a:xfrm>
              <a:off x="4101654" y="1946329"/>
              <a:ext cx="4317715" cy="2965342"/>
            </a:xfrm>
            <a:prstGeom prst="rect">
              <a:avLst/>
            </a:prstGeom>
            <a:noFill/>
            <a:ln>
              <a:noFill/>
            </a:ln>
          </p:spPr>
        </p:pic>
        <p:pic>
          <p:nvPicPr>
            <p:cNvPr id="1011" name="Google Shape;1011;p45"/>
            <p:cNvPicPr preferRelativeResize="0"/>
            <p:nvPr/>
          </p:nvPicPr>
          <p:blipFill rotWithShape="1">
            <a:blip r:embed="rId5">
              <a:alphaModFix/>
            </a:blip>
            <a:srcRect b="0" l="0" r="0" t="0"/>
            <a:stretch/>
          </p:blipFill>
          <p:spPr>
            <a:xfrm>
              <a:off x="6011844" y="2774125"/>
              <a:ext cx="672584" cy="51548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46"/>
          <p:cNvSpPr txBox="1"/>
          <p:nvPr>
            <p:ph type="title"/>
          </p:nvPr>
        </p:nvSpPr>
        <p:spPr>
          <a:xfrm>
            <a:off x="219600" y="-142181"/>
            <a:ext cx="10108800" cy="1259407"/>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lt1"/>
              </a:buClr>
              <a:buSzPts val="1400"/>
              <a:buFont typeface="Arial"/>
              <a:buNone/>
            </a:pPr>
            <a:r>
              <a:rPr lang="en-GB"/>
              <a:t>Transferring TRUTHS accuracy to other Sensors: </a:t>
            </a:r>
            <a:r>
              <a:rPr lang="en-GB">
                <a:solidFill>
                  <a:srgbClr val="FFFF00"/>
                </a:solidFill>
              </a:rPr>
              <a:t>establishing mission requirements (S2S calibration </a:t>
            </a:r>
            <a:br>
              <a:rPr lang="en-GB"/>
            </a:br>
            <a:r>
              <a:rPr lang="en-GB" sz="1600"/>
              <a:t>(Fahy, Hunt, Stedman, Gorrono)</a:t>
            </a:r>
            <a:endParaRPr/>
          </a:p>
        </p:txBody>
      </p:sp>
      <p:sp>
        <p:nvSpPr>
          <p:cNvPr id="1017" name="Google Shape;1017;p46"/>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t/>
            </a:r>
            <a:endParaRPr/>
          </a:p>
        </p:txBody>
      </p:sp>
      <p:pic>
        <p:nvPicPr>
          <p:cNvPr id="1018" name="Google Shape;1018;p46"/>
          <p:cNvPicPr preferRelativeResize="0"/>
          <p:nvPr/>
        </p:nvPicPr>
        <p:blipFill rotWithShape="1">
          <a:blip r:embed="rId3">
            <a:alphaModFix/>
          </a:blip>
          <a:srcRect b="0" l="0" r="0" t="0"/>
          <a:stretch/>
        </p:blipFill>
        <p:spPr>
          <a:xfrm>
            <a:off x="1301065" y="3474231"/>
            <a:ext cx="3335430" cy="2501573"/>
          </a:xfrm>
          <a:prstGeom prst="rect">
            <a:avLst/>
          </a:prstGeom>
          <a:noFill/>
          <a:ln>
            <a:noFill/>
          </a:ln>
        </p:spPr>
      </p:pic>
      <p:sp>
        <p:nvSpPr>
          <p:cNvPr id="1019" name="Google Shape;1019;p46"/>
          <p:cNvSpPr txBox="1"/>
          <p:nvPr/>
        </p:nvSpPr>
        <p:spPr>
          <a:xfrm>
            <a:off x="60899" y="5933108"/>
            <a:ext cx="467609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1800"/>
              <a:buFont typeface="Arial"/>
              <a:buNone/>
            </a:pPr>
            <a:r>
              <a:rPr b="0" i="0" lang="en-GB" sz="1800" u="none" cap="none" strike="noStrike">
                <a:solidFill>
                  <a:srgbClr val="FFFF00"/>
                </a:solidFill>
                <a:latin typeface="Arial"/>
                <a:ea typeface="Arial"/>
                <a:cs typeface="Arial"/>
                <a:sym typeface="Arial"/>
              </a:rPr>
              <a:t>Uniformity of Cal Target (Libya 4) area to be sampled (2.5 km to achieve 0.2% @ 50 m) </a:t>
            </a:r>
            <a:endParaRPr/>
          </a:p>
        </p:txBody>
      </p:sp>
      <p:pic>
        <p:nvPicPr>
          <p:cNvPr id="1020" name="Google Shape;1020;p46"/>
          <p:cNvPicPr preferRelativeResize="0"/>
          <p:nvPr/>
        </p:nvPicPr>
        <p:blipFill rotWithShape="1">
          <a:blip r:embed="rId4">
            <a:alphaModFix/>
          </a:blip>
          <a:srcRect b="0" l="0" r="0" t="0"/>
          <a:stretch/>
        </p:blipFill>
        <p:spPr>
          <a:xfrm>
            <a:off x="18597" y="3611569"/>
            <a:ext cx="1282468" cy="1391356"/>
          </a:xfrm>
          <a:prstGeom prst="rect">
            <a:avLst/>
          </a:prstGeom>
          <a:noFill/>
          <a:ln>
            <a:noFill/>
          </a:ln>
        </p:spPr>
      </p:pic>
      <p:pic>
        <p:nvPicPr>
          <p:cNvPr descr="Chart, histogram&#10;&#10;Description automatically generated" id="1021" name="Google Shape;1021;p46"/>
          <p:cNvPicPr preferRelativeResize="0"/>
          <p:nvPr/>
        </p:nvPicPr>
        <p:blipFill rotWithShape="1">
          <a:blip r:embed="rId5">
            <a:alphaModFix/>
          </a:blip>
          <a:srcRect b="0" l="0" r="0" t="0"/>
          <a:stretch/>
        </p:blipFill>
        <p:spPr>
          <a:xfrm>
            <a:off x="87751" y="1065819"/>
            <a:ext cx="4389977" cy="2135541"/>
          </a:xfrm>
          <a:prstGeom prst="rect">
            <a:avLst/>
          </a:prstGeom>
          <a:noFill/>
          <a:ln>
            <a:noFill/>
          </a:ln>
        </p:spPr>
      </p:pic>
      <p:pic>
        <p:nvPicPr>
          <p:cNvPr id="1022" name="Google Shape;1022;p46"/>
          <p:cNvPicPr preferRelativeResize="0"/>
          <p:nvPr/>
        </p:nvPicPr>
        <p:blipFill rotWithShape="1">
          <a:blip r:embed="rId6">
            <a:alphaModFix/>
          </a:blip>
          <a:srcRect b="0" l="0" r="0" t="0"/>
          <a:stretch/>
        </p:blipFill>
        <p:spPr>
          <a:xfrm>
            <a:off x="8541827" y="3605343"/>
            <a:ext cx="2760611" cy="2648557"/>
          </a:xfrm>
          <a:prstGeom prst="rect">
            <a:avLst/>
          </a:prstGeom>
          <a:noFill/>
          <a:ln>
            <a:noFill/>
          </a:ln>
        </p:spPr>
      </p:pic>
      <p:grpSp>
        <p:nvGrpSpPr>
          <p:cNvPr id="1023" name="Google Shape;1023;p46"/>
          <p:cNvGrpSpPr/>
          <p:nvPr/>
        </p:nvGrpSpPr>
        <p:grpSpPr>
          <a:xfrm>
            <a:off x="4294419" y="1096791"/>
            <a:ext cx="4503391" cy="2377440"/>
            <a:chOff x="4294419" y="1096791"/>
            <a:chExt cx="4503391" cy="2377440"/>
          </a:xfrm>
        </p:grpSpPr>
        <p:pic>
          <p:nvPicPr>
            <p:cNvPr id="1024" name="Google Shape;1024;p46"/>
            <p:cNvPicPr preferRelativeResize="0"/>
            <p:nvPr/>
          </p:nvPicPr>
          <p:blipFill rotWithShape="1">
            <a:blip r:embed="rId7">
              <a:alphaModFix/>
            </a:blip>
            <a:srcRect b="0" l="0" r="0" t="0"/>
            <a:stretch/>
          </p:blipFill>
          <p:spPr>
            <a:xfrm>
              <a:off x="4294419" y="1096791"/>
              <a:ext cx="4503391" cy="2377440"/>
            </a:xfrm>
            <a:prstGeom prst="rect">
              <a:avLst/>
            </a:prstGeom>
            <a:noFill/>
            <a:ln>
              <a:noFill/>
            </a:ln>
          </p:spPr>
        </p:pic>
        <p:cxnSp>
          <p:nvCxnSpPr>
            <p:cNvPr id="1025" name="Google Shape;1025;p46"/>
            <p:cNvCxnSpPr/>
            <p:nvPr/>
          </p:nvCxnSpPr>
          <p:spPr>
            <a:xfrm>
              <a:off x="5820937" y="1371600"/>
              <a:ext cx="0" cy="1683834"/>
            </a:xfrm>
            <a:prstGeom prst="straightConnector1">
              <a:avLst/>
            </a:prstGeom>
            <a:noFill/>
            <a:ln cap="flat" cmpd="sng" w="28575">
              <a:solidFill>
                <a:srgbClr val="FF0000"/>
              </a:solidFill>
              <a:prstDash val="dot"/>
              <a:round/>
              <a:headEnd len="sm" w="sm" type="none"/>
              <a:tailEnd len="sm" w="sm" type="none"/>
            </a:ln>
          </p:spPr>
        </p:cxnSp>
      </p:grpSp>
      <p:grpSp>
        <p:nvGrpSpPr>
          <p:cNvPr id="1026" name="Google Shape;1026;p46"/>
          <p:cNvGrpSpPr/>
          <p:nvPr/>
        </p:nvGrpSpPr>
        <p:grpSpPr>
          <a:xfrm>
            <a:off x="4837498" y="3781252"/>
            <a:ext cx="3143283" cy="2563744"/>
            <a:chOff x="4837498" y="3781252"/>
            <a:chExt cx="3143283" cy="2563744"/>
          </a:xfrm>
        </p:grpSpPr>
        <p:pic>
          <p:nvPicPr>
            <p:cNvPr descr="Chart&#10;&#10;Description automatically generated" id="1027" name="Google Shape;1027;p46"/>
            <p:cNvPicPr preferRelativeResize="0"/>
            <p:nvPr/>
          </p:nvPicPr>
          <p:blipFill rotWithShape="1">
            <a:blip r:embed="rId8">
              <a:alphaModFix/>
            </a:blip>
            <a:srcRect b="0" l="0" r="0" t="0"/>
            <a:stretch/>
          </p:blipFill>
          <p:spPr>
            <a:xfrm>
              <a:off x="4837498" y="3781252"/>
              <a:ext cx="3143283" cy="2563744"/>
            </a:xfrm>
            <a:prstGeom prst="rect">
              <a:avLst/>
            </a:prstGeom>
            <a:noFill/>
            <a:ln>
              <a:noFill/>
            </a:ln>
          </p:spPr>
        </p:pic>
        <p:cxnSp>
          <p:nvCxnSpPr>
            <p:cNvPr id="1028" name="Google Shape;1028;p46"/>
            <p:cNvCxnSpPr/>
            <p:nvPr/>
          </p:nvCxnSpPr>
          <p:spPr>
            <a:xfrm>
              <a:off x="6308780" y="4307247"/>
              <a:ext cx="0" cy="1683834"/>
            </a:xfrm>
            <a:prstGeom prst="straightConnector1">
              <a:avLst/>
            </a:prstGeom>
            <a:noFill/>
            <a:ln cap="flat" cmpd="sng" w="28575">
              <a:solidFill>
                <a:srgbClr val="FF0000"/>
              </a:solidFill>
              <a:prstDash val="dot"/>
              <a:round/>
              <a:headEnd len="sm" w="sm" type="none"/>
              <a:tailEnd len="sm" w="sm" type="none"/>
            </a:ln>
          </p:spPr>
        </p:cxnSp>
        <p:cxnSp>
          <p:nvCxnSpPr>
            <p:cNvPr id="1029" name="Google Shape;1029;p46"/>
            <p:cNvCxnSpPr/>
            <p:nvPr/>
          </p:nvCxnSpPr>
          <p:spPr>
            <a:xfrm>
              <a:off x="6828018" y="4307247"/>
              <a:ext cx="0" cy="1683834"/>
            </a:xfrm>
            <a:prstGeom prst="straightConnector1">
              <a:avLst/>
            </a:prstGeom>
            <a:noFill/>
            <a:ln cap="flat" cmpd="sng" w="28575">
              <a:solidFill>
                <a:srgbClr val="FF0000"/>
              </a:solidFill>
              <a:prstDash val="dot"/>
              <a:round/>
              <a:headEnd len="sm" w="sm" type="none"/>
              <a:tailEnd len="sm" w="sm" type="none"/>
            </a:ln>
          </p:spPr>
        </p:cxnSp>
      </p:grpSp>
      <p:sp>
        <p:nvSpPr>
          <p:cNvPr id="1030" name="Google Shape;1030;p46"/>
          <p:cNvSpPr txBox="1"/>
          <p:nvPr/>
        </p:nvSpPr>
        <p:spPr>
          <a:xfrm>
            <a:off x="4927404" y="5609942"/>
            <a:ext cx="30929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Impact of TRUTHS wavelength knowledge</a:t>
            </a:r>
            <a:endParaRPr/>
          </a:p>
        </p:txBody>
      </p:sp>
      <p:pic>
        <p:nvPicPr>
          <p:cNvPr descr="viewingdelay_band2_0.1aot" id="1031" name="Google Shape;1031;p46"/>
          <p:cNvPicPr preferRelativeResize="0"/>
          <p:nvPr/>
        </p:nvPicPr>
        <p:blipFill rotWithShape="1">
          <a:blip r:embed="rId9">
            <a:alphaModFix/>
          </a:blip>
          <a:srcRect b="0" l="0" r="0" t="0"/>
          <a:stretch/>
        </p:blipFill>
        <p:spPr>
          <a:xfrm>
            <a:off x="8447803" y="880563"/>
            <a:ext cx="3521075" cy="2638425"/>
          </a:xfrm>
          <a:prstGeom prst="rect">
            <a:avLst/>
          </a:prstGeom>
          <a:noFill/>
          <a:ln>
            <a:noFill/>
          </a:ln>
        </p:spPr>
      </p:pic>
      <p:cxnSp>
        <p:nvCxnSpPr>
          <p:cNvPr id="1032" name="Google Shape;1032;p46"/>
          <p:cNvCxnSpPr/>
          <p:nvPr/>
        </p:nvCxnSpPr>
        <p:spPr>
          <a:xfrm>
            <a:off x="10243679" y="1708749"/>
            <a:ext cx="0" cy="1683834"/>
          </a:xfrm>
          <a:prstGeom prst="straightConnector1">
            <a:avLst/>
          </a:prstGeom>
          <a:noFill/>
          <a:ln cap="flat" cmpd="sng" w="28575">
            <a:solidFill>
              <a:srgbClr val="FF0000"/>
            </a:solidFill>
            <a:prstDash val="dot"/>
            <a:round/>
            <a:headEnd len="sm" w="sm" type="none"/>
            <a:tailEnd len="sm" w="sm" type="none"/>
          </a:ln>
        </p:spPr>
      </p:cxnSp>
      <p:cxnSp>
        <p:nvCxnSpPr>
          <p:cNvPr id="1033" name="Google Shape;1033;p46"/>
          <p:cNvCxnSpPr/>
          <p:nvPr/>
        </p:nvCxnSpPr>
        <p:spPr>
          <a:xfrm>
            <a:off x="10567371" y="1652034"/>
            <a:ext cx="0" cy="1683834"/>
          </a:xfrm>
          <a:prstGeom prst="straightConnector1">
            <a:avLst/>
          </a:prstGeom>
          <a:noFill/>
          <a:ln cap="flat" cmpd="sng" w="28575">
            <a:solidFill>
              <a:srgbClr val="FF0000"/>
            </a:solidFill>
            <a:prstDash val="dot"/>
            <a:round/>
            <a:headEnd len="sm" w="sm" type="none"/>
            <a:tailEnd len="sm" w="sm" type="none"/>
          </a:ln>
        </p:spPr>
      </p:cxnSp>
      <p:sp>
        <p:nvSpPr>
          <p:cNvPr id="1034" name="Google Shape;1034;p46"/>
          <p:cNvSpPr txBox="1"/>
          <p:nvPr/>
        </p:nvSpPr>
        <p:spPr>
          <a:xfrm>
            <a:off x="4863363" y="2848465"/>
            <a:ext cx="40233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Impact of TRUTHS bandwidth</a:t>
            </a:r>
            <a:endParaRPr/>
          </a:p>
        </p:txBody>
      </p:sp>
      <p:sp>
        <p:nvSpPr>
          <p:cNvPr id="1035" name="Google Shape;1035;p46"/>
          <p:cNvSpPr txBox="1"/>
          <p:nvPr/>
        </p:nvSpPr>
        <p:spPr>
          <a:xfrm>
            <a:off x="256460" y="2894540"/>
            <a:ext cx="40233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Spectral Bands of Sentinel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47"/>
          <p:cNvSpPr txBox="1"/>
          <p:nvPr>
            <p:ph type="title"/>
          </p:nvPr>
        </p:nvSpPr>
        <p:spPr>
          <a:xfrm>
            <a:off x="216000" y="145033"/>
            <a:ext cx="10108800" cy="584735"/>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b="1" lang="en-GB" sz="3200"/>
              <a:t>Reference Calibration</a:t>
            </a:r>
            <a:endParaRPr/>
          </a:p>
        </p:txBody>
      </p:sp>
      <p:pic>
        <p:nvPicPr>
          <p:cNvPr descr="https://i2.wp.com/anatumfieldsolutions.com/wp-content/uploads/2016/06/sats.jpg" id="1041" name="Google Shape;1041;p47"/>
          <p:cNvPicPr preferRelativeResize="0"/>
          <p:nvPr/>
        </p:nvPicPr>
        <p:blipFill rotWithShape="1">
          <a:blip r:embed="rId3">
            <a:alphaModFix/>
          </a:blip>
          <a:srcRect b="0" l="0" r="0" t="0"/>
          <a:stretch/>
        </p:blipFill>
        <p:spPr>
          <a:xfrm>
            <a:off x="526946" y="1666467"/>
            <a:ext cx="2603921" cy="2603921"/>
          </a:xfrm>
          <a:prstGeom prst="rect">
            <a:avLst/>
          </a:prstGeom>
          <a:noFill/>
          <a:ln>
            <a:noFill/>
          </a:ln>
        </p:spPr>
      </p:pic>
      <p:sp>
        <p:nvSpPr>
          <p:cNvPr id="1042" name="Google Shape;1042;p47"/>
          <p:cNvSpPr txBox="1"/>
          <p:nvPr/>
        </p:nvSpPr>
        <p:spPr>
          <a:xfrm>
            <a:off x="38342" y="4368552"/>
            <a:ext cx="3387691"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70C0"/>
                </a:solidFill>
                <a:latin typeface="Arial"/>
                <a:ea typeface="Arial"/>
                <a:cs typeface="Arial"/>
                <a:sym typeface="Arial"/>
              </a:rPr>
              <a:t>TRUTHS provides the means to transform global EO system, including constellations of micro-sats so they deliver traceable scientific/climate quality observations </a:t>
            </a:r>
            <a:r>
              <a:rPr b="0" i="0" lang="en-GB" sz="1800" u="none" cap="none" strike="noStrike">
                <a:solidFill>
                  <a:srgbClr val="0070C0"/>
                </a:solidFill>
                <a:latin typeface="Arial"/>
                <a:ea typeface="Arial"/>
                <a:cs typeface="Arial"/>
                <a:sym typeface="Arial"/>
              </a:rPr>
              <a:t>- </a:t>
            </a:r>
            <a:endParaRPr/>
          </a:p>
        </p:txBody>
      </p:sp>
      <p:sp>
        <p:nvSpPr>
          <p:cNvPr id="1043" name="Google Shape;1043;p47"/>
          <p:cNvSpPr txBox="1"/>
          <p:nvPr/>
        </p:nvSpPr>
        <p:spPr>
          <a:xfrm>
            <a:off x="-12235" y="975561"/>
            <a:ext cx="5585054" cy="129266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Enables interoperability &amp; Harmonisation</a:t>
            </a:r>
            <a:endParaRPr/>
          </a:p>
          <a:p>
            <a:pPr indent="-285750" lvl="1" marL="7429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Prospect of ‘certified calibration’</a:t>
            </a:r>
            <a:endParaRPr/>
          </a:p>
          <a:p>
            <a:pPr indent="-234950" lvl="0" marL="28575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00"/>
              </a:solidFill>
              <a:latin typeface="Arial"/>
              <a:ea typeface="Arial"/>
              <a:cs typeface="Arial"/>
              <a:sym typeface="Arial"/>
            </a:endParaRPr>
          </a:p>
          <a:p>
            <a:pPr indent="-234950" lvl="0" marL="285750" marR="0" rtl="0" algn="l">
              <a:lnSpc>
                <a:spcPct val="100000"/>
              </a:lnSpc>
              <a:spcBef>
                <a:spcPts val="0"/>
              </a:spcBef>
              <a:spcAft>
                <a:spcPts val="0"/>
              </a:spcAft>
              <a:buClr>
                <a:srgbClr val="000000"/>
              </a:buClr>
              <a:buSzPts val="800"/>
              <a:buFont typeface="Arial"/>
              <a:buNone/>
            </a:pPr>
            <a:r>
              <a:t/>
            </a:r>
            <a:endParaRPr b="0" i="0" sz="800" u="none" cap="none" strike="noStrike">
              <a:solidFill>
                <a:srgbClr val="FEFFFF"/>
              </a:solidFill>
              <a:latin typeface="Arial"/>
              <a:ea typeface="Arial"/>
              <a:cs typeface="Arial"/>
              <a:sym typeface="Arial"/>
            </a:endParaRPr>
          </a:p>
          <a:p>
            <a:pPr indent="-146050" lvl="1" marL="74295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FEFFFF"/>
              </a:solidFill>
              <a:latin typeface="Arial"/>
              <a:ea typeface="Arial"/>
              <a:cs typeface="Arial"/>
              <a:sym typeface="Arial"/>
            </a:endParaRPr>
          </a:p>
        </p:txBody>
      </p:sp>
      <p:sp>
        <p:nvSpPr>
          <p:cNvPr id="1044" name="Google Shape;1044;p47"/>
          <p:cNvSpPr txBox="1"/>
          <p:nvPr/>
        </p:nvSpPr>
        <p:spPr>
          <a:xfrm>
            <a:off x="3779565" y="4738086"/>
            <a:ext cx="4306570"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70C0"/>
                </a:solidFill>
                <a:latin typeface="Arial"/>
                <a:ea typeface="Arial"/>
                <a:cs typeface="Arial"/>
                <a:sym typeface="Arial"/>
              </a:rPr>
              <a:t>&lt;30 s time difference Swath overlap</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70C0"/>
                </a:solidFill>
                <a:latin typeface="Arial"/>
                <a:ea typeface="Arial"/>
                <a:cs typeface="Arial"/>
                <a:sym typeface="Arial"/>
              </a:rPr>
              <a:t>1 year of near perfect nadir overlaps for TRUTHS  &amp; satellite under test</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70C0"/>
                </a:solidFill>
                <a:latin typeface="Arial"/>
                <a:ea typeface="Arial"/>
                <a:cs typeface="Arial"/>
                <a:sym typeface="Arial"/>
              </a:rPr>
              <a:t>(&lt;1° (no pointing) &lt;30 s time difference </a:t>
            </a:r>
            <a:endParaRPr/>
          </a:p>
        </p:txBody>
      </p:sp>
      <p:sp>
        <p:nvSpPr>
          <p:cNvPr id="1045" name="Google Shape;1045;p47"/>
          <p:cNvSpPr txBox="1"/>
          <p:nvPr/>
        </p:nvSpPr>
        <p:spPr>
          <a:xfrm>
            <a:off x="5572819" y="955205"/>
            <a:ext cx="416818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3249"/>
                </a:solidFill>
                <a:latin typeface="Arial"/>
                <a:ea typeface="Arial"/>
                <a:cs typeface="Arial"/>
                <a:sym typeface="Arial"/>
              </a:rPr>
              <a:t>TRUTHS 90°pole to pole orbit, observing through the  diurnal cycle, allows many opportunities to overpass orbit of sun-synchronous sensors </a:t>
            </a:r>
            <a:endParaRPr/>
          </a:p>
        </p:txBody>
      </p:sp>
      <p:pic>
        <p:nvPicPr>
          <p:cNvPr id="1046" name="Google Shape;1046;p47"/>
          <p:cNvPicPr preferRelativeResize="0"/>
          <p:nvPr/>
        </p:nvPicPr>
        <p:blipFill rotWithShape="1">
          <a:blip r:embed="rId4">
            <a:alphaModFix/>
          </a:blip>
          <a:srcRect b="0" l="0" r="0" t="0"/>
          <a:stretch/>
        </p:blipFill>
        <p:spPr>
          <a:xfrm>
            <a:off x="9734783" y="1462956"/>
            <a:ext cx="1897469" cy="2210618"/>
          </a:xfrm>
          <a:prstGeom prst="rect">
            <a:avLst/>
          </a:prstGeom>
          <a:noFill/>
          <a:ln>
            <a:noFill/>
          </a:ln>
        </p:spPr>
      </p:pic>
      <p:sp>
        <p:nvSpPr>
          <p:cNvPr id="1047" name="Google Shape;1047;p47"/>
          <p:cNvSpPr txBox="1"/>
          <p:nvPr/>
        </p:nvSpPr>
        <p:spPr>
          <a:xfrm>
            <a:off x="9428996" y="3737661"/>
            <a:ext cx="32164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70C0"/>
                </a:solidFill>
                <a:latin typeface="Arial"/>
                <a:ea typeface="Arial"/>
                <a:cs typeface="Arial"/>
                <a:sym typeface="Arial"/>
              </a:rPr>
              <a:t>Summary after 6 months</a:t>
            </a:r>
            <a:endParaRPr/>
          </a:p>
        </p:txBody>
      </p:sp>
      <p:pic>
        <p:nvPicPr>
          <p:cNvPr id="1048" name="Google Shape;1048;p47"/>
          <p:cNvPicPr preferRelativeResize="0"/>
          <p:nvPr/>
        </p:nvPicPr>
        <p:blipFill rotWithShape="1">
          <a:blip r:embed="rId5">
            <a:alphaModFix/>
          </a:blip>
          <a:srcRect b="0" l="0" r="0" t="0"/>
          <a:stretch/>
        </p:blipFill>
        <p:spPr>
          <a:xfrm>
            <a:off x="3355132" y="2074557"/>
            <a:ext cx="5027234" cy="2739904"/>
          </a:xfrm>
          <a:prstGeom prst="rect">
            <a:avLst/>
          </a:prstGeom>
          <a:noFill/>
          <a:ln>
            <a:noFill/>
          </a:ln>
        </p:spPr>
      </p:pic>
      <p:pic>
        <p:nvPicPr>
          <p:cNvPr id="1049" name="Google Shape;1049;p47"/>
          <p:cNvPicPr preferRelativeResize="0"/>
          <p:nvPr/>
        </p:nvPicPr>
        <p:blipFill rotWithShape="1">
          <a:blip r:embed="rId6">
            <a:alphaModFix/>
          </a:blip>
          <a:srcRect b="0" l="0" r="0" t="0"/>
          <a:stretch/>
        </p:blipFill>
        <p:spPr>
          <a:xfrm>
            <a:off x="8193811" y="4111041"/>
            <a:ext cx="4224113" cy="2189706"/>
          </a:xfrm>
          <a:prstGeom prst="rect">
            <a:avLst/>
          </a:prstGeom>
          <a:noFill/>
          <a:ln>
            <a:noFill/>
          </a:ln>
        </p:spPr>
      </p:pic>
      <p:cxnSp>
        <p:nvCxnSpPr>
          <p:cNvPr id="1050" name="Google Shape;1050;p47"/>
          <p:cNvCxnSpPr/>
          <p:nvPr/>
        </p:nvCxnSpPr>
        <p:spPr>
          <a:xfrm flipH="1" rot="10800000">
            <a:off x="7591245" y="5745192"/>
            <a:ext cx="726122" cy="249936"/>
          </a:xfrm>
          <a:prstGeom prst="straightConnector1">
            <a:avLst/>
          </a:prstGeom>
          <a:noFill/>
          <a:ln cap="flat" cmpd="sng" w="38100">
            <a:solidFill>
              <a:srgbClr val="FF0000"/>
            </a:solidFill>
            <a:prstDash val="solid"/>
            <a:round/>
            <a:headEnd len="sm" w="sm" type="none"/>
            <a:tailEnd len="med" w="med" type="triangle"/>
          </a:ln>
        </p:spPr>
      </p:cxnSp>
      <p:cxnSp>
        <p:nvCxnSpPr>
          <p:cNvPr id="1051" name="Google Shape;1051;p47"/>
          <p:cNvCxnSpPr/>
          <p:nvPr/>
        </p:nvCxnSpPr>
        <p:spPr>
          <a:xfrm rot="10800000">
            <a:off x="7168551" y="4013845"/>
            <a:ext cx="425437" cy="767692"/>
          </a:xfrm>
          <a:prstGeom prst="straightConnector1">
            <a:avLst/>
          </a:prstGeom>
          <a:noFill/>
          <a:ln cap="flat" cmpd="sng" w="38100">
            <a:solidFill>
              <a:srgbClr val="FF0000"/>
            </a:solidFill>
            <a:prstDash val="solid"/>
            <a:round/>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48"/>
          <p:cNvSpPr txBox="1"/>
          <p:nvPr>
            <p:ph type="title"/>
          </p:nvPr>
        </p:nvSpPr>
        <p:spPr>
          <a:xfrm>
            <a:off x="216000" y="-70411"/>
            <a:ext cx="10108800" cy="1015622"/>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lt1"/>
              </a:buClr>
              <a:buSzPts val="1400"/>
              <a:buFont typeface="Arial"/>
              <a:buNone/>
            </a:pPr>
            <a:r>
              <a:rPr lang="en-GB"/>
              <a:t>Uncertainty budget for TRUTHS – satellite comparisons </a:t>
            </a:r>
            <a:r>
              <a:rPr lang="en-GB" sz="1600"/>
              <a:t>(Gorrono et al)</a:t>
            </a:r>
            <a:endParaRPr/>
          </a:p>
        </p:txBody>
      </p:sp>
      <p:sp>
        <p:nvSpPr>
          <p:cNvPr id="1057" name="Google Shape;1057;p48"/>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t/>
            </a:r>
            <a:endParaRPr/>
          </a:p>
        </p:txBody>
      </p:sp>
      <p:pic>
        <p:nvPicPr>
          <p:cNvPr id="1058" name="Google Shape;1058;p48"/>
          <p:cNvPicPr preferRelativeResize="0"/>
          <p:nvPr/>
        </p:nvPicPr>
        <p:blipFill rotWithShape="1">
          <a:blip r:embed="rId3">
            <a:alphaModFix/>
          </a:blip>
          <a:srcRect b="0" l="0" r="0" t="0"/>
          <a:stretch/>
        </p:blipFill>
        <p:spPr>
          <a:xfrm>
            <a:off x="812453" y="1036112"/>
            <a:ext cx="9860419" cy="51740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id="1064" name="Google Shape;1064;p49"/>
          <p:cNvPicPr preferRelativeResize="0"/>
          <p:nvPr/>
        </p:nvPicPr>
        <p:blipFill rotWithShape="1">
          <a:blip r:embed="rId3">
            <a:alphaModFix/>
          </a:blip>
          <a:srcRect b="0" l="0" r="0" t="0"/>
          <a:stretch/>
        </p:blipFill>
        <p:spPr>
          <a:xfrm>
            <a:off x="5113581" y="4182348"/>
            <a:ext cx="2396965" cy="2179440"/>
          </a:xfrm>
          <a:prstGeom prst="rect">
            <a:avLst/>
          </a:prstGeom>
          <a:gradFill>
            <a:gsLst>
              <a:gs pos="0">
                <a:srgbClr val="00263C"/>
              </a:gs>
              <a:gs pos="80000">
                <a:srgbClr val="003350"/>
              </a:gs>
              <a:gs pos="100000">
                <a:srgbClr val="003452"/>
              </a:gs>
            </a:gsLst>
            <a:lin ang="16200000" scaled="0"/>
          </a:gradFill>
          <a:ln>
            <a:noFill/>
          </a:ln>
          <a:effectLst>
            <a:outerShdw blurRad="40000" rotWithShape="0" dir="5400000" dist="23000">
              <a:srgbClr val="000000">
                <a:alpha val="34901"/>
              </a:srgbClr>
            </a:outerShdw>
          </a:effectLst>
        </p:spPr>
      </p:pic>
      <p:sp>
        <p:nvSpPr>
          <p:cNvPr id="1065" name="Google Shape;1065;p49"/>
          <p:cNvSpPr txBox="1"/>
          <p:nvPr>
            <p:ph idx="1" type="body"/>
          </p:nvPr>
        </p:nvSpPr>
        <p:spPr>
          <a:xfrm>
            <a:off x="4155499" y="2682930"/>
            <a:ext cx="4088802" cy="3002520"/>
          </a:xfrm>
          <a:prstGeom prst="rect">
            <a:avLst/>
          </a:prstGeom>
          <a:noFill/>
          <a:ln>
            <a:noFill/>
          </a:ln>
        </p:spPr>
        <p:txBody>
          <a:bodyPr anchorCtr="0" anchor="t" bIns="45700" lIns="91425" spcFirstLastPara="1" rIns="91425" wrap="square" tIns="45700">
            <a:normAutofit/>
          </a:bodyPr>
          <a:lstStyle/>
          <a:p>
            <a:pPr indent="0" lvl="0" marL="0" rtl="0" algn="l">
              <a:lnSpc>
                <a:spcPct val="119000"/>
              </a:lnSpc>
              <a:spcBef>
                <a:spcPts val="0"/>
              </a:spcBef>
              <a:spcAft>
                <a:spcPts val="0"/>
              </a:spcAft>
              <a:buSzPts val="1800"/>
              <a:buNone/>
            </a:pPr>
            <a:r>
              <a:t/>
            </a:r>
            <a:endParaRPr b="1" sz="1800"/>
          </a:p>
          <a:p>
            <a:pPr indent="0" lvl="0" marL="0" rtl="0" algn="l">
              <a:lnSpc>
                <a:spcPct val="119000"/>
              </a:lnSpc>
              <a:spcBef>
                <a:spcPts val="400"/>
              </a:spcBef>
              <a:spcAft>
                <a:spcPts val="0"/>
              </a:spcAft>
              <a:buSzPts val="1800"/>
              <a:buNone/>
            </a:pPr>
            <a:r>
              <a:rPr b="1" lang="en-GB" sz="1800">
                <a:solidFill>
                  <a:srgbClr val="FFFF00"/>
                </a:solidFill>
              </a:rPr>
              <a:t>Aerosols: </a:t>
            </a:r>
            <a:r>
              <a:rPr lang="en-GB" sz="1800">
                <a:solidFill>
                  <a:srgbClr val="FFFF00"/>
                </a:solidFill>
              </a:rPr>
              <a:t>“Climate closure points”  unifying ground networks and  multiple optical sensors through the TRUTHS FCDR</a:t>
            </a:r>
            <a:r>
              <a:rPr lang="en-GB" sz="2000">
                <a:solidFill>
                  <a:srgbClr val="FFFF00"/>
                </a:solidFill>
              </a:rPr>
              <a:t>.</a:t>
            </a:r>
            <a:endParaRPr/>
          </a:p>
        </p:txBody>
      </p:sp>
      <p:graphicFrame>
        <p:nvGraphicFramePr>
          <p:cNvPr id="1066" name="Google Shape;1066;p49"/>
          <p:cNvGraphicFramePr/>
          <p:nvPr/>
        </p:nvGraphicFramePr>
        <p:xfrm>
          <a:off x="339413" y="1067291"/>
          <a:ext cx="3000000" cy="3000000"/>
        </p:xfrm>
        <a:graphic>
          <a:graphicData uri="http://schemas.openxmlformats.org/drawingml/2006/table">
            <a:tbl>
              <a:tblPr bandRow="1" firstRow="1">
                <a:noFill/>
                <a:tableStyleId>{EA35D5A3-1107-4327-9F6D-2D0D046774F9}</a:tableStyleId>
              </a:tblPr>
              <a:tblGrid>
                <a:gridCol w="3065650"/>
                <a:gridCol w="8399875"/>
              </a:tblGrid>
              <a:tr h="439000">
                <a:tc>
                  <a:txBody>
                    <a:bodyPr/>
                    <a:lstStyle/>
                    <a:p>
                      <a:pPr indent="0" lvl="0" marL="0" marR="0" rtl="0" algn="l">
                        <a:spcBef>
                          <a:spcPts val="0"/>
                        </a:spcBef>
                        <a:spcAft>
                          <a:spcPts val="0"/>
                        </a:spcAft>
                        <a:buNone/>
                      </a:pPr>
                      <a:r>
                        <a:rPr lang="en-GB" sz="1731" u="none" cap="none" strike="noStrike"/>
                        <a:t>TRUTHS contributions</a:t>
                      </a:r>
                      <a:endParaRPr/>
                    </a:p>
                  </a:txBody>
                  <a:tcPr marT="45725" marB="45725" marR="91450" marL="91450"/>
                </a:tc>
                <a:tc>
                  <a:txBody>
                    <a:bodyPr/>
                    <a:lstStyle/>
                    <a:p>
                      <a:pPr indent="0" lvl="0" marL="0" marR="0" rtl="0" algn="l">
                        <a:spcBef>
                          <a:spcPts val="0"/>
                        </a:spcBef>
                        <a:spcAft>
                          <a:spcPts val="0"/>
                        </a:spcAft>
                        <a:buNone/>
                      </a:pPr>
                      <a:r>
                        <a:rPr lang="en-GB" sz="1731"/>
                        <a:t>Climate  data</a:t>
                      </a:r>
                      <a:r>
                        <a:rPr lang="en-GB" sz="1731"/>
                        <a:t> records</a:t>
                      </a:r>
                      <a:endParaRPr sz="1731"/>
                    </a:p>
                  </a:txBody>
                  <a:tcPr marT="45725" marB="45725" marR="91450" marL="91450"/>
                </a:tc>
              </a:tr>
              <a:tr h="370850">
                <a:tc>
                  <a:txBody>
                    <a:bodyPr/>
                    <a:lstStyle/>
                    <a:p>
                      <a:pPr indent="0" lvl="0" marL="0" marR="0" rtl="0" algn="l">
                        <a:spcBef>
                          <a:spcPts val="0"/>
                        </a:spcBef>
                        <a:spcAft>
                          <a:spcPts val="0"/>
                        </a:spcAft>
                        <a:buNone/>
                      </a:pPr>
                      <a:r>
                        <a:rPr lang="en-GB" sz="1731"/>
                        <a:t>Provides reference calibration</a:t>
                      </a:r>
                      <a:endParaRPr/>
                    </a:p>
                  </a:txBody>
                  <a:tcPr marT="45725" marB="45725" marR="91450" marL="91450"/>
                </a:tc>
                <a:tc>
                  <a:txBody>
                    <a:bodyPr/>
                    <a:lstStyle/>
                    <a:p>
                      <a:pPr indent="0" lvl="0" marL="0" marR="0" rtl="0" algn="l">
                        <a:spcBef>
                          <a:spcPts val="0"/>
                        </a:spcBef>
                        <a:spcAft>
                          <a:spcPts val="0"/>
                        </a:spcAft>
                        <a:buNone/>
                      </a:pPr>
                      <a:r>
                        <a:rPr lang="en-GB" sz="1731"/>
                        <a:t>Cloud properties, ozone, aerosol optical depth,  greenhouse</a:t>
                      </a:r>
                      <a:r>
                        <a:rPr lang="en-GB" sz="1731"/>
                        <a:t> gases</a:t>
                      </a:r>
                      <a:endParaRPr sz="1731"/>
                    </a:p>
                  </a:txBody>
                  <a:tcPr marT="45725" marB="45725" marR="91450" marL="91450"/>
                </a:tc>
              </a:tr>
              <a:tr h="370850">
                <a:tc>
                  <a:txBody>
                    <a:bodyPr/>
                    <a:lstStyle/>
                    <a:p>
                      <a:pPr indent="0" lvl="0" marL="0" marR="0" rtl="0" algn="l">
                        <a:spcBef>
                          <a:spcPts val="0"/>
                        </a:spcBef>
                        <a:spcAft>
                          <a:spcPts val="0"/>
                        </a:spcAft>
                        <a:buNone/>
                      </a:pPr>
                      <a:r>
                        <a:rPr lang="en-GB" sz="1731"/>
                        <a:t>Provides reference calibration AND direct observation</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731"/>
                        <a:buFont typeface="Arial"/>
                        <a:buNone/>
                      </a:pPr>
                      <a:r>
                        <a:rPr lang="en-GB" sz="1731"/>
                        <a:t>Solar irradiance, Earth radiation budget, surface albedo, cloud cover, cloud particle size, water vapour, ocean colour, ice and snow cover, vegetation indices such as leaf</a:t>
                      </a:r>
                      <a:r>
                        <a:rPr lang="en-GB" sz="1731"/>
                        <a:t> area index</a:t>
                      </a:r>
                      <a:r>
                        <a:rPr lang="en-GB" sz="1731"/>
                        <a:t>, land cover …..</a:t>
                      </a:r>
                      <a:endParaRPr/>
                    </a:p>
                  </a:txBody>
                  <a:tcPr marT="45725" marB="45725" marR="91450" marL="91450"/>
                </a:tc>
              </a:tr>
            </a:tbl>
          </a:graphicData>
        </a:graphic>
      </p:graphicFrame>
      <p:sp>
        <p:nvSpPr>
          <p:cNvPr id="1067" name="Google Shape;1067;p49"/>
          <p:cNvSpPr txBox="1"/>
          <p:nvPr>
            <p:ph type="title"/>
          </p:nvPr>
        </p:nvSpPr>
        <p:spPr>
          <a:xfrm>
            <a:off x="0" y="-182635"/>
            <a:ext cx="1068717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t>TRUTHS: </a:t>
            </a:r>
            <a:r>
              <a:rPr lang="en-GB" sz="2200"/>
              <a:t>Underpinning operational ECV retrievals  for climate monitoring, data set harmonisation, data-gap risk mitgation and model improvement</a:t>
            </a:r>
            <a:endParaRPr/>
          </a:p>
        </p:txBody>
      </p:sp>
      <p:sp>
        <p:nvSpPr>
          <p:cNvPr id="1068" name="Google Shape;1068;p49"/>
          <p:cNvSpPr txBox="1"/>
          <p:nvPr>
            <p:ph idx="12" type="sldNum"/>
          </p:nvPr>
        </p:nvSpPr>
        <p:spPr>
          <a:xfrm>
            <a:off x="5587541" y="6505157"/>
            <a:ext cx="369759" cy="291021"/>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GB" sz="1200" u="none" cap="none" strike="noStrike">
                <a:solidFill>
                  <a:srgbClr val="888D93"/>
                </a:solidFill>
                <a:latin typeface="Arial"/>
                <a:ea typeface="Arial"/>
                <a:cs typeface="Arial"/>
                <a:sym typeface="Arial"/>
              </a:rPr>
              <a:t>‹#›</a:t>
            </a:fld>
            <a:endParaRPr b="1" i="0" sz="1200" u="none" cap="none" strike="noStrike">
              <a:solidFill>
                <a:srgbClr val="888D93"/>
              </a:solidFill>
              <a:latin typeface="Arial"/>
              <a:ea typeface="Arial"/>
              <a:cs typeface="Arial"/>
              <a:sym typeface="Arial"/>
            </a:endParaRPr>
          </a:p>
        </p:txBody>
      </p:sp>
      <p:sp>
        <p:nvSpPr>
          <p:cNvPr id="1069" name="Google Shape;1069;p49"/>
          <p:cNvSpPr txBox="1"/>
          <p:nvPr/>
        </p:nvSpPr>
        <p:spPr>
          <a:xfrm>
            <a:off x="8116092" y="3052246"/>
            <a:ext cx="4257807" cy="310426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GHG:</a:t>
            </a:r>
            <a:r>
              <a:rPr b="0" i="0" lang="en-GB" sz="1800" u="none" cap="none" strike="noStrike">
                <a:solidFill>
                  <a:srgbClr val="FFFFFF"/>
                </a:solidFill>
                <a:latin typeface="Arial"/>
                <a:ea typeface="Arial"/>
                <a:cs typeface="Arial"/>
                <a:sym typeface="Arial"/>
              </a:rPr>
              <a:t> Referencing Copernicus and multi-agency CO</a:t>
            </a:r>
            <a:r>
              <a:rPr b="0" baseline="-25000" i="0" lang="en-GB" sz="1800" u="none" cap="none" strike="noStrike">
                <a:solidFill>
                  <a:srgbClr val="FFFFFF"/>
                </a:solidFill>
                <a:latin typeface="Arial"/>
                <a:ea typeface="Arial"/>
                <a:cs typeface="Arial"/>
                <a:sym typeface="Arial"/>
              </a:rPr>
              <a:t>2 </a:t>
            </a:r>
            <a:r>
              <a:rPr b="0" i="0" lang="en-GB" sz="1800" u="none" cap="none" strike="noStrike">
                <a:solidFill>
                  <a:srgbClr val="FFFFFF"/>
                </a:solidFill>
                <a:latin typeface="Arial"/>
                <a:ea typeface="Arial"/>
                <a:cs typeface="Arial"/>
                <a:sym typeface="Arial"/>
              </a:rPr>
              <a:t>constellations at 0.5-1.0% radiometry through </a:t>
            </a:r>
            <a:r>
              <a:rPr b="0" i="0" lang="en-GB" sz="2000" u="none" cap="none" strike="noStrike">
                <a:solidFill>
                  <a:srgbClr val="FFFFFF"/>
                </a:solidFill>
                <a:latin typeface="Arial"/>
                <a:ea typeface="Arial"/>
                <a:cs typeface="Arial"/>
                <a:sym typeface="Arial"/>
              </a:rPr>
              <a:t>cross-calibration. Large scale GHG emissions detection</a:t>
            </a:r>
            <a:endParaRPr/>
          </a:p>
        </p:txBody>
      </p:sp>
      <p:sp>
        <p:nvSpPr>
          <p:cNvPr id="1070" name="Google Shape;1070;p49"/>
          <p:cNvSpPr txBox="1"/>
          <p:nvPr/>
        </p:nvSpPr>
        <p:spPr>
          <a:xfrm>
            <a:off x="221088" y="3008059"/>
            <a:ext cx="3934779" cy="310426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rgbClr val="FEFFFF"/>
              </a:buClr>
              <a:buSzPts val="1800"/>
              <a:buFont typeface="Arial"/>
              <a:buChar char="•"/>
            </a:pPr>
            <a:r>
              <a:rPr b="1" i="0" lang="en-GB" sz="1800" u="none" cap="none" strike="noStrike">
                <a:solidFill>
                  <a:srgbClr val="FEFFFF"/>
                </a:solidFill>
                <a:latin typeface="Arial"/>
                <a:ea typeface="Arial"/>
                <a:cs typeface="Arial"/>
                <a:sym typeface="Arial"/>
              </a:rPr>
              <a:t>Ocean colour: </a:t>
            </a:r>
            <a:r>
              <a:rPr b="0" i="0" lang="en-GB" sz="1800" u="none" cap="none" strike="noStrike">
                <a:solidFill>
                  <a:srgbClr val="FEFFFF"/>
                </a:solidFill>
                <a:latin typeface="Arial"/>
                <a:ea typeface="Arial"/>
                <a:cs typeface="Arial"/>
                <a:sym typeface="Arial"/>
              </a:rPr>
              <a:t>direct TOA cross- calibration of sensors to absolute radiometric accuracy of ~0.5%, meeting GCOS requirements         </a:t>
            </a:r>
            <a:r>
              <a:rPr b="0" i="0" lang="en-GB" sz="1800" u="none" cap="none" strike="noStrike">
                <a:solidFill>
                  <a:srgbClr val="FFFF00"/>
                </a:solidFill>
                <a:latin typeface="Arial"/>
                <a:ea typeface="Arial"/>
                <a:cs typeface="Arial"/>
                <a:sym typeface="Arial"/>
              </a:rPr>
              <a:t>– global 200 m observations but  </a:t>
            </a:r>
            <a:endParaRPr/>
          </a:p>
          <a:p>
            <a:pPr indent="0" lvl="0" marL="0" marR="0" rtl="0" algn="l">
              <a:lnSpc>
                <a:spcPct val="100000"/>
              </a:lnSpc>
              <a:spcBef>
                <a:spcPts val="0"/>
              </a:spcBef>
              <a:spcAft>
                <a:spcPts val="0"/>
              </a:spcAft>
              <a:buClr>
                <a:srgbClr val="FFFF00"/>
              </a:buClr>
              <a:buSzPts val="1800"/>
              <a:buFont typeface="Arial"/>
              <a:buNone/>
            </a:pPr>
            <a:r>
              <a:rPr b="0" i="0" lang="en-GB" sz="1800" u="none" cap="none" strike="noStrike">
                <a:solidFill>
                  <a:srgbClr val="FFFF00"/>
                </a:solidFill>
                <a:latin typeface="Arial"/>
                <a:ea typeface="Arial"/>
                <a:cs typeface="Arial"/>
                <a:sym typeface="Arial"/>
              </a:rPr>
              <a:t>   poor temporal coverage</a:t>
            </a:r>
            <a:endParaRPr/>
          </a:p>
        </p:txBody>
      </p:sp>
      <p:pic>
        <p:nvPicPr>
          <p:cNvPr id="1071" name="Google Shape;1071;p49"/>
          <p:cNvPicPr preferRelativeResize="0"/>
          <p:nvPr/>
        </p:nvPicPr>
        <p:blipFill rotWithShape="1">
          <a:blip r:embed="rId4">
            <a:alphaModFix/>
          </a:blip>
          <a:srcRect b="0" l="0" r="0" t="0"/>
          <a:stretch/>
        </p:blipFill>
        <p:spPr>
          <a:xfrm>
            <a:off x="8496713" y="4424856"/>
            <a:ext cx="2967983" cy="2056867"/>
          </a:xfrm>
          <a:prstGeom prst="rect">
            <a:avLst/>
          </a:prstGeom>
          <a:gradFill>
            <a:gsLst>
              <a:gs pos="0">
                <a:srgbClr val="00263C"/>
              </a:gs>
              <a:gs pos="80000">
                <a:srgbClr val="003350"/>
              </a:gs>
              <a:gs pos="100000">
                <a:srgbClr val="003452"/>
              </a:gs>
            </a:gsLst>
            <a:lin ang="16200000" scaled="0"/>
          </a:gradFill>
          <a:ln>
            <a:noFill/>
          </a:ln>
          <a:effectLst>
            <a:outerShdw blurRad="40000" rotWithShape="0" dir="5400000" dist="23000">
              <a:srgbClr val="000000">
                <a:alpha val="34901"/>
              </a:srgbClr>
            </a:outerShdw>
          </a:effectLst>
        </p:spPr>
      </p:pic>
      <p:pic>
        <p:nvPicPr>
          <p:cNvPr id="1072" name="Google Shape;1072;p49"/>
          <p:cNvPicPr preferRelativeResize="0"/>
          <p:nvPr/>
        </p:nvPicPr>
        <p:blipFill rotWithShape="1">
          <a:blip r:embed="rId5">
            <a:alphaModFix/>
          </a:blip>
          <a:srcRect b="0" l="0" r="0" t="0"/>
          <a:stretch/>
        </p:blipFill>
        <p:spPr>
          <a:xfrm>
            <a:off x="716777" y="4848317"/>
            <a:ext cx="2529519" cy="1541699"/>
          </a:xfrm>
          <a:prstGeom prst="rect">
            <a:avLst/>
          </a:prstGeom>
          <a:gradFill>
            <a:gsLst>
              <a:gs pos="0">
                <a:srgbClr val="00263C"/>
              </a:gs>
              <a:gs pos="80000">
                <a:srgbClr val="003350"/>
              </a:gs>
              <a:gs pos="100000">
                <a:srgbClr val="003452"/>
              </a:gs>
            </a:gsLst>
            <a:lin ang="16200000" scaled="0"/>
          </a:gradFill>
          <a:ln>
            <a:noFill/>
          </a:ln>
          <a:effectLst>
            <a:outerShdw blurRad="40000" rotWithShape="0" dir="5400000" dist="23000">
              <a:srgbClr val="000000">
                <a:alpha val="34901"/>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50"/>
          <p:cNvSpPr txBox="1"/>
          <p:nvPr>
            <p:ph type="title"/>
          </p:nvPr>
        </p:nvSpPr>
        <p:spPr>
          <a:xfrm>
            <a:off x="215695" y="128221"/>
            <a:ext cx="1098278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t>Hyper-spectral applications: ‘Analysis Ready’ (ARD) Surface reflectance</a:t>
            </a:r>
            <a:endParaRPr/>
          </a:p>
        </p:txBody>
      </p:sp>
      <p:sp>
        <p:nvSpPr>
          <p:cNvPr id="1079" name="Google Shape;1079;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sz="1800">
                <a:solidFill>
                  <a:srgbClr val="005596"/>
                </a:solidFill>
                <a:latin typeface="Arial"/>
                <a:ea typeface="Arial"/>
                <a:cs typeface="Arial"/>
                <a:sym typeface="Arial"/>
              </a:rPr>
              <a:t>‹#›</a:t>
            </a:fld>
            <a:endParaRPr sz="1800">
              <a:solidFill>
                <a:srgbClr val="005596"/>
              </a:solidFill>
              <a:latin typeface="Arial"/>
              <a:ea typeface="Arial"/>
              <a:cs typeface="Arial"/>
              <a:sym typeface="Arial"/>
            </a:endParaRPr>
          </a:p>
        </p:txBody>
      </p:sp>
      <p:pic>
        <p:nvPicPr>
          <p:cNvPr id="1080" name="Google Shape;1080;p50"/>
          <p:cNvPicPr preferRelativeResize="0"/>
          <p:nvPr/>
        </p:nvPicPr>
        <p:blipFill rotWithShape="1">
          <a:blip r:embed="rId3">
            <a:alphaModFix/>
          </a:blip>
          <a:srcRect b="0" l="0" r="0" t="0"/>
          <a:stretch/>
        </p:blipFill>
        <p:spPr>
          <a:xfrm>
            <a:off x="7011829" y="913344"/>
            <a:ext cx="5196840" cy="3310020"/>
          </a:xfrm>
          <a:prstGeom prst="rect">
            <a:avLst/>
          </a:prstGeom>
          <a:noFill/>
          <a:ln>
            <a:noFill/>
          </a:ln>
        </p:spPr>
      </p:pic>
      <p:pic>
        <p:nvPicPr>
          <p:cNvPr id="1081" name="Google Shape;1081;p50"/>
          <p:cNvPicPr preferRelativeResize="0"/>
          <p:nvPr/>
        </p:nvPicPr>
        <p:blipFill rotWithShape="1">
          <a:blip r:embed="rId4">
            <a:alphaModFix/>
          </a:blip>
          <a:srcRect b="0" l="4497" r="0" t="0"/>
          <a:stretch/>
        </p:blipFill>
        <p:spPr>
          <a:xfrm>
            <a:off x="6757249" y="4271379"/>
            <a:ext cx="5410227" cy="1991862"/>
          </a:xfrm>
          <a:prstGeom prst="rect">
            <a:avLst/>
          </a:prstGeom>
          <a:noFill/>
          <a:ln>
            <a:noFill/>
          </a:ln>
        </p:spPr>
      </p:pic>
      <p:sp>
        <p:nvSpPr>
          <p:cNvPr id="1082" name="Google Shape;1082;p50"/>
          <p:cNvSpPr txBox="1"/>
          <p:nvPr/>
        </p:nvSpPr>
        <p:spPr>
          <a:xfrm>
            <a:off x="90521" y="1146930"/>
            <a:ext cx="7306674" cy="5308255"/>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20000"/>
              </a:lnSpc>
              <a:spcBef>
                <a:spcPts val="0"/>
              </a:spcBef>
              <a:spcAft>
                <a:spcPts val="0"/>
              </a:spcAft>
              <a:buClr>
                <a:srgbClr val="FDCC72"/>
              </a:buClr>
              <a:buSzPct val="100000"/>
              <a:buFont typeface="Arial"/>
              <a:buNone/>
            </a:pPr>
            <a:r>
              <a:rPr b="1" i="0" lang="en-GB" sz="2900" u="none" cap="none" strike="noStrike">
                <a:solidFill>
                  <a:srgbClr val="FDCC72"/>
                </a:solidFill>
                <a:latin typeface="Arial"/>
                <a:ea typeface="Arial"/>
                <a:cs typeface="Arial"/>
                <a:sym typeface="Arial"/>
              </a:rPr>
              <a:t>Hyperspectral data can be convolved for many applications enabling an earth system science approach</a:t>
            </a:r>
            <a:endParaRPr/>
          </a:p>
          <a:p>
            <a:pPr indent="0" lvl="0" marL="0" marR="0" rtl="0" algn="l">
              <a:lnSpc>
                <a:spcPct val="120000"/>
              </a:lnSpc>
              <a:spcBef>
                <a:spcPts val="0"/>
              </a:spcBef>
              <a:spcAft>
                <a:spcPts val="0"/>
              </a:spcAft>
              <a:buClr>
                <a:srgbClr val="FFC000"/>
              </a:buClr>
              <a:buSzPct val="100000"/>
              <a:buFont typeface="Arial"/>
              <a:buNone/>
            </a:pPr>
            <a:r>
              <a:rPr b="1" i="0" lang="en-GB" sz="2900" u="none" cap="none" strike="noStrike">
                <a:solidFill>
                  <a:srgbClr val="FFC000"/>
                </a:solidFill>
                <a:latin typeface="Arial"/>
                <a:ea typeface="Arial"/>
                <a:cs typeface="Arial"/>
                <a:sym typeface="Arial"/>
              </a:rPr>
              <a:t>(not temporally critical applications (61 day repeat)</a:t>
            </a:r>
            <a:endParaRPr/>
          </a:p>
          <a:p>
            <a:pPr indent="0" lvl="0" marL="0" marR="0" rtl="0" algn="l">
              <a:lnSpc>
                <a:spcPct val="90000"/>
              </a:lnSpc>
              <a:spcBef>
                <a:spcPts val="0"/>
              </a:spcBef>
              <a:spcAft>
                <a:spcPts val="0"/>
              </a:spcAft>
              <a:buClr>
                <a:srgbClr val="00AE9C"/>
              </a:buClr>
              <a:buSzPct val="100000"/>
              <a:buFont typeface="Arial"/>
              <a:buNone/>
            </a:pPr>
            <a:r>
              <a:rPr b="1" i="0" lang="en-GB" sz="2200" u="none" cap="none" strike="noStrike">
                <a:solidFill>
                  <a:srgbClr val="00AE9C"/>
                </a:solidFill>
                <a:latin typeface="Arial"/>
                <a:ea typeface="Arial"/>
                <a:cs typeface="Arial"/>
                <a:sym typeface="Arial"/>
              </a:rPr>
              <a:t> </a:t>
            </a:r>
            <a:endParaRPr/>
          </a:p>
          <a:p>
            <a:pPr indent="-228600" lvl="1" marL="685800" marR="0" rtl="0" algn="l">
              <a:lnSpc>
                <a:spcPct val="90000"/>
              </a:lnSpc>
              <a:spcBef>
                <a:spcPts val="500"/>
              </a:spcBef>
              <a:spcAft>
                <a:spcPts val="0"/>
              </a:spcAft>
              <a:buClr>
                <a:srgbClr val="FFFF00"/>
              </a:buClr>
              <a:buSzPct val="100000"/>
              <a:buFont typeface="Arial"/>
              <a:buChar char="•"/>
            </a:pPr>
            <a:r>
              <a:rPr b="1" i="0" lang="en-GB" sz="2600" u="none" cap="none" strike="noStrike">
                <a:solidFill>
                  <a:srgbClr val="FFFF00"/>
                </a:solidFill>
                <a:latin typeface="Arial"/>
                <a:ea typeface="Arial"/>
                <a:cs typeface="Arial"/>
                <a:sym typeface="Arial"/>
              </a:rPr>
              <a:t>Directly </a:t>
            </a:r>
            <a:endParaRPr/>
          </a:p>
          <a:p>
            <a:pPr indent="-228600" lvl="1" marL="685800" marR="0" rtl="0" algn="l">
              <a:lnSpc>
                <a:spcPct val="90000"/>
              </a:lnSpc>
              <a:spcBef>
                <a:spcPts val="500"/>
              </a:spcBef>
              <a:spcAft>
                <a:spcPts val="0"/>
              </a:spcAft>
              <a:buClr>
                <a:srgbClr val="FFFF00"/>
              </a:buClr>
              <a:buSzPct val="100000"/>
              <a:buFont typeface="Arial"/>
              <a:buChar char="•"/>
            </a:pPr>
            <a:r>
              <a:rPr b="1" i="0" lang="en-GB" sz="2600" u="none" cap="none" strike="noStrike">
                <a:solidFill>
                  <a:srgbClr val="FFFF00"/>
                </a:solidFill>
                <a:latin typeface="Arial"/>
                <a:ea typeface="Arial"/>
                <a:cs typeface="Arial"/>
                <a:sym typeface="Arial"/>
              </a:rPr>
              <a:t>Upgrading other sensors </a:t>
            </a:r>
            <a:endParaRPr/>
          </a:p>
          <a:p>
            <a:pPr indent="-228600" lvl="1" marL="685800" marR="0" rtl="0" algn="l">
              <a:lnSpc>
                <a:spcPct val="90000"/>
              </a:lnSpc>
              <a:spcBef>
                <a:spcPts val="500"/>
              </a:spcBef>
              <a:spcAft>
                <a:spcPts val="0"/>
              </a:spcAft>
              <a:buClr>
                <a:srgbClr val="FFFF00"/>
              </a:buClr>
              <a:buSzPct val="100000"/>
              <a:buFont typeface="Arial"/>
              <a:buChar char="•"/>
            </a:pPr>
            <a:r>
              <a:rPr b="1" i="0" lang="en-GB" sz="2600" u="none" cap="none" strike="noStrike">
                <a:solidFill>
                  <a:srgbClr val="FFFF00"/>
                </a:solidFill>
                <a:latin typeface="Arial"/>
                <a:ea typeface="Arial"/>
                <a:cs typeface="Arial"/>
                <a:sym typeface="Arial"/>
              </a:rPr>
              <a:t>Test &amp; Improve retrieval algorithms</a:t>
            </a:r>
            <a:endParaRPr/>
          </a:p>
          <a:p>
            <a:pPr indent="-228600" lvl="1" marL="685800" marR="0" rtl="0" algn="l">
              <a:lnSpc>
                <a:spcPct val="90000"/>
              </a:lnSpc>
              <a:spcBef>
                <a:spcPts val="500"/>
              </a:spcBef>
              <a:spcAft>
                <a:spcPts val="0"/>
              </a:spcAft>
              <a:buClr>
                <a:srgbClr val="FFFF00"/>
              </a:buClr>
              <a:buSzPct val="100000"/>
              <a:buFont typeface="Arial"/>
              <a:buChar char="•"/>
            </a:pPr>
            <a:r>
              <a:rPr b="1" i="0" lang="en-GB" sz="2600" u="none" cap="none" strike="noStrike">
                <a:solidFill>
                  <a:srgbClr val="FFFF00"/>
                </a:solidFill>
                <a:latin typeface="Arial"/>
                <a:ea typeface="Arial"/>
                <a:cs typeface="Arial"/>
                <a:sym typeface="Arial"/>
              </a:rPr>
              <a:t>Validation establishing references surface reflectance</a:t>
            </a:r>
            <a:endParaRPr/>
          </a:p>
          <a:p>
            <a:pPr indent="0" lvl="1" marL="457200" marR="0" rtl="0" algn="l">
              <a:lnSpc>
                <a:spcPct val="90000"/>
              </a:lnSpc>
              <a:spcBef>
                <a:spcPts val="500"/>
              </a:spcBef>
              <a:spcAft>
                <a:spcPts val="0"/>
              </a:spcAft>
              <a:buClr>
                <a:srgbClr val="FFFF00"/>
              </a:buClr>
              <a:buSzPct val="100000"/>
              <a:buFont typeface="Arial"/>
              <a:buNone/>
            </a:pPr>
            <a:r>
              <a:rPr b="1" i="0" lang="en-GB" sz="2600" u="none" cap="none" strike="noStrike">
                <a:solidFill>
                  <a:srgbClr val="FFFF00"/>
                </a:solidFill>
                <a:latin typeface="Arial"/>
                <a:ea typeface="Arial"/>
                <a:cs typeface="Arial"/>
                <a:sym typeface="Arial"/>
              </a:rPr>
              <a:t>e.g. Fluxnet </a:t>
            </a:r>
            <a:endParaRPr/>
          </a:p>
          <a:p>
            <a:pPr indent="0" lvl="1" marL="457200" marR="0" rtl="0" algn="l">
              <a:lnSpc>
                <a:spcPct val="90000"/>
              </a:lnSpc>
              <a:spcBef>
                <a:spcPts val="500"/>
              </a:spcBef>
              <a:spcAft>
                <a:spcPts val="0"/>
              </a:spcAft>
              <a:buClr>
                <a:schemeClr val="dk2"/>
              </a:buClr>
              <a:buSzPct val="100000"/>
              <a:buFont typeface="Arial"/>
              <a:buNone/>
            </a:pPr>
            <a:r>
              <a:t/>
            </a:r>
            <a:endParaRPr b="0" i="0" sz="26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FFFFFF"/>
              </a:buClr>
              <a:buSzPct val="100000"/>
              <a:buFont typeface="Arial"/>
              <a:buNone/>
            </a:pPr>
            <a:r>
              <a:rPr b="1" i="0" lang="en-GB" sz="2900" u="none" cap="none" strike="noStrike">
                <a:solidFill>
                  <a:srgbClr val="FFFFFF"/>
                </a:solidFill>
                <a:latin typeface="Arial"/>
                <a:ea typeface="Arial"/>
                <a:cs typeface="Arial"/>
                <a:sym typeface="Arial"/>
              </a:rPr>
              <a:t>Complementary to EnMAP, PRISMA, CHIME, SBG ….</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Land-cover change</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Forest</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Surface Albedo</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Agriculture</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Pollution</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Resource prospecting</a:t>
            </a:r>
            <a:endParaRPr/>
          </a:p>
          <a:p>
            <a:pPr indent="-228600" lvl="0" marL="228600" marR="0" rtl="0" algn="l">
              <a:lnSpc>
                <a:spcPct val="90000"/>
              </a:lnSpc>
              <a:spcBef>
                <a:spcPts val="1000"/>
              </a:spcBef>
              <a:spcAft>
                <a:spcPts val="0"/>
              </a:spcAft>
              <a:buClr>
                <a:srgbClr val="FFFFFF"/>
              </a:buClr>
              <a:buSzPct val="100000"/>
              <a:buFont typeface="Arial"/>
              <a:buChar char="•"/>
            </a:pPr>
            <a:r>
              <a:rPr b="1" i="0" lang="en-GB" sz="2600" u="none" cap="none" strike="noStrike">
                <a:solidFill>
                  <a:srgbClr val="FFFFFF"/>
                </a:solidFill>
                <a:latin typeface="Arial"/>
                <a:ea typeface="Arial"/>
                <a:cs typeface="Arial"/>
                <a:sym typeface="Arial"/>
              </a:rPr>
              <a:t>…….</a:t>
            </a:r>
            <a:endParaRPr/>
          </a:p>
        </p:txBody>
      </p:sp>
      <p:pic>
        <p:nvPicPr>
          <p:cNvPr id="1083" name="Google Shape;1083;p50"/>
          <p:cNvPicPr preferRelativeResize="0"/>
          <p:nvPr/>
        </p:nvPicPr>
        <p:blipFill rotWithShape="1">
          <a:blip r:embed="rId5">
            <a:alphaModFix/>
          </a:blip>
          <a:srcRect b="0" l="0" r="0" t="0"/>
          <a:stretch/>
        </p:blipFill>
        <p:spPr>
          <a:xfrm>
            <a:off x="3798289" y="4145872"/>
            <a:ext cx="2308990" cy="22434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51"/>
          <p:cNvSpPr txBox="1"/>
          <p:nvPr>
            <p:ph type="title"/>
          </p:nvPr>
        </p:nvSpPr>
        <p:spPr>
          <a:xfrm>
            <a:off x="0" y="6533"/>
            <a:ext cx="11044051" cy="861734"/>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System Drivers: </a:t>
            </a:r>
            <a:r>
              <a:rPr lang="en-GB" sz="2000">
                <a:solidFill>
                  <a:srgbClr val="FFFF00"/>
                </a:solidFill>
              </a:rPr>
              <a:t>90 deg precessing 61 day, ~605 km polar orbit for satellite 				   cross-cal &amp; for uniform diurnal sampling for Climate benchmark</a:t>
            </a:r>
            <a:endParaRPr/>
          </a:p>
        </p:txBody>
      </p:sp>
      <p:pic>
        <p:nvPicPr>
          <p:cNvPr id="1090" name="Google Shape;1090;p51"/>
          <p:cNvPicPr preferRelativeResize="0"/>
          <p:nvPr/>
        </p:nvPicPr>
        <p:blipFill rotWithShape="1">
          <a:blip r:embed="rId3">
            <a:alphaModFix/>
          </a:blip>
          <a:srcRect b="0" l="0" r="0" t="0"/>
          <a:stretch/>
        </p:blipFill>
        <p:spPr>
          <a:xfrm>
            <a:off x="2498103" y="864278"/>
            <a:ext cx="9459077" cy="5838922"/>
          </a:xfrm>
          <a:prstGeom prst="rect">
            <a:avLst/>
          </a:prstGeom>
          <a:noFill/>
          <a:ln>
            <a:noFill/>
          </a:ln>
        </p:spPr>
      </p:pic>
      <p:sp>
        <p:nvSpPr>
          <p:cNvPr id="1091" name="Google Shape;1091;p51"/>
          <p:cNvSpPr txBox="1"/>
          <p:nvPr/>
        </p:nvSpPr>
        <p:spPr>
          <a:xfrm>
            <a:off x="268158" y="2938484"/>
            <a:ext cx="180619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chemeClr val="accent3"/>
                </a:solidFill>
                <a:latin typeface="Arial"/>
                <a:ea typeface="Arial"/>
                <a:cs typeface="Arial"/>
                <a:sym typeface="Arial"/>
              </a:rPr>
              <a:t>Climate  ‘Benchmark’</a:t>
            </a:r>
            <a:endParaRPr/>
          </a:p>
        </p:txBody>
      </p:sp>
      <p:sp>
        <p:nvSpPr>
          <p:cNvPr id="1092" name="Google Shape;1092;p51"/>
          <p:cNvSpPr txBox="1"/>
          <p:nvPr/>
        </p:nvSpPr>
        <p:spPr>
          <a:xfrm>
            <a:off x="268158" y="5236476"/>
            <a:ext cx="168686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00B050"/>
                </a:solidFill>
                <a:latin typeface="Arial"/>
                <a:ea typeface="Arial"/>
                <a:cs typeface="Arial"/>
                <a:sym typeface="Arial"/>
              </a:rPr>
              <a:t>Earth Observation</a:t>
            </a:r>
            <a:endParaRPr/>
          </a:p>
        </p:txBody>
      </p:sp>
      <p:cxnSp>
        <p:nvCxnSpPr>
          <p:cNvPr id="1093" name="Google Shape;1093;p51"/>
          <p:cNvCxnSpPr/>
          <p:nvPr/>
        </p:nvCxnSpPr>
        <p:spPr>
          <a:xfrm>
            <a:off x="2111999" y="2056264"/>
            <a:ext cx="0" cy="2351314"/>
          </a:xfrm>
          <a:prstGeom prst="straightConnector1">
            <a:avLst/>
          </a:prstGeom>
          <a:noFill/>
          <a:ln cap="flat" cmpd="sng" w="38100">
            <a:solidFill>
              <a:srgbClr val="FFC000"/>
            </a:solidFill>
            <a:prstDash val="solid"/>
            <a:round/>
            <a:headEnd len="med" w="med" type="triangle"/>
            <a:tailEnd len="med" w="med" type="triangle"/>
          </a:ln>
        </p:spPr>
      </p:cxnSp>
      <p:sp>
        <p:nvSpPr>
          <p:cNvPr id="1094" name="Google Shape;1094;p51"/>
          <p:cNvSpPr txBox="1"/>
          <p:nvPr/>
        </p:nvSpPr>
        <p:spPr>
          <a:xfrm>
            <a:off x="410401" y="1132934"/>
            <a:ext cx="17145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Driving  requirements </a:t>
            </a:r>
            <a:endParaRPr/>
          </a:p>
          <a:p>
            <a:pPr indent="0" lvl="0" marL="0" marR="0" rtl="0" algn="l">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in Red</a:t>
            </a:r>
            <a:endParaRPr/>
          </a:p>
        </p:txBody>
      </p:sp>
      <p:pic>
        <p:nvPicPr>
          <p:cNvPr id="1095" name="Google Shape;1095;p51"/>
          <p:cNvPicPr preferRelativeResize="0"/>
          <p:nvPr/>
        </p:nvPicPr>
        <p:blipFill rotWithShape="1">
          <a:blip r:embed="rId3">
            <a:alphaModFix/>
          </a:blip>
          <a:srcRect b="0" l="0" r="0" t="0"/>
          <a:stretch/>
        </p:blipFill>
        <p:spPr>
          <a:xfrm>
            <a:off x="2249381" y="864278"/>
            <a:ext cx="9893700" cy="6107207"/>
          </a:xfrm>
          <a:prstGeom prst="rect">
            <a:avLst/>
          </a:prstGeom>
          <a:noFill/>
          <a:ln>
            <a:noFill/>
          </a:ln>
        </p:spPr>
      </p:pic>
      <p:cxnSp>
        <p:nvCxnSpPr>
          <p:cNvPr id="1096" name="Google Shape;1096;p51"/>
          <p:cNvCxnSpPr/>
          <p:nvPr/>
        </p:nvCxnSpPr>
        <p:spPr>
          <a:xfrm>
            <a:off x="2251347" y="4308049"/>
            <a:ext cx="0" cy="2170170"/>
          </a:xfrm>
          <a:prstGeom prst="straightConnector1">
            <a:avLst/>
          </a:prstGeom>
          <a:noFill/>
          <a:ln cap="flat" cmpd="sng" w="38100">
            <a:solidFill>
              <a:srgbClr val="00B050"/>
            </a:solidFill>
            <a:prstDash val="solid"/>
            <a:round/>
            <a:headEnd len="med" w="med" type="triangl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52"/>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t/>
            </a:r>
            <a:endParaRPr/>
          </a:p>
        </p:txBody>
      </p:sp>
      <p:sp>
        <p:nvSpPr>
          <p:cNvPr id="1102" name="Google Shape;1102;p52"/>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t/>
            </a:r>
            <a:endParaRPr/>
          </a:p>
        </p:txBody>
      </p:sp>
      <p:pic>
        <p:nvPicPr>
          <p:cNvPr id="1103" name="Google Shape;1103;p52"/>
          <p:cNvPicPr preferRelativeResize="0"/>
          <p:nvPr/>
        </p:nvPicPr>
        <p:blipFill rotWithShape="1">
          <a:blip r:embed="rId3">
            <a:alphaModFix/>
          </a:blip>
          <a:srcRect b="0" l="0" r="0" t="0"/>
          <a:stretch/>
        </p:blipFill>
        <p:spPr>
          <a:xfrm>
            <a:off x="0" y="13981"/>
            <a:ext cx="12225338" cy="68300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5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t/>
            </a:r>
            <a:endParaRPr/>
          </a:p>
        </p:txBody>
      </p:sp>
      <p:sp>
        <p:nvSpPr>
          <p:cNvPr id="1109" name="Google Shape;1109;p53"/>
          <p:cNvSpPr txBox="1"/>
          <p:nvPr>
            <p:ph idx="1" type="body"/>
          </p:nvPr>
        </p:nvSpPr>
        <p:spPr>
          <a:xfrm>
            <a:off x="219600" y="882196"/>
            <a:ext cx="11764800" cy="5328000"/>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t/>
            </a:r>
            <a:endParaRPr/>
          </a:p>
        </p:txBody>
      </p:sp>
      <p:pic>
        <p:nvPicPr>
          <p:cNvPr id="1110" name="Google Shape;1110;p53"/>
          <p:cNvPicPr preferRelativeResize="0"/>
          <p:nvPr/>
        </p:nvPicPr>
        <p:blipFill rotWithShape="1">
          <a:blip r:embed="rId3">
            <a:alphaModFix/>
          </a:blip>
          <a:srcRect b="0" l="0" r="0" t="0"/>
          <a:stretch/>
        </p:blipFill>
        <p:spPr>
          <a:xfrm>
            <a:off x="0" y="24529"/>
            <a:ext cx="12225338" cy="68089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54"/>
          <p:cNvSpPr txBox="1"/>
          <p:nvPr>
            <p:ph type="title"/>
          </p:nvPr>
        </p:nvSpPr>
        <p:spPr>
          <a:xfrm>
            <a:off x="406800" y="-51758"/>
            <a:ext cx="8109178" cy="584775"/>
          </a:xfrm>
          <a:prstGeom prst="rect">
            <a:avLst/>
          </a:prstGeom>
          <a:noFill/>
          <a:ln>
            <a:noFill/>
          </a:ln>
        </p:spPr>
        <p:txBody>
          <a:bodyPr anchorCtr="0" anchor="ctr" bIns="45700" lIns="0" spcFirstLastPara="1" rIns="0" wrap="square" tIns="45700">
            <a:spAutoFit/>
          </a:bodyPr>
          <a:lstStyle/>
          <a:p>
            <a:pPr indent="0" lvl="0" marL="0" rtl="0" algn="l">
              <a:spcBef>
                <a:spcPts val="0"/>
              </a:spcBef>
              <a:spcAft>
                <a:spcPts val="0"/>
              </a:spcAft>
              <a:buNone/>
            </a:pPr>
            <a:r>
              <a:rPr lang="en-GB" sz="3200">
                <a:solidFill>
                  <a:srgbClr val="FFFF00"/>
                </a:solidFill>
              </a:rPr>
              <a:t>Metrology laboratory in-space</a:t>
            </a:r>
            <a:endParaRPr/>
          </a:p>
        </p:txBody>
      </p:sp>
      <p:sp>
        <p:nvSpPr>
          <p:cNvPr id="1117" name="Google Shape;1117;p54"/>
          <p:cNvSpPr txBox="1"/>
          <p:nvPr>
            <p:ph idx="1" type="body"/>
          </p:nvPr>
        </p:nvSpPr>
        <p:spPr>
          <a:xfrm>
            <a:off x="125800" y="548612"/>
            <a:ext cx="12099538" cy="5540779"/>
          </a:xfrm>
          <a:prstGeom prst="rect">
            <a:avLst/>
          </a:prstGeom>
          <a:noFill/>
          <a:ln>
            <a:noFill/>
          </a:ln>
        </p:spPr>
        <p:txBody>
          <a:bodyPr anchorCtr="0" anchor="t" bIns="45700" lIns="91425" spcFirstLastPara="1" rIns="91425" wrap="square" tIns="45700">
            <a:noAutofit/>
          </a:bodyPr>
          <a:lstStyle/>
          <a:p>
            <a:pPr indent="-285750" lvl="0" marL="285750" rtl="0" algn="l">
              <a:lnSpc>
                <a:spcPct val="119000"/>
              </a:lnSpc>
              <a:spcBef>
                <a:spcPts val="0"/>
              </a:spcBef>
              <a:spcAft>
                <a:spcPts val="0"/>
              </a:spcAft>
              <a:buClr>
                <a:schemeClr val="lt1"/>
              </a:buClr>
              <a:buSzPts val="1800"/>
              <a:buFont typeface="Arial"/>
              <a:buChar char="•"/>
            </a:pPr>
            <a:r>
              <a:rPr b="1" lang="en-GB" sz="1800">
                <a:solidFill>
                  <a:schemeClr val="lt1"/>
                </a:solidFill>
              </a:rPr>
              <a:t>Measuring energy from the sun, providing the direct traceability to International Standards (CSAR) </a:t>
            </a:r>
            <a:endParaRPr/>
          </a:p>
          <a:p>
            <a:pPr indent="-285750" lvl="1" marL="1064966" rtl="0" algn="l">
              <a:lnSpc>
                <a:spcPct val="119000"/>
              </a:lnSpc>
              <a:spcBef>
                <a:spcPts val="0"/>
              </a:spcBef>
              <a:spcAft>
                <a:spcPts val="0"/>
              </a:spcAft>
              <a:buClr>
                <a:schemeClr val="lt1"/>
              </a:buClr>
              <a:buSzPts val="1800"/>
              <a:buFont typeface="Arial"/>
              <a:buChar char="•"/>
            </a:pPr>
            <a:r>
              <a:rPr b="1" lang="en-GB" sz="1800">
                <a:solidFill>
                  <a:srgbClr val="FFFF00"/>
                </a:solidFill>
              </a:rPr>
              <a:t>Compares heating effect of optical power with electrical power (Volt)</a:t>
            </a:r>
            <a:endParaRPr/>
          </a:p>
          <a:p>
            <a:pPr indent="-247650" lvl="0" marL="285750" rtl="0" algn="l">
              <a:lnSpc>
                <a:spcPct val="119000"/>
              </a:lnSpc>
              <a:spcBef>
                <a:spcPts val="0"/>
              </a:spcBef>
              <a:spcAft>
                <a:spcPts val="0"/>
              </a:spcAft>
              <a:buSzPts val="600"/>
              <a:buFont typeface="Arial"/>
              <a:buNone/>
            </a:pPr>
            <a:r>
              <a:t/>
            </a:r>
            <a:endParaRPr b="1" sz="600">
              <a:solidFill>
                <a:schemeClr val="lt1"/>
              </a:solidFill>
            </a:endParaRPr>
          </a:p>
          <a:p>
            <a:pPr indent="-127000" lvl="0" marL="0" rtl="0" algn="l">
              <a:lnSpc>
                <a:spcPct val="119000"/>
              </a:lnSpc>
              <a:spcBef>
                <a:spcPts val="0"/>
              </a:spcBef>
              <a:spcAft>
                <a:spcPts val="0"/>
              </a:spcAft>
              <a:buClr>
                <a:schemeClr val="lt1"/>
              </a:buClr>
              <a:buSzPts val="2000"/>
              <a:buFont typeface="Arial"/>
              <a:buChar char="•"/>
            </a:pPr>
            <a:r>
              <a:rPr b="1" lang="en-GB" sz="2000">
                <a:solidFill>
                  <a:schemeClr val="lt1"/>
                </a:solidFill>
              </a:rPr>
              <a:t>  ‘</a:t>
            </a:r>
            <a:r>
              <a:rPr b="1" lang="en-GB" sz="1800">
                <a:solidFill>
                  <a:schemeClr val="lt1"/>
                </a:solidFill>
              </a:rPr>
              <a:t>Camera’ (Hyperspectral Imaging Spectrometer, HIS) observing the direct incoming and Earth reflected    </a:t>
            </a:r>
            <a:endParaRPr/>
          </a:p>
          <a:p>
            <a:pPr indent="0" lvl="0" marL="0" rtl="0" algn="l">
              <a:lnSpc>
                <a:spcPct val="119000"/>
              </a:lnSpc>
              <a:spcBef>
                <a:spcPts val="0"/>
              </a:spcBef>
              <a:spcAft>
                <a:spcPts val="0"/>
              </a:spcAft>
              <a:buClr>
                <a:schemeClr val="lt1"/>
              </a:buClr>
              <a:buSzPts val="1800"/>
              <a:buNone/>
            </a:pPr>
            <a:r>
              <a:rPr b="1" lang="en-GB" sz="1800">
                <a:solidFill>
                  <a:schemeClr val="lt1"/>
                </a:solidFill>
              </a:rPr>
              <a:t>    sunlight at high spectral and spatial resolution </a:t>
            </a:r>
            <a:endParaRPr/>
          </a:p>
          <a:p>
            <a:pPr indent="0" lvl="0" marL="0" rtl="0" algn="l">
              <a:lnSpc>
                <a:spcPct val="119000"/>
              </a:lnSpc>
              <a:spcBef>
                <a:spcPts val="120"/>
              </a:spcBef>
              <a:spcAft>
                <a:spcPts val="0"/>
              </a:spcAft>
              <a:buClr>
                <a:schemeClr val="lt1"/>
              </a:buClr>
              <a:buSzPts val="600"/>
              <a:buFont typeface="Arial"/>
              <a:buNone/>
            </a:pPr>
            <a:r>
              <a:t/>
            </a:r>
            <a:endParaRPr b="1" sz="600">
              <a:solidFill>
                <a:schemeClr val="lt1"/>
              </a:solidFill>
            </a:endParaRPr>
          </a:p>
          <a:p>
            <a:pPr indent="-114300" lvl="0" marL="0" rtl="0" algn="l">
              <a:lnSpc>
                <a:spcPct val="119000"/>
              </a:lnSpc>
              <a:spcBef>
                <a:spcPts val="0"/>
              </a:spcBef>
              <a:spcAft>
                <a:spcPts val="0"/>
              </a:spcAft>
              <a:buClr>
                <a:schemeClr val="lt1"/>
              </a:buClr>
              <a:buSzPts val="1800"/>
              <a:buFont typeface="Arial"/>
              <a:buChar char="•"/>
            </a:pPr>
            <a:r>
              <a:rPr b="1" lang="en-GB" sz="1800">
                <a:solidFill>
                  <a:schemeClr val="lt1"/>
                </a:solidFill>
              </a:rPr>
              <a:t>   Novel on-board calibration system (OBCS) ensuring traceability to the absolute reference (Cryogenic, 60K,  </a:t>
            </a:r>
            <a:endParaRPr/>
          </a:p>
          <a:p>
            <a:pPr indent="0" lvl="0" marL="0" rtl="0" algn="l">
              <a:lnSpc>
                <a:spcPct val="119000"/>
              </a:lnSpc>
              <a:spcBef>
                <a:spcPts val="0"/>
              </a:spcBef>
              <a:spcAft>
                <a:spcPts val="0"/>
              </a:spcAft>
              <a:buClr>
                <a:schemeClr val="lt1"/>
              </a:buClr>
              <a:buSzPts val="1800"/>
              <a:buNone/>
            </a:pPr>
            <a:r>
              <a:rPr b="1" lang="en-GB" sz="1800">
                <a:solidFill>
                  <a:schemeClr val="lt1"/>
                </a:solidFill>
              </a:rPr>
              <a:t>    Solar Absolute Radiometer, CSAR)   (mimicking terrestrial methods)</a:t>
            </a:r>
            <a:endParaRPr/>
          </a:p>
        </p:txBody>
      </p:sp>
      <p:pic>
        <p:nvPicPr>
          <p:cNvPr id="1118" name="Google Shape;1118;p54"/>
          <p:cNvPicPr preferRelativeResize="0"/>
          <p:nvPr/>
        </p:nvPicPr>
        <p:blipFill rotWithShape="1">
          <a:blip r:embed="rId3">
            <a:alphaModFix/>
          </a:blip>
          <a:srcRect b="3326" l="12088" r="13668" t="4538"/>
          <a:stretch/>
        </p:blipFill>
        <p:spPr>
          <a:xfrm>
            <a:off x="151842" y="3967240"/>
            <a:ext cx="1663810" cy="1640462"/>
          </a:xfrm>
          <a:prstGeom prst="rect">
            <a:avLst/>
          </a:prstGeom>
          <a:noFill/>
          <a:ln>
            <a:noFill/>
          </a:ln>
        </p:spPr>
      </p:pic>
      <p:pic>
        <p:nvPicPr>
          <p:cNvPr id="1119" name="Google Shape;1119;p54"/>
          <p:cNvPicPr preferRelativeResize="0"/>
          <p:nvPr/>
        </p:nvPicPr>
        <p:blipFill rotWithShape="1">
          <a:blip r:embed="rId4">
            <a:alphaModFix/>
          </a:blip>
          <a:srcRect b="0" l="0" r="0" t="0"/>
          <a:stretch/>
        </p:blipFill>
        <p:spPr>
          <a:xfrm>
            <a:off x="7581389" y="4364698"/>
            <a:ext cx="1869181" cy="1243005"/>
          </a:xfrm>
          <a:prstGeom prst="rect">
            <a:avLst/>
          </a:prstGeom>
          <a:noFill/>
          <a:ln>
            <a:noFill/>
          </a:ln>
        </p:spPr>
      </p:pic>
      <p:sp>
        <p:nvSpPr>
          <p:cNvPr id="1120" name="Google Shape;1120;p54"/>
          <p:cNvSpPr/>
          <p:nvPr/>
        </p:nvSpPr>
        <p:spPr>
          <a:xfrm rot="10800000">
            <a:off x="6271805" y="5331361"/>
            <a:ext cx="1796811" cy="716718"/>
          </a:xfrm>
          <a:prstGeom prst="curvedDownArrow">
            <a:avLst>
              <a:gd fmla="val 25000" name="adj1"/>
              <a:gd fmla="val 50000" name="adj2"/>
              <a:gd fmla="val 25000" name="adj3"/>
            </a:avLst>
          </a:prstGeom>
          <a:solidFill>
            <a:schemeClr val="accent1"/>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3249"/>
              </a:solidFill>
              <a:latin typeface="Arial"/>
              <a:ea typeface="Arial"/>
              <a:cs typeface="Arial"/>
              <a:sym typeface="Arial"/>
            </a:endParaRPr>
          </a:p>
        </p:txBody>
      </p:sp>
      <p:sp>
        <p:nvSpPr>
          <p:cNvPr id="1121" name="Google Shape;1121;p54"/>
          <p:cNvSpPr txBox="1"/>
          <p:nvPr/>
        </p:nvSpPr>
        <p:spPr>
          <a:xfrm>
            <a:off x="8304155" y="3987162"/>
            <a:ext cx="82586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3249"/>
              </a:buClr>
              <a:buSzPts val="1800"/>
              <a:buFont typeface="Arial"/>
              <a:buNone/>
            </a:pPr>
            <a:r>
              <a:rPr b="0" i="0" lang="en-GB" sz="1800" u="none" cap="none" strike="noStrike">
                <a:solidFill>
                  <a:srgbClr val="003249"/>
                </a:solidFill>
                <a:latin typeface="Arial"/>
                <a:ea typeface="Arial"/>
                <a:cs typeface="Arial"/>
                <a:sym typeface="Arial"/>
              </a:rPr>
              <a:t>CSAR</a:t>
            </a:r>
            <a:endParaRPr/>
          </a:p>
        </p:txBody>
      </p:sp>
      <p:sp>
        <p:nvSpPr>
          <p:cNvPr id="1122" name="Google Shape;1122;p54"/>
          <p:cNvSpPr txBox="1"/>
          <p:nvPr/>
        </p:nvSpPr>
        <p:spPr>
          <a:xfrm>
            <a:off x="5747945" y="4116878"/>
            <a:ext cx="8386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3249"/>
              </a:buClr>
              <a:buSzPts val="1800"/>
              <a:buFont typeface="Arial"/>
              <a:buNone/>
            </a:pPr>
            <a:r>
              <a:rPr b="0" i="0" lang="en-GB" sz="1800" u="none" cap="none" strike="noStrike">
                <a:solidFill>
                  <a:srgbClr val="003249"/>
                </a:solidFill>
                <a:latin typeface="Arial"/>
                <a:ea typeface="Arial"/>
                <a:cs typeface="Arial"/>
                <a:sym typeface="Arial"/>
              </a:rPr>
              <a:t>OBCS</a:t>
            </a:r>
            <a:endParaRPr/>
          </a:p>
        </p:txBody>
      </p:sp>
      <p:sp>
        <p:nvSpPr>
          <p:cNvPr id="1123" name="Google Shape;1123;p54"/>
          <p:cNvSpPr txBox="1"/>
          <p:nvPr/>
        </p:nvSpPr>
        <p:spPr>
          <a:xfrm>
            <a:off x="2805652" y="4053651"/>
            <a:ext cx="56938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3249"/>
              </a:buClr>
              <a:buSzPts val="1800"/>
              <a:buFont typeface="Arial"/>
              <a:buNone/>
            </a:pPr>
            <a:r>
              <a:rPr b="0" i="0" lang="en-GB" sz="1800" u="none" cap="none" strike="noStrike">
                <a:solidFill>
                  <a:srgbClr val="003249"/>
                </a:solidFill>
                <a:latin typeface="Arial"/>
                <a:ea typeface="Arial"/>
                <a:cs typeface="Arial"/>
                <a:sym typeface="Arial"/>
              </a:rPr>
              <a:t>HIS</a:t>
            </a:r>
            <a:endParaRPr/>
          </a:p>
        </p:txBody>
      </p:sp>
      <p:pic>
        <p:nvPicPr>
          <p:cNvPr id="1124" name="Google Shape;1124;p54"/>
          <p:cNvPicPr preferRelativeResize="0"/>
          <p:nvPr/>
        </p:nvPicPr>
        <p:blipFill rotWithShape="1">
          <a:blip r:embed="rId5">
            <a:alphaModFix/>
          </a:blip>
          <a:srcRect b="6431" l="5296" r="6393" t="6497"/>
          <a:stretch/>
        </p:blipFill>
        <p:spPr>
          <a:xfrm>
            <a:off x="10151184" y="4112621"/>
            <a:ext cx="1826887" cy="1801251"/>
          </a:xfrm>
          <a:prstGeom prst="ellipse">
            <a:avLst/>
          </a:prstGeom>
          <a:noFill/>
          <a:ln>
            <a:noFill/>
          </a:ln>
        </p:spPr>
      </p:pic>
      <p:sp>
        <p:nvSpPr>
          <p:cNvPr id="1125" name="Google Shape;1125;p54"/>
          <p:cNvSpPr/>
          <p:nvPr/>
        </p:nvSpPr>
        <p:spPr>
          <a:xfrm flipH="1">
            <a:off x="9297702" y="3924320"/>
            <a:ext cx="1422596" cy="566996"/>
          </a:xfrm>
          <a:prstGeom prst="curvedDownArrow">
            <a:avLst>
              <a:gd fmla="val 25000" name="adj1"/>
              <a:gd fmla="val 50000" name="adj2"/>
              <a:gd fmla="val 25000" name="adj3"/>
            </a:avLst>
          </a:prstGeom>
          <a:solidFill>
            <a:schemeClr val="accent1"/>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3249"/>
              </a:solidFill>
              <a:latin typeface="Arial"/>
              <a:ea typeface="Arial"/>
              <a:cs typeface="Arial"/>
              <a:sym typeface="Arial"/>
            </a:endParaRPr>
          </a:p>
        </p:txBody>
      </p:sp>
      <p:pic>
        <p:nvPicPr>
          <p:cNvPr id="1126" name="Google Shape;1126;p54"/>
          <p:cNvPicPr preferRelativeResize="0"/>
          <p:nvPr/>
        </p:nvPicPr>
        <p:blipFill rotWithShape="1">
          <a:blip r:embed="rId6">
            <a:alphaModFix/>
          </a:blip>
          <a:srcRect b="0" l="0" r="0" t="0"/>
          <a:stretch/>
        </p:blipFill>
        <p:spPr>
          <a:xfrm>
            <a:off x="7030689" y="5333893"/>
            <a:ext cx="566996" cy="566996"/>
          </a:xfrm>
          <a:prstGeom prst="rect">
            <a:avLst/>
          </a:prstGeom>
          <a:noFill/>
          <a:ln>
            <a:noFill/>
          </a:ln>
        </p:spPr>
      </p:pic>
      <p:sp>
        <p:nvSpPr>
          <p:cNvPr id="1127" name="Google Shape;1127;p54"/>
          <p:cNvSpPr txBox="1"/>
          <p:nvPr/>
        </p:nvSpPr>
        <p:spPr>
          <a:xfrm>
            <a:off x="1870960" y="3522088"/>
            <a:ext cx="11208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249"/>
              </a:buClr>
              <a:buSzPts val="1800"/>
              <a:buFont typeface="Arial"/>
              <a:buNone/>
            </a:pPr>
            <a:r>
              <a:rPr b="1" i="0" lang="en-GB" sz="1800" u="none" cap="none" strike="noStrike">
                <a:solidFill>
                  <a:srgbClr val="003249"/>
                </a:solidFill>
                <a:latin typeface="Arial"/>
                <a:ea typeface="Arial"/>
                <a:cs typeface="Arial"/>
                <a:sym typeface="Arial"/>
              </a:rPr>
              <a:t>TRUTHS</a:t>
            </a:r>
            <a:endParaRPr/>
          </a:p>
        </p:txBody>
      </p:sp>
      <p:pic>
        <p:nvPicPr>
          <p:cNvPr id="1128" name="Google Shape;1128;p54"/>
          <p:cNvPicPr preferRelativeResize="0"/>
          <p:nvPr/>
        </p:nvPicPr>
        <p:blipFill rotWithShape="1">
          <a:blip r:embed="rId7">
            <a:alphaModFix/>
          </a:blip>
          <a:srcRect b="0" l="0" r="0" t="0"/>
          <a:stretch/>
        </p:blipFill>
        <p:spPr>
          <a:xfrm>
            <a:off x="4303285" y="2864070"/>
            <a:ext cx="2700904" cy="1270227"/>
          </a:xfrm>
          <a:prstGeom prst="rect">
            <a:avLst/>
          </a:prstGeom>
          <a:noFill/>
          <a:ln>
            <a:noFill/>
          </a:ln>
        </p:spPr>
      </p:pic>
      <p:pic>
        <p:nvPicPr>
          <p:cNvPr id="1129" name="Google Shape;1129;p54"/>
          <p:cNvPicPr preferRelativeResize="0"/>
          <p:nvPr/>
        </p:nvPicPr>
        <p:blipFill rotWithShape="1">
          <a:blip r:embed="rId8">
            <a:alphaModFix/>
          </a:blip>
          <a:srcRect b="0" l="0" r="0" t="0"/>
          <a:stretch/>
        </p:blipFill>
        <p:spPr>
          <a:xfrm>
            <a:off x="6882940" y="2793560"/>
            <a:ext cx="1868463" cy="1270227"/>
          </a:xfrm>
          <a:prstGeom prst="rect">
            <a:avLst/>
          </a:prstGeom>
          <a:noFill/>
          <a:ln>
            <a:noFill/>
          </a:ln>
        </p:spPr>
      </p:pic>
      <p:sp>
        <p:nvSpPr>
          <p:cNvPr id="1130" name="Google Shape;1130;p54"/>
          <p:cNvSpPr/>
          <p:nvPr/>
        </p:nvSpPr>
        <p:spPr>
          <a:xfrm flipH="1" rot="10800000">
            <a:off x="1057084" y="5368597"/>
            <a:ext cx="1704883" cy="716718"/>
          </a:xfrm>
          <a:prstGeom prst="curvedDownArrow">
            <a:avLst>
              <a:gd fmla="val 25000" name="adj1"/>
              <a:gd fmla="val 50000" name="adj2"/>
              <a:gd fmla="val 25000" name="adj3"/>
            </a:avLst>
          </a:prstGeom>
          <a:solidFill>
            <a:schemeClr val="accent1"/>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3249"/>
              </a:solidFill>
              <a:latin typeface="Arial"/>
              <a:ea typeface="Arial"/>
              <a:cs typeface="Arial"/>
              <a:sym typeface="Arial"/>
            </a:endParaRPr>
          </a:p>
        </p:txBody>
      </p:sp>
      <p:sp>
        <p:nvSpPr>
          <p:cNvPr id="1131" name="Google Shape;1131;p54"/>
          <p:cNvSpPr/>
          <p:nvPr/>
        </p:nvSpPr>
        <p:spPr>
          <a:xfrm flipH="1">
            <a:off x="3393654" y="4015607"/>
            <a:ext cx="1422596" cy="566996"/>
          </a:xfrm>
          <a:prstGeom prst="curvedDownArrow">
            <a:avLst>
              <a:gd fmla="val 25000" name="adj1"/>
              <a:gd fmla="val 50000" name="adj2"/>
              <a:gd fmla="val 25000" name="adj3"/>
            </a:avLst>
          </a:prstGeom>
          <a:solidFill>
            <a:schemeClr val="accent1"/>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3249"/>
              </a:solidFill>
              <a:latin typeface="Arial"/>
              <a:ea typeface="Arial"/>
              <a:cs typeface="Arial"/>
              <a:sym typeface="Arial"/>
            </a:endParaRPr>
          </a:p>
        </p:txBody>
      </p:sp>
      <p:sp>
        <p:nvSpPr>
          <p:cNvPr id="1132" name="Google Shape;1132;p54"/>
          <p:cNvSpPr/>
          <p:nvPr/>
        </p:nvSpPr>
        <p:spPr>
          <a:xfrm flipH="1" rot="10800000">
            <a:off x="3248142" y="5481980"/>
            <a:ext cx="7625917" cy="787618"/>
          </a:xfrm>
          <a:prstGeom prst="curvedDownArrow">
            <a:avLst>
              <a:gd fmla="val 27616" name="adj1"/>
              <a:gd fmla="val 50000" name="adj2"/>
              <a:gd fmla="val 25000" name="adj3"/>
            </a:avLst>
          </a:prstGeom>
          <a:solidFill>
            <a:schemeClr val="accent1"/>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3249"/>
              </a:solidFill>
              <a:latin typeface="Arial"/>
              <a:ea typeface="Arial"/>
              <a:cs typeface="Arial"/>
              <a:sym typeface="Arial"/>
            </a:endParaRPr>
          </a:p>
        </p:txBody>
      </p:sp>
      <p:grpSp>
        <p:nvGrpSpPr>
          <p:cNvPr id="1133" name="Google Shape;1133;p54"/>
          <p:cNvGrpSpPr/>
          <p:nvPr/>
        </p:nvGrpSpPr>
        <p:grpSpPr>
          <a:xfrm>
            <a:off x="9352681" y="2461882"/>
            <a:ext cx="2746857" cy="1386391"/>
            <a:chOff x="9352681" y="2461882"/>
            <a:chExt cx="2746857" cy="1386391"/>
          </a:xfrm>
        </p:grpSpPr>
        <p:pic>
          <p:nvPicPr>
            <p:cNvPr id="1134" name="Google Shape;1134;p54"/>
            <p:cNvPicPr preferRelativeResize="0"/>
            <p:nvPr/>
          </p:nvPicPr>
          <p:blipFill rotWithShape="1">
            <a:blip r:embed="rId9">
              <a:alphaModFix/>
            </a:blip>
            <a:srcRect b="0" l="0" r="0" t="0"/>
            <a:stretch/>
          </p:blipFill>
          <p:spPr>
            <a:xfrm>
              <a:off x="9352681" y="2536817"/>
              <a:ext cx="1620960" cy="1311456"/>
            </a:xfrm>
            <a:prstGeom prst="rect">
              <a:avLst/>
            </a:prstGeom>
            <a:noFill/>
            <a:ln>
              <a:noFill/>
            </a:ln>
          </p:spPr>
        </p:pic>
        <p:pic>
          <p:nvPicPr>
            <p:cNvPr id="1135" name="Google Shape;1135;p54"/>
            <p:cNvPicPr preferRelativeResize="0"/>
            <p:nvPr/>
          </p:nvPicPr>
          <p:blipFill rotWithShape="1">
            <a:blip r:embed="rId6">
              <a:alphaModFix/>
            </a:blip>
            <a:srcRect b="0" l="0" r="0" t="0"/>
            <a:stretch/>
          </p:blipFill>
          <p:spPr>
            <a:xfrm>
              <a:off x="11181674" y="2461882"/>
              <a:ext cx="566996" cy="566996"/>
            </a:xfrm>
            <a:prstGeom prst="rect">
              <a:avLst/>
            </a:prstGeom>
            <a:noFill/>
            <a:ln>
              <a:noFill/>
            </a:ln>
          </p:spPr>
        </p:pic>
        <p:sp>
          <p:nvSpPr>
            <p:cNvPr id="1136" name="Google Shape;1136;p54"/>
            <p:cNvSpPr txBox="1"/>
            <p:nvPr/>
          </p:nvSpPr>
          <p:spPr>
            <a:xfrm>
              <a:off x="10948052" y="3028879"/>
              <a:ext cx="1151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1800"/>
                <a:buFont typeface="Arial"/>
                <a:buNone/>
              </a:pPr>
              <a:r>
                <a:rPr b="0" i="0" lang="en-GB" sz="1800" u="none" cap="none" strike="noStrike">
                  <a:solidFill>
                    <a:srgbClr val="FFFF00"/>
                  </a:solidFill>
                  <a:latin typeface="Arial"/>
                  <a:ea typeface="Arial"/>
                  <a:cs typeface="Arial"/>
                  <a:sym typeface="Arial"/>
                </a:rPr>
                <a:t>Link to SI = Volt</a:t>
              </a:r>
              <a:endParaRPr/>
            </a:p>
          </p:txBody>
        </p:sp>
      </p:grpSp>
      <p:pic>
        <p:nvPicPr>
          <p:cNvPr id="1137" name="Google Shape;1137;p54"/>
          <p:cNvPicPr preferRelativeResize="0"/>
          <p:nvPr/>
        </p:nvPicPr>
        <p:blipFill rotWithShape="1">
          <a:blip r:embed="rId10">
            <a:alphaModFix/>
          </a:blip>
          <a:srcRect b="0" l="0" r="0" t="0"/>
          <a:stretch/>
        </p:blipFill>
        <p:spPr>
          <a:xfrm>
            <a:off x="1963316" y="4362102"/>
            <a:ext cx="2241184" cy="1149889"/>
          </a:xfrm>
          <a:prstGeom prst="rect">
            <a:avLst/>
          </a:prstGeom>
          <a:noFill/>
          <a:ln>
            <a:noFill/>
          </a:ln>
        </p:spPr>
      </p:pic>
      <p:pic>
        <p:nvPicPr>
          <p:cNvPr id="1138" name="Google Shape;1138;p54"/>
          <p:cNvPicPr preferRelativeResize="0"/>
          <p:nvPr/>
        </p:nvPicPr>
        <p:blipFill rotWithShape="1">
          <a:blip r:embed="rId11">
            <a:alphaModFix/>
          </a:blip>
          <a:srcRect b="0" l="0" r="0" t="0"/>
          <a:stretch/>
        </p:blipFill>
        <p:spPr>
          <a:xfrm>
            <a:off x="4711316" y="4278350"/>
            <a:ext cx="1869181" cy="1510592"/>
          </a:xfrm>
          <a:prstGeom prst="rect">
            <a:avLst/>
          </a:prstGeom>
          <a:noFill/>
          <a:ln>
            <a:noFill/>
          </a:ln>
        </p:spPr>
      </p:pic>
      <p:grpSp>
        <p:nvGrpSpPr>
          <p:cNvPr id="1139" name="Google Shape;1139;p54"/>
          <p:cNvGrpSpPr/>
          <p:nvPr/>
        </p:nvGrpSpPr>
        <p:grpSpPr>
          <a:xfrm>
            <a:off x="4129766" y="4324727"/>
            <a:ext cx="6132255" cy="1871439"/>
            <a:chOff x="4129766" y="4324727"/>
            <a:chExt cx="6132255" cy="1871439"/>
          </a:xfrm>
        </p:grpSpPr>
        <p:pic>
          <p:nvPicPr>
            <p:cNvPr id="1140" name="Google Shape;1140;p54"/>
            <p:cNvPicPr preferRelativeResize="0"/>
            <p:nvPr/>
          </p:nvPicPr>
          <p:blipFill rotWithShape="1">
            <a:blip r:embed="rId12">
              <a:alphaModFix/>
            </a:blip>
            <a:srcRect b="0" l="0" r="0" t="0"/>
            <a:stretch/>
          </p:blipFill>
          <p:spPr>
            <a:xfrm>
              <a:off x="6630003" y="4377734"/>
              <a:ext cx="801372" cy="643589"/>
            </a:xfrm>
            <a:prstGeom prst="rect">
              <a:avLst/>
            </a:prstGeom>
            <a:noFill/>
            <a:ln>
              <a:noFill/>
            </a:ln>
          </p:spPr>
        </p:pic>
        <p:pic>
          <p:nvPicPr>
            <p:cNvPr id="1141" name="Google Shape;1141;p54"/>
            <p:cNvPicPr preferRelativeResize="0"/>
            <p:nvPr/>
          </p:nvPicPr>
          <p:blipFill rotWithShape="1">
            <a:blip r:embed="rId12">
              <a:alphaModFix/>
            </a:blip>
            <a:srcRect b="0" l="0" r="0" t="0"/>
            <a:stretch/>
          </p:blipFill>
          <p:spPr>
            <a:xfrm rot="10800000">
              <a:off x="4129766" y="4324727"/>
              <a:ext cx="801372" cy="643589"/>
            </a:xfrm>
            <a:prstGeom prst="rect">
              <a:avLst/>
            </a:prstGeom>
            <a:noFill/>
            <a:ln>
              <a:noFill/>
            </a:ln>
          </p:spPr>
        </p:pic>
        <p:sp>
          <p:nvSpPr>
            <p:cNvPr id="1142" name="Google Shape;1142;p54"/>
            <p:cNvSpPr/>
            <p:nvPr/>
          </p:nvSpPr>
          <p:spPr>
            <a:xfrm rot="10800000">
              <a:off x="5378112" y="5401871"/>
              <a:ext cx="4883909" cy="794295"/>
            </a:xfrm>
            <a:prstGeom prst="curvedDownArrow">
              <a:avLst>
                <a:gd fmla="val 25000" name="adj1"/>
                <a:gd fmla="val 50000" name="adj2"/>
                <a:gd fmla="val 25000" name="adj3"/>
              </a:avLst>
            </a:prstGeom>
            <a:solidFill>
              <a:srgbClr val="F6F896"/>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3249"/>
                </a:solidFill>
                <a:latin typeface="Arial"/>
                <a:ea typeface="Arial"/>
                <a:cs typeface="Arial"/>
                <a:sym typeface="Arial"/>
              </a:endParaRPr>
            </a:p>
          </p:txBody>
        </p:sp>
      </p:grpSp>
      <p:sp>
        <p:nvSpPr>
          <p:cNvPr id="1143" name="Google Shape;1143;p54"/>
          <p:cNvSpPr txBox="1"/>
          <p:nvPr/>
        </p:nvSpPr>
        <p:spPr>
          <a:xfrm>
            <a:off x="4868585" y="5650653"/>
            <a:ext cx="11208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EFFFF"/>
                </a:solidFill>
                <a:latin typeface="Arial"/>
                <a:ea typeface="Arial"/>
                <a:cs typeface="Arial"/>
                <a:sym typeface="Arial"/>
              </a:rPr>
              <a:t>OBCS</a:t>
            </a:r>
            <a:endParaRPr/>
          </a:p>
        </p:txBody>
      </p:sp>
      <p:sp>
        <p:nvSpPr>
          <p:cNvPr id="1144" name="Google Shape;1144;p54"/>
          <p:cNvSpPr txBox="1"/>
          <p:nvPr/>
        </p:nvSpPr>
        <p:spPr>
          <a:xfrm>
            <a:off x="2439345" y="3909829"/>
            <a:ext cx="11208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EFFFF"/>
                </a:solidFill>
                <a:latin typeface="Arial"/>
                <a:ea typeface="Arial"/>
                <a:cs typeface="Arial"/>
                <a:sym typeface="Arial"/>
              </a:rPr>
              <a:t>HIS</a:t>
            </a:r>
            <a:endParaRPr/>
          </a:p>
        </p:txBody>
      </p:sp>
      <p:sp>
        <p:nvSpPr>
          <p:cNvPr id="1145" name="Google Shape;1145;p54"/>
          <p:cNvSpPr txBox="1"/>
          <p:nvPr/>
        </p:nvSpPr>
        <p:spPr>
          <a:xfrm>
            <a:off x="8230483" y="5686333"/>
            <a:ext cx="11208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EFFFF"/>
                </a:solidFill>
                <a:latin typeface="Arial"/>
                <a:ea typeface="Arial"/>
                <a:cs typeface="Arial"/>
                <a:sym typeface="Arial"/>
              </a:rPr>
              <a:t>CSAR</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37"/>
          <p:cNvPicPr preferRelativeResize="0"/>
          <p:nvPr/>
        </p:nvPicPr>
        <p:blipFill rotWithShape="1">
          <a:blip r:embed="rId3">
            <a:alphaModFix/>
          </a:blip>
          <a:srcRect b="0" l="0" r="0" t="0"/>
          <a:stretch/>
        </p:blipFill>
        <p:spPr>
          <a:xfrm>
            <a:off x="6485561" y="139966"/>
            <a:ext cx="530733" cy="530733"/>
          </a:xfrm>
          <a:prstGeom prst="rect">
            <a:avLst/>
          </a:prstGeom>
          <a:noFill/>
          <a:ln>
            <a:noFill/>
          </a:ln>
        </p:spPr>
      </p:pic>
      <p:pic>
        <p:nvPicPr>
          <p:cNvPr descr="Image result for czech republic flag" id="860" name="Google Shape;860;p37"/>
          <p:cNvPicPr preferRelativeResize="0"/>
          <p:nvPr/>
        </p:nvPicPr>
        <p:blipFill rotWithShape="1">
          <a:blip r:embed="rId4">
            <a:alphaModFix/>
          </a:blip>
          <a:srcRect b="0" l="0" r="0" t="0"/>
          <a:stretch/>
        </p:blipFill>
        <p:spPr>
          <a:xfrm>
            <a:off x="7155349" y="141493"/>
            <a:ext cx="794785" cy="529857"/>
          </a:xfrm>
          <a:prstGeom prst="rect">
            <a:avLst/>
          </a:prstGeom>
          <a:noFill/>
          <a:ln>
            <a:noFill/>
          </a:ln>
        </p:spPr>
      </p:pic>
      <p:pic>
        <p:nvPicPr>
          <p:cNvPr descr="Image result for greece flag" id="861" name="Google Shape;861;p37"/>
          <p:cNvPicPr preferRelativeResize="0"/>
          <p:nvPr/>
        </p:nvPicPr>
        <p:blipFill rotWithShape="1">
          <a:blip r:embed="rId5">
            <a:alphaModFix/>
          </a:blip>
          <a:srcRect b="0" l="0" r="0" t="0"/>
          <a:stretch/>
        </p:blipFill>
        <p:spPr>
          <a:xfrm>
            <a:off x="5655501" y="187327"/>
            <a:ext cx="732567" cy="487490"/>
          </a:xfrm>
          <a:prstGeom prst="rect">
            <a:avLst/>
          </a:prstGeom>
          <a:noFill/>
          <a:ln>
            <a:noFill/>
          </a:ln>
        </p:spPr>
      </p:pic>
      <p:pic>
        <p:nvPicPr>
          <p:cNvPr descr="Image result for uk flag" id="862" name="Google Shape;862;p37"/>
          <p:cNvPicPr preferRelativeResize="0"/>
          <p:nvPr/>
        </p:nvPicPr>
        <p:blipFill rotWithShape="1">
          <a:blip r:embed="rId6">
            <a:alphaModFix/>
          </a:blip>
          <a:srcRect b="0" l="0" r="0" t="0"/>
          <a:stretch/>
        </p:blipFill>
        <p:spPr>
          <a:xfrm>
            <a:off x="4649139" y="204433"/>
            <a:ext cx="895731" cy="447866"/>
          </a:xfrm>
          <a:prstGeom prst="rect">
            <a:avLst/>
          </a:prstGeom>
          <a:noFill/>
          <a:ln>
            <a:noFill/>
          </a:ln>
        </p:spPr>
      </p:pic>
      <p:pic>
        <p:nvPicPr>
          <p:cNvPr descr="Image result for romanian flag" id="863" name="Google Shape;863;p37"/>
          <p:cNvPicPr preferRelativeResize="0"/>
          <p:nvPr/>
        </p:nvPicPr>
        <p:blipFill rotWithShape="1">
          <a:blip r:embed="rId7">
            <a:alphaModFix/>
          </a:blip>
          <a:srcRect b="0" l="0" r="0" t="0"/>
          <a:stretch/>
        </p:blipFill>
        <p:spPr>
          <a:xfrm>
            <a:off x="8025807" y="138269"/>
            <a:ext cx="796101" cy="530734"/>
          </a:xfrm>
          <a:prstGeom prst="rect">
            <a:avLst/>
          </a:prstGeom>
          <a:noFill/>
          <a:ln>
            <a:noFill/>
          </a:ln>
        </p:spPr>
      </p:pic>
      <p:pic>
        <p:nvPicPr>
          <p:cNvPr id="864" name="Google Shape;864;p37"/>
          <p:cNvPicPr preferRelativeResize="0"/>
          <p:nvPr/>
        </p:nvPicPr>
        <p:blipFill rotWithShape="1">
          <a:blip r:embed="rId8">
            <a:alphaModFix/>
          </a:blip>
          <a:srcRect b="12927" l="0" r="0" t="0"/>
          <a:stretch/>
        </p:blipFill>
        <p:spPr>
          <a:xfrm>
            <a:off x="3755601" y="1840684"/>
            <a:ext cx="5066307" cy="2958232"/>
          </a:xfrm>
          <a:prstGeom prst="rect">
            <a:avLst/>
          </a:prstGeom>
          <a:noFill/>
          <a:ln>
            <a:noFill/>
          </a:ln>
          <a:effectLst>
            <a:outerShdw blurRad="292100" rotWithShape="0" algn="tl" dir="2700000" dist="139700">
              <a:srgbClr val="333333">
                <a:alpha val="64705"/>
              </a:srgbClr>
            </a:outerShdw>
          </a:effectLst>
        </p:spPr>
      </p:pic>
      <p:sp>
        <p:nvSpPr>
          <p:cNvPr id="865" name="Google Shape;865;p37"/>
          <p:cNvSpPr txBox="1"/>
          <p:nvPr/>
        </p:nvSpPr>
        <p:spPr>
          <a:xfrm>
            <a:off x="8858801" y="3144447"/>
            <a:ext cx="3442083"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2800" u="none" cap="none" strike="noStrike">
                <a:solidFill>
                  <a:srgbClr val="FFFF00"/>
                </a:solidFill>
                <a:latin typeface="Arial"/>
                <a:ea typeface="Arial"/>
                <a:cs typeface="Arial"/>
                <a:sym typeface="Arial"/>
              </a:rPr>
              <a:t>A</a:t>
            </a:r>
            <a:r>
              <a:rPr b="1" i="1" lang="en-GB" sz="2800" u="none" cap="none" strike="noStrike">
                <a:solidFill>
                  <a:srgbClr val="FFC000"/>
                </a:solidFill>
                <a:latin typeface="Arial"/>
                <a:ea typeface="Arial"/>
                <a:cs typeface="Arial"/>
                <a:sym typeface="Arial"/>
              </a:rPr>
              <a:t> ‘gold standard’ </a:t>
            </a:r>
            <a:r>
              <a:rPr b="1" i="1" lang="en-GB" sz="2800" u="none" cap="none" strike="noStrike">
                <a:solidFill>
                  <a:srgbClr val="FFFF00"/>
                </a:solidFill>
                <a:latin typeface="Arial"/>
                <a:ea typeface="Arial"/>
                <a:cs typeface="Arial"/>
                <a:sym typeface="Arial"/>
              </a:rPr>
              <a:t>reference in space to support the climate emergency </a:t>
            </a:r>
            <a:endParaRPr/>
          </a:p>
        </p:txBody>
      </p:sp>
      <p:sp>
        <p:nvSpPr>
          <p:cNvPr id="866" name="Google Shape;866;p37"/>
          <p:cNvSpPr txBox="1"/>
          <p:nvPr/>
        </p:nvSpPr>
        <p:spPr>
          <a:xfrm>
            <a:off x="238525" y="1418061"/>
            <a:ext cx="3636270" cy="46166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4400" u="none" cap="none" strike="noStrike">
                <a:solidFill>
                  <a:srgbClr val="FFC000"/>
                </a:solidFill>
                <a:latin typeface="Arial"/>
                <a:ea typeface="Arial"/>
                <a:cs typeface="Arial"/>
                <a:sym typeface="Arial"/>
              </a:rPr>
              <a:t>T </a:t>
            </a:r>
            <a:r>
              <a:rPr b="1" i="0" lang="en-GB" sz="3600" u="none" cap="none" strike="noStrike">
                <a:solidFill>
                  <a:srgbClr val="FFFF00"/>
                </a:solidFill>
                <a:latin typeface="Arial"/>
                <a:ea typeface="Arial"/>
                <a:cs typeface="Arial"/>
                <a:sym typeface="Arial"/>
              </a:rPr>
              <a:t>raceable </a:t>
            </a:r>
            <a:endParaRPr/>
          </a:p>
          <a:p>
            <a:pPr indent="0" lvl="0" marL="0" marR="0" rtl="0" algn="l">
              <a:lnSpc>
                <a:spcPct val="100000"/>
              </a:lnSpc>
              <a:spcBef>
                <a:spcPts val="0"/>
              </a:spcBef>
              <a:spcAft>
                <a:spcPts val="0"/>
              </a:spcAft>
              <a:buNone/>
            </a:pPr>
            <a:r>
              <a:rPr b="1" i="0" lang="en-GB" sz="4400" u="none" cap="none" strike="noStrike">
                <a:solidFill>
                  <a:srgbClr val="FFC000"/>
                </a:solidFill>
                <a:latin typeface="Arial"/>
                <a:ea typeface="Arial"/>
                <a:cs typeface="Arial"/>
                <a:sym typeface="Arial"/>
              </a:rPr>
              <a:t>R </a:t>
            </a:r>
            <a:r>
              <a:rPr b="1" i="0" lang="en-GB" sz="3600" u="none" cap="none" strike="noStrike">
                <a:solidFill>
                  <a:srgbClr val="FFFF00"/>
                </a:solidFill>
                <a:latin typeface="Arial"/>
                <a:ea typeface="Arial"/>
                <a:cs typeface="Arial"/>
                <a:sym typeface="Arial"/>
              </a:rPr>
              <a:t>adiometry</a:t>
            </a:r>
            <a:endParaRPr b="1" i="0" sz="36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None/>
            </a:pPr>
            <a:r>
              <a:rPr b="1" i="0" lang="en-GB" sz="4400" u="none" cap="none" strike="noStrike">
                <a:solidFill>
                  <a:srgbClr val="FFC000"/>
                </a:solidFill>
                <a:latin typeface="Arial"/>
                <a:ea typeface="Arial"/>
                <a:cs typeface="Arial"/>
                <a:sym typeface="Arial"/>
              </a:rPr>
              <a:t>U </a:t>
            </a:r>
            <a:r>
              <a:rPr b="1" i="0" lang="en-GB" sz="3600" u="none" cap="none" strike="noStrike">
                <a:solidFill>
                  <a:srgbClr val="FFFF00"/>
                </a:solidFill>
                <a:latin typeface="Arial"/>
                <a:ea typeface="Arial"/>
                <a:cs typeface="Arial"/>
                <a:sym typeface="Arial"/>
              </a:rPr>
              <a:t>nderpinning</a:t>
            </a:r>
            <a:r>
              <a:rPr b="1" i="0" lang="en-GB" sz="3600" u="none" cap="none" strike="noStrike">
                <a:solidFill>
                  <a:srgbClr val="FFC000"/>
                </a:solidFill>
                <a:latin typeface="Arial"/>
                <a:ea typeface="Arial"/>
                <a:cs typeface="Arial"/>
                <a:sym typeface="Arial"/>
              </a:rPr>
              <a:t> </a:t>
            </a:r>
            <a:endParaRPr/>
          </a:p>
          <a:p>
            <a:pPr indent="0" lvl="0" marL="0" marR="0" rtl="0" algn="l">
              <a:lnSpc>
                <a:spcPct val="100000"/>
              </a:lnSpc>
              <a:spcBef>
                <a:spcPts val="0"/>
              </a:spcBef>
              <a:spcAft>
                <a:spcPts val="0"/>
              </a:spcAft>
              <a:buNone/>
            </a:pPr>
            <a:r>
              <a:rPr b="1" i="0" lang="en-GB" sz="4400" u="none" cap="none" strike="noStrike">
                <a:solidFill>
                  <a:srgbClr val="FFC000"/>
                </a:solidFill>
                <a:latin typeface="Arial"/>
                <a:ea typeface="Arial"/>
                <a:cs typeface="Arial"/>
                <a:sym typeface="Arial"/>
              </a:rPr>
              <a:t>T </a:t>
            </a:r>
            <a:r>
              <a:rPr b="1" i="0" lang="en-GB" sz="3600" u="none" cap="none" strike="noStrike">
                <a:solidFill>
                  <a:srgbClr val="FFFF00"/>
                </a:solidFill>
                <a:latin typeface="Arial"/>
                <a:ea typeface="Arial"/>
                <a:cs typeface="Arial"/>
                <a:sym typeface="Arial"/>
              </a:rPr>
              <a:t>errestrial- &amp;</a:t>
            </a:r>
            <a:endParaRPr/>
          </a:p>
          <a:p>
            <a:pPr indent="0" lvl="0" marL="0" marR="0" rtl="0" algn="l">
              <a:lnSpc>
                <a:spcPct val="100000"/>
              </a:lnSpc>
              <a:spcBef>
                <a:spcPts val="0"/>
              </a:spcBef>
              <a:spcAft>
                <a:spcPts val="0"/>
              </a:spcAft>
              <a:buNone/>
            </a:pPr>
            <a:r>
              <a:rPr b="1" i="0" lang="en-GB" sz="4400" u="none" cap="none" strike="noStrike">
                <a:solidFill>
                  <a:srgbClr val="FFC000"/>
                </a:solidFill>
                <a:latin typeface="Arial"/>
                <a:ea typeface="Arial"/>
                <a:cs typeface="Arial"/>
                <a:sym typeface="Arial"/>
              </a:rPr>
              <a:t>H </a:t>
            </a:r>
            <a:r>
              <a:rPr b="1" i="0" lang="en-GB" sz="3600" u="none" cap="none" strike="noStrike">
                <a:solidFill>
                  <a:srgbClr val="FFFF00"/>
                </a:solidFill>
                <a:latin typeface="Arial"/>
                <a:ea typeface="Arial"/>
                <a:cs typeface="Arial"/>
                <a:sym typeface="Arial"/>
              </a:rPr>
              <a:t>elio-</a:t>
            </a:r>
            <a:endParaRPr/>
          </a:p>
          <a:p>
            <a:pPr indent="0" lvl="0" marL="0" marR="0" rtl="0" algn="l">
              <a:lnSpc>
                <a:spcPct val="100000"/>
              </a:lnSpc>
              <a:spcBef>
                <a:spcPts val="0"/>
              </a:spcBef>
              <a:spcAft>
                <a:spcPts val="0"/>
              </a:spcAft>
              <a:buNone/>
            </a:pPr>
            <a:r>
              <a:rPr b="1" i="0" lang="en-GB" sz="4400" u="none" cap="none" strike="noStrike">
                <a:solidFill>
                  <a:srgbClr val="FFC000"/>
                </a:solidFill>
                <a:latin typeface="Arial"/>
                <a:ea typeface="Arial"/>
                <a:cs typeface="Arial"/>
                <a:sym typeface="Arial"/>
              </a:rPr>
              <a:t>S </a:t>
            </a:r>
            <a:r>
              <a:rPr b="1" i="0" lang="en-GB" sz="3600" u="none" cap="none" strike="noStrike">
                <a:solidFill>
                  <a:srgbClr val="FFFF00"/>
                </a:solidFill>
                <a:latin typeface="Arial"/>
                <a:ea typeface="Arial"/>
                <a:cs typeface="Arial"/>
                <a:sym typeface="Arial"/>
              </a:rPr>
              <a:t>tudies</a:t>
            </a:r>
            <a:endParaRPr b="1" i="0" sz="36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0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None/>
            </a:pPr>
            <a:r>
              <a:rPr b="1" i="0" lang="en-GB" sz="2000" u="none" cap="none" strike="noStrike">
                <a:solidFill>
                  <a:srgbClr val="FFC000"/>
                </a:solidFill>
                <a:latin typeface="Arial"/>
                <a:ea typeface="Arial"/>
                <a:cs typeface="Arial"/>
                <a:sym typeface="Arial"/>
              </a:rPr>
              <a:t>An ESA EarthWatch mission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5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In-Orbit Primary Standard – CSAR:</a:t>
            </a:r>
            <a:endParaRPr sz="1800"/>
          </a:p>
        </p:txBody>
      </p:sp>
      <p:sp>
        <p:nvSpPr>
          <p:cNvPr id="1151" name="Google Shape;1151;p55"/>
          <p:cNvSpPr txBox="1"/>
          <p:nvPr>
            <p:ph idx="1" type="body"/>
          </p:nvPr>
        </p:nvSpPr>
        <p:spPr>
          <a:xfrm>
            <a:off x="0" y="1158172"/>
            <a:ext cx="6112669" cy="2225842"/>
          </a:xfrm>
          <a:prstGeom prst="rect">
            <a:avLst/>
          </a:prstGeom>
          <a:noFill/>
          <a:ln>
            <a:noFill/>
          </a:ln>
        </p:spPr>
        <p:txBody>
          <a:bodyPr anchorCtr="0" anchor="t" bIns="45700" lIns="91425" spcFirstLastPara="1" rIns="91425" wrap="square" tIns="45700">
            <a:noAutofit/>
          </a:bodyPr>
          <a:lstStyle/>
          <a:p>
            <a:pPr indent="-285750" lvl="0" marL="285750" rtl="0" algn="l">
              <a:lnSpc>
                <a:spcPct val="119000"/>
              </a:lnSpc>
              <a:spcBef>
                <a:spcPts val="360"/>
              </a:spcBef>
              <a:spcAft>
                <a:spcPts val="0"/>
              </a:spcAft>
              <a:buSzPts val="1800"/>
              <a:buFont typeface="Arial"/>
              <a:buChar char="•"/>
            </a:pPr>
            <a:r>
              <a:rPr lang="en-GB">
                <a:solidFill>
                  <a:schemeClr val="dk1"/>
                </a:solidFill>
              </a:rPr>
              <a:t>Cryogenic Solar Absolute Radiometer (CSAR)</a:t>
            </a:r>
            <a:endParaRPr/>
          </a:p>
          <a:p>
            <a:pPr indent="-285750" lvl="0" marL="285750" rtl="0" algn="l">
              <a:lnSpc>
                <a:spcPct val="119000"/>
              </a:lnSpc>
              <a:spcBef>
                <a:spcPts val="360"/>
              </a:spcBef>
              <a:spcAft>
                <a:spcPts val="0"/>
              </a:spcAft>
              <a:buSzPts val="1800"/>
              <a:buFont typeface="Arial"/>
              <a:buChar char="•"/>
            </a:pPr>
            <a:r>
              <a:rPr lang="en-GB">
                <a:solidFill>
                  <a:schemeClr val="dk1"/>
                </a:solidFill>
              </a:rPr>
              <a:t>Evolution of the terrestrial cryogenic radiometer used for four decades in NMIs </a:t>
            </a:r>
            <a:endParaRPr/>
          </a:p>
          <a:p>
            <a:pPr indent="-285750" lvl="0" marL="285750" rtl="0" algn="l">
              <a:lnSpc>
                <a:spcPct val="119000"/>
              </a:lnSpc>
              <a:spcBef>
                <a:spcPts val="360"/>
              </a:spcBef>
              <a:spcAft>
                <a:spcPts val="0"/>
              </a:spcAft>
              <a:buSzPts val="1800"/>
              <a:buFont typeface="Arial"/>
              <a:buChar char="•"/>
            </a:pPr>
            <a:r>
              <a:rPr lang="en-GB">
                <a:solidFill>
                  <a:schemeClr val="dk1"/>
                </a:solidFill>
              </a:rPr>
              <a:t>Electrical substitution method (equivalence in optical and electrical heating of a cavity)  (&gt;120 yrs of use)</a:t>
            </a:r>
            <a:endParaRPr/>
          </a:p>
          <a:p>
            <a:pPr indent="-285750" lvl="0" marL="285750" rtl="0" algn="l">
              <a:lnSpc>
                <a:spcPct val="119000"/>
              </a:lnSpc>
              <a:spcBef>
                <a:spcPts val="360"/>
              </a:spcBef>
              <a:spcAft>
                <a:spcPts val="0"/>
              </a:spcAft>
              <a:buSzPts val="1800"/>
              <a:buFont typeface="Arial"/>
              <a:buChar char="•"/>
            </a:pPr>
            <a:r>
              <a:rPr lang="en-GB">
                <a:solidFill>
                  <a:schemeClr val="dk1"/>
                </a:solidFill>
              </a:rPr>
              <a:t>Traceable to electrical standards - V &amp; Ω</a:t>
            </a:r>
            <a:endParaRPr/>
          </a:p>
          <a:p>
            <a:pPr indent="-285750" lvl="0" marL="285750" rtl="0" algn="l">
              <a:lnSpc>
                <a:spcPct val="119000"/>
              </a:lnSpc>
              <a:spcBef>
                <a:spcPts val="360"/>
              </a:spcBef>
              <a:spcAft>
                <a:spcPts val="0"/>
              </a:spcAft>
              <a:buSzPts val="1800"/>
              <a:buFont typeface="Arial"/>
              <a:buChar char="•"/>
            </a:pPr>
            <a:r>
              <a:rPr lang="en-GB">
                <a:solidFill>
                  <a:srgbClr val="FF0000"/>
                </a:solidFill>
              </a:rPr>
              <a:t>Performance limited to cavity absorptance (&gt;0.99995)</a:t>
            </a:r>
            <a:endParaRPr/>
          </a:p>
          <a:p>
            <a:pPr indent="-285750" lvl="0" marL="285750" rtl="0" algn="l">
              <a:lnSpc>
                <a:spcPct val="119000"/>
              </a:lnSpc>
              <a:spcBef>
                <a:spcPts val="360"/>
              </a:spcBef>
              <a:spcAft>
                <a:spcPts val="0"/>
              </a:spcAft>
              <a:buSzPts val="1800"/>
              <a:buFont typeface="Arial"/>
              <a:buChar char="•"/>
            </a:pPr>
            <a:r>
              <a:rPr lang="en-GB">
                <a:solidFill>
                  <a:srgbClr val="FF0000"/>
                </a:solidFill>
              </a:rPr>
              <a:t>Stability of Voltage Ref</a:t>
            </a:r>
            <a:endParaRPr/>
          </a:p>
          <a:p>
            <a:pPr indent="0" lvl="0" marL="0" rtl="0" algn="l">
              <a:lnSpc>
                <a:spcPct val="119000"/>
              </a:lnSpc>
              <a:spcBef>
                <a:spcPts val="360"/>
              </a:spcBef>
              <a:spcAft>
                <a:spcPts val="0"/>
              </a:spcAft>
              <a:buSzPts val="1800"/>
              <a:buNone/>
            </a:pPr>
            <a:r>
              <a:t/>
            </a:r>
            <a:endParaRPr sz="2000">
              <a:solidFill>
                <a:schemeClr val="dk1"/>
              </a:solidFill>
            </a:endParaRPr>
          </a:p>
        </p:txBody>
      </p:sp>
      <p:pic>
        <p:nvPicPr>
          <p:cNvPr id="1152" name="Google Shape;1152;p55"/>
          <p:cNvPicPr preferRelativeResize="0"/>
          <p:nvPr/>
        </p:nvPicPr>
        <p:blipFill rotWithShape="1">
          <a:blip r:embed="rId3">
            <a:alphaModFix/>
          </a:blip>
          <a:srcRect b="0" l="0" r="0" t="0"/>
          <a:stretch/>
        </p:blipFill>
        <p:spPr>
          <a:xfrm>
            <a:off x="5774450" y="3875855"/>
            <a:ext cx="6378879" cy="2603428"/>
          </a:xfrm>
          <a:prstGeom prst="rect">
            <a:avLst/>
          </a:prstGeom>
          <a:noFill/>
          <a:ln>
            <a:noFill/>
          </a:ln>
        </p:spPr>
      </p:pic>
      <p:pic>
        <p:nvPicPr>
          <p:cNvPr id="1153" name="Google Shape;1153;p55"/>
          <p:cNvPicPr preferRelativeResize="0"/>
          <p:nvPr/>
        </p:nvPicPr>
        <p:blipFill rotWithShape="1">
          <a:blip r:embed="rId4">
            <a:alphaModFix/>
          </a:blip>
          <a:srcRect b="0" l="0" r="0" t="0"/>
          <a:stretch/>
        </p:blipFill>
        <p:spPr>
          <a:xfrm>
            <a:off x="2572226" y="4269122"/>
            <a:ext cx="2942387" cy="1956688"/>
          </a:xfrm>
          <a:prstGeom prst="rect">
            <a:avLst/>
          </a:prstGeom>
          <a:noFill/>
          <a:ln>
            <a:noFill/>
          </a:ln>
        </p:spPr>
      </p:pic>
      <p:pic>
        <p:nvPicPr>
          <p:cNvPr id="1154" name="Google Shape;1154;p55"/>
          <p:cNvPicPr preferRelativeResize="0"/>
          <p:nvPr/>
        </p:nvPicPr>
        <p:blipFill rotWithShape="1">
          <a:blip r:embed="rId5">
            <a:alphaModFix/>
          </a:blip>
          <a:srcRect b="0" l="0" r="0" t="0"/>
          <a:stretch/>
        </p:blipFill>
        <p:spPr>
          <a:xfrm>
            <a:off x="9162854" y="1203159"/>
            <a:ext cx="2626068" cy="2135868"/>
          </a:xfrm>
          <a:prstGeom prst="rect">
            <a:avLst/>
          </a:prstGeom>
          <a:noFill/>
          <a:ln>
            <a:noFill/>
          </a:ln>
        </p:spPr>
      </p:pic>
      <p:pic>
        <p:nvPicPr>
          <p:cNvPr id="1155" name="Google Shape;1155;p55"/>
          <p:cNvPicPr preferRelativeResize="0"/>
          <p:nvPr/>
        </p:nvPicPr>
        <p:blipFill rotWithShape="1">
          <a:blip r:embed="rId6">
            <a:alphaModFix/>
          </a:blip>
          <a:srcRect b="0" l="0" r="0" t="0"/>
          <a:stretch/>
        </p:blipFill>
        <p:spPr>
          <a:xfrm>
            <a:off x="367999" y="4290050"/>
            <a:ext cx="1944390" cy="1944390"/>
          </a:xfrm>
          <a:prstGeom prst="rect">
            <a:avLst/>
          </a:prstGeom>
          <a:noFill/>
          <a:ln>
            <a:noFill/>
          </a:ln>
        </p:spPr>
      </p:pic>
      <p:pic>
        <p:nvPicPr>
          <p:cNvPr id="1156" name="Google Shape;1156;p55"/>
          <p:cNvPicPr preferRelativeResize="0"/>
          <p:nvPr/>
        </p:nvPicPr>
        <p:blipFill rotWithShape="1">
          <a:blip r:embed="rId7">
            <a:alphaModFix/>
          </a:blip>
          <a:srcRect b="0" l="0" r="0" t="0"/>
          <a:stretch/>
        </p:blipFill>
        <p:spPr>
          <a:xfrm>
            <a:off x="5899409" y="1240898"/>
            <a:ext cx="3187017" cy="2338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5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TRUTHS on-orbit calibration philosophy: </a:t>
            </a:r>
            <a:r>
              <a:rPr lang="en-GB" sz="1800"/>
              <a:t>(Rev 36)</a:t>
            </a:r>
            <a:endParaRPr sz="1800"/>
          </a:p>
        </p:txBody>
      </p:sp>
      <p:pic>
        <p:nvPicPr>
          <p:cNvPr id="1162" name="Google Shape;1162;p56"/>
          <p:cNvPicPr preferRelativeResize="0"/>
          <p:nvPr/>
        </p:nvPicPr>
        <p:blipFill rotWithShape="1">
          <a:blip r:embed="rId3">
            <a:alphaModFix/>
          </a:blip>
          <a:srcRect b="0" l="0" r="0" t="0"/>
          <a:stretch/>
        </p:blipFill>
        <p:spPr>
          <a:xfrm>
            <a:off x="4980735" y="1207002"/>
            <a:ext cx="7244603" cy="5118078"/>
          </a:xfrm>
          <a:prstGeom prst="rect">
            <a:avLst/>
          </a:prstGeom>
          <a:noFill/>
          <a:ln>
            <a:noFill/>
          </a:ln>
        </p:spPr>
      </p:pic>
      <p:sp>
        <p:nvSpPr>
          <p:cNvPr id="1163" name="Google Shape;1163;p56"/>
          <p:cNvSpPr txBox="1"/>
          <p:nvPr/>
        </p:nvSpPr>
        <p:spPr>
          <a:xfrm>
            <a:off x="4966149" y="4570015"/>
            <a:ext cx="3636887"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800" u="none" cap="none" strike="noStrike">
                <a:solidFill>
                  <a:srgbClr val="003232"/>
                </a:solidFill>
                <a:latin typeface="Arial"/>
                <a:ea typeface="Arial"/>
                <a:cs typeface="Arial"/>
                <a:sym typeface="Arial"/>
              </a:rPr>
              <a:t>Solar Monochromator scans through entire HIS spectral extent</a:t>
            </a:r>
            <a:endParaRPr/>
          </a:p>
          <a:p>
            <a:pPr indent="0" lvl="0" marL="0" marR="0" rtl="0" algn="ctr">
              <a:lnSpc>
                <a:spcPct val="100000"/>
              </a:lnSpc>
              <a:spcBef>
                <a:spcPts val="0"/>
              </a:spcBef>
              <a:spcAft>
                <a:spcPts val="0"/>
              </a:spcAft>
              <a:buNone/>
            </a:pPr>
            <a:r>
              <a:rPr b="0" i="0" lang="en-GB" sz="1800" u="none" cap="none" strike="noStrike">
                <a:solidFill>
                  <a:srgbClr val="003232"/>
                </a:solidFill>
                <a:latin typeface="Arial"/>
                <a:ea typeface="Arial"/>
                <a:cs typeface="Arial"/>
                <a:sym typeface="Arial"/>
              </a:rPr>
              <a:t> </a:t>
            </a:r>
            <a:endParaRPr/>
          </a:p>
          <a:p>
            <a:pPr indent="0" lvl="0" marL="0" marR="0" rtl="0" algn="ctr">
              <a:lnSpc>
                <a:spcPct val="100000"/>
              </a:lnSpc>
              <a:spcBef>
                <a:spcPts val="0"/>
              </a:spcBef>
              <a:spcAft>
                <a:spcPts val="0"/>
              </a:spcAft>
              <a:buNone/>
            </a:pPr>
            <a:r>
              <a:rPr b="0" i="0" lang="en-GB" sz="1800" u="none" cap="none" strike="noStrike">
                <a:solidFill>
                  <a:srgbClr val="003232"/>
                </a:solidFill>
                <a:latin typeface="Arial"/>
                <a:ea typeface="Arial"/>
                <a:cs typeface="Arial"/>
                <a:sym typeface="Arial"/>
              </a:rPr>
              <a:t>Deconvolve HIS response from scan series</a:t>
            </a:r>
            <a:endParaRPr/>
          </a:p>
        </p:txBody>
      </p:sp>
      <p:pic>
        <p:nvPicPr>
          <p:cNvPr id="1164" name="Google Shape;1164;p56"/>
          <p:cNvPicPr preferRelativeResize="0"/>
          <p:nvPr/>
        </p:nvPicPr>
        <p:blipFill rotWithShape="1">
          <a:blip r:embed="rId4">
            <a:alphaModFix/>
          </a:blip>
          <a:srcRect b="6431" l="5296" r="6393" t="6497"/>
          <a:stretch/>
        </p:blipFill>
        <p:spPr>
          <a:xfrm>
            <a:off x="5645172" y="3465233"/>
            <a:ext cx="787312" cy="776264"/>
          </a:xfrm>
          <a:prstGeom prst="ellipse">
            <a:avLst/>
          </a:prstGeom>
          <a:noFill/>
          <a:ln>
            <a:noFill/>
          </a:ln>
        </p:spPr>
      </p:pic>
      <p:sp>
        <p:nvSpPr>
          <p:cNvPr id="1165" name="Google Shape;1165;p56"/>
          <p:cNvSpPr txBox="1"/>
          <p:nvPr/>
        </p:nvSpPr>
        <p:spPr>
          <a:xfrm>
            <a:off x="10162095" y="2394408"/>
            <a:ext cx="206324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Discreet spectral bands</a:t>
            </a:r>
            <a:endParaRPr/>
          </a:p>
        </p:txBody>
      </p:sp>
      <p:sp>
        <p:nvSpPr>
          <p:cNvPr id="1166" name="Google Shape;1166;p56"/>
          <p:cNvSpPr txBox="1"/>
          <p:nvPr/>
        </p:nvSpPr>
        <p:spPr>
          <a:xfrm>
            <a:off x="10029711" y="4463439"/>
            <a:ext cx="23280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FF0000"/>
                </a:solidFill>
                <a:latin typeface="Arial"/>
                <a:ea typeface="Arial"/>
                <a:cs typeface="Arial"/>
                <a:sym typeface="Arial"/>
              </a:rPr>
              <a:t>Continuous spectral scan</a:t>
            </a:r>
            <a:endParaRPr/>
          </a:p>
        </p:txBody>
      </p:sp>
      <p:sp>
        <p:nvSpPr>
          <p:cNvPr id="1167" name="Google Shape;1167;p56"/>
          <p:cNvSpPr txBox="1"/>
          <p:nvPr>
            <p:ph idx="1" type="body"/>
          </p:nvPr>
        </p:nvSpPr>
        <p:spPr>
          <a:xfrm>
            <a:off x="-184733" y="961714"/>
            <a:ext cx="6186140" cy="5007038"/>
          </a:xfrm>
          <a:prstGeom prst="rect">
            <a:avLst/>
          </a:prstGeom>
          <a:noFill/>
          <a:ln>
            <a:noFill/>
          </a:ln>
        </p:spPr>
        <p:txBody>
          <a:bodyPr anchorCtr="0" anchor="t" bIns="45700" lIns="91425" spcFirstLastPara="1" rIns="91425" wrap="square" tIns="45700">
            <a:noAutofit/>
          </a:bodyPr>
          <a:lstStyle/>
          <a:p>
            <a:pPr indent="-342900" lvl="0" marL="571500" rtl="0" algn="l">
              <a:lnSpc>
                <a:spcPct val="119000"/>
              </a:lnSpc>
              <a:spcBef>
                <a:spcPts val="360"/>
              </a:spcBef>
              <a:spcAft>
                <a:spcPts val="0"/>
              </a:spcAft>
              <a:buSzPts val="1800"/>
              <a:buFont typeface="Arial"/>
              <a:buAutoNum type="arabicPeriod"/>
            </a:pPr>
            <a:r>
              <a:rPr b="1" lang="en-GB">
                <a:solidFill>
                  <a:srgbClr val="003232"/>
                </a:solidFill>
              </a:rPr>
              <a:t>CSAR measures optical power in SMC output then calibrates TR</a:t>
            </a:r>
            <a:endParaRPr/>
          </a:p>
          <a:p>
            <a:pPr indent="0" lvl="0" marL="228600" rtl="0" algn="l">
              <a:lnSpc>
                <a:spcPct val="100000"/>
              </a:lnSpc>
              <a:spcBef>
                <a:spcPts val="360"/>
              </a:spcBef>
              <a:spcAft>
                <a:spcPts val="0"/>
              </a:spcAft>
              <a:buSzPts val="1800"/>
              <a:buNone/>
            </a:pPr>
            <a:r>
              <a:rPr i="1" lang="en-GB">
                <a:solidFill>
                  <a:srgbClr val="003232"/>
                </a:solidFill>
              </a:rPr>
              <a:t>SMC generates beam of ‘monochromatic</a:t>
            </a:r>
            <a:endParaRPr/>
          </a:p>
          <a:p>
            <a:pPr indent="0" lvl="0" marL="228600" rtl="0" algn="l">
              <a:lnSpc>
                <a:spcPct val="100000"/>
              </a:lnSpc>
              <a:spcBef>
                <a:spcPts val="360"/>
              </a:spcBef>
              <a:spcAft>
                <a:spcPts val="0"/>
              </a:spcAft>
              <a:buSzPts val="1800"/>
              <a:buNone/>
            </a:pPr>
            <a:r>
              <a:rPr i="1" lang="en-GB">
                <a:solidFill>
                  <a:srgbClr val="003232"/>
                </a:solidFill>
              </a:rPr>
              <a:t> radiation from sun which can be distributed to </a:t>
            </a:r>
            <a:endParaRPr/>
          </a:p>
          <a:p>
            <a:pPr indent="0" lvl="0" marL="228600" rtl="0" algn="l">
              <a:lnSpc>
                <a:spcPct val="100000"/>
              </a:lnSpc>
              <a:spcBef>
                <a:spcPts val="360"/>
              </a:spcBef>
              <a:spcAft>
                <a:spcPts val="0"/>
              </a:spcAft>
              <a:buSzPts val="1800"/>
              <a:buNone/>
            </a:pPr>
            <a:r>
              <a:rPr i="1" lang="en-GB">
                <a:solidFill>
                  <a:srgbClr val="003232"/>
                </a:solidFill>
              </a:rPr>
              <a:t> different parts of  the calibration system</a:t>
            </a:r>
            <a:endParaRPr/>
          </a:p>
          <a:p>
            <a:pPr indent="0" lvl="0" marL="228600" rtl="0" algn="l">
              <a:lnSpc>
                <a:spcPct val="119000"/>
              </a:lnSpc>
              <a:spcBef>
                <a:spcPts val="360"/>
              </a:spcBef>
              <a:spcAft>
                <a:spcPts val="0"/>
              </a:spcAft>
              <a:buSzPts val="1800"/>
              <a:buNone/>
            </a:pPr>
            <a:r>
              <a:t/>
            </a:r>
            <a:endParaRPr b="1" sz="600">
              <a:solidFill>
                <a:srgbClr val="003232"/>
              </a:solidFill>
            </a:endParaRPr>
          </a:p>
          <a:p>
            <a:pPr indent="0" lvl="0" marL="228600" rtl="0" algn="l">
              <a:lnSpc>
                <a:spcPct val="119000"/>
              </a:lnSpc>
              <a:spcBef>
                <a:spcPts val="360"/>
              </a:spcBef>
              <a:spcAft>
                <a:spcPts val="0"/>
              </a:spcAft>
              <a:buSzPts val="1800"/>
              <a:buNone/>
            </a:pPr>
            <a:r>
              <a:rPr lang="en-GB">
                <a:solidFill>
                  <a:srgbClr val="003232"/>
                </a:solidFill>
              </a:rPr>
              <a:t>2. </a:t>
            </a:r>
            <a:r>
              <a:rPr b="1" lang="en-GB">
                <a:solidFill>
                  <a:srgbClr val="003232"/>
                </a:solidFill>
              </a:rPr>
              <a:t>The transfer radiometer (TR) serves two</a:t>
            </a:r>
            <a:endParaRPr/>
          </a:p>
          <a:p>
            <a:pPr indent="0" lvl="0" marL="228600" rtl="0" algn="l">
              <a:lnSpc>
                <a:spcPct val="119000"/>
              </a:lnSpc>
              <a:spcBef>
                <a:spcPts val="360"/>
              </a:spcBef>
              <a:spcAft>
                <a:spcPts val="0"/>
              </a:spcAft>
              <a:buSzPts val="1800"/>
              <a:buNone/>
            </a:pPr>
            <a:r>
              <a:rPr b="1" lang="en-GB">
                <a:solidFill>
                  <a:srgbClr val="003232"/>
                </a:solidFill>
              </a:rPr>
              <a:t>    purposes</a:t>
            </a:r>
            <a:endParaRPr/>
          </a:p>
          <a:p>
            <a:pPr indent="0" lvl="0" marL="228600" rtl="0" algn="l">
              <a:lnSpc>
                <a:spcPct val="100000"/>
              </a:lnSpc>
              <a:spcBef>
                <a:spcPts val="360"/>
              </a:spcBef>
              <a:spcAft>
                <a:spcPts val="0"/>
              </a:spcAft>
              <a:buSzPts val="1800"/>
              <a:buNone/>
            </a:pPr>
            <a:r>
              <a:rPr i="1" lang="en-GB">
                <a:solidFill>
                  <a:srgbClr val="003232"/>
                </a:solidFill>
              </a:rPr>
              <a:t>Conversion from power to radiance</a:t>
            </a:r>
            <a:endParaRPr/>
          </a:p>
          <a:p>
            <a:pPr indent="0" lvl="0" marL="228600" rtl="0" algn="l">
              <a:lnSpc>
                <a:spcPct val="100000"/>
              </a:lnSpc>
              <a:spcBef>
                <a:spcPts val="360"/>
              </a:spcBef>
              <a:spcAft>
                <a:spcPts val="0"/>
              </a:spcAft>
              <a:buSzPts val="1800"/>
              <a:buNone/>
            </a:pPr>
            <a:r>
              <a:rPr i="1" lang="en-GB">
                <a:solidFill>
                  <a:srgbClr val="003232"/>
                </a:solidFill>
              </a:rPr>
              <a:t>Intermediate ‘fast’ radiance reference allowing full spectral calibration of HIS </a:t>
            </a:r>
            <a:endParaRPr/>
          </a:p>
          <a:p>
            <a:pPr indent="0" lvl="0" marL="228600" rtl="0" algn="l">
              <a:lnSpc>
                <a:spcPct val="119000"/>
              </a:lnSpc>
              <a:spcBef>
                <a:spcPts val="360"/>
              </a:spcBef>
              <a:spcAft>
                <a:spcPts val="0"/>
              </a:spcAft>
              <a:buSzPts val="1800"/>
              <a:buNone/>
            </a:pPr>
            <a:r>
              <a:t/>
            </a:r>
            <a:endParaRPr sz="600">
              <a:solidFill>
                <a:srgbClr val="003232"/>
              </a:solidFill>
            </a:endParaRPr>
          </a:p>
          <a:p>
            <a:pPr indent="0" lvl="0" marL="228600" rtl="0" algn="l">
              <a:lnSpc>
                <a:spcPct val="119000"/>
              </a:lnSpc>
              <a:spcBef>
                <a:spcPts val="360"/>
              </a:spcBef>
              <a:spcAft>
                <a:spcPts val="0"/>
              </a:spcAft>
              <a:buSzPts val="1800"/>
              <a:buNone/>
            </a:pPr>
            <a:r>
              <a:rPr lang="en-GB">
                <a:solidFill>
                  <a:srgbClr val="003232"/>
                </a:solidFill>
              </a:rPr>
              <a:t>3. </a:t>
            </a:r>
            <a:r>
              <a:rPr b="1" lang="en-GB">
                <a:solidFill>
                  <a:srgbClr val="003232"/>
                </a:solidFill>
              </a:rPr>
              <a:t>Concept of Operations based on </a:t>
            </a:r>
            <a:endParaRPr/>
          </a:p>
          <a:p>
            <a:pPr indent="0" lvl="0" marL="228600" rtl="0" algn="l">
              <a:lnSpc>
                <a:spcPct val="100000"/>
              </a:lnSpc>
              <a:spcBef>
                <a:spcPts val="360"/>
              </a:spcBef>
              <a:spcAft>
                <a:spcPts val="0"/>
              </a:spcAft>
              <a:buSzPts val="1800"/>
              <a:buNone/>
            </a:pPr>
            <a:r>
              <a:rPr i="1" lang="en-GB">
                <a:solidFill>
                  <a:srgbClr val="003232"/>
                </a:solidFill>
              </a:rPr>
              <a:t>geometric knowledge &amp; stability, </a:t>
            </a:r>
            <a:endParaRPr/>
          </a:p>
          <a:p>
            <a:pPr indent="0" lvl="0" marL="228600" rtl="0" algn="l">
              <a:lnSpc>
                <a:spcPct val="100000"/>
              </a:lnSpc>
              <a:spcBef>
                <a:spcPts val="360"/>
              </a:spcBef>
              <a:spcAft>
                <a:spcPts val="0"/>
              </a:spcAft>
              <a:buSzPts val="1800"/>
              <a:buNone/>
            </a:pPr>
            <a:r>
              <a:rPr i="1" lang="en-GB">
                <a:solidFill>
                  <a:srgbClr val="003232"/>
                </a:solidFill>
              </a:rPr>
              <a:t>Calibrating out in-flight degradation </a:t>
            </a:r>
            <a:endParaRPr/>
          </a:p>
          <a:p>
            <a:pPr indent="0" lvl="0" marL="228600" rtl="0" algn="l">
              <a:lnSpc>
                <a:spcPct val="100000"/>
              </a:lnSpc>
              <a:spcBef>
                <a:spcPts val="360"/>
              </a:spcBef>
              <a:spcAft>
                <a:spcPts val="0"/>
              </a:spcAft>
              <a:buSzPts val="1800"/>
              <a:buNone/>
            </a:pPr>
            <a:r>
              <a:rPr i="1" lang="en-GB">
                <a:solidFill>
                  <a:srgbClr val="003232"/>
                </a:solidFill>
              </a:rPr>
              <a:t>only repeatability assumptions based on </a:t>
            </a:r>
            <a:endParaRPr/>
          </a:p>
          <a:p>
            <a:pPr indent="0" lvl="0" marL="228600" rtl="0" algn="l">
              <a:lnSpc>
                <a:spcPct val="100000"/>
              </a:lnSpc>
              <a:spcBef>
                <a:spcPts val="360"/>
              </a:spcBef>
              <a:spcAft>
                <a:spcPts val="0"/>
              </a:spcAft>
              <a:buSzPts val="1800"/>
              <a:buNone/>
            </a:pPr>
            <a:r>
              <a:rPr i="1" lang="en-GB">
                <a:solidFill>
                  <a:srgbClr val="003232"/>
                </a:solidFill>
              </a:rPr>
              <a:t>mechanical and thermal control</a:t>
            </a:r>
            <a:r>
              <a:rPr lang="en-GB">
                <a:solidFill>
                  <a:srgbClr val="003232"/>
                </a:solidFill>
              </a:rPr>
              <a:t>. </a:t>
            </a:r>
            <a:endParaRPr/>
          </a:p>
          <a:p>
            <a:pPr indent="-228600" lvl="0" marL="457200" rtl="0" algn="l">
              <a:lnSpc>
                <a:spcPct val="119000"/>
              </a:lnSpc>
              <a:spcBef>
                <a:spcPts val="360"/>
              </a:spcBef>
              <a:spcAft>
                <a:spcPts val="0"/>
              </a:spcAft>
              <a:buSzPts val="1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57"/>
          <p:cNvSpPr txBox="1"/>
          <p:nvPr>
            <p:ph type="title"/>
          </p:nvPr>
        </p:nvSpPr>
        <p:spPr>
          <a:xfrm>
            <a:off x="215999" y="-301243"/>
            <a:ext cx="10632109" cy="1477287"/>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Open access data with full transparency of uncertainties and traceability – a ‘metrology lab in space’</a:t>
            </a:r>
            <a:endParaRPr/>
          </a:p>
        </p:txBody>
      </p:sp>
      <p:pic>
        <p:nvPicPr>
          <p:cNvPr id="1173" name="Google Shape;1173;p57"/>
          <p:cNvPicPr preferRelativeResize="0"/>
          <p:nvPr/>
        </p:nvPicPr>
        <p:blipFill rotWithShape="1">
          <a:blip r:embed="rId3">
            <a:alphaModFix/>
          </a:blip>
          <a:srcRect b="0" l="0" r="0" t="0"/>
          <a:stretch/>
        </p:blipFill>
        <p:spPr>
          <a:xfrm>
            <a:off x="0" y="1601018"/>
            <a:ext cx="5465784" cy="4146690"/>
          </a:xfrm>
          <a:prstGeom prst="rect">
            <a:avLst/>
          </a:prstGeom>
          <a:noFill/>
          <a:ln>
            <a:noFill/>
          </a:ln>
        </p:spPr>
      </p:pic>
      <p:grpSp>
        <p:nvGrpSpPr>
          <p:cNvPr id="1174" name="Google Shape;1174;p57"/>
          <p:cNvGrpSpPr/>
          <p:nvPr/>
        </p:nvGrpSpPr>
        <p:grpSpPr>
          <a:xfrm>
            <a:off x="2705979" y="1110292"/>
            <a:ext cx="5451754" cy="4347316"/>
            <a:chOff x="2689310" y="1110291"/>
            <a:chExt cx="5451754" cy="4347316"/>
          </a:xfrm>
        </p:grpSpPr>
        <p:sp>
          <p:nvSpPr>
            <p:cNvPr id="1175" name="Google Shape;1175;p57"/>
            <p:cNvSpPr txBox="1"/>
            <p:nvPr/>
          </p:nvSpPr>
          <p:spPr>
            <a:xfrm>
              <a:off x="5715666" y="4811276"/>
              <a:ext cx="242539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3249"/>
                  </a:solidFill>
                  <a:latin typeface="Arial"/>
                  <a:ea typeface="Arial"/>
                  <a:cs typeface="Arial"/>
                  <a:sym typeface="Arial"/>
                </a:rPr>
                <a:t>‘effects table’ for each error source  </a:t>
              </a:r>
              <a:endParaRPr/>
            </a:p>
          </p:txBody>
        </p:sp>
        <p:pic>
          <p:nvPicPr>
            <p:cNvPr id="1176" name="Google Shape;1176;p57"/>
            <p:cNvPicPr preferRelativeResize="0"/>
            <p:nvPr/>
          </p:nvPicPr>
          <p:blipFill rotWithShape="1">
            <a:blip r:embed="rId4">
              <a:alphaModFix/>
            </a:blip>
            <a:srcRect b="0" l="0" r="0" t="0"/>
            <a:stretch/>
          </p:blipFill>
          <p:spPr>
            <a:xfrm>
              <a:off x="2689310" y="1110291"/>
              <a:ext cx="5011408" cy="3700985"/>
            </a:xfrm>
            <a:prstGeom prst="rect">
              <a:avLst/>
            </a:prstGeom>
            <a:noFill/>
            <a:ln>
              <a:noFill/>
            </a:ln>
          </p:spPr>
        </p:pic>
      </p:grpSp>
      <p:sp>
        <p:nvSpPr>
          <p:cNvPr id="1177" name="Google Shape;1177;p57"/>
          <p:cNvSpPr txBox="1"/>
          <p:nvPr/>
        </p:nvSpPr>
        <p:spPr>
          <a:xfrm>
            <a:off x="145815" y="5679541"/>
            <a:ext cx="573562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3249"/>
                </a:solidFill>
                <a:latin typeface="Arial"/>
                <a:ea typeface="Arial"/>
                <a:cs typeface="Arial"/>
                <a:sym typeface="Arial"/>
              </a:rPr>
              <a:t>Fiduceo like analysis of end to end traceability and uncertainties – an exemplar for other missions</a:t>
            </a:r>
            <a:endParaRPr/>
          </a:p>
        </p:txBody>
      </p:sp>
      <p:sp>
        <p:nvSpPr>
          <p:cNvPr id="1178" name="Google Shape;1178;p57"/>
          <p:cNvSpPr txBox="1"/>
          <p:nvPr/>
        </p:nvSpPr>
        <p:spPr>
          <a:xfrm>
            <a:off x="7717387" y="1110292"/>
            <a:ext cx="4611959" cy="553997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Upto ~4 Tbytes a day download</a:t>
            </a:r>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70C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UK ‘Data processing hub’</a:t>
            </a:r>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70C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Baseline ‘archived’ Level 1B products</a:t>
            </a:r>
            <a:endParaRPr/>
          </a:p>
          <a:p>
            <a:pPr indent="-285750" lvl="1" marL="7429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ToA Earth, Moon, Sun</a:t>
            </a:r>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70C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Toolbox to enable customisable ‘on-demand’ processing of Level 1B, 1C and 2 (BoA reflectance) with pixel level uncertainties</a:t>
            </a:r>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70C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Coefficients to facilitate sensor SI-traceability and/or recalibration </a:t>
            </a:r>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70C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en-GB" sz="2000" u="none" cap="none" strike="noStrike">
                <a:solidFill>
                  <a:srgbClr val="0070C0"/>
                </a:solidFill>
                <a:latin typeface="Arial"/>
                <a:ea typeface="Arial"/>
                <a:cs typeface="Arial"/>
                <a:sym typeface="Arial"/>
              </a:rPr>
              <a:t>Unequivocal litigation quality data</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FFF"/>
              </a:solidFill>
              <a:latin typeface="Arial"/>
              <a:ea typeface="Arial"/>
              <a:cs typeface="Arial"/>
              <a:sym typeface="Arial"/>
            </a:endParaRPr>
          </a:p>
        </p:txBody>
      </p:sp>
      <p:sp>
        <p:nvSpPr>
          <p:cNvPr id="1179" name="Google Shape;1179;p57"/>
          <p:cNvSpPr txBox="1"/>
          <p:nvPr/>
        </p:nvSpPr>
        <p:spPr>
          <a:xfrm>
            <a:off x="301658" y="5081047"/>
            <a:ext cx="231899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Fahy &amp; Hunt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58"/>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Pre-flight calibration &amp; characterisation philosophy</a:t>
            </a:r>
            <a:endParaRPr/>
          </a:p>
        </p:txBody>
      </p:sp>
      <p:sp>
        <p:nvSpPr>
          <p:cNvPr id="1185" name="Google Shape;1185;p58"/>
          <p:cNvSpPr txBox="1"/>
          <p:nvPr>
            <p:ph idx="1" type="body"/>
          </p:nvPr>
        </p:nvSpPr>
        <p:spPr>
          <a:xfrm>
            <a:off x="365937" y="1561913"/>
            <a:ext cx="4589521" cy="2592093"/>
          </a:xfrm>
          <a:prstGeom prst="rect">
            <a:avLst/>
          </a:prstGeom>
          <a:noFill/>
          <a:ln>
            <a:noFill/>
          </a:ln>
        </p:spPr>
        <p:txBody>
          <a:bodyPr anchorCtr="0" anchor="t" bIns="45700" lIns="91425" spcFirstLastPara="1" rIns="91425" wrap="square" tIns="45700">
            <a:noAutofit/>
          </a:bodyPr>
          <a:lstStyle/>
          <a:p>
            <a:pPr indent="0" lvl="0" marL="228600" rtl="0" algn="l">
              <a:lnSpc>
                <a:spcPct val="119000"/>
              </a:lnSpc>
              <a:spcBef>
                <a:spcPts val="360"/>
              </a:spcBef>
              <a:spcAft>
                <a:spcPts val="0"/>
              </a:spcAft>
              <a:buSzPts val="1800"/>
              <a:buNone/>
            </a:pPr>
            <a:r>
              <a:rPr b="1" lang="en-GB">
                <a:solidFill>
                  <a:srgbClr val="003232"/>
                </a:solidFill>
              </a:rPr>
              <a:t>Objective:  to confirm design/build specification and to facilitate comparison with Terrestrial SI-standards</a:t>
            </a:r>
            <a:endParaRPr/>
          </a:p>
          <a:p>
            <a:pPr indent="-171450" lvl="0" marL="514350" rtl="0" algn="l">
              <a:lnSpc>
                <a:spcPct val="119000"/>
              </a:lnSpc>
              <a:spcBef>
                <a:spcPts val="360"/>
              </a:spcBef>
              <a:spcAft>
                <a:spcPts val="0"/>
              </a:spcAft>
              <a:buSzPts val="1800"/>
              <a:buFont typeface="Arial"/>
              <a:buNone/>
            </a:pPr>
            <a:r>
              <a:t/>
            </a:r>
            <a:endParaRPr>
              <a:solidFill>
                <a:srgbClr val="003232"/>
              </a:solidFill>
            </a:endParaRPr>
          </a:p>
          <a:p>
            <a:pPr indent="-285750" lvl="0" marL="514350" rtl="0" algn="l">
              <a:lnSpc>
                <a:spcPct val="119000"/>
              </a:lnSpc>
              <a:spcBef>
                <a:spcPts val="360"/>
              </a:spcBef>
              <a:spcAft>
                <a:spcPts val="0"/>
              </a:spcAft>
              <a:buSzPts val="1800"/>
              <a:buFont typeface="Arial"/>
              <a:buChar char="•"/>
            </a:pPr>
            <a:r>
              <a:rPr lang="en-GB">
                <a:solidFill>
                  <a:srgbClr val="003232"/>
                </a:solidFill>
              </a:rPr>
              <a:t>Tiered hierarchy of characterizations and calibrations</a:t>
            </a:r>
            <a:endParaRPr/>
          </a:p>
          <a:p>
            <a:pPr indent="-171450" lvl="0" marL="514350" rtl="0" algn="l">
              <a:lnSpc>
                <a:spcPct val="119000"/>
              </a:lnSpc>
              <a:spcBef>
                <a:spcPts val="360"/>
              </a:spcBef>
              <a:spcAft>
                <a:spcPts val="0"/>
              </a:spcAft>
              <a:buSzPts val="1800"/>
              <a:buFont typeface="Arial"/>
              <a:buNone/>
            </a:pPr>
            <a:r>
              <a:t/>
            </a:r>
            <a:endParaRPr>
              <a:solidFill>
                <a:srgbClr val="003232"/>
              </a:solidFill>
            </a:endParaRPr>
          </a:p>
          <a:p>
            <a:pPr indent="-285750" lvl="0" marL="514350" rtl="0" algn="l">
              <a:lnSpc>
                <a:spcPct val="119000"/>
              </a:lnSpc>
              <a:spcBef>
                <a:spcPts val="360"/>
              </a:spcBef>
              <a:spcAft>
                <a:spcPts val="0"/>
              </a:spcAft>
              <a:buSzPts val="1800"/>
              <a:buFont typeface="Arial"/>
              <a:buChar char="•"/>
            </a:pPr>
            <a:r>
              <a:rPr lang="en-GB">
                <a:solidFill>
                  <a:srgbClr val="003232"/>
                </a:solidFill>
              </a:rPr>
              <a:t>Mirrors the uncertainty budget bottom-up approach</a:t>
            </a:r>
            <a:endParaRPr/>
          </a:p>
          <a:p>
            <a:pPr indent="-171450" lvl="0" marL="514350" rtl="0" algn="l">
              <a:lnSpc>
                <a:spcPct val="119000"/>
              </a:lnSpc>
              <a:spcBef>
                <a:spcPts val="360"/>
              </a:spcBef>
              <a:spcAft>
                <a:spcPts val="0"/>
              </a:spcAft>
              <a:buSzPts val="1800"/>
              <a:buFont typeface="Arial"/>
              <a:buNone/>
            </a:pPr>
            <a:r>
              <a:t/>
            </a:r>
            <a:endParaRPr>
              <a:solidFill>
                <a:srgbClr val="003232"/>
              </a:solidFill>
            </a:endParaRPr>
          </a:p>
          <a:p>
            <a:pPr indent="-285750" lvl="0" marL="514350" rtl="0" algn="l">
              <a:lnSpc>
                <a:spcPct val="119000"/>
              </a:lnSpc>
              <a:spcBef>
                <a:spcPts val="360"/>
              </a:spcBef>
              <a:spcAft>
                <a:spcPts val="0"/>
              </a:spcAft>
              <a:buSzPts val="1800"/>
              <a:buFont typeface="Arial"/>
              <a:buChar char="•"/>
            </a:pPr>
            <a:r>
              <a:rPr lang="en-GB">
                <a:solidFill>
                  <a:srgbClr val="003232"/>
                </a:solidFill>
              </a:rPr>
              <a:t>Includes algorithm approach and concept of operations assumptions. </a:t>
            </a:r>
            <a:endParaRPr/>
          </a:p>
          <a:p>
            <a:pPr indent="-228600" lvl="0" marL="457200" rtl="0" algn="l">
              <a:lnSpc>
                <a:spcPct val="119000"/>
              </a:lnSpc>
              <a:spcBef>
                <a:spcPts val="360"/>
              </a:spcBef>
              <a:spcAft>
                <a:spcPts val="0"/>
              </a:spcAft>
              <a:buSzPts val="1800"/>
              <a:buNone/>
            </a:pPr>
            <a:r>
              <a:t/>
            </a:r>
            <a:endParaRPr/>
          </a:p>
        </p:txBody>
      </p:sp>
      <p:pic>
        <p:nvPicPr>
          <p:cNvPr id="1186" name="Google Shape;1186;p58"/>
          <p:cNvPicPr preferRelativeResize="0"/>
          <p:nvPr/>
        </p:nvPicPr>
        <p:blipFill rotWithShape="1">
          <a:blip r:embed="rId3">
            <a:alphaModFix/>
          </a:blip>
          <a:srcRect b="0" l="0" r="0" t="0"/>
          <a:stretch/>
        </p:blipFill>
        <p:spPr>
          <a:xfrm>
            <a:off x="5395614" y="1172833"/>
            <a:ext cx="5699761" cy="51745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59"/>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Pre-flight radiometric calibration philosophy</a:t>
            </a:r>
            <a:endParaRPr/>
          </a:p>
        </p:txBody>
      </p:sp>
      <p:pic>
        <p:nvPicPr>
          <p:cNvPr id="1192" name="Google Shape;1192;p59"/>
          <p:cNvPicPr preferRelativeResize="0"/>
          <p:nvPr/>
        </p:nvPicPr>
        <p:blipFill rotWithShape="1">
          <a:blip r:embed="rId3">
            <a:alphaModFix/>
          </a:blip>
          <a:srcRect b="0" l="0" r="0" t="0"/>
          <a:stretch/>
        </p:blipFill>
        <p:spPr>
          <a:xfrm>
            <a:off x="1268645" y="1100564"/>
            <a:ext cx="9688047" cy="52594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60"/>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STAR-CC-OGSE Overview: </a:t>
            </a:r>
            <a:endParaRPr sz="1800"/>
          </a:p>
        </p:txBody>
      </p:sp>
      <p:sp>
        <p:nvSpPr>
          <p:cNvPr id="1198" name="Google Shape;1198;p60"/>
          <p:cNvSpPr txBox="1"/>
          <p:nvPr>
            <p:ph idx="1" type="body"/>
          </p:nvPr>
        </p:nvSpPr>
        <p:spPr>
          <a:xfrm>
            <a:off x="216000" y="1310189"/>
            <a:ext cx="6879290" cy="5007038"/>
          </a:xfrm>
          <a:prstGeom prst="rect">
            <a:avLst/>
          </a:prstGeom>
          <a:noFill/>
          <a:ln>
            <a:noFill/>
          </a:ln>
        </p:spPr>
        <p:txBody>
          <a:bodyPr anchorCtr="0" anchor="t" bIns="45700" lIns="91425" spcFirstLastPara="1" rIns="91425" wrap="square" tIns="45700">
            <a:noAutofit/>
          </a:bodyPr>
          <a:lstStyle/>
          <a:p>
            <a:pPr indent="-171450" lvl="0" marL="171450" rtl="0" algn="l">
              <a:lnSpc>
                <a:spcPct val="119000"/>
              </a:lnSpc>
              <a:spcBef>
                <a:spcPts val="360"/>
              </a:spcBef>
              <a:spcAft>
                <a:spcPts val="0"/>
              </a:spcAft>
              <a:buSzPts val="1800"/>
              <a:buFont typeface="Arial"/>
              <a:buChar char="•"/>
            </a:pPr>
            <a:r>
              <a:rPr lang="en-GB" sz="1600">
                <a:solidFill>
                  <a:srgbClr val="003232"/>
                </a:solidFill>
                <a:latin typeface="Arial"/>
                <a:ea typeface="Arial"/>
                <a:cs typeface="Arial"/>
                <a:sym typeface="Arial"/>
              </a:rPr>
              <a:t>STAR-CC-OGSE provides radiometric calibration and characterization of satellite sensors. </a:t>
            </a:r>
            <a:endParaRPr/>
          </a:p>
          <a:p>
            <a:pPr indent="-171450" lvl="0" marL="171450" rtl="0" algn="l">
              <a:lnSpc>
                <a:spcPct val="119000"/>
              </a:lnSpc>
              <a:spcBef>
                <a:spcPts val="360"/>
              </a:spcBef>
              <a:spcAft>
                <a:spcPts val="0"/>
              </a:spcAft>
              <a:buSzPts val="1800"/>
              <a:buFont typeface="Arial"/>
              <a:buChar char="•"/>
            </a:pPr>
            <a:r>
              <a:rPr lang="en-GB" sz="1600">
                <a:solidFill>
                  <a:srgbClr val="003232"/>
                </a:solidFill>
                <a:latin typeface="Arial"/>
                <a:ea typeface="Arial"/>
                <a:cs typeface="Arial"/>
                <a:sym typeface="Arial"/>
              </a:rPr>
              <a:t>Fully automated and SI-Traceable</a:t>
            </a:r>
            <a:endParaRPr/>
          </a:p>
          <a:p>
            <a:pPr indent="-171450" lvl="0" marL="171450" rtl="0" algn="l">
              <a:lnSpc>
                <a:spcPct val="119000"/>
              </a:lnSpc>
              <a:spcBef>
                <a:spcPts val="360"/>
              </a:spcBef>
              <a:spcAft>
                <a:spcPts val="0"/>
              </a:spcAft>
              <a:buSzPts val="1800"/>
              <a:buFont typeface="Arial"/>
              <a:buChar char="•"/>
            </a:pPr>
            <a:r>
              <a:rPr lang="en-GB" sz="1600">
                <a:solidFill>
                  <a:srgbClr val="003232"/>
                </a:solidFill>
                <a:latin typeface="Arial"/>
                <a:ea typeface="Arial"/>
                <a:cs typeface="Arial"/>
                <a:sym typeface="Arial"/>
              </a:rPr>
              <a:t>The main components of the STAR-CC-OGSE system are:</a:t>
            </a:r>
            <a:endParaRPr/>
          </a:p>
          <a:p>
            <a:pPr indent="-228600" lvl="1" marL="914400" rtl="0" algn="l">
              <a:lnSpc>
                <a:spcPct val="119000"/>
              </a:lnSpc>
              <a:spcBef>
                <a:spcPts val="360"/>
              </a:spcBef>
              <a:spcAft>
                <a:spcPts val="0"/>
              </a:spcAft>
              <a:buSzPts val="1800"/>
              <a:buFont typeface="Noto Sans Symbols"/>
              <a:buChar char="⮚"/>
            </a:pPr>
            <a:r>
              <a:rPr lang="en-GB" sz="1600">
                <a:solidFill>
                  <a:srgbClr val="003232"/>
                </a:solidFill>
                <a:latin typeface="Arial"/>
                <a:ea typeface="Arial"/>
                <a:cs typeface="Arial"/>
                <a:sym typeface="Arial"/>
              </a:rPr>
              <a:t>A collimated beam source, with  field mask for optical performance (geometric) characterization &amp; 200 mm diameter exit port ntegrating sphere for flat-field radiometric calibration.</a:t>
            </a:r>
            <a:endParaRPr/>
          </a:p>
          <a:p>
            <a:pPr indent="-228600" lvl="1" marL="914400" rtl="0" algn="l">
              <a:lnSpc>
                <a:spcPct val="119000"/>
              </a:lnSpc>
              <a:spcBef>
                <a:spcPts val="360"/>
              </a:spcBef>
              <a:spcAft>
                <a:spcPts val="0"/>
              </a:spcAft>
              <a:buSzPts val="1800"/>
              <a:buFont typeface="Noto Sans Symbols"/>
              <a:buChar char="⮚"/>
            </a:pPr>
            <a:r>
              <a:rPr lang="en-GB" sz="1600">
                <a:solidFill>
                  <a:srgbClr val="003232"/>
                </a:solidFill>
                <a:latin typeface="Arial"/>
                <a:ea typeface="Arial"/>
                <a:cs typeface="Arial"/>
                <a:sym typeface="Arial"/>
              </a:rPr>
              <a:t>A CW laser allowing monochromatic continuous tuneability from 260 nm to 2700 nm with a broadband (white light) source extending over the same spectral extent (for both illuminations).</a:t>
            </a:r>
            <a:endParaRPr/>
          </a:p>
          <a:p>
            <a:pPr indent="-228600" lvl="1" marL="914400" rtl="0" algn="l">
              <a:lnSpc>
                <a:spcPct val="119000"/>
              </a:lnSpc>
              <a:spcBef>
                <a:spcPts val="360"/>
              </a:spcBef>
              <a:spcAft>
                <a:spcPts val="0"/>
              </a:spcAft>
              <a:buSzPts val="1800"/>
              <a:buFont typeface="Noto Sans Symbols"/>
              <a:buChar char="⮚"/>
            </a:pPr>
            <a:r>
              <a:rPr lang="en-GB" sz="1600">
                <a:solidFill>
                  <a:srgbClr val="003232"/>
                </a:solidFill>
                <a:latin typeface="Arial"/>
                <a:ea typeface="Arial"/>
                <a:cs typeface="Arial"/>
                <a:sym typeface="Arial"/>
              </a:rPr>
              <a:t>A vacuum-compatible SI-traceable radiance detector module containing both broadband photodiodes &amp; a spectrometer, installable in TVAC at the sensor-under-test entrance aperture</a:t>
            </a:r>
            <a:endParaRPr/>
          </a:p>
          <a:p>
            <a:pPr indent="-228600" lvl="0" marL="457200" rtl="0" algn="l">
              <a:lnSpc>
                <a:spcPct val="119000"/>
              </a:lnSpc>
              <a:spcBef>
                <a:spcPts val="360"/>
              </a:spcBef>
              <a:spcAft>
                <a:spcPts val="0"/>
              </a:spcAft>
              <a:buSzPts val="1800"/>
              <a:buNone/>
            </a:pPr>
            <a:r>
              <a:t/>
            </a:r>
            <a:endParaRPr/>
          </a:p>
        </p:txBody>
      </p:sp>
      <p:pic>
        <p:nvPicPr>
          <p:cNvPr id="1199" name="Google Shape;1199;p60"/>
          <p:cNvPicPr preferRelativeResize="0"/>
          <p:nvPr/>
        </p:nvPicPr>
        <p:blipFill rotWithShape="1">
          <a:blip r:embed="rId3">
            <a:alphaModFix/>
          </a:blip>
          <a:srcRect b="0" l="0" r="0" t="0"/>
          <a:stretch/>
        </p:blipFill>
        <p:spPr>
          <a:xfrm>
            <a:off x="7684964" y="1047843"/>
            <a:ext cx="3727292" cy="2215852"/>
          </a:xfrm>
          <a:prstGeom prst="rect">
            <a:avLst/>
          </a:prstGeom>
          <a:noFill/>
          <a:ln>
            <a:noFill/>
          </a:ln>
        </p:spPr>
      </p:pic>
      <p:pic>
        <p:nvPicPr>
          <p:cNvPr id="1200" name="Google Shape;1200;p60"/>
          <p:cNvPicPr preferRelativeResize="0"/>
          <p:nvPr/>
        </p:nvPicPr>
        <p:blipFill rotWithShape="1">
          <a:blip r:embed="rId4">
            <a:alphaModFix/>
          </a:blip>
          <a:srcRect b="0" l="0" r="0" t="0"/>
          <a:stretch/>
        </p:blipFill>
        <p:spPr>
          <a:xfrm>
            <a:off x="7272876" y="3500172"/>
            <a:ext cx="4208860" cy="281705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61"/>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Terrestrial HIS pre-flight calibration</a:t>
            </a:r>
            <a:endParaRPr/>
          </a:p>
        </p:txBody>
      </p:sp>
      <p:sp>
        <p:nvSpPr>
          <p:cNvPr id="1206" name="Google Shape;1206;p61"/>
          <p:cNvSpPr txBox="1"/>
          <p:nvPr>
            <p:ph idx="1" type="body"/>
          </p:nvPr>
        </p:nvSpPr>
        <p:spPr>
          <a:xfrm>
            <a:off x="691548" y="1345052"/>
            <a:ext cx="4765355" cy="5007038"/>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rPr b="1" lang="en-GB">
                <a:solidFill>
                  <a:srgbClr val="003232"/>
                </a:solidFill>
              </a:rPr>
              <a:t>Spectral calibration</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Monochromatic via tuneable laser traceable via high accuracy wavemeter to the metre &amp; frequency standard.</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Simultaneous measurement of  spectral straylight and ISRF etc.</a:t>
            </a:r>
            <a:endParaRPr/>
          </a:p>
          <a:p>
            <a:pPr indent="-228600" lvl="0" marL="400050" rtl="0" algn="l">
              <a:lnSpc>
                <a:spcPct val="119000"/>
              </a:lnSpc>
              <a:spcBef>
                <a:spcPts val="360"/>
              </a:spcBef>
              <a:spcAft>
                <a:spcPts val="0"/>
              </a:spcAft>
              <a:buSzPts val="1800"/>
              <a:buNone/>
            </a:pPr>
            <a:r>
              <a:rPr b="1" lang="en-GB">
                <a:solidFill>
                  <a:srgbClr val="003232"/>
                </a:solidFill>
              </a:rPr>
              <a:t>Radiometric calibration</a:t>
            </a:r>
            <a:endParaRPr/>
          </a:p>
          <a:p>
            <a:pPr indent="-342900" lvl="1" marL="857250" rtl="0" algn="l">
              <a:lnSpc>
                <a:spcPct val="119000"/>
              </a:lnSpc>
              <a:spcBef>
                <a:spcPts val="360"/>
              </a:spcBef>
              <a:spcAft>
                <a:spcPts val="0"/>
              </a:spcAft>
              <a:buSzPts val="1800"/>
              <a:buFont typeface="Arial"/>
              <a:buChar char="•"/>
            </a:pPr>
            <a:r>
              <a:rPr lang="en-GB">
                <a:solidFill>
                  <a:srgbClr val="003232"/>
                </a:solidFill>
              </a:rPr>
              <a:t>State-of-the-art following philosophy employed by NMIs for thermodynamic temperature determination (0.03%,) </a:t>
            </a:r>
            <a:endParaRPr/>
          </a:p>
          <a:p>
            <a:pPr indent="-342900" lvl="1" marL="857250" rtl="0" algn="l">
              <a:lnSpc>
                <a:spcPct val="119000"/>
              </a:lnSpc>
              <a:spcBef>
                <a:spcPts val="360"/>
              </a:spcBef>
              <a:spcAft>
                <a:spcPts val="0"/>
              </a:spcAft>
              <a:buSzPts val="1800"/>
              <a:buFont typeface="Arial"/>
              <a:buChar char="•"/>
            </a:pPr>
            <a:r>
              <a:rPr lang="en-GB">
                <a:solidFill>
                  <a:srgbClr val="003232"/>
                </a:solidFill>
              </a:rPr>
              <a:t>here &lt;0.2% (k=2)</a:t>
            </a:r>
            <a:endParaRPr/>
          </a:p>
          <a:p>
            <a:pPr indent="-228600" lvl="0" marL="457200" rtl="0" algn="l">
              <a:lnSpc>
                <a:spcPct val="119000"/>
              </a:lnSpc>
              <a:spcBef>
                <a:spcPts val="360"/>
              </a:spcBef>
              <a:spcAft>
                <a:spcPts val="0"/>
              </a:spcAft>
              <a:buSzPts val="1800"/>
              <a:buNone/>
            </a:pPr>
            <a:r>
              <a:t/>
            </a:r>
            <a:endParaRPr/>
          </a:p>
        </p:txBody>
      </p:sp>
      <p:pic>
        <p:nvPicPr>
          <p:cNvPr id="1207" name="Google Shape;1207;p61"/>
          <p:cNvPicPr preferRelativeResize="0"/>
          <p:nvPr/>
        </p:nvPicPr>
        <p:blipFill rotWithShape="1">
          <a:blip r:embed="rId3">
            <a:alphaModFix/>
          </a:blip>
          <a:srcRect b="0" l="0" r="0" t="0"/>
          <a:stretch/>
        </p:blipFill>
        <p:spPr>
          <a:xfrm>
            <a:off x="6274763" y="974008"/>
            <a:ext cx="5162211" cy="3269657"/>
          </a:xfrm>
          <a:prstGeom prst="rect">
            <a:avLst/>
          </a:prstGeom>
          <a:noFill/>
          <a:ln>
            <a:noFill/>
          </a:ln>
        </p:spPr>
      </p:pic>
      <p:pic>
        <p:nvPicPr>
          <p:cNvPr id="1208" name="Google Shape;1208;p61"/>
          <p:cNvPicPr preferRelativeResize="0"/>
          <p:nvPr/>
        </p:nvPicPr>
        <p:blipFill rotWithShape="1">
          <a:blip r:embed="rId4">
            <a:alphaModFix/>
          </a:blip>
          <a:srcRect b="0" l="0" r="0" t="0"/>
          <a:stretch/>
        </p:blipFill>
        <p:spPr>
          <a:xfrm>
            <a:off x="5911843" y="4486552"/>
            <a:ext cx="5730737" cy="18655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p62"/>
          <p:cNvPicPr preferRelativeResize="0"/>
          <p:nvPr/>
        </p:nvPicPr>
        <p:blipFill rotWithShape="1">
          <a:blip r:embed="rId3">
            <a:alphaModFix/>
          </a:blip>
          <a:srcRect b="0" l="0" r="0" t="0"/>
          <a:stretch/>
        </p:blipFill>
        <p:spPr>
          <a:xfrm>
            <a:off x="5729420" y="3757894"/>
            <a:ext cx="3752814" cy="2593449"/>
          </a:xfrm>
          <a:prstGeom prst="rect">
            <a:avLst/>
          </a:prstGeom>
          <a:noFill/>
          <a:ln>
            <a:noFill/>
          </a:ln>
        </p:spPr>
      </p:pic>
      <p:sp>
        <p:nvSpPr>
          <p:cNvPr id="1214" name="Google Shape;1214;p62"/>
          <p:cNvSpPr txBox="1"/>
          <p:nvPr>
            <p:ph type="title"/>
          </p:nvPr>
        </p:nvSpPr>
        <p:spPr>
          <a:xfrm>
            <a:off x="215999" y="160421"/>
            <a:ext cx="10468933" cy="553957"/>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On-orbit spectral calibration: critical for S2S cal:</a:t>
            </a:r>
            <a:endParaRPr sz="1800"/>
          </a:p>
        </p:txBody>
      </p:sp>
      <p:sp>
        <p:nvSpPr>
          <p:cNvPr id="1215" name="Google Shape;1215;p62"/>
          <p:cNvSpPr txBox="1"/>
          <p:nvPr>
            <p:ph idx="1" type="body"/>
          </p:nvPr>
        </p:nvSpPr>
        <p:spPr>
          <a:xfrm>
            <a:off x="490899" y="1018870"/>
            <a:ext cx="5340501" cy="5007038"/>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rPr b="1" lang="en-GB">
                <a:solidFill>
                  <a:srgbClr val="003232"/>
                </a:solidFill>
              </a:rPr>
              <a:t>Fraunhofer lines </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33 identified lines/groups</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300 nm - 900 nm</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Use Solar spectral irradiance observation – few seconds </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&lt;0.025 nm accuracy est.</a:t>
            </a:r>
            <a:endParaRPr/>
          </a:p>
          <a:p>
            <a:pPr indent="-228600" lvl="0" marL="457200" rtl="0" algn="l">
              <a:lnSpc>
                <a:spcPct val="119000"/>
              </a:lnSpc>
              <a:spcBef>
                <a:spcPts val="360"/>
              </a:spcBef>
              <a:spcAft>
                <a:spcPts val="0"/>
              </a:spcAft>
              <a:buSzPts val="1800"/>
              <a:buNone/>
            </a:pPr>
            <a:r>
              <a:rPr b="1" lang="en-GB">
                <a:solidFill>
                  <a:srgbClr val="003232"/>
                </a:solidFill>
              </a:rPr>
              <a:t>Onboard Rare-earth oxide doped filter reference</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Features over 300 – 1950 nm</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Solar illuminated convolved with Fraunhofer lines, but feature width allows reliable determination.</a:t>
            </a:r>
            <a:endParaRPr/>
          </a:p>
          <a:p>
            <a:pPr indent="-342900" lvl="1" marL="800100" rtl="0" algn="l">
              <a:lnSpc>
                <a:spcPct val="119000"/>
              </a:lnSpc>
              <a:spcBef>
                <a:spcPts val="360"/>
              </a:spcBef>
              <a:spcAft>
                <a:spcPts val="0"/>
              </a:spcAft>
              <a:buSzPts val="1800"/>
              <a:buFont typeface="Arial"/>
              <a:buChar char="•"/>
            </a:pPr>
            <a:r>
              <a:rPr lang="en-GB">
                <a:solidFill>
                  <a:srgbClr val="003232"/>
                </a:solidFill>
              </a:rPr>
              <a:t>&lt;0.1 nm accuracy est.</a:t>
            </a:r>
            <a:endParaRPr/>
          </a:p>
          <a:p>
            <a:pPr indent="0" lvl="0" marL="0" rtl="0" algn="l">
              <a:lnSpc>
                <a:spcPct val="119000"/>
              </a:lnSpc>
              <a:spcBef>
                <a:spcPts val="360"/>
              </a:spcBef>
              <a:spcAft>
                <a:spcPts val="0"/>
              </a:spcAft>
              <a:buSzPts val="1800"/>
              <a:buNone/>
            </a:pPr>
            <a:r>
              <a:rPr b="1" lang="en-GB">
                <a:solidFill>
                  <a:srgbClr val="003232"/>
                </a:solidFill>
              </a:rPr>
              <a:t>    Overlap region adds confidence</a:t>
            </a:r>
            <a:r>
              <a:rPr lang="en-GB">
                <a:solidFill>
                  <a:srgbClr val="003232"/>
                </a:solidFill>
              </a:rPr>
              <a:t>. </a:t>
            </a:r>
            <a:endParaRPr>
              <a:solidFill>
                <a:srgbClr val="003232"/>
              </a:solidFill>
            </a:endParaRPr>
          </a:p>
          <a:p>
            <a:pPr indent="-228600" lvl="1" marL="800100" rtl="0" algn="l">
              <a:lnSpc>
                <a:spcPct val="119000"/>
              </a:lnSpc>
              <a:spcBef>
                <a:spcPts val="360"/>
              </a:spcBef>
              <a:spcAft>
                <a:spcPts val="0"/>
              </a:spcAft>
              <a:buSzPts val="1800"/>
              <a:buFont typeface="Arial"/>
              <a:buNone/>
            </a:pPr>
            <a:r>
              <a:t/>
            </a:r>
            <a:endParaRPr sz="2000"/>
          </a:p>
          <a:p>
            <a:pPr indent="-228600" lvl="1" marL="800100" rtl="0" algn="l">
              <a:lnSpc>
                <a:spcPct val="119000"/>
              </a:lnSpc>
              <a:spcBef>
                <a:spcPts val="360"/>
              </a:spcBef>
              <a:spcAft>
                <a:spcPts val="0"/>
              </a:spcAft>
              <a:buSzPts val="1800"/>
              <a:buFont typeface="Arial"/>
              <a:buNone/>
            </a:pPr>
            <a:r>
              <a:t/>
            </a:r>
            <a:endParaRPr/>
          </a:p>
          <a:p>
            <a:pPr indent="-228600" lvl="0" marL="457200" rtl="0" algn="l">
              <a:lnSpc>
                <a:spcPct val="119000"/>
              </a:lnSpc>
              <a:spcBef>
                <a:spcPts val="360"/>
              </a:spcBef>
              <a:spcAft>
                <a:spcPts val="0"/>
              </a:spcAft>
              <a:buSzPts val="1800"/>
              <a:buNone/>
            </a:pPr>
            <a:r>
              <a:t/>
            </a:r>
            <a:endParaRPr/>
          </a:p>
        </p:txBody>
      </p:sp>
      <p:pic>
        <p:nvPicPr>
          <p:cNvPr id="1216" name="Google Shape;1216;p62"/>
          <p:cNvPicPr preferRelativeResize="0"/>
          <p:nvPr/>
        </p:nvPicPr>
        <p:blipFill rotWithShape="1">
          <a:blip r:embed="rId4">
            <a:alphaModFix/>
          </a:blip>
          <a:srcRect b="0" l="0" r="0" t="0"/>
          <a:stretch/>
        </p:blipFill>
        <p:spPr>
          <a:xfrm>
            <a:off x="5982266" y="1148599"/>
            <a:ext cx="4194412" cy="2373790"/>
          </a:xfrm>
          <a:prstGeom prst="rect">
            <a:avLst/>
          </a:prstGeom>
          <a:noFill/>
          <a:ln>
            <a:noFill/>
          </a:ln>
        </p:spPr>
      </p:pic>
      <p:pic>
        <p:nvPicPr>
          <p:cNvPr id="1217" name="Google Shape;1217;p62"/>
          <p:cNvPicPr preferRelativeResize="0"/>
          <p:nvPr/>
        </p:nvPicPr>
        <p:blipFill rotWithShape="1">
          <a:blip r:embed="rId5">
            <a:alphaModFix/>
          </a:blip>
          <a:srcRect b="0" l="0" r="0" t="0"/>
          <a:stretch/>
        </p:blipFill>
        <p:spPr>
          <a:xfrm>
            <a:off x="8221509" y="2500267"/>
            <a:ext cx="3650834" cy="251525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63"/>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a:t>TRUTHS: SI-Traceability summary</a:t>
            </a:r>
            <a:endParaRPr/>
          </a:p>
        </p:txBody>
      </p:sp>
      <p:pic>
        <p:nvPicPr>
          <p:cNvPr id="1223" name="Google Shape;1223;p63"/>
          <p:cNvPicPr preferRelativeResize="0"/>
          <p:nvPr/>
        </p:nvPicPr>
        <p:blipFill rotWithShape="1">
          <a:blip r:embed="rId3">
            <a:alphaModFix/>
          </a:blip>
          <a:srcRect b="0" l="0" r="0" t="0"/>
          <a:stretch/>
        </p:blipFill>
        <p:spPr>
          <a:xfrm>
            <a:off x="4619797" y="947302"/>
            <a:ext cx="1512381" cy="1512381"/>
          </a:xfrm>
          <a:prstGeom prst="rect">
            <a:avLst/>
          </a:prstGeom>
          <a:noFill/>
          <a:ln>
            <a:noFill/>
          </a:ln>
        </p:spPr>
      </p:pic>
      <p:pic>
        <p:nvPicPr>
          <p:cNvPr id="1224" name="Google Shape;1224;p63"/>
          <p:cNvPicPr preferRelativeResize="0"/>
          <p:nvPr/>
        </p:nvPicPr>
        <p:blipFill rotWithShape="1">
          <a:blip r:embed="rId4">
            <a:alphaModFix/>
          </a:blip>
          <a:srcRect b="0" l="0" r="0" t="0"/>
          <a:stretch/>
        </p:blipFill>
        <p:spPr>
          <a:xfrm>
            <a:off x="6966490" y="2064924"/>
            <a:ext cx="1714530" cy="1394484"/>
          </a:xfrm>
          <a:prstGeom prst="rect">
            <a:avLst/>
          </a:prstGeom>
          <a:noFill/>
          <a:ln>
            <a:noFill/>
          </a:ln>
        </p:spPr>
      </p:pic>
      <p:pic>
        <p:nvPicPr>
          <p:cNvPr id="1225" name="Google Shape;1225;p63"/>
          <p:cNvPicPr preferRelativeResize="0"/>
          <p:nvPr/>
        </p:nvPicPr>
        <p:blipFill rotWithShape="1">
          <a:blip r:embed="rId5">
            <a:alphaModFix/>
          </a:blip>
          <a:srcRect b="0" l="0" r="0" t="0"/>
          <a:stretch/>
        </p:blipFill>
        <p:spPr>
          <a:xfrm>
            <a:off x="1316847" y="2044396"/>
            <a:ext cx="2152218" cy="1431225"/>
          </a:xfrm>
          <a:prstGeom prst="rect">
            <a:avLst/>
          </a:prstGeom>
          <a:noFill/>
          <a:ln>
            <a:noFill/>
          </a:ln>
        </p:spPr>
      </p:pic>
      <p:pic>
        <p:nvPicPr>
          <p:cNvPr id="1226" name="Google Shape;1226;p63"/>
          <p:cNvPicPr preferRelativeResize="0"/>
          <p:nvPr/>
        </p:nvPicPr>
        <p:blipFill rotWithShape="1">
          <a:blip r:embed="rId6">
            <a:alphaModFix/>
          </a:blip>
          <a:srcRect b="0" l="0" r="0" t="0"/>
          <a:stretch/>
        </p:blipFill>
        <p:spPr>
          <a:xfrm>
            <a:off x="1316847" y="3998520"/>
            <a:ext cx="1869181" cy="1510592"/>
          </a:xfrm>
          <a:prstGeom prst="rect">
            <a:avLst/>
          </a:prstGeom>
          <a:noFill/>
          <a:ln>
            <a:noFill/>
          </a:ln>
        </p:spPr>
      </p:pic>
      <p:pic>
        <p:nvPicPr>
          <p:cNvPr id="1227" name="Google Shape;1227;p63"/>
          <p:cNvPicPr preferRelativeResize="0"/>
          <p:nvPr/>
        </p:nvPicPr>
        <p:blipFill rotWithShape="1">
          <a:blip r:embed="rId7">
            <a:alphaModFix/>
          </a:blip>
          <a:srcRect b="0" l="0" r="0" t="0"/>
          <a:stretch/>
        </p:blipFill>
        <p:spPr>
          <a:xfrm>
            <a:off x="6853369" y="3946413"/>
            <a:ext cx="2540972" cy="1510592"/>
          </a:xfrm>
          <a:prstGeom prst="rect">
            <a:avLst/>
          </a:prstGeom>
          <a:noFill/>
          <a:ln>
            <a:noFill/>
          </a:ln>
        </p:spPr>
      </p:pic>
      <p:pic>
        <p:nvPicPr>
          <p:cNvPr id="1228" name="Google Shape;1228;p63"/>
          <p:cNvPicPr preferRelativeResize="0"/>
          <p:nvPr/>
        </p:nvPicPr>
        <p:blipFill rotWithShape="1">
          <a:blip r:embed="rId8">
            <a:alphaModFix/>
          </a:blip>
          <a:srcRect b="0" l="0" r="0" t="0"/>
          <a:stretch/>
        </p:blipFill>
        <p:spPr>
          <a:xfrm>
            <a:off x="3955667" y="4701709"/>
            <a:ext cx="2241184" cy="1149889"/>
          </a:xfrm>
          <a:prstGeom prst="rect">
            <a:avLst/>
          </a:prstGeom>
          <a:noFill/>
          <a:ln>
            <a:noFill/>
          </a:ln>
        </p:spPr>
      </p:pic>
      <p:pic>
        <p:nvPicPr>
          <p:cNvPr id="1229" name="Google Shape;1229;p63"/>
          <p:cNvPicPr preferRelativeResize="0"/>
          <p:nvPr/>
        </p:nvPicPr>
        <p:blipFill rotWithShape="1">
          <a:blip r:embed="rId9">
            <a:alphaModFix/>
          </a:blip>
          <a:srcRect b="3326" l="12088" r="13668" t="4538"/>
          <a:stretch/>
        </p:blipFill>
        <p:spPr>
          <a:xfrm>
            <a:off x="3798289" y="5725117"/>
            <a:ext cx="795116" cy="783958"/>
          </a:xfrm>
          <a:prstGeom prst="rect">
            <a:avLst/>
          </a:prstGeom>
          <a:noFill/>
          <a:ln>
            <a:noFill/>
          </a:ln>
        </p:spPr>
      </p:pic>
      <p:pic>
        <p:nvPicPr>
          <p:cNvPr id="1230" name="Google Shape;1230;p63"/>
          <p:cNvPicPr preferRelativeResize="0"/>
          <p:nvPr/>
        </p:nvPicPr>
        <p:blipFill rotWithShape="1">
          <a:blip r:embed="rId10">
            <a:alphaModFix/>
          </a:blip>
          <a:srcRect b="6431" l="5296" r="6393" t="6497"/>
          <a:stretch/>
        </p:blipFill>
        <p:spPr>
          <a:xfrm>
            <a:off x="733934" y="3475621"/>
            <a:ext cx="853152" cy="841180"/>
          </a:xfrm>
          <a:prstGeom prst="ellipse">
            <a:avLst/>
          </a:prstGeom>
          <a:noFill/>
          <a:ln>
            <a:noFill/>
          </a:ln>
        </p:spPr>
      </p:pic>
      <p:pic>
        <p:nvPicPr>
          <p:cNvPr id="1231" name="Google Shape;1231;p63"/>
          <p:cNvPicPr preferRelativeResize="0"/>
          <p:nvPr/>
        </p:nvPicPr>
        <p:blipFill rotWithShape="1">
          <a:blip r:embed="rId11">
            <a:alphaModFix/>
          </a:blip>
          <a:srcRect b="0" l="0" r="0" t="0"/>
          <a:stretch/>
        </p:blipFill>
        <p:spPr>
          <a:xfrm>
            <a:off x="9874614" y="993252"/>
            <a:ext cx="2067754" cy="2176583"/>
          </a:xfrm>
          <a:prstGeom prst="rect">
            <a:avLst/>
          </a:prstGeom>
          <a:noFill/>
          <a:ln>
            <a:noFill/>
          </a:ln>
        </p:spPr>
      </p:pic>
      <p:pic>
        <p:nvPicPr>
          <p:cNvPr id="1232" name="Google Shape;1232;p63"/>
          <p:cNvPicPr preferRelativeResize="0"/>
          <p:nvPr/>
        </p:nvPicPr>
        <p:blipFill rotWithShape="1">
          <a:blip r:embed="rId12">
            <a:alphaModFix/>
          </a:blip>
          <a:srcRect b="0" l="0" r="0" t="0"/>
          <a:stretch/>
        </p:blipFill>
        <p:spPr>
          <a:xfrm>
            <a:off x="9180199" y="3280890"/>
            <a:ext cx="2063257" cy="970344"/>
          </a:xfrm>
          <a:prstGeom prst="rect">
            <a:avLst/>
          </a:prstGeom>
          <a:noFill/>
          <a:ln>
            <a:noFill/>
          </a:ln>
        </p:spPr>
      </p:pic>
      <p:pic>
        <p:nvPicPr>
          <p:cNvPr id="1233" name="Google Shape;1233;p63"/>
          <p:cNvPicPr preferRelativeResize="0"/>
          <p:nvPr/>
        </p:nvPicPr>
        <p:blipFill rotWithShape="1">
          <a:blip r:embed="rId10">
            <a:alphaModFix/>
          </a:blip>
          <a:srcRect b="6431" l="5296" r="6393" t="6497"/>
          <a:stretch/>
        </p:blipFill>
        <p:spPr>
          <a:xfrm>
            <a:off x="4750783" y="5803788"/>
            <a:ext cx="685505" cy="675886"/>
          </a:xfrm>
          <a:prstGeom prst="ellipse">
            <a:avLst/>
          </a:prstGeom>
          <a:noFill/>
          <a:ln>
            <a:noFill/>
          </a:ln>
        </p:spPr>
      </p:pic>
      <p:pic>
        <p:nvPicPr>
          <p:cNvPr id="1234" name="Google Shape;1234;p63"/>
          <p:cNvPicPr preferRelativeResize="0"/>
          <p:nvPr/>
        </p:nvPicPr>
        <p:blipFill rotWithShape="1">
          <a:blip r:embed="rId13">
            <a:alphaModFix/>
          </a:blip>
          <a:srcRect b="0" l="0" r="0" t="0"/>
          <a:stretch/>
        </p:blipFill>
        <p:spPr>
          <a:xfrm>
            <a:off x="5485546" y="5746147"/>
            <a:ext cx="727724" cy="707922"/>
          </a:xfrm>
          <a:prstGeom prst="rect">
            <a:avLst/>
          </a:prstGeom>
          <a:noFill/>
          <a:ln>
            <a:noFill/>
          </a:ln>
        </p:spPr>
      </p:pic>
      <p:sp>
        <p:nvSpPr>
          <p:cNvPr id="1235" name="Google Shape;1235;p63"/>
          <p:cNvSpPr txBox="1"/>
          <p:nvPr/>
        </p:nvSpPr>
        <p:spPr>
          <a:xfrm>
            <a:off x="1917379" y="1598281"/>
            <a:ext cx="9511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CSAR</a:t>
            </a:r>
            <a:endParaRPr/>
          </a:p>
        </p:txBody>
      </p:sp>
      <p:sp>
        <p:nvSpPr>
          <p:cNvPr id="1236" name="Google Shape;1236;p63"/>
          <p:cNvSpPr txBox="1"/>
          <p:nvPr/>
        </p:nvSpPr>
        <p:spPr>
          <a:xfrm>
            <a:off x="2571073" y="3881902"/>
            <a:ext cx="9511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OBCS</a:t>
            </a:r>
            <a:endParaRPr/>
          </a:p>
        </p:txBody>
      </p:sp>
      <p:sp>
        <p:nvSpPr>
          <p:cNvPr id="1237" name="Google Shape;1237;p63"/>
          <p:cNvSpPr txBox="1"/>
          <p:nvPr/>
        </p:nvSpPr>
        <p:spPr>
          <a:xfrm>
            <a:off x="4738802" y="4340676"/>
            <a:ext cx="9511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HIS</a:t>
            </a:r>
            <a:endParaRPr/>
          </a:p>
        </p:txBody>
      </p:sp>
      <p:sp>
        <p:nvSpPr>
          <p:cNvPr id="1238" name="Google Shape;1238;p63"/>
          <p:cNvSpPr txBox="1"/>
          <p:nvPr/>
        </p:nvSpPr>
        <p:spPr>
          <a:xfrm>
            <a:off x="8123855" y="5619122"/>
            <a:ext cx="9511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STAR</a:t>
            </a:r>
            <a:endParaRPr/>
          </a:p>
        </p:txBody>
      </p:sp>
      <p:sp>
        <p:nvSpPr>
          <p:cNvPr id="1239" name="Google Shape;1239;p63"/>
          <p:cNvSpPr txBox="1"/>
          <p:nvPr/>
        </p:nvSpPr>
        <p:spPr>
          <a:xfrm>
            <a:off x="6853369" y="1372531"/>
            <a:ext cx="254097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Cryogenic Radiometer (Lab)</a:t>
            </a:r>
            <a:endParaRPr/>
          </a:p>
        </p:txBody>
      </p:sp>
      <p:sp>
        <p:nvSpPr>
          <p:cNvPr id="1240" name="Google Shape;1240;p63"/>
          <p:cNvSpPr txBox="1"/>
          <p:nvPr/>
        </p:nvSpPr>
        <p:spPr>
          <a:xfrm>
            <a:off x="9357296" y="4340676"/>
            <a:ext cx="19308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Laser radiation</a:t>
            </a:r>
            <a:endParaRPr/>
          </a:p>
        </p:txBody>
      </p:sp>
      <p:sp>
        <p:nvSpPr>
          <p:cNvPr id="1241" name="Google Shape;1241;p63"/>
          <p:cNvSpPr txBox="1"/>
          <p:nvPr/>
        </p:nvSpPr>
        <p:spPr>
          <a:xfrm>
            <a:off x="209357" y="4220374"/>
            <a:ext cx="95115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Solar with SMC</a:t>
            </a:r>
            <a:endParaRPr/>
          </a:p>
        </p:txBody>
      </p:sp>
      <p:pic>
        <p:nvPicPr>
          <p:cNvPr id="1242" name="Google Shape;1242;p63"/>
          <p:cNvPicPr preferRelativeResize="0"/>
          <p:nvPr/>
        </p:nvPicPr>
        <p:blipFill rotWithShape="1">
          <a:blip r:embed="rId14">
            <a:alphaModFix/>
          </a:blip>
          <a:srcRect b="0" l="0" r="0" t="0"/>
          <a:stretch/>
        </p:blipFill>
        <p:spPr>
          <a:xfrm rot="183831">
            <a:off x="1481486" y="3513488"/>
            <a:ext cx="801372" cy="643589"/>
          </a:xfrm>
          <a:prstGeom prst="rect">
            <a:avLst/>
          </a:prstGeom>
          <a:noFill/>
          <a:ln>
            <a:noFill/>
          </a:ln>
        </p:spPr>
      </p:pic>
      <p:cxnSp>
        <p:nvCxnSpPr>
          <p:cNvPr id="1243" name="Google Shape;1243;p63"/>
          <p:cNvCxnSpPr/>
          <p:nvPr/>
        </p:nvCxnSpPr>
        <p:spPr>
          <a:xfrm>
            <a:off x="2552091" y="3492531"/>
            <a:ext cx="0" cy="685503"/>
          </a:xfrm>
          <a:prstGeom prst="straightConnector1">
            <a:avLst/>
          </a:prstGeom>
          <a:noFill/>
          <a:ln cap="flat" cmpd="sng" w="53975">
            <a:solidFill>
              <a:schemeClr val="accent2"/>
            </a:solidFill>
            <a:prstDash val="solid"/>
            <a:round/>
            <a:headEnd len="sm" w="sm" type="none"/>
            <a:tailEnd len="med" w="med" type="triangle"/>
          </a:ln>
        </p:spPr>
      </p:cxnSp>
      <p:cxnSp>
        <p:nvCxnSpPr>
          <p:cNvPr id="1244" name="Google Shape;1244;p63"/>
          <p:cNvCxnSpPr/>
          <p:nvPr/>
        </p:nvCxnSpPr>
        <p:spPr>
          <a:xfrm>
            <a:off x="8074636" y="3459408"/>
            <a:ext cx="0" cy="685503"/>
          </a:xfrm>
          <a:prstGeom prst="straightConnector1">
            <a:avLst/>
          </a:prstGeom>
          <a:noFill/>
          <a:ln cap="flat" cmpd="sng" w="53975">
            <a:solidFill>
              <a:schemeClr val="accent2"/>
            </a:solidFill>
            <a:prstDash val="solid"/>
            <a:round/>
            <a:headEnd len="sm" w="sm" type="none"/>
            <a:tailEnd len="med" w="med" type="triangle"/>
          </a:ln>
        </p:spPr>
      </p:cxnSp>
      <p:cxnSp>
        <p:nvCxnSpPr>
          <p:cNvPr id="1245" name="Google Shape;1245;p63"/>
          <p:cNvCxnSpPr/>
          <p:nvPr/>
        </p:nvCxnSpPr>
        <p:spPr>
          <a:xfrm flipH="1" rot="10800000">
            <a:off x="2934926" y="5176480"/>
            <a:ext cx="1020741" cy="41090"/>
          </a:xfrm>
          <a:prstGeom prst="straightConnector1">
            <a:avLst/>
          </a:prstGeom>
          <a:noFill/>
          <a:ln cap="flat" cmpd="sng" w="53975">
            <a:solidFill>
              <a:schemeClr val="accent2"/>
            </a:solidFill>
            <a:prstDash val="solid"/>
            <a:round/>
            <a:headEnd len="sm" w="sm" type="none"/>
            <a:tailEnd len="med" w="med" type="triangle"/>
          </a:ln>
        </p:spPr>
      </p:cxnSp>
      <p:cxnSp>
        <p:nvCxnSpPr>
          <p:cNvPr id="1246" name="Google Shape;1246;p63"/>
          <p:cNvCxnSpPr/>
          <p:nvPr/>
        </p:nvCxnSpPr>
        <p:spPr>
          <a:xfrm rot="10800000">
            <a:off x="6383112" y="5457005"/>
            <a:ext cx="1058212" cy="0"/>
          </a:xfrm>
          <a:prstGeom prst="straightConnector1">
            <a:avLst/>
          </a:prstGeom>
          <a:noFill/>
          <a:ln cap="flat" cmpd="sng" w="53975">
            <a:solidFill>
              <a:schemeClr val="accent2"/>
            </a:solidFill>
            <a:prstDash val="solid"/>
            <a:round/>
            <a:headEnd len="sm" w="sm" type="none"/>
            <a:tailEnd len="med" w="med" type="triangle"/>
          </a:ln>
        </p:spPr>
      </p:cxnSp>
      <p:cxnSp>
        <p:nvCxnSpPr>
          <p:cNvPr id="1247" name="Google Shape;1247;p63"/>
          <p:cNvCxnSpPr/>
          <p:nvPr/>
        </p:nvCxnSpPr>
        <p:spPr>
          <a:xfrm>
            <a:off x="4277710" y="2827083"/>
            <a:ext cx="2105402" cy="0"/>
          </a:xfrm>
          <a:prstGeom prst="straightConnector1">
            <a:avLst/>
          </a:prstGeom>
          <a:noFill/>
          <a:ln cap="flat" cmpd="sng" w="104775">
            <a:solidFill>
              <a:schemeClr val="accent2"/>
            </a:solidFill>
            <a:prstDash val="solid"/>
            <a:round/>
            <a:headEnd len="med" w="med" type="triangle"/>
            <a:tailEnd len="med" w="med" type="triangle"/>
          </a:ln>
        </p:spPr>
      </p:cxnSp>
      <p:cxnSp>
        <p:nvCxnSpPr>
          <p:cNvPr id="1248" name="Google Shape;1248;p63"/>
          <p:cNvCxnSpPr/>
          <p:nvPr/>
        </p:nvCxnSpPr>
        <p:spPr>
          <a:xfrm>
            <a:off x="4161677" y="4256939"/>
            <a:ext cx="2105402" cy="0"/>
          </a:xfrm>
          <a:prstGeom prst="straightConnector1">
            <a:avLst/>
          </a:prstGeom>
          <a:noFill/>
          <a:ln cap="flat" cmpd="sng" w="104775">
            <a:solidFill>
              <a:schemeClr val="accent2"/>
            </a:solidFill>
            <a:prstDash val="solid"/>
            <a:round/>
            <a:headEnd len="med" w="med" type="triangle"/>
            <a:tailEnd len="med" w="med" type="triangle"/>
          </a:ln>
        </p:spPr>
      </p:cxnSp>
      <p:sp>
        <p:nvSpPr>
          <p:cNvPr id="1249" name="Google Shape;1249;p63"/>
          <p:cNvSpPr txBox="1"/>
          <p:nvPr/>
        </p:nvSpPr>
        <p:spPr>
          <a:xfrm>
            <a:off x="4424042" y="3432827"/>
            <a:ext cx="19301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COMPARISON</a:t>
            </a:r>
            <a:endParaRPr/>
          </a:p>
        </p:txBody>
      </p:sp>
      <p:sp>
        <p:nvSpPr>
          <p:cNvPr id="1250" name="Google Shape;1250;p63"/>
          <p:cNvSpPr txBox="1"/>
          <p:nvPr/>
        </p:nvSpPr>
        <p:spPr>
          <a:xfrm>
            <a:off x="1403624" y="1127222"/>
            <a:ext cx="26193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070C0"/>
                </a:solidFill>
                <a:latin typeface="Arial"/>
                <a:ea typeface="Arial"/>
                <a:cs typeface="Arial"/>
                <a:sym typeface="Arial"/>
              </a:rPr>
              <a:t>In-flight (space)</a:t>
            </a:r>
            <a:endParaRPr/>
          </a:p>
        </p:txBody>
      </p:sp>
      <p:sp>
        <p:nvSpPr>
          <p:cNvPr id="1251" name="Google Shape;1251;p63"/>
          <p:cNvSpPr txBox="1"/>
          <p:nvPr/>
        </p:nvSpPr>
        <p:spPr>
          <a:xfrm>
            <a:off x="6354190" y="1060640"/>
            <a:ext cx="345218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070C0"/>
                </a:solidFill>
                <a:latin typeface="Arial"/>
                <a:ea typeface="Arial"/>
                <a:cs typeface="Arial"/>
                <a:sym typeface="Arial"/>
              </a:rPr>
              <a:t>Pre-flight (Ground)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64"/>
          <p:cNvSpPr txBox="1"/>
          <p:nvPr>
            <p:ph type="title"/>
          </p:nvPr>
        </p:nvSpPr>
        <p:spPr>
          <a:xfrm>
            <a:off x="232080" y="161010"/>
            <a:ext cx="10081234" cy="55278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GB"/>
              <a:t>Completing Phase A/B1 to provide a mature concept </a:t>
            </a:r>
            <a:endParaRPr/>
          </a:p>
        </p:txBody>
      </p:sp>
      <p:sp>
        <p:nvSpPr>
          <p:cNvPr id="1258" name="Google Shape;1258;p64"/>
          <p:cNvSpPr txBox="1"/>
          <p:nvPr>
            <p:ph idx="1" type="body"/>
          </p:nvPr>
        </p:nvSpPr>
        <p:spPr>
          <a:xfrm>
            <a:off x="16670" y="889139"/>
            <a:ext cx="7544525" cy="5313471"/>
          </a:xfrm>
          <a:prstGeom prst="rect">
            <a:avLst/>
          </a:prstGeom>
          <a:noFill/>
          <a:ln>
            <a:noFill/>
          </a:ln>
        </p:spPr>
        <p:txBody>
          <a:bodyPr anchorCtr="0" anchor="t" bIns="45700" lIns="91425" spcFirstLastPara="1" rIns="91425" wrap="square" tIns="45700">
            <a:noAutofit/>
          </a:bodyPr>
          <a:lstStyle/>
          <a:p>
            <a:pPr indent="-284978" lvl="0" marL="284978" rtl="0" algn="l">
              <a:lnSpc>
                <a:spcPct val="119000"/>
              </a:lnSpc>
              <a:spcBef>
                <a:spcPts val="0"/>
              </a:spcBef>
              <a:spcAft>
                <a:spcPts val="0"/>
              </a:spcAft>
              <a:buSzPts val="1596"/>
              <a:buFont typeface="Arial"/>
              <a:buChar char="•"/>
            </a:pPr>
            <a:r>
              <a:rPr lang="en-GB" sz="1596">
                <a:solidFill>
                  <a:schemeClr val="dk1"/>
                </a:solidFill>
              </a:rPr>
              <a:t>Agile Platform recurrent from </a:t>
            </a:r>
            <a:r>
              <a:rPr b="1" lang="en-GB" sz="1596">
                <a:solidFill>
                  <a:schemeClr val="dk1"/>
                </a:solidFill>
              </a:rPr>
              <a:t>CRISTAL</a:t>
            </a:r>
            <a:endParaRPr sz="1596">
              <a:solidFill>
                <a:schemeClr val="dk1"/>
              </a:solidFill>
            </a:endParaRPr>
          </a:p>
          <a:p>
            <a:pPr indent="-284978" lvl="0" marL="284978" rtl="0" algn="l">
              <a:lnSpc>
                <a:spcPct val="119000"/>
              </a:lnSpc>
              <a:spcBef>
                <a:spcPts val="319"/>
              </a:spcBef>
              <a:spcAft>
                <a:spcPts val="0"/>
              </a:spcAft>
              <a:buSzPts val="1596"/>
              <a:buFont typeface="Arial"/>
              <a:buChar char="•"/>
            </a:pPr>
            <a:r>
              <a:rPr lang="en-GB" sz="1596">
                <a:solidFill>
                  <a:schemeClr val="dk1"/>
                </a:solidFill>
              </a:rPr>
              <a:t>Payload key technical features:</a:t>
            </a:r>
            <a:endParaRPr/>
          </a:p>
          <a:p>
            <a:pPr indent="-284978" lvl="1" marL="626953" rtl="0" algn="l">
              <a:lnSpc>
                <a:spcPct val="119000"/>
              </a:lnSpc>
              <a:spcBef>
                <a:spcPts val="279"/>
              </a:spcBef>
              <a:spcAft>
                <a:spcPts val="0"/>
              </a:spcAft>
              <a:buSzPts val="1396"/>
              <a:buFont typeface="Noto Sans Symbols"/>
              <a:buChar char="✔"/>
            </a:pPr>
            <a:r>
              <a:rPr b="1" lang="en-GB" sz="1396">
                <a:solidFill>
                  <a:schemeClr val="dk1"/>
                </a:solidFill>
              </a:rPr>
              <a:t>HIS:</a:t>
            </a:r>
            <a:r>
              <a:rPr lang="en-GB" sz="1396">
                <a:solidFill>
                  <a:schemeClr val="dk1"/>
                </a:solidFill>
              </a:rPr>
              <a:t> Four-mirror anastigmatic telescope, Offner (two-prisms) spectrometer, single MCT detector at 150 K, thermally stable optical bench. </a:t>
            </a:r>
            <a:endParaRPr/>
          </a:p>
          <a:p>
            <a:pPr indent="-284978" lvl="1" marL="626953" rtl="0" algn="l">
              <a:lnSpc>
                <a:spcPct val="119000"/>
              </a:lnSpc>
              <a:spcBef>
                <a:spcPts val="279"/>
              </a:spcBef>
              <a:spcAft>
                <a:spcPts val="0"/>
              </a:spcAft>
              <a:buSzPts val="1396"/>
              <a:buFont typeface="Noto Sans Symbols"/>
              <a:buChar char="✔"/>
            </a:pPr>
            <a:r>
              <a:rPr b="1" lang="en-GB" sz="1396">
                <a:solidFill>
                  <a:schemeClr val="dk1"/>
                </a:solidFill>
              </a:rPr>
              <a:t>CSAR</a:t>
            </a:r>
            <a:r>
              <a:rPr lang="en-GB" sz="1396">
                <a:solidFill>
                  <a:schemeClr val="dk1"/>
                </a:solidFill>
              </a:rPr>
              <a:t>– three high-absorbance cavities, operated at 60 K with cryocooler, design heritage of NPL (UK) and PMOD/WRC (CH)</a:t>
            </a:r>
            <a:endParaRPr/>
          </a:p>
          <a:p>
            <a:pPr indent="-284978" lvl="1" marL="626953" rtl="0" algn="l">
              <a:lnSpc>
                <a:spcPct val="119000"/>
              </a:lnSpc>
              <a:spcBef>
                <a:spcPts val="279"/>
              </a:spcBef>
              <a:spcAft>
                <a:spcPts val="0"/>
              </a:spcAft>
              <a:buSzPts val="1396"/>
              <a:buFont typeface="Noto Sans Symbols"/>
              <a:buChar char="✔"/>
            </a:pPr>
            <a:r>
              <a:rPr b="1" lang="en-GB" sz="1396">
                <a:solidFill>
                  <a:schemeClr val="dk1"/>
                </a:solidFill>
              </a:rPr>
              <a:t>OBCS</a:t>
            </a:r>
            <a:r>
              <a:rPr lang="en-GB" sz="1396">
                <a:solidFill>
                  <a:schemeClr val="dk1"/>
                </a:solidFill>
              </a:rPr>
              <a:t> (On-Board Calibration System) – traceable set of absolute wavelength anchors (solar monochromator + TBD filter ), high-dynamic transfer radiometer, precise and stable wavelength scanning mechanism, relay optics, diffuser to HIS</a:t>
            </a:r>
            <a:endParaRPr/>
          </a:p>
          <a:p>
            <a:pPr indent="-284978" lvl="1" marL="626953" rtl="0" algn="l">
              <a:lnSpc>
                <a:spcPct val="119000"/>
              </a:lnSpc>
              <a:spcBef>
                <a:spcPts val="279"/>
              </a:spcBef>
              <a:spcAft>
                <a:spcPts val="0"/>
              </a:spcAft>
              <a:buSzPts val="1396"/>
              <a:buFont typeface="Noto Sans Symbols"/>
              <a:buChar char="✔"/>
            </a:pPr>
            <a:r>
              <a:rPr b="1" lang="en-GB" sz="1396">
                <a:solidFill>
                  <a:schemeClr val="dk1"/>
                </a:solidFill>
              </a:rPr>
              <a:t>Calibration process: </a:t>
            </a:r>
            <a:r>
              <a:rPr lang="en-GB" sz="1396">
                <a:solidFill>
                  <a:schemeClr val="dk1"/>
                </a:solidFill>
              </a:rPr>
              <a:t>novel methodology, heritage of metrology lab (NPL), rigorous traceability of uncertainties, need for </a:t>
            </a:r>
            <a:r>
              <a:rPr lang="en-GB" sz="1396" u="sng">
                <a:solidFill>
                  <a:schemeClr val="dk1"/>
                </a:solidFill>
              </a:rPr>
              <a:t>demanding on-ground calibration</a:t>
            </a:r>
            <a:endParaRPr b="1" sz="1396" u="sng">
              <a:solidFill>
                <a:schemeClr val="dk1"/>
              </a:solidFill>
            </a:endParaRPr>
          </a:p>
          <a:p>
            <a:pPr indent="-284978" lvl="0" marL="284978" rtl="0" algn="l">
              <a:lnSpc>
                <a:spcPct val="119000"/>
              </a:lnSpc>
              <a:spcBef>
                <a:spcPts val="319"/>
              </a:spcBef>
              <a:spcAft>
                <a:spcPts val="0"/>
              </a:spcAft>
              <a:buSzPts val="1596"/>
              <a:buFont typeface="Arial"/>
              <a:buChar char="•"/>
            </a:pPr>
            <a:r>
              <a:rPr lang="en-GB" sz="1596">
                <a:solidFill>
                  <a:schemeClr val="dk1"/>
                </a:solidFill>
              </a:rPr>
              <a:t>Pre-developments running for all critical items (detector, coating, CSAR, mirror, calibration detectors…)</a:t>
            </a:r>
            <a:endParaRPr/>
          </a:p>
          <a:p>
            <a:pPr indent="-284978" lvl="0" marL="284978" rtl="0" algn="l">
              <a:lnSpc>
                <a:spcPct val="119000"/>
              </a:lnSpc>
              <a:spcBef>
                <a:spcPts val="319"/>
              </a:spcBef>
              <a:spcAft>
                <a:spcPts val="0"/>
              </a:spcAft>
              <a:buSzPts val="1596"/>
              <a:buFont typeface="Arial"/>
              <a:buChar char="•"/>
            </a:pPr>
            <a:r>
              <a:rPr lang="en-GB" sz="1596">
                <a:solidFill>
                  <a:schemeClr val="dk1"/>
                </a:solidFill>
              </a:rPr>
              <a:t>Phase A/B1 led by Airbus UK completed Mid June. </a:t>
            </a:r>
            <a:endParaRPr/>
          </a:p>
          <a:p>
            <a:pPr indent="-284978" lvl="0" marL="284978" rtl="0" algn="l">
              <a:lnSpc>
                <a:spcPct val="119000"/>
              </a:lnSpc>
              <a:spcBef>
                <a:spcPts val="319"/>
              </a:spcBef>
              <a:spcAft>
                <a:spcPts val="0"/>
              </a:spcAft>
              <a:buSzPts val="1596"/>
              <a:buFont typeface="Arial"/>
              <a:buChar char="•"/>
            </a:pPr>
            <a:r>
              <a:rPr lang="en-GB" sz="1596">
                <a:solidFill>
                  <a:schemeClr val="dk1"/>
                </a:solidFill>
              </a:rPr>
              <a:t>Gate review (July 22) confirmed technical, scientific and programmatic maturity of the proposed solution ready for subscription in CM 22</a:t>
            </a:r>
            <a:endParaRPr/>
          </a:p>
        </p:txBody>
      </p:sp>
      <p:pic>
        <p:nvPicPr>
          <p:cNvPr id="1259" name="Google Shape;1259;p64"/>
          <p:cNvPicPr preferRelativeResize="0"/>
          <p:nvPr/>
        </p:nvPicPr>
        <p:blipFill rotWithShape="1">
          <a:blip r:embed="rId3">
            <a:alphaModFix/>
          </a:blip>
          <a:srcRect b="0" l="0" r="0" t="0"/>
          <a:stretch/>
        </p:blipFill>
        <p:spPr>
          <a:xfrm>
            <a:off x="7922661" y="961291"/>
            <a:ext cx="1463778" cy="1992364"/>
          </a:xfrm>
          <a:prstGeom prst="rect">
            <a:avLst/>
          </a:prstGeom>
          <a:noFill/>
          <a:ln>
            <a:noFill/>
          </a:ln>
        </p:spPr>
      </p:pic>
      <p:sp>
        <p:nvSpPr>
          <p:cNvPr id="1260" name="Google Shape;1260;p64"/>
          <p:cNvSpPr txBox="1"/>
          <p:nvPr/>
        </p:nvSpPr>
        <p:spPr>
          <a:xfrm>
            <a:off x="7330858" y="907911"/>
            <a:ext cx="866779" cy="4604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TRUTHS </a:t>
            </a:r>
            <a:endParaRPr/>
          </a:p>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satellite</a:t>
            </a:r>
            <a:endParaRPr b="0" i="0" sz="1197" u="none" cap="none" strike="noStrike">
              <a:solidFill>
                <a:srgbClr val="335E6E"/>
              </a:solidFill>
              <a:latin typeface="Verdana"/>
              <a:ea typeface="Verdana"/>
              <a:cs typeface="Verdana"/>
              <a:sym typeface="Verdana"/>
            </a:endParaRPr>
          </a:p>
        </p:txBody>
      </p:sp>
      <p:pic>
        <p:nvPicPr>
          <p:cNvPr id="1261" name="Google Shape;1261;p64"/>
          <p:cNvPicPr preferRelativeResize="0"/>
          <p:nvPr/>
        </p:nvPicPr>
        <p:blipFill rotWithShape="1">
          <a:blip r:embed="rId4">
            <a:alphaModFix/>
          </a:blip>
          <a:srcRect b="0" l="0" r="0" t="0"/>
          <a:stretch/>
        </p:blipFill>
        <p:spPr>
          <a:xfrm>
            <a:off x="9319655" y="1183110"/>
            <a:ext cx="2552228" cy="1631648"/>
          </a:xfrm>
          <a:prstGeom prst="rect">
            <a:avLst/>
          </a:prstGeom>
          <a:noFill/>
          <a:ln>
            <a:noFill/>
          </a:ln>
        </p:spPr>
      </p:pic>
      <p:sp>
        <p:nvSpPr>
          <p:cNvPr id="1262" name="Google Shape;1262;p64"/>
          <p:cNvSpPr txBox="1"/>
          <p:nvPr/>
        </p:nvSpPr>
        <p:spPr>
          <a:xfrm>
            <a:off x="11014859" y="889138"/>
            <a:ext cx="866779" cy="4604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TRUTHS </a:t>
            </a:r>
            <a:endParaRPr/>
          </a:p>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Payload</a:t>
            </a:r>
            <a:endParaRPr b="0" i="0" sz="1197" u="none" cap="none" strike="noStrike">
              <a:solidFill>
                <a:srgbClr val="335E6E"/>
              </a:solidFill>
              <a:latin typeface="Verdana"/>
              <a:ea typeface="Verdana"/>
              <a:cs typeface="Verdana"/>
              <a:sym typeface="Verdana"/>
            </a:endParaRPr>
          </a:p>
        </p:txBody>
      </p:sp>
      <p:pic>
        <p:nvPicPr>
          <p:cNvPr id="1263" name="Google Shape;1263;p64"/>
          <p:cNvPicPr preferRelativeResize="0"/>
          <p:nvPr/>
        </p:nvPicPr>
        <p:blipFill rotWithShape="1">
          <a:blip r:embed="rId5">
            <a:alphaModFix/>
          </a:blip>
          <a:srcRect b="0" l="0" r="0" t="0"/>
          <a:stretch/>
        </p:blipFill>
        <p:spPr>
          <a:xfrm>
            <a:off x="9829736" y="3181609"/>
            <a:ext cx="2080905" cy="1550240"/>
          </a:xfrm>
          <a:prstGeom prst="rect">
            <a:avLst/>
          </a:prstGeom>
          <a:noFill/>
          <a:ln>
            <a:noFill/>
          </a:ln>
        </p:spPr>
      </p:pic>
      <p:sp>
        <p:nvSpPr>
          <p:cNvPr id="1264" name="Google Shape;1264;p64"/>
          <p:cNvSpPr txBox="1"/>
          <p:nvPr/>
        </p:nvSpPr>
        <p:spPr>
          <a:xfrm>
            <a:off x="10949794" y="2848861"/>
            <a:ext cx="996907" cy="2762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HIS layout</a:t>
            </a:r>
            <a:endParaRPr b="0" i="0" sz="1197" u="none" cap="none" strike="noStrike">
              <a:solidFill>
                <a:srgbClr val="335E6E"/>
              </a:solidFill>
              <a:latin typeface="Verdana"/>
              <a:ea typeface="Verdana"/>
              <a:cs typeface="Verdana"/>
              <a:sym typeface="Verdana"/>
            </a:endParaRPr>
          </a:p>
        </p:txBody>
      </p:sp>
      <p:pic>
        <p:nvPicPr>
          <p:cNvPr id="1265" name="Google Shape;1265;p64"/>
          <p:cNvPicPr preferRelativeResize="0"/>
          <p:nvPr/>
        </p:nvPicPr>
        <p:blipFill rotWithShape="1">
          <a:blip r:embed="rId6">
            <a:alphaModFix/>
          </a:blip>
          <a:srcRect b="0" l="0" r="0" t="0"/>
          <a:stretch/>
        </p:blipFill>
        <p:spPr>
          <a:xfrm>
            <a:off x="7922661" y="3302706"/>
            <a:ext cx="1330143" cy="1212538"/>
          </a:xfrm>
          <a:prstGeom prst="rect">
            <a:avLst/>
          </a:prstGeom>
          <a:noFill/>
          <a:ln>
            <a:noFill/>
          </a:ln>
        </p:spPr>
      </p:pic>
      <p:sp>
        <p:nvSpPr>
          <p:cNvPr id="1266" name="Google Shape;1266;p64"/>
          <p:cNvSpPr txBox="1"/>
          <p:nvPr/>
        </p:nvSpPr>
        <p:spPr>
          <a:xfrm>
            <a:off x="7788622" y="2929906"/>
            <a:ext cx="1922643" cy="2762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CSAR layout/OBCS I/F</a:t>
            </a:r>
            <a:endParaRPr b="0" i="0" sz="1197" u="none" cap="none" strike="noStrike">
              <a:solidFill>
                <a:srgbClr val="335E6E"/>
              </a:solidFill>
              <a:latin typeface="Verdana"/>
              <a:ea typeface="Verdana"/>
              <a:cs typeface="Verdana"/>
              <a:sym typeface="Verdana"/>
            </a:endParaRPr>
          </a:p>
        </p:txBody>
      </p:sp>
      <p:pic>
        <p:nvPicPr>
          <p:cNvPr id="1267" name="Google Shape;1267;p64"/>
          <p:cNvPicPr preferRelativeResize="0"/>
          <p:nvPr/>
        </p:nvPicPr>
        <p:blipFill rotWithShape="1">
          <a:blip r:embed="rId7">
            <a:alphaModFix/>
          </a:blip>
          <a:srcRect b="0" l="0" r="0" t="0"/>
          <a:stretch/>
        </p:blipFill>
        <p:spPr>
          <a:xfrm>
            <a:off x="7593906" y="4872055"/>
            <a:ext cx="4277977" cy="1472513"/>
          </a:xfrm>
          <a:prstGeom prst="rect">
            <a:avLst/>
          </a:prstGeom>
          <a:noFill/>
          <a:ln>
            <a:noFill/>
          </a:ln>
        </p:spPr>
      </p:pic>
      <p:sp>
        <p:nvSpPr>
          <p:cNvPr id="1268" name="Google Shape;1268;p64"/>
          <p:cNvSpPr txBox="1"/>
          <p:nvPr/>
        </p:nvSpPr>
        <p:spPr>
          <a:xfrm>
            <a:off x="7740360" y="4786590"/>
            <a:ext cx="1673128" cy="2762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1197"/>
              <a:buFont typeface="Arial"/>
              <a:buNone/>
            </a:pPr>
            <a:r>
              <a:rPr b="0" i="0" lang="en-GB" sz="1197" u="none" cap="none" strike="noStrike">
                <a:solidFill>
                  <a:srgbClr val="335E6E"/>
                </a:solidFill>
                <a:latin typeface="Verdana"/>
                <a:ea typeface="Verdana"/>
                <a:cs typeface="Verdana"/>
                <a:sym typeface="Verdana"/>
              </a:rPr>
              <a:t>SMC - OBCS layout</a:t>
            </a:r>
            <a:endParaRPr b="0" i="0" sz="1197" u="none" cap="none" strike="noStrike">
              <a:solidFill>
                <a:srgbClr val="335E6E"/>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38"/>
          <p:cNvSpPr txBox="1"/>
          <p:nvPr/>
        </p:nvSpPr>
        <p:spPr>
          <a:xfrm>
            <a:off x="193739" y="40167"/>
            <a:ext cx="10723303"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3400" u="none" cap="none" strike="noStrike">
                <a:solidFill>
                  <a:srgbClr val="FFFF00"/>
                </a:solidFill>
                <a:latin typeface="Arial"/>
                <a:ea typeface="Arial"/>
                <a:cs typeface="Arial"/>
                <a:sym typeface="Arial"/>
              </a:rPr>
              <a:t>Societal Challenge: </a:t>
            </a:r>
            <a:r>
              <a:rPr b="1" i="0" lang="en-GB" sz="2800" u="none" cap="none" strike="noStrike">
                <a:solidFill>
                  <a:srgbClr val="FFFFFF"/>
                </a:solidFill>
                <a:latin typeface="Arial"/>
                <a:ea typeface="Arial"/>
                <a:cs typeface="Arial"/>
                <a:sym typeface="Arial"/>
              </a:rPr>
              <a:t>sustainable growth in a changing environment – ‘damage limited’ by climate action</a:t>
            </a:r>
            <a:endParaRPr/>
          </a:p>
        </p:txBody>
      </p:sp>
      <p:sp>
        <p:nvSpPr>
          <p:cNvPr id="873" name="Google Shape;873;p38"/>
          <p:cNvSpPr txBox="1"/>
          <p:nvPr/>
        </p:nvSpPr>
        <p:spPr>
          <a:xfrm>
            <a:off x="111070" y="1010408"/>
            <a:ext cx="8937304"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0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FFFF00"/>
                </a:solidFill>
                <a:latin typeface="Arial"/>
                <a:ea typeface="Arial"/>
                <a:cs typeface="Arial"/>
                <a:sym typeface="Arial"/>
              </a:rPr>
              <a:t>NEED:-  Trustworthy observations from space to:</a:t>
            </a:r>
            <a:endParaRPr/>
          </a:p>
          <a:p>
            <a:pPr indent="0" lvl="0" marL="0" marR="0" rtl="0" algn="l">
              <a:lnSpc>
                <a:spcPct val="100000"/>
              </a:lnSpc>
              <a:spcBef>
                <a:spcPts val="0"/>
              </a:spcBef>
              <a:spcAft>
                <a:spcPts val="0"/>
              </a:spcAft>
              <a:buNone/>
            </a:pPr>
            <a:r>
              <a:t/>
            </a:r>
            <a:endParaRPr b="1" i="0" sz="400" u="none" cap="none" strike="noStrike">
              <a:solidFill>
                <a:srgbClr val="FFFFFF"/>
              </a:solidFill>
              <a:latin typeface="Arial"/>
              <a:ea typeface="Arial"/>
              <a:cs typeface="Arial"/>
              <a:sym typeface="Arial"/>
            </a:endParaRPr>
          </a:p>
          <a:p>
            <a:pPr indent="-285750" lvl="0" marL="2857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Monitor and assess progress resulting from mitigation </a:t>
            </a:r>
            <a:endParaRPr/>
          </a:p>
          <a:p>
            <a:pPr indent="-247650" lvl="0" marL="285750" marR="0" rtl="0" algn="l">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Arial"/>
              <a:ea typeface="Arial"/>
              <a:cs typeface="Arial"/>
              <a:sym typeface="Arial"/>
            </a:endParaRPr>
          </a:p>
          <a:p>
            <a:pPr indent="-285750" lvl="0" marL="2857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Improve understanding of climate sensitivities, dependencies &amp; forecasts</a:t>
            </a:r>
            <a:endParaRPr/>
          </a:p>
          <a:p>
            <a:pPr indent="-247650" lvl="0" marL="285750" marR="0" rtl="0" algn="l">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Arial"/>
              <a:ea typeface="Arial"/>
              <a:cs typeface="Arial"/>
              <a:sym typeface="Arial"/>
            </a:endParaRPr>
          </a:p>
          <a:p>
            <a:pPr indent="-285750" lvl="0" marL="2857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Support adaptation, Food security emergency response, de-risk investments </a:t>
            </a:r>
            <a:endParaRPr/>
          </a:p>
          <a:p>
            <a:pPr indent="-222250" lvl="0" marL="28575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3249"/>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FFFF00"/>
                </a:solidFill>
                <a:latin typeface="Arial"/>
                <a:ea typeface="Arial"/>
                <a:cs typeface="Arial"/>
                <a:sym typeface="Arial"/>
              </a:rPr>
              <a:t>REQUIRES</a:t>
            </a:r>
            <a:endParaRPr/>
          </a:p>
          <a:p>
            <a:pPr indent="0" lvl="0" marL="0" marR="0" rtl="0" algn="l">
              <a:lnSpc>
                <a:spcPct val="100000"/>
              </a:lnSpc>
              <a:spcBef>
                <a:spcPts val="0"/>
              </a:spcBef>
              <a:spcAft>
                <a:spcPts val="0"/>
              </a:spcAft>
              <a:buNone/>
            </a:pPr>
            <a:r>
              <a:t/>
            </a:r>
            <a:endParaRPr b="1" i="0" sz="400" u="none" cap="none" strike="noStrike">
              <a:solidFill>
                <a:srgbClr val="FFFF00"/>
              </a:solidFill>
              <a:latin typeface="Arial"/>
              <a:ea typeface="Arial"/>
              <a:cs typeface="Arial"/>
              <a:sym typeface="Arial"/>
            </a:endParaRPr>
          </a:p>
          <a:p>
            <a:pPr indent="-285750" lvl="1" marL="7429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Quantitative, comprehensive, accessible, useable data</a:t>
            </a:r>
            <a:endParaRPr/>
          </a:p>
          <a:p>
            <a:pPr indent="-247650" lvl="1" marL="742950" marR="0" rtl="0" algn="l">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Arial"/>
              <a:ea typeface="Arial"/>
              <a:cs typeface="Arial"/>
              <a:sym typeface="Arial"/>
            </a:endParaRPr>
          </a:p>
          <a:p>
            <a:pPr indent="-285750" lvl="1" marL="7429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Integrated, interoperable global observing system (space and in-situ)</a:t>
            </a:r>
            <a:endParaRPr/>
          </a:p>
          <a:p>
            <a:pPr indent="-247650" lvl="1" marL="742950" marR="0" rtl="0" algn="l">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Arial"/>
              <a:ea typeface="Arial"/>
              <a:cs typeface="Arial"/>
              <a:sym typeface="Arial"/>
            </a:endParaRPr>
          </a:p>
          <a:p>
            <a:pPr indent="-285750" lvl="1" marL="7429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Robust reference(s) (benchmarks) against which to reliably measure change in as short a timescale as possible</a:t>
            </a:r>
            <a:endParaRPr/>
          </a:p>
          <a:p>
            <a:pPr indent="-247650" lvl="1" marL="742950" marR="0" rtl="0" algn="l">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Arial"/>
              <a:ea typeface="Arial"/>
              <a:cs typeface="Arial"/>
              <a:sym typeface="Arial"/>
            </a:endParaRPr>
          </a:p>
          <a:p>
            <a:pPr indent="-285750" lvl="1" marL="742950" marR="0" rtl="0" algn="l">
              <a:lnSpc>
                <a:spcPct val="100000"/>
              </a:lnSpc>
              <a:spcBef>
                <a:spcPts val="0"/>
              </a:spcBef>
              <a:spcAft>
                <a:spcPts val="0"/>
              </a:spcAft>
              <a:buClr>
                <a:srgbClr val="FFFFFF"/>
              </a:buClr>
              <a:buSzPts val="1800"/>
              <a:buFont typeface="Arial"/>
              <a:buChar char="•"/>
            </a:pPr>
            <a:r>
              <a:rPr b="1" i="0" lang="en-GB" sz="1800" u="none" cap="none" strike="noStrike">
                <a:solidFill>
                  <a:srgbClr val="FFFFFF"/>
                </a:solidFill>
                <a:latin typeface="Arial"/>
                <a:ea typeface="Arial"/>
                <a:cs typeface="Arial"/>
                <a:sym typeface="Arial"/>
              </a:rPr>
              <a:t>International acceptance </a:t>
            </a:r>
            <a:endParaRPr/>
          </a:p>
          <a:p>
            <a:pPr indent="-171450" lvl="1" marL="7429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3249"/>
              </a:solidFill>
              <a:latin typeface="Arial"/>
              <a:ea typeface="Arial"/>
              <a:cs typeface="Arial"/>
              <a:sym typeface="Arial"/>
            </a:endParaRPr>
          </a:p>
        </p:txBody>
      </p:sp>
      <p:pic>
        <p:nvPicPr>
          <p:cNvPr id="874" name="Google Shape;874;p38"/>
          <p:cNvPicPr preferRelativeResize="0"/>
          <p:nvPr/>
        </p:nvPicPr>
        <p:blipFill rotWithShape="1">
          <a:blip r:embed="rId3">
            <a:alphaModFix/>
          </a:blip>
          <a:srcRect b="0" l="0" r="0" t="0"/>
          <a:stretch/>
        </p:blipFill>
        <p:spPr>
          <a:xfrm>
            <a:off x="1428702" y="4745513"/>
            <a:ext cx="1709139" cy="1718850"/>
          </a:xfrm>
          <a:prstGeom prst="rect">
            <a:avLst/>
          </a:prstGeom>
          <a:noFill/>
          <a:ln>
            <a:noFill/>
          </a:ln>
        </p:spPr>
      </p:pic>
      <p:pic>
        <p:nvPicPr>
          <p:cNvPr id="875" name="Google Shape;875;p38"/>
          <p:cNvPicPr preferRelativeResize="0"/>
          <p:nvPr/>
        </p:nvPicPr>
        <p:blipFill rotWithShape="1">
          <a:blip r:embed="rId4">
            <a:alphaModFix/>
          </a:blip>
          <a:srcRect b="0" l="0" r="0" t="0"/>
          <a:stretch/>
        </p:blipFill>
        <p:spPr>
          <a:xfrm>
            <a:off x="9240788" y="2988505"/>
            <a:ext cx="2641064" cy="1799225"/>
          </a:xfrm>
          <a:prstGeom prst="rect">
            <a:avLst/>
          </a:prstGeom>
          <a:noFill/>
          <a:ln>
            <a:noFill/>
          </a:ln>
        </p:spPr>
      </p:pic>
      <p:sp>
        <p:nvSpPr>
          <p:cNvPr id="876" name="Google Shape;876;p38"/>
          <p:cNvSpPr txBox="1"/>
          <p:nvPr/>
        </p:nvSpPr>
        <p:spPr>
          <a:xfrm>
            <a:off x="3364269" y="5143273"/>
            <a:ext cx="453597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FFF00"/>
                </a:solidFill>
                <a:latin typeface="Arial"/>
                <a:ea typeface="Arial"/>
                <a:cs typeface="Arial"/>
                <a:sym typeface="Arial"/>
              </a:rPr>
              <a:t>Confidence from metrological traceability to international standards (SI) at location of measurement</a:t>
            </a:r>
            <a:endParaRPr/>
          </a:p>
        </p:txBody>
      </p:sp>
      <p:pic>
        <p:nvPicPr>
          <p:cNvPr id="877" name="Google Shape;877;p38"/>
          <p:cNvPicPr preferRelativeResize="0"/>
          <p:nvPr/>
        </p:nvPicPr>
        <p:blipFill rotWithShape="1">
          <a:blip r:embed="rId5">
            <a:alphaModFix/>
          </a:blip>
          <a:srcRect b="0" l="0" r="0" t="0"/>
          <a:stretch/>
        </p:blipFill>
        <p:spPr>
          <a:xfrm>
            <a:off x="7787904" y="4840528"/>
            <a:ext cx="2119886" cy="1414266"/>
          </a:xfrm>
          <a:prstGeom prst="rect">
            <a:avLst/>
          </a:prstGeom>
          <a:noFill/>
          <a:ln>
            <a:noFill/>
          </a:ln>
        </p:spPr>
      </p:pic>
      <p:sp>
        <p:nvSpPr>
          <p:cNvPr id="878" name="Google Shape;878;p38"/>
          <p:cNvSpPr txBox="1"/>
          <p:nvPr/>
        </p:nvSpPr>
        <p:spPr>
          <a:xfrm>
            <a:off x="9995976" y="4786508"/>
            <a:ext cx="2328434"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Is Net Zero the right target?</a:t>
            </a:r>
            <a:endParaRPr/>
          </a:p>
          <a:p>
            <a:pPr indent="0" lvl="0" marL="0" marR="0" rtl="0" algn="l">
              <a:lnSpc>
                <a:spcPct val="100000"/>
              </a:lnSpc>
              <a:spcBef>
                <a:spcPts val="0"/>
              </a:spcBef>
              <a:spcAft>
                <a:spcPts val="0"/>
              </a:spcAft>
              <a:buNone/>
            </a:pPr>
            <a:r>
              <a:t/>
            </a:r>
            <a:endParaRPr b="1" i="0" sz="10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FF0000"/>
                </a:solidFill>
                <a:latin typeface="Arial"/>
                <a:ea typeface="Arial"/>
                <a:cs typeface="Arial"/>
                <a:sym typeface="Arial"/>
              </a:rPr>
              <a:t>When &amp; how big do we build the next Thames barrier? </a:t>
            </a:r>
            <a:endParaRPr/>
          </a:p>
        </p:txBody>
      </p:sp>
      <p:grpSp>
        <p:nvGrpSpPr>
          <p:cNvPr id="879" name="Google Shape;879;p38"/>
          <p:cNvGrpSpPr/>
          <p:nvPr/>
        </p:nvGrpSpPr>
        <p:grpSpPr>
          <a:xfrm>
            <a:off x="8847848" y="661903"/>
            <a:ext cx="4311059" cy="2273802"/>
            <a:chOff x="7861418" y="740900"/>
            <a:chExt cx="4311059" cy="2273802"/>
          </a:xfrm>
        </p:grpSpPr>
        <p:pic>
          <p:nvPicPr>
            <p:cNvPr descr="A close up of a map&#10;&#10;Description automatically generated" id="880" name="Google Shape;880;p38"/>
            <p:cNvPicPr preferRelativeResize="0"/>
            <p:nvPr/>
          </p:nvPicPr>
          <p:blipFill rotWithShape="1">
            <a:blip r:embed="rId6">
              <a:alphaModFix/>
            </a:blip>
            <a:srcRect b="0" l="0" r="0" t="0"/>
            <a:stretch/>
          </p:blipFill>
          <p:spPr>
            <a:xfrm>
              <a:off x="7861418" y="740900"/>
              <a:ext cx="4311059" cy="2273802"/>
            </a:xfrm>
            <a:prstGeom prst="rect">
              <a:avLst/>
            </a:prstGeom>
            <a:noFill/>
            <a:ln>
              <a:noFill/>
            </a:ln>
          </p:spPr>
        </p:pic>
        <p:sp>
          <p:nvSpPr>
            <p:cNvPr id="881" name="Google Shape;881;p38"/>
            <p:cNvSpPr txBox="1"/>
            <p:nvPr/>
          </p:nvSpPr>
          <p:spPr>
            <a:xfrm>
              <a:off x="8107383" y="938961"/>
              <a:ext cx="199255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rgbClr val="003249"/>
                  </a:solidFill>
                  <a:latin typeface="Arial"/>
                  <a:ea typeface="Arial"/>
                  <a:cs typeface="Arial"/>
                  <a:sym typeface="Arial"/>
                </a:rPr>
                <a:t>Time to reach 1.5 C</a:t>
              </a:r>
              <a:endParaRPr/>
            </a:p>
            <a:p>
              <a:pPr indent="0" lvl="0" marL="0" marR="0" rtl="0" algn="l">
                <a:lnSpc>
                  <a:spcPct val="100000"/>
                </a:lnSpc>
                <a:spcBef>
                  <a:spcPts val="0"/>
                </a:spcBef>
                <a:spcAft>
                  <a:spcPts val="0"/>
                </a:spcAft>
                <a:buNone/>
              </a:pPr>
              <a:r>
                <a:rPr b="0" i="0" lang="en-GB" sz="1200" u="none" cap="none" strike="noStrike">
                  <a:solidFill>
                    <a:srgbClr val="003249"/>
                  </a:solidFill>
                  <a:latin typeface="Arial"/>
                  <a:ea typeface="Arial"/>
                  <a:cs typeface="Arial"/>
                  <a:sym typeface="Arial"/>
                </a:rPr>
                <a:t>(IPCC 2018)</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65"/>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GB"/>
              <a:t>TRUTHS technology gallery</a:t>
            </a:r>
            <a:endParaRPr/>
          </a:p>
        </p:txBody>
      </p:sp>
      <p:pic>
        <p:nvPicPr>
          <p:cNvPr id="1275" name="Google Shape;1275;p65"/>
          <p:cNvPicPr preferRelativeResize="0"/>
          <p:nvPr/>
        </p:nvPicPr>
        <p:blipFill rotWithShape="1">
          <a:blip r:embed="rId3">
            <a:alphaModFix/>
          </a:blip>
          <a:srcRect b="0" l="0" r="0" t="0"/>
          <a:stretch/>
        </p:blipFill>
        <p:spPr>
          <a:xfrm>
            <a:off x="3642281" y="3953927"/>
            <a:ext cx="1940939" cy="2267218"/>
          </a:xfrm>
          <a:prstGeom prst="rect">
            <a:avLst/>
          </a:prstGeom>
          <a:noFill/>
          <a:ln>
            <a:noFill/>
          </a:ln>
        </p:spPr>
      </p:pic>
      <p:pic>
        <p:nvPicPr>
          <p:cNvPr id="1276" name="Google Shape;1276;p65"/>
          <p:cNvPicPr preferRelativeResize="0"/>
          <p:nvPr/>
        </p:nvPicPr>
        <p:blipFill rotWithShape="1">
          <a:blip r:embed="rId4">
            <a:alphaModFix/>
          </a:blip>
          <a:srcRect b="0" l="0" r="0" t="0"/>
          <a:stretch/>
        </p:blipFill>
        <p:spPr>
          <a:xfrm>
            <a:off x="6321999" y="883118"/>
            <a:ext cx="1468502" cy="841753"/>
          </a:xfrm>
          <a:prstGeom prst="rect">
            <a:avLst/>
          </a:prstGeom>
          <a:noFill/>
          <a:ln>
            <a:noFill/>
          </a:ln>
        </p:spPr>
      </p:pic>
      <p:sp>
        <p:nvSpPr>
          <p:cNvPr id="1277" name="Google Shape;1277;p65"/>
          <p:cNvSpPr txBox="1"/>
          <p:nvPr/>
        </p:nvSpPr>
        <p:spPr>
          <a:xfrm>
            <a:off x="8390683" y="852173"/>
            <a:ext cx="3472793" cy="3130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36"/>
              <a:buFont typeface="Arial"/>
              <a:buNone/>
            </a:pPr>
            <a:r>
              <a:rPr b="0" i="0" lang="en-GB" sz="1436" u="none" cap="none" strike="noStrike">
                <a:solidFill>
                  <a:srgbClr val="000000"/>
                </a:solidFill>
                <a:latin typeface="Verdana"/>
                <a:ea typeface="Verdana"/>
                <a:cs typeface="Verdana"/>
                <a:sym typeface="Verdana"/>
              </a:rPr>
              <a:t>CSAR Voltage Ref: LTZ1000 Board</a:t>
            </a:r>
            <a:endParaRPr b="0" i="0" sz="1436" u="none" cap="none" strike="noStrike">
              <a:solidFill>
                <a:srgbClr val="000000"/>
              </a:solidFill>
              <a:latin typeface="Verdana"/>
              <a:ea typeface="Verdana"/>
              <a:cs typeface="Verdana"/>
              <a:sym typeface="Verdana"/>
            </a:endParaRPr>
          </a:p>
        </p:txBody>
      </p:sp>
      <p:sp>
        <p:nvSpPr>
          <p:cNvPr id="1278" name="Google Shape;1278;p65"/>
          <p:cNvSpPr txBox="1"/>
          <p:nvPr/>
        </p:nvSpPr>
        <p:spPr>
          <a:xfrm>
            <a:off x="2803751" y="3491560"/>
            <a:ext cx="3472793" cy="3130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36"/>
              <a:buFont typeface="Arial"/>
              <a:buNone/>
            </a:pPr>
            <a:r>
              <a:rPr b="0" i="0" lang="en-GB" sz="1436" u="none" cap="none" strike="noStrike">
                <a:solidFill>
                  <a:srgbClr val="000000"/>
                </a:solidFill>
                <a:latin typeface="Verdana"/>
                <a:ea typeface="Verdana"/>
                <a:cs typeface="Verdana"/>
                <a:sym typeface="Verdana"/>
              </a:rPr>
              <a:t>WSM actuator: TRISHNA EM</a:t>
            </a:r>
            <a:endParaRPr b="0" i="0" sz="1436" u="none" cap="none" strike="noStrike">
              <a:solidFill>
                <a:srgbClr val="000000"/>
              </a:solidFill>
              <a:latin typeface="Verdana"/>
              <a:ea typeface="Verdana"/>
              <a:cs typeface="Verdana"/>
              <a:sym typeface="Verdana"/>
            </a:endParaRPr>
          </a:p>
        </p:txBody>
      </p:sp>
      <p:sp>
        <p:nvSpPr>
          <p:cNvPr id="1279" name="Google Shape;1279;p65"/>
          <p:cNvSpPr txBox="1"/>
          <p:nvPr/>
        </p:nvSpPr>
        <p:spPr>
          <a:xfrm>
            <a:off x="8341153" y="3429874"/>
            <a:ext cx="3472793" cy="3130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36"/>
              <a:buFont typeface="Arial"/>
              <a:buNone/>
            </a:pPr>
            <a:r>
              <a:rPr b="0" i="0" lang="en-GB" sz="1436" u="none" cap="none" strike="noStrike">
                <a:solidFill>
                  <a:srgbClr val="000000"/>
                </a:solidFill>
                <a:latin typeface="Verdana"/>
                <a:ea typeface="Verdana"/>
                <a:cs typeface="Verdana"/>
                <a:sym typeface="Verdana"/>
              </a:rPr>
              <a:t>CA OBCS TR photodiodes</a:t>
            </a:r>
            <a:endParaRPr b="0" i="0" sz="1436" u="none" cap="none" strike="noStrike">
              <a:solidFill>
                <a:srgbClr val="000000"/>
              </a:solidFill>
              <a:latin typeface="Verdana"/>
              <a:ea typeface="Verdana"/>
              <a:cs typeface="Verdana"/>
              <a:sym typeface="Verdana"/>
            </a:endParaRPr>
          </a:p>
        </p:txBody>
      </p:sp>
      <p:pic>
        <p:nvPicPr>
          <p:cNvPr id="1280" name="Google Shape;1280;p65"/>
          <p:cNvPicPr preferRelativeResize="0"/>
          <p:nvPr/>
        </p:nvPicPr>
        <p:blipFill rotWithShape="1">
          <a:blip r:embed="rId5">
            <a:alphaModFix/>
          </a:blip>
          <a:srcRect b="0" l="0" r="0" t="0"/>
          <a:stretch/>
        </p:blipFill>
        <p:spPr>
          <a:xfrm>
            <a:off x="6524312" y="3742949"/>
            <a:ext cx="1230189" cy="2627486"/>
          </a:xfrm>
          <a:prstGeom prst="rect">
            <a:avLst/>
          </a:prstGeom>
          <a:noFill/>
          <a:ln>
            <a:noFill/>
          </a:ln>
        </p:spPr>
      </p:pic>
      <p:pic>
        <p:nvPicPr>
          <p:cNvPr id="1281" name="Google Shape;1281;p65"/>
          <p:cNvPicPr preferRelativeResize="0"/>
          <p:nvPr/>
        </p:nvPicPr>
        <p:blipFill rotWithShape="1">
          <a:blip r:embed="rId6">
            <a:alphaModFix/>
          </a:blip>
          <a:srcRect b="0" l="0" r="0" t="0"/>
          <a:stretch/>
        </p:blipFill>
        <p:spPr>
          <a:xfrm>
            <a:off x="7886997" y="3730732"/>
            <a:ext cx="1485221" cy="1101044"/>
          </a:xfrm>
          <a:prstGeom prst="rect">
            <a:avLst/>
          </a:prstGeom>
          <a:noFill/>
          <a:ln>
            <a:noFill/>
          </a:ln>
        </p:spPr>
      </p:pic>
      <p:pic>
        <p:nvPicPr>
          <p:cNvPr id="1282" name="Google Shape;1282;p65"/>
          <p:cNvPicPr preferRelativeResize="0"/>
          <p:nvPr/>
        </p:nvPicPr>
        <p:blipFill rotWithShape="1">
          <a:blip r:embed="rId7">
            <a:alphaModFix/>
          </a:blip>
          <a:srcRect b="0" l="0" r="0" t="0"/>
          <a:stretch/>
        </p:blipFill>
        <p:spPr>
          <a:xfrm>
            <a:off x="7754502" y="4831776"/>
            <a:ext cx="1552175" cy="1382123"/>
          </a:xfrm>
          <a:prstGeom prst="rect">
            <a:avLst/>
          </a:prstGeom>
          <a:noFill/>
          <a:ln>
            <a:noFill/>
          </a:ln>
        </p:spPr>
      </p:pic>
      <p:pic>
        <p:nvPicPr>
          <p:cNvPr id="1283" name="Google Shape;1283;p65"/>
          <p:cNvPicPr preferRelativeResize="0"/>
          <p:nvPr/>
        </p:nvPicPr>
        <p:blipFill rotWithShape="1">
          <a:blip r:embed="rId8">
            <a:alphaModFix/>
          </a:blip>
          <a:srcRect b="0" l="0" r="0" t="0"/>
          <a:stretch/>
        </p:blipFill>
        <p:spPr>
          <a:xfrm>
            <a:off x="9963102" y="3768397"/>
            <a:ext cx="1652495" cy="1242574"/>
          </a:xfrm>
          <a:prstGeom prst="rect">
            <a:avLst/>
          </a:prstGeom>
          <a:noFill/>
          <a:ln>
            <a:noFill/>
          </a:ln>
        </p:spPr>
      </p:pic>
      <p:pic>
        <p:nvPicPr>
          <p:cNvPr id="1284" name="Google Shape;1284;p65"/>
          <p:cNvPicPr preferRelativeResize="0"/>
          <p:nvPr/>
        </p:nvPicPr>
        <p:blipFill rotWithShape="1">
          <a:blip r:embed="rId9">
            <a:alphaModFix/>
          </a:blip>
          <a:srcRect b="0" l="0" r="0" t="0"/>
          <a:stretch/>
        </p:blipFill>
        <p:spPr>
          <a:xfrm>
            <a:off x="9900161" y="5036420"/>
            <a:ext cx="1778377" cy="1290611"/>
          </a:xfrm>
          <a:prstGeom prst="rect">
            <a:avLst/>
          </a:prstGeom>
          <a:noFill/>
          <a:ln>
            <a:noFill/>
          </a:ln>
        </p:spPr>
      </p:pic>
      <p:cxnSp>
        <p:nvCxnSpPr>
          <p:cNvPr id="1285" name="Google Shape;1285;p65"/>
          <p:cNvCxnSpPr/>
          <p:nvPr/>
        </p:nvCxnSpPr>
        <p:spPr>
          <a:xfrm>
            <a:off x="16669" y="3429874"/>
            <a:ext cx="12125892" cy="0"/>
          </a:xfrm>
          <a:prstGeom prst="straightConnector1">
            <a:avLst/>
          </a:prstGeom>
          <a:noFill/>
          <a:ln cap="flat" cmpd="sng" w="57150">
            <a:solidFill>
              <a:schemeClr val="dk2"/>
            </a:solidFill>
            <a:prstDash val="solid"/>
            <a:round/>
            <a:headEnd len="sm" w="sm" type="none"/>
            <a:tailEnd len="sm" w="sm" type="none"/>
          </a:ln>
        </p:spPr>
      </p:cxnSp>
      <p:cxnSp>
        <p:nvCxnSpPr>
          <p:cNvPr id="1286" name="Google Shape;1286;p65"/>
          <p:cNvCxnSpPr/>
          <p:nvPr/>
        </p:nvCxnSpPr>
        <p:spPr>
          <a:xfrm>
            <a:off x="6113461" y="913043"/>
            <a:ext cx="0" cy="5457393"/>
          </a:xfrm>
          <a:prstGeom prst="straightConnector1">
            <a:avLst/>
          </a:prstGeom>
          <a:noFill/>
          <a:ln cap="flat" cmpd="sng" w="38100">
            <a:solidFill>
              <a:schemeClr val="dk2"/>
            </a:solidFill>
            <a:prstDash val="solid"/>
            <a:round/>
            <a:headEnd len="sm" w="sm" type="none"/>
            <a:tailEnd len="sm" w="sm" type="none"/>
          </a:ln>
        </p:spPr>
      </p:cxnSp>
      <p:pic>
        <p:nvPicPr>
          <p:cNvPr id="1287" name="Google Shape;1287;p65"/>
          <p:cNvPicPr preferRelativeResize="0"/>
          <p:nvPr/>
        </p:nvPicPr>
        <p:blipFill rotWithShape="1">
          <a:blip r:embed="rId10">
            <a:alphaModFix/>
          </a:blip>
          <a:srcRect b="0" l="0" r="0" t="0"/>
          <a:stretch/>
        </p:blipFill>
        <p:spPr>
          <a:xfrm>
            <a:off x="8063898" y="1200832"/>
            <a:ext cx="3888388" cy="2043388"/>
          </a:xfrm>
          <a:prstGeom prst="rect">
            <a:avLst/>
          </a:prstGeom>
          <a:noFill/>
          <a:ln>
            <a:noFill/>
          </a:ln>
        </p:spPr>
      </p:pic>
      <p:pic>
        <p:nvPicPr>
          <p:cNvPr id="1288" name="Google Shape;1288;p65"/>
          <p:cNvPicPr preferRelativeResize="0"/>
          <p:nvPr/>
        </p:nvPicPr>
        <p:blipFill rotWithShape="1">
          <a:blip r:embed="rId11">
            <a:alphaModFix/>
          </a:blip>
          <a:srcRect b="0" l="0" r="0" t="0"/>
          <a:stretch/>
        </p:blipFill>
        <p:spPr>
          <a:xfrm>
            <a:off x="6254552" y="1805425"/>
            <a:ext cx="1632444" cy="1511522"/>
          </a:xfrm>
          <a:prstGeom prst="rect">
            <a:avLst/>
          </a:prstGeom>
          <a:noFill/>
          <a:ln>
            <a:noFill/>
          </a:ln>
        </p:spPr>
      </p:pic>
      <p:pic>
        <p:nvPicPr>
          <p:cNvPr id="1289" name="Google Shape;1289;p65"/>
          <p:cNvPicPr preferRelativeResize="0"/>
          <p:nvPr/>
        </p:nvPicPr>
        <p:blipFill rotWithShape="1">
          <a:blip r:embed="rId12">
            <a:alphaModFix/>
          </a:blip>
          <a:srcRect b="0" l="0" r="0" t="0"/>
          <a:stretch/>
        </p:blipFill>
        <p:spPr>
          <a:xfrm>
            <a:off x="2183842" y="1275584"/>
            <a:ext cx="3771880" cy="2041362"/>
          </a:xfrm>
          <a:prstGeom prst="rect">
            <a:avLst/>
          </a:prstGeom>
          <a:noFill/>
          <a:ln>
            <a:noFill/>
          </a:ln>
        </p:spPr>
      </p:pic>
      <p:pic>
        <p:nvPicPr>
          <p:cNvPr id="1290" name="Google Shape;1290;p65"/>
          <p:cNvPicPr preferRelativeResize="0"/>
          <p:nvPr/>
        </p:nvPicPr>
        <p:blipFill rotWithShape="1">
          <a:blip r:embed="rId13">
            <a:alphaModFix/>
          </a:blip>
          <a:srcRect b="0" l="0" r="0" t="0"/>
          <a:stretch/>
        </p:blipFill>
        <p:spPr>
          <a:xfrm>
            <a:off x="105501" y="1514309"/>
            <a:ext cx="1932614" cy="1314301"/>
          </a:xfrm>
          <a:prstGeom prst="rect">
            <a:avLst/>
          </a:prstGeom>
          <a:noFill/>
          <a:ln>
            <a:noFill/>
          </a:ln>
        </p:spPr>
      </p:pic>
      <p:sp>
        <p:nvSpPr>
          <p:cNvPr id="1291" name="Google Shape;1291;p65"/>
          <p:cNvSpPr txBox="1"/>
          <p:nvPr/>
        </p:nvSpPr>
        <p:spPr>
          <a:xfrm>
            <a:off x="344614" y="974728"/>
            <a:ext cx="5357999" cy="3130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36"/>
              <a:buFont typeface="Arial"/>
              <a:buNone/>
            </a:pPr>
            <a:r>
              <a:rPr b="0" i="0" lang="en-GB" sz="1436" u="none" cap="none" strike="noStrike">
                <a:solidFill>
                  <a:srgbClr val="000000"/>
                </a:solidFill>
                <a:latin typeface="Verdana"/>
                <a:ea typeface="Verdana"/>
                <a:cs typeface="Verdana"/>
                <a:sym typeface="Verdana"/>
              </a:rPr>
              <a:t>T-E2V Detector layout and FEE test assembly</a:t>
            </a:r>
            <a:endParaRPr b="0" i="0" sz="1436" u="none" cap="none" strike="noStrike">
              <a:solidFill>
                <a:srgbClr val="000000"/>
              </a:solidFill>
              <a:latin typeface="Verdana"/>
              <a:ea typeface="Verdana"/>
              <a:cs typeface="Verdana"/>
              <a:sym typeface="Verdana"/>
            </a:endParaRPr>
          </a:p>
        </p:txBody>
      </p:sp>
      <p:cxnSp>
        <p:nvCxnSpPr>
          <p:cNvPr id="1292" name="Google Shape;1292;p65"/>
          <p:cNvCxnSpPr/>
          <p:nvPr/>
        </p:nvCxnSpPr>
        <p:spPr>
          <a:xfrm flipH="1">
            <a:off x="3099701" y="3429874"/>
            <a:ext cx="5549" cy="2941620"/>
          </a:xfrm>
          <a:prstGeom prst="straightConnector1">
            <a:avLst/>
          </a:prstGeom>
          <a:noFill/>
          <a:ln cap="flat" cmpd="sng" w="38100">
            <a:solidFill>
              <a:schemeClr val="dk2"/>
            </a:solidFill>
            <a:prstDash val="solid"/>
            <a:round/>
            <a:headEnd len="sm" w="sm" type="none"/>
            <a:tailEnd len="sm" w="sm" type="none"/>
          </a:ln>
        </p:spPr>
      </p:cxnSp>
      <p:pic>
        <p:nvPicPr>
          <p:cNvPr id="1293" name="Google Shape;1293;p65"/>
          <p:cNvPicPr preferRelativeResize="0"/>
          <p:nvPr/>
        </p:nvPicPr>
        <p:blipFill rotWithShape="1">
          <a:blip r:embed="rId14">
            <a:alphaModFix/>
          </a:blip>
          <a:srcRect b="0" l="0" r="0" t="0"/>
          <a:stretch/>
        </p:blipFill>
        <p:spPr>
          <a:xfrm>
            <a:off x="344614" y="3886103"/>
            <a:ext cx="2403143" cy="2391363"/>
          </a:xfrm>
          <a:prstGeom prst="rect">
            <a:avLst/>
          </a:prstGeom>
          <a:noFill/>
          <a:ln>
            <a:noFill/>
          </a:ln>
        </p:spPr>
      </p:pic>
      <p:sp>
        <p:nvSpPr>
          <p:cNvPr id="1294" name="Google Shape;1294;p65"/>
          <p:cNvSpPr txBox="1"/>
          <p:nvPr/>
        </p:nvSpPr>
        <p:spPr>
          <a:xfrm>
            <a:off x="52427" y="3501450"/>
            <a:ext cx="2884193" cy="3130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36"/>
              <a:buFont typeface="Arial"/>
              <a:buNone/>
            </a:pPr>
            <a:r>
              <a:rPr b="0" i="0" lang="en-GB" sz="1436" u="none" cap="none" strike="noStrike">
                <a:solidFill>
                  <a:srgbClr val="000000"/>
                </a:solidFill>
                <a:latin typeface="Verdana"/>
                <a:ea typeface="Verdana"/>
                <a:cs typeface="Verdana"/>
                <a:sym typeface="Verdana"/>
              </a:rPr>
              <a:t>Mirror coatings</a:t>
            </a:r>
            <a:endParaRPr b="0" i="0" sz="1436" u="none" cap="none" strike="noStrike">
              <a:solidFill>
                <a:srgbClr val="000000"/>
              </a:solidFill>
              <a:latin typeface="Verdana"/>
              <a:ea typeface="Verdana"/>
              <a:cs typeface="Verdana"/>
              <a:sym typeface="Verdana"/>
            </a:endParaRPr>
          </a:p>
        </p:txBody>
      </p:sp>
      <p:sp>
        <p:nvSpPr>
          <p:cNvPr id="1295" name="Google Shape;1295;p65"/>
          <p:cNvSpPr txBox="1"/>
          <p:nvPr/>
        </p:nvSpPr>
        <p:spPr>
          <a:xfrm>
            <a:off x="-19660" y="2874888"/>
            <a:ext cx="23171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8197A6"/>
                </a:solidFill>
                <a:latin typeface="Arial"/>
                <a:ea typeface="Arial"/>
                <a:cs typeface="Arial"/>
                <a:sym typeface="Arial"/>
              </a:rPr>
              <a:t>1K X 2K CMT array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66"/>
          <p:cNvSpPr txBox="1"/>
          <p:nvPr>
            <p:ph type="title"/>
          </p:nvPr>
        </p:nvSpPr>
        <p:spPr>
          <a:xfrm>
            <a:off x="216000" y="154800"/>
            <a:ext cx="10108800" cy="5652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GB">
                <a:latin typeface="Arial"/>
                <a:ea typeface="Arial"/>
                <a:cs typeface="Arial"/>
                <a:sym typeface="Arial"/>
              </a:rPr>
              <a:t>TRUTHS Timeline</a:t>
            </a:r>
            <a:endParaRPr>
              <a:latin typeface="Arial"/>
              <a:ea typeface="Arial"/>
              <a:cs typeface="Arial"/>
              <a:sym typeface="Arial"/>
            </a:endParaRPr>
          </a:p>
        </p:txBody>
      </p:sp>
      <p:sp>
        <p:nvSpPr>
          <p:cNvPr id="1302" name="Google Shape;1302;p66"/>
          <p:cNvSpPr txBox="1"/>
          <p:nvPr>
            <p:ph idx="1" type="body"/>
          </p:nvPr>
        </p:nvSpPr>
        <p:spPr>
          <a:xfrm>
            <a:off x="235672" y="889142"/>
            <a:ext cx="9693541" cy="5313471"/>
          </a:xfrm>
          <a:prstGeom prst="rect">
            <a:avLst/>
          </a:prstGeom>
          <a:noFill/>
          <a:ln>
            <a:noFill/>
          </a:ln>
        </p:spPr>
        <p:txBody>
          <a:bodyPr anchorCtr="0" anchor="t" bIns="45700" lIns="91425" spcFirstLastPara="1" rIns="91425" wrap="square" tIns="45700">
            <a:noAutofit/>
          </a:bodyPr>
          <a:lstStyle/>
          <a:p>
            <a:pPr indent="-265980" lvl="0" marL="265980" rtl="0" algn="l">
              <a:lnSpc>
                <a:spcPct val="119000"/>
              </a:lnSpc>
              <a:spcBef>
                <a:spcPts val="0"/>
              </a:spcBef>
              <a:spcAft>
                <a:spcPts val="0"/>
              </a:spcAft>
              <a:buSzPts val="1700"/>
              <a:buFont typeface="Arial"/>
              <a:buChar char="•"/>
            </a:pPr>
            <a:r>
              <a:rPr lang="en-GB">
                <a:solidFill>
                  <a:schemeClr val="dk2"/>
                </a:solidFill>
                <a:latin typeface="Arial"/>
                <a:ea typeface="Arial"/>
                <a:cs typeface="Arial"/>
                <a:sym typeface="Arial"/>
              </a:rPr>
              <a:t>TRUTHS was proposed by UKSA in May 2019 as a new Earth Watch (EW) Element.</a:t>
            </a:r>
            <a:endParaRPr/>
          </a:p>
          <a:p>
            <a:pPr indent="-265980" lvl="0" marL="265980" rtl="0" algn="l">
              <a:lnSpc>
                <a:spcPct val="119000"/>
              </a:lnSpc>
              <a:spcBef>
                <a:spcPts val="340"/>
              </a:spcBef>
              <a:spcAft>
                <a:spcPts val="0"/>
              </a:spcAft>
              <a:buSzPts val="1700"/>
              <a:buFont typeface="Arial"/>
              <a:buChar char="•"/>
            </a:pPr>
            <a:r>
              <a:rPr lang="en-GB">
                <a:solidFill>
                  <a:schemeClr val="dk2"/>
                </a:solidFill>
                <a:latin typeface="Arial"/>
                <a:ea typeface="Arial"/>
                <a:cs typeface="Arial"/>
                <a:sym typeface="Arial"/>
              </a:rPr>
              <a:t>TRUTHS Phase A/B1 has been fully subscribed at Space19+ by 5 Participating Countries:  UK (85.5%), GR (6.2%), CH (5.6%), CZ (1.5%), RO (1.2%)</a:t>
            </a:r>
            <a:endParaRPr/>
          </a:p>
          <a:p>
            <a:pPr indent="-265980" lvl="0" marL="265980" rtl="0" algn="l">
              <a:lnSpc>
                <a:spcPct val="119000"/>
              </a:lnSpc>
              <a:spcBef>
                <a:spcPts val="340"/>
              </a:spcBef>
              <a:spcAft>
                <a:spcPts val="0"/>
              </a:spcAft>
              <a:buSzPts val="1700"/>
              <a:buFont typeface="Arial"/>
              <a:buChar char="•"/>
            </a:pPr>
            <a:r>
              <a:rPr lang="en-GB">
                <a:solidFill>
                  <a:schemeClr val="dk2"/>
                </a:solidFill>
                <a:latin typeface="Arial"/>
                <a:ea typeface="Arial"/>
                <a:cs typeface="Arial"/>
                <a:sym typeface="Arial"/>
              </a:rPr>
              <a:t>Industrial Phase A/B1  system studies and technology predevelopments initiated in Oct-20.</a:t>
            </a:r>
            <a:endParaRPr/>
          </a:p>
          <a:p>
            <a:pPr indent="-265979" lvl="1" marL="1045196" rtl="0" algn="l">
              <a:lnSpc>
                <a:spcPct val="119000"/>
              </a:lnSpc>
              <a:spcBef>
                <a:spcPts val="319"/>
              </a:spcBef>
              <a:spcAft>
                <a:spcPts val="0"/>
              </a:spcAft>
              <a:buSzPts val="1596"/>
              <a:buFont typeface="Arial"/>
              <a:buChar char="•"/>
            </a:pPr>
            <a:r>
              <a:rPr lang="en-GB" sz="1596">
                <a:solidFill>
                  <a:schemeClr val="dk2"/>
                </a:solidFill>
                <a:latin typeface="Arial"/>
                <a:ea typeface="Arial"/>
                <a:cs typeface="Arial"/>
                <a:sym typeface="Arial"/>
              </a:rPr>
              <a:t>Phase-A kicked-off in Oct-20 and completed at end-July 2021 </a:t>
            </a:r>
            <a:endParaRPr/>
          </a:p>
          <a:p>
            <a:pPr indent="-265979" lvl="1" marL="1045196" rtl="0" algn="l">
              <a:lnSpc>
                <a:spcPct val="119000"/>
              </a:lnSpc>
              <a:spcBef>
                <a:spcPts val="319"/>
              </a:spcBef>
              <a:spcAft>
                <a:spcPts val="0"/>
              </a:spcAft>
              <a:buSzPts val="1596"/>
              <a:buFont typeface="Arial"/>
              <a:buChar char="•"/>
            </a:pPr>
            <a:r>
              <a:rPr lang="en-GB" sz="1596">
                <a:solidFill>
                  <a:schemeClr val="dk2"/>
                </a:solidFill>
                <a:latin typeface="Arial"/>
                <a:ea typeface="Arial"/>
                <a:cs typeface="Arial"/>
                <a:sym typeface="Arial"/>
              </a:rPr>
              <a:t>Phase B1 completed in Q2-2022 _ extended for technology maturing and to bridge to B2 phase to start in 2023.  (TRL 5/6 by Phase B2 and SRL 5)</a:t>
            </a:r>
            <a:endParaRPr/>
          </a:p>
          <a:p>
            <a:pPr indent="-265980" lvl="0" marL="265980" rtl="0" algn="l">
              <a:lnSpc>
                <a:spcPct val="119000"/>
              </a:lnSpc>
              <a:spcBef>
                <a:spcPts val="340"/>
              </a:spcBef>
              <a:spcAft>
                <a:spcPts val="0"/>
              </a:spcAft>
              <a:buSzPts val="1700"/>
              <a:buFont typeface="Arial"/>
              <a:buChar char="•"/>
            </a:pPr>
            <a:r>
              <a:rPr lang="en-GB">
                <a:solidFill>
                  <a:schemeClr val="dk2"/>
                </a:solidFill>
                <a:latin typeface="Arial"/>
                <a:ea typeface="Arial"/>
                <a:cs typeface="Arial"/>
                <a:sym typeface="Arial"/>
              </a:rPr>
              <a:t>Mission Advisory Group (MAG): Science/Engineering/User expertise primarily from Europe (not limited to funding nations) inc NASA CLARREO Pathfinder </a:t>
            </a:r>
            <a:endParaRPr/>
          </a:p>
          <a:p>
            <a:pPr indent="-265980" lvl="0" marL="265980" rtl="0" algn="l">
              <a:lnSpc>
                <a:spcPct val="119000"/>
              </a:lnSpc>
              <a:spcBef>
                <a:spcPts val="340"/>
              </a:spcBef>
              <a:spcAft>
                <a:spcPts val="0"/>
              </a:spcAft>
              <a:buSzPts val="1700"/>
              <a:buFont typeface="Arial"/>
              <a:buChar char="•"/>
            </a:pPr>
            <a:r>
              <a:rPr lang="en-GB">
                <a:solidFill>
                  <a:schemeClr val="dk2"/>
                </a:solidFill>
                <a:latin typeface="Arial"/>
                <a:ea typeface="Arial"/>
                <a:cs typeface="Arial"/>
                <a:sym typeface="Arial"/>
              </a:rPr>
              <a:t>Programmatic “Gate Review”:  go decision,  taken in July-22, to submit program to CM-22</a:t>
            </a:r>
            <a:endParaRPr/>
          </a:p>
          <a:p>
            <a:pPr indent="-360973" lvl="0" marL="360973" rtl="0" algn="l">
              <a:lnSpc>
                <a:spcPct val="119000"/>
              </a:lnSpc>
              <a:spcBef>
                <a:spcPts val="340"/>
              </a:spcBef>
              <a:spcAft>
                <a:spcPts val="0"/>
              </a:spcAft>
              <a:buSzPts val="1700"/>
              <a:buFont typeface="Arial"/>
              <a:buChar char="•"/>
            </a:pPr>
            <a:r>
              <a:rPr lang="en-GB">
                <a:solidFill>
                  <a:schemeClr val="dk2"/>
                </a:solidFill>
                <a:latin typeface="Arial"/>
                <a:ea typeface="Arial"/>
                <a:cs typeface="Arial"/>
                <a:sym typeface="Arial"/>
              </a:rPr>
              <a:t>Phase B2/C/D/E to be funded at CM-22/-25 -&gt; Program plan being currently prepared</a:t>
            </a:r>
            <a:endParaRPr/>
          </a:p>
          <a:p>
            <a:pPr indent="-151997" lvl="0" marL="265980" rtl="0" algn="l">
              <a:lnSpc>
                <a:spcPct val="119000"/>
              </a:lnSpc>
              <a:spcBef>
                <a:spcPts val="359"/>
              </a:spcBef>
              <a:spcAft>
                <a:spcPts val="0"/>
              </a:spcAft>
              <a:buSzPts val="1795"/>
              <a:buFont typeface="Arial"/>
              <a:buNone/>
            </a:pPr>
            <a:r>
              <a:t/>
            </a:r>
            <a:endParaRPr>
              <a:solidFill>
                <a:schemeClr val="dk2"/>
              </a:solidFill>
              <a:latin typeface="Arial"/>
              <a:ea typeface="Arial"/>
              <a:cs typeface="Arial"/>
              <a:sym typeface="Arial"/>
            </a:endParaRPr>
          </a:p>
          <a:p>
            <a:pPr indent="-151997" lvl="0" marL="265980" rtl="0" algn="l">
              <a:lnSpc>
                <a:spcPct val="119000"/>
              </a:lnSpc>
              <a:spcBef>
                <a:spcPts val="359"/>
              </a:spcBef>
              <a:spcAft>
                <a:spcPts val="0"/>
              </a:spcAft>
              <a:buSzPts val="1795"/>
              <a:buFont typeface="Arial"/>
              <a:buNone/>
            </a:pPr>
            <a:r>
              <a:t/>
            </a:r>
            <a:endParaRPr b="1">
              <a:solidFill>
                <a:schemeClr val="dk2"/>
              </a:solidFill>
              <a:latin typeface="Arial"/>
              <a:ea typeface="Arial"/>
              <a:cs typeface="Arial"/>
              <a:sym typeface="Arial"/>
            </a:endParaRPr>
          </a:p>
          <a:p>
            <a:pPr indent="-151997" lvl="0" marL="265980" rtl="0" algn="l">
              <a:lnSpc>
                <a:spcPct val="119000"/>
              </a:lnSpc>
              <a:spcBef>
                <a:spcPts val="359"/>
              </a:spcBef>
              <a:spcAft>
                <a:spcPts val="0"/>
              </a:spcAft>
              <a:buSzPts val="1795"/>
              <a:buFont typeface="Arial"/>
              <a:buNone/>
            </a:pPr>
            <a:r>
              <a:t/>
            </a:r>
            <a:endParaRPr b="1">
              <a:solidFill>
                <a:schemeClr val="dk2"/>
              </a:solidFill>
              <a:latin typeface="Arial"/>
              <a:ea typeface="Arial"/>
              <a:cs typeface="Arial"/>
              <a:sym typeface="Arial"/>
            </a:endParaRPr>
          </a:p>
          <a:p>
            <a:pPr indent="-151997" lvl="0" marL="265980" rtl="0" algn="l">
              <a:lnSpc>
                <a:spcPct val="119000"/>
              </a:lnSpc>
              <a:spcBef>
                <a:spcPts val="359"/>
              </a:spcBef>
              <a:spcAft>
                <a:spcPts val="0"/>
              </a:spcAft>
              <a:buSzPts val="1795"/>
              <a:buFont typeface="Arial"/>
              <a:buNone/>
            </a:pPr>
            <a:r>
              <a:t/>
            </a:r>
            <a:endParaRPr b="1">
              <a:solidFill>
                <a:schemeClr val="dk2"/>
              </a:solidFill>
              <a:latin typeface="Arial"/>
              <a:ea typeface="Arial"/>
              <a:cs typeface="Arial"/>
              <a:sym typeface="Arial"/>
            </a:endParaRPr>
          </a:p>
        </p:txBody>
      </p:sp>
      <p:grpSp>
        <p:nvGrpSpPr>
          <p:cNvPr id="1303" name="Google Shape;1303;p66"/>
          <p:cNvGrpSpPr/>
          <p:nvPr/>
        </p:nvGrpSpPr>
        <p:grpSpPr>
          <a:xfrm>
            <a:off x="288005" y="4914598"/>
            <a:ext cx="11714926" cy="1453983"/>
            <a:chOff x="466659" y="3561782"/>
            <a:chExt cx="11746959" cy="1457959"/>
          </a:xfrm>
        </p:grpSpPr>
        <p:sp>
          <p:nvSpPr>
            <p:cNvPr id="1304" name="Google Shape;1304;p66"/>
            <p:cNvSpPr/>
            <p:nvPr/>
          </p:nvSpPr>
          <p:spPr>
            <a:xfrm>
              <a:off x="466659" y="4717043"/>
              <a:ext cx="11533254" cy="302698"/>
            </a:xfrm>
            <a:prstGeom prst="rightArrow">
              <a:avLst>
                <a:gd fmla="val 50000" name="adj1"/>
                <a:gd fmla="val 50000" name="adj2"/>
              </a:avLst>
            </a:prstGeom>
            <a:solidFill>
              <a:schemeClr val="accent1"/>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35E6E"/>
                </a:buClr>
                <a:buSzPts val="997"/>
                <a:buFont typeface="Arial"/>
                <a:buNone/>
              </a:pPr>
              <a:r>
                <a:rPr b="1" i="0" lang="en-GB" sz="997" u="none" cap="none" strike="noStrike">
                  <a:solidFill>
                    <a:srgbClr val="335E6E"/>
                  </a:solidFill>
                  <a:latin typeface="Arial"/>
                  <a:ea typeface="Arial"/>
                  <a:cs typeface="Arial"/>
                  <a:sym typeface="Arial"/>
                </a:rPr>
                <a:t>2019	2020	2021	2022	2023	2024	2025	2026	2027	2028	2029	2030	2031</a:t>
              </a:r>
              <a:endParaRPr b="1" i="0" sz="997" u="none" cap="none" strike="noStrike">
                <a:solidFill>
                  <a:srgbClr val="335E6E"/>
                </a:solidFill>
                <a:latin typeface="Arial"/>
                <a:ea typeface="Arial"/>
                <a:cs typeface="Arial"/>
                <a:sym typeface="Arial"/>
              </a:endParaRPr>
            </a:p>
          </p:txBody>
        </p:sp>
        <p:sp>
          <p:nvSpPr>
            <p:cNvPr id="1305" name="Google Shape;1305;p66"/>
            <p:cNvSpPr/>
            <p:nvPr/>
          </p:nvSpPr>
          <p:spPr>
            <a:xfrm>
              <a:off x="1314774" y="4564135"/>
              <a:ext cx="140677" cy="156168"/>
            </a:xfrm>
            <a:prstGeom prst="diamond">
              <a:avLst/>
            </a:prstGeom>
            <a:solidFill>
              <a:srgbClr val="FFFF00"/>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795"/>
                <a:buFont typeface="Arial"/>
                <a:buNone/>
              </a:pPr>
              <a:r>
                <a:t/>
              </a:r>
              <a:endParaRPr b="0" i="0" sz="1795" u="none" cap="none" strike="noStrike">
                <a:solidFill>
                  <a:srgbClr val="335E6E"/>
                </a:solidFill>
                <a:latin typeface="Arial"/>
                <a:ea typeface="Arial"/>
                <a:cs typeface="Arial"/>
                <a:sym typeface="Arial"/>
              </a:endParaRPr>
            </a:p>
          </p:txBody>
        </p:sp>
        <p:sp>
          <p:nvSpPr>
            <p:cNvPr id="1306" name="Google Shape;1306;p66"/>
            <p:cNvSpPr txBox="1"/>
            <p:nvPr/>
          </p:nvSpPr>
          <p:spPr>
            <a:xfrm>
              <a:off x="607336" y="4523543"/>
              <a:ext cx="77777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897"/>
                <a:buFont typeface="Arial"/>
                <a:buNone/>
              </a:pPr>
              <a:r>
                <a:rPr b="0" i="0" lang="en-GB" sz="897" u="none" cap="none" strike="noStrike">
                  <a:solidFill>
                    <a:srgbClr val="335E6E"/>
                  </a:solidFill>
                  <a:latin typeface="Verdana"/>
                  <a:ea typeface="Verdana"/>
                  <a:cs typeface="Verdana"/>
                  <a:sym typeface="Verdana"/>
                </a:rPr>
                <a:t>Cmin-19+</a:t>
              </a:r>
              <a:endParaRPr b="0" i="0" sz="897" u="none" cap="none" strike="noStrike">
                <a:solidFill>
                  <a:srgbClr val="335E6E"/>
                </a:solidFill>
                <a:latin typeface="Verdana"/>
                <a:ea typeface="Verdana"/>
                <a:cs typeface="Verdana"/>
                <a:sym typeface="Verdana"/>
              </a:endParaRPr>
            </a:p>
          </p:txBody>
        </p:sp>
        <p:sp>
          <p:nvSpPr>
            <p:cNvPr id="1307" name="Google Shape;1307;p66"/>
            <p:cNvSpPr/>
            <p:nvPr/>
          </p:nvSpPr>
          <p:spPr>
            <a:xfrm>
              <a:off x="2219784" y="3561783"/>
              <a:ext cx="1727901" cy="160593"/>
            </a:xfrm>
            <a:prstGeom prst="rect">
              <a:avLst/>
            </a:prstGeom>
            <a:solidFill>
              <a:srgbClr val="FFFF00"/>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5E6E"/>
                </a:buClr>
                <a:buSzPts val="997"/>
                <a:buFont typeface="Arial"/>
                <a:buNone/>
              </a:pPr>
              <a:r>
                <a:rPr b="0" i="0" lang="en-GB" sz="997" u="none" cap="none" strike="noStrike">
                  <a:solidFill>
                    <a:srgbClr val="335E6E"/>
                  </a:solidFill>
                  <a:latin typeface="Arial"/>
                  <a:ea typeface="Arial"/>
                  <a:cs typeface="Arial"/>
                  <a:sym typeface="Arial"/>
                </a:rPr>
                <a:t>Phase A/B1 +Tech.dev</a:t>
              </a:r>
              <a:endParaRPr b="0" i="0" sz="997" u="none" cap="none" strike="noStrike">
                <a:solidFill>
                  <a:srgbClr val="335E6E"/>
                </a:solidFill>
                <a:latin typeface="Arial"/>
                <a:ea typeface="Arial"/>
                <a:cs typeface="Arial"/>
                <a:sym typeface="Arial"/>
              </a:endParaRPr>
            </a:p>
          </p:txBody>
        </p:sp>
        <p:sp>
          <p:nvSpPr>
            <p:cNvPr id="1308" name="Google Shape;1308;p66"/>
            <p:cNvSpPr/>
            <p:nvPr/>
          </p:nvSpPr>
          <p:spPr>
            <a:xfrm>
              <a:off x="3877347" y="4001876"/>
              <a:ext cx="140677" cy="156168"/>
            </a:xfrm>
            <a:prstGeom prst="diamond">
              <a:avLst/>
            </a:prstGeom>
            <a:solidFill>
              <a:srgbClr val="FFFF00"/>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795"/>
                <a:buFont typeface="Arial"/>
                <a:buNone/>
              </a:pPr>
              <a:r>
                <a:t/>
              </a:r>
              <a:endParaRPr b="0" i="0" sz="1795" u="none" cap="none" strike="noStrike">
                <a:solidFill>
                  <a:srgbClr val="335E6E"/>
                </a:solidFill>
                <a:latin typeface="Arial"/>
                <a:ea typeface="Arial"/>
                <a:cs typeface="Arial"/>
                <a:sym typeface="Arial"/>
              </a:endParaRPr>
            </a:p>
          </p:txBody>
        </p:sp>
        <p:sp>
          <p:nvSpPr>
            <p:cNvPr id="1309" name="Google Shape;1309;p66"/>
            <p:cNvSpPr txBox="1"/>
            <p:nvPr/>
          </p:nvSpPr>
          <p:spPr>
            <a:xfrm>
              <a:off x="3036439" y="3961284"/>
              <a:ext cx="98158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897"/>
                <a:buFont typeface="Arial"/>
                <a:buNone/>
              </a:pPr>
              <a:r>
                <a:rPr b="0" i="0" lang="en-GB" sz="897" u="none" cap="none" strike="noStrike">
                  <a:solidFill>
                    <a:srgbClr val="335E6E"/>
                  </a:solidFill>
                  <a:latin typeface="Verdana"/>
                  <a:ea typeface="Verdana"/>
                  <a:cs typeface="Verdana"/>
                  <a:sym typeface="Verdana"/>
                </a:rPr>
                <a:t>Gate review</a:t>
              </a:r>
              <a:endParaRPr b="0" i="0" sz="897" u="none" cap="none" strike="noStrike">
                <a:solidFill>
                  <a:srgbClr val="335E6E"/>
                </a:solidFill>
                <a:latin typeface="Verdana"/>
                <a:ea typeface="Verdana"/>
                <a:cs typeface="Verdana"/>
                <a:sym typeface="Verdana"/>
              </a:endParaRPr>
            </a:p>
          </p:txBody>
        </p:sp>
        <p:sp>
          <p:nvSpPr>
            <p:cNvPr id="1310" name="Google Shape;1310;p66"/>
            <p:cNvSpPr/>
            <p:nvPr/>
          </p:nvSpPr>
          <p:spPr>
            <a:xfrm>
              <a:off x="1967537" y="3777238"/>
              <a:ext cx="2822314" cy="160593"/>
            </a:xfrm>
            <a:prstGeom prst="rect">
              <a:avLst/>
            </a:prstGeom>
            <a:solidFill>
              <a:srgbClr val="ABDDCE"/>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5E6E"/>
                </a:buClr>
                <a:buSzPts val="997"/>
                <a:buFont typeface="Arial"/>
                <a:buNone/>
              </a:pPr>
              <a:r>
                <a:rPr b="0" i="0" lang="en-GB" sz="997" u="none" cap="none" strike="noStrike">
                  <a:solidFill>
                    <a:srgbClr val="335E6E"/>
                  </a:solidFill>
                  <a:latin typeface="Arial"/>
                  <a:ea typeface="Arial"/>
                  <a:cs typeface="Arial"/>
                  <a:sym typeface="Arial"/>
                </a:rPr>
                <a:t>Science activities</a:t>
              </a:r>
              <a:endParaRPr b="0" i="0" sz="997" u="none" cap="none" strike="noStrike">
                <a:solidFill>
                  <a:srgbClr val="335E6E"/>
                </a:solidFill>
                <a:latin typeface="Arial"/>
                <a:ea typeface="Arial"/>
                <a:cs typeface="Arial"/>
                <a:sym typeface="Arial"/>
              </a:endParaRPr>
            </a:p>
          </p:txBody>
        </p:sp>
        <p:sp>
          <p:nvSpPr>
            <p:cNvPr id="1311" name="Google Shape;1311;p66"/>
            <p:cNvSpPr/>
            <p:nvPr/>
          </p:nvSpPr>
          <p:spPr>
            <a:xfrm>
              <a:off x="4266234" y="4547209"/>
              <a:ext cx="140677" cy="156168"/>
            </a:xfrm>
            <a:prstGeom prst="diamond">
              <a:avLst/>
            </a:prstGeom>
            <a:solidFill>
              <a:srgbClr val="FFFF00"/>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795"/>
                <a:buFont typeface="Arial"/>
                <a:buNone/>
              </a:pPr>
              <a:r>
                <a:t/>
              </a:r>
              <a:endParaRPr b="0" i="0" sz="1795" u="none" cap="none" strike="noStrike">
                <a:solidFill>
                  <a:srgbClr val="335E6E"/>
                </a:solidFill>
                <a:latin typeface="Arial"/>
                <a:ea typeface="Arial"/>
                <a:cs typeface="Arial"/>
                <a:sym typeface="Arial"/>
              </a:endParaRPr>
            </a:p>
          </p:txBody>
        </p:sp>
        <p:sp>
          <p:nvSpPr>
            <p:cNvPr id="1312" name="Google Shape;1312;p66"/>
            <p:cNvSpPr txBox="1"/>
            <p:nvPr/>
          </p:nvSpPr>
          <p:spPr>
            <a:xfrm>
              <a:off x="3583034" y="4506705"/>
              <a:ext cx="683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897"/>
                <a:buFont typeface="Arial"/>
                <a:buNone/>
              </a:pPr>
              <a:r>
                <a:rPr b="0" i="0" lang="en-GB" sz="897" u="none" cap="none" strike="noStrike">
                  <a:solidFill>
                    <a:srgbClr val="335E6E"/>
                  </a:solidFill>
                  <a:latin typeface="Verdana"/>
                  <a:ea typeface="Verdana"/>
                  <a:cs typeface="Verdana"/>
                  <a:sym typeface="Verdana"/>
                </a:rPr>
                <a:t>Cmin-22</a:t>
              </a:r>
              <a:endParaRPr b="0" i="0" sz="897" u="none" cap="none" strike="noStrike">
                <a:solidFill>
                  <a:srgbClr val="335E6E"/>
                </a:solidFill>
                <a:latin typeface="Verdana"/>
                <a:ea typeface="Verdana"/>
                <a:cs typeface="Verdana"/>
                <a:sym typeface="Verdana"/>
              </a:endParaRPr>
            </a:p>
          </p:txBody>
        </p:sp>
        <p:sp>
          <p:nvSpPr>
            <p:cNvPr id="1313" name="Google Shape;1313;p66"/>
            <p:cNvSpPr/>
            <p:nvPr/>
          </p:nvSpPr>
          <p:spPr>
            <a:xfrm>
              <a:off x="6852830" y="4528115"/>
              <a:ext cx="140677" cy="156168"/>
            </a:xfrm>
            <a:prstGeom prst="diamond">
              <a:avLst/>
            </a:prstGeom>
            <a:solidFill>
              <a:srgbClr val="FFFF00"/>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795"/>
                <a:buFont typeface="Arial"/>
                <a:buNone/>
              </a:pPr>
              <a:r>
                <a:t/>
              </a:r>
              <a:endParaRPr b="0" i="0" sz="1795" u="none" cap="none" strike="noStrike">
                <a:solidFill>
                  <a:srgbClr val="335E6E"/>
                </a:solidFill>
                <a:latin typeface="Arial"/>
                <a:ea typeface="Arial"/>
                <a:cs typeface="Arial"/>
                <a:sym typeface="Arial"/>
              </a:endParaRPr>
            </a:p>
          </p:txBody>
        </p:sp>
        <p:sp>
          <p:nvSpPr>
            <p:cNvPr id="1314" name="Google Shape;1314;p66"/>
            <p:cNvSpPr txBox="1"/>
            <p:nvPr/>
          </p:nvSpPr>
          <p:spPr>
            <a:xfrm>
              <a:off x="6169630" y="4487611"/>
              <a:ext cx="683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E6E"/>
                </a:buClr>
                <a:buSzPts val="897"/>
                <a:buFont typeface="Arial"/>
                <a:buNone/>
              </a:pPr>
              <a:r>
                <a:rPr b="0" i="0" lang="en-GB" sz="897" u="none" cap="none" strike="noStrike">
                  <a:solidFill>
                    <a:srgbClr val="335E6E"/>
                  </a:solidFill>
                  <a:latin typeface="Verdana"/>
                  <a:ea typeface="Verdana"/>
                  <a:cs typeface="Verdana"/>
                  <a:sym typeface="Verdana"/>
                </a:rPr>
                <a:t>Cmin-25</a:t>
              </a:r>
              <a:endParaRPr b="0" i="0" sz="897" u="none" cap="none" strike="noStrike">
                <a:solidFill>
                  <a:srgbClr val="335E6E"/>
                </a:solidFill>
                <a:latin typeface="Verdana"/>
                <a:ea typeface="Verdana"/>
                <a:cs typeface="Verdana"/>
                <a:sym typeface="Verdana"/>
              </a:endParaRPr>
            </a:p>
          </p:txBody>
        </p:sp>
        <p:cxnSp>
          <p:nvCxnSpPr>
            <p:cNvPr id="1315" name="Google Shape;1315;p66"/>
            <p:cNvCxnSpPr>
              <a:stCxn id="1306" idx="3"/>
              <a:endCxn id="1310" idx="1"/>
            </p:cNvCxnSpPr>
            <p:nvPr/>
          </p:nvCxnSpPr>
          <p:spPr>
            <a:xfrm flipH="1" rot="10800000">
              <a:off x="1385113" y="3857459"/>
              <a:ext cx="582300" cy="781500"/>
            </a:xfrm>
            <a:prstGeom prst="bentConnector3">
              <a:avLst>
                <a:gd fmla="val 50000" name="adj1"/>
              </a:avLst>
            </a:prstGeom>
            <a:noFill/>
            <a:ln cap="flat" cmpd="sng" w="9525">
              <a:solidFill>
                <a:srgbClr val="6FC5A9"/>
              </a:solidFill>
              <a:prstDash val="solid"/>
              <a:round/>
              <a:headEnd len="sm" w="sm" type="none"/>
              <a:tailEnd len="med" w="med" type="triangle"/>
            </a:ln>
          </p:spPr>
        </p:cxnSp>
        <p:cxnSp>
          <p:nvCxnSpPr>
            <p:cNvPr id="1316" name="Google Shape;1316;p66"/>
            <p:cNvCxnSpPr>
              <a:stCxn id="1305" idx="0"/>
              <a:endCxn id="1307" idx="1"/>
            </p:cNvCxnSpPr>
            <p:nvPr/>
          </p:nvCxnSpPr>
          <p:spPr>
            <a:xfrm rot="-5400000">
              <a:off x="1341313" y="3685735"/>
              <a:ext cx="922200" cy="834600"/>
            </a:xfrm>
            <a:prstGeom prst="bentConnector2">
              <a:avLst/>
            </a:prstGeom>
            <a:noFill/>
            <a:ln cap="flat" cmpd="sng" w="9525">
              <a:solidFill>
                <a:srgbClr val="6FC5A9"/>
              </a:solidFill>
              <a:prstDash val="solid"/>
              <a:round/>
              <a:headEnd len="sm" w="sm" type="none"/>
              <a:tailEnd len="med" w="med" type="triangle"/>
            </a:ln>
          </p:spPr>
        </p:cxnSp>
        <p:cxnSp>
          <p:nvCxnSpPr>
            <p:cNvPr id="1317" name="Google Shape;1317;p66"/>
            <p:cNvCxnSpPr>
              <a:stCxn id="1307" idx="3"/>
            </p:cNvCxnSpPr>
            <p:nvPr/>
          </p:nvCxnSpPr>
          <p:spPr>
            <a:xfrm>
              <a:off x="3947685" y="3642080"/>
              <a:ext cx="0" cy="359700"/>
            </a:xfrm>
            <a:prstGeom prst="straightConnector1">
              <a:avLst/>
            </a:prstGeom>
            <a:noFill/>
            <a:ln cap="flat" cmpd="sng" w="9525">
              <a:solidFill>
                <a:srgbClr val="6FC5A9"/>
              </a:solidFill>
              <a:prstDash val="solid"/>
              <a:round/>
              <a:headEnd len="sm" w="sm" type="none"/>
              <a:tailEnd len="med" w="med" type="triangle"/>
            </a:ln>
          </p:spPr>
        </p:cxnSp>
        <p:cxnSp>
          <p:nvCxnSpPr>
            <p:cNvPr id="1318" name="Google Shape;1318;p66"/>
            <p:cNvCxnSpPr>
              <a:stCxn id="1309" idx="3"/>
              <a:endCxn id="1319" idx="1"/>
            </p:cNvCxnSpPr>
            <p:nvPr/>
          </p:nvCxnSpPr>
          <p:spPr>
            <a:xfrm rot="10800000">
              <a:off x="3990724" y="3642000"/>
              <a:ext cx="27300" cy="434700"/>
            </a:xfrm>
            <a:prstGeom prst="bentConnector3">
              <a:avLst>
                <a:gd fmla="val 50000" name="adj1"/>
              </a:avLst>
            </a:prstGeom>
            <a:noFill/>
            <a:ln cap="flat" cmpd="sng" w="9525">
              <a:solidFill>
                <a:srgbClr val="6FC5A9"/>
              </a:solidFill>
              <a:prstDash val="solid"/>
              <a:round/>
              <a:headEnd len="sm" w="sm" type="none"/>
              <a:tailEnd len="med" w="med" type="triangle"/>
            </a:ln>
          </p:spPr>
        </p:cxnSp>
        <p:cxnSp>
          <p:nvCxnSpPr>
            <p:cNvPr id="1320" name="Google Shape;1320;p66"/>
            <p:cNvCxnSpPr>
              <a:stCxn id="1309" idx="3"/>
              <a:endCxn id="1311" idx="1"/>
            </p:cNvCxnSpPr>
            <p:nvPr/>
          </p:nvCxnSpPr>
          <p:spPr>
            <a:xfrm>
              <a:off x="4018024" y="4076700"/>
              <a:ext cx="248100" cy="548700"/>
            </a:xfrm>
            <a:prstGeom prst="bentConnector3">
              <a:avLst>
                <a:gd fmla="val 50000" name="adj1"/>
              </a:avLst>
            </a:prstGeom>
            <a:noFill/>
            <a:ln cap="flat" cmpd="sng" w="9525">
              <a:solidFill>
                <a:srgbClr val="6FC5A9"/>
              </a:solidFill>
              <a:prstDash val="solid"/>
              <a:round/>
              <a:headEnd len="sm" w="sm" type="none"/>
              <a:tailEnd len="med" w="med" type="triangle"/>
            </a:ln>
          </p:spPr>
        </p:cxnSp>
        <p:sp>
          <p:nvSpPr>
            <p:cNvPr id="1321" name="Google Shape;1321;p66"/>
            <p:cNvSpPr/>
            <p:nvPr/>
          </p:nvSpPr>
          <p:spPr>
            <a:xfrm>
              <a:off x="4824391" y="3561782"/>
              <a:ext cx="5742297" cy="149736"/>
            </a:xfrm>
            <a:prstGeom prst="rect">
              <a:avLst/>
            </a:prstGeom>
            <a:solidFill>
              <a:srgbClr val="FFC000"/>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5E6E"/>
                </a:buClr>
                <a:buSzPts val="997"/>
                <a:buFont typeface="Arial"/>
                <a:buNone/>
              </a:pPr>
              <a:r>
                <a:rPr b="0" i="0" lang="en-GB" sz="997" u="none" cap="none" strike="noStrike">
                  <a:solidFill>
                    <a:srgbClr val="335E6E"/>
                  </a:solidFill>
                  <a:latin typeface="Arial"/>
                  <a:ea typeface="Arial"/>
                  <a:cs typeface="Arial"/>
                  <a:sym typeface="Arial"/>
                </a:rPr>
                <a:t>Phase B2/C/D</a:t>
              </a:r>
              <a:endParaRPr b="0" i="0" sz="997" u="none" cap="none" strike="noStrike">
                <a:solidFill>
                  <a:srgbClr val="335E6E"/>
                </a:solidFill>
                <a:latin typeface="Arial"/>
                <a:ea typeface="Arial"/>
                <a:cs typeface="Arial"/>
                <a:sym typeface="Arial"/>
              </a:endParaRPr>
            </a:p>
          </p:txBody>
        </p:sp>
        <p:cxnSp>
          <p:nvCxnSpPr>
            <p:cNvPr id="1322" name="Google Shape;1322;p66"/>
            <p:cNvCxnSpPr>
              <a:stCxn id="1319" idx="3"/>
              <a:endCxn id="1321" idx="1"/>
            </p:cNvCxnSpPr>
            <p:nvPr/>
          </p:nvCxnSpPr>
          <p:spPr>
            <a:xfrm flipH="1" rot="10800000">
              <a:off x="4789852" y="3636679"/>
              <a:ext cx="34500" cy="5400"/>
            </a:xfrm>
            <a:prstGeom prst="bentConnector3">
              <a:avLst>
                <a:gd fmla="val 50000" name="adj1"/>
              </a:avLst>
            </a:prstGeom>
            <a:noFill/>
            <a:ln cap="flat" cmpd="sng" w="9525">
              <a:solidFill>
                <a:srgbClr val="6FC5A9"/>
              </a:solidFill>
              <a:prstDash val="solid"/>
              <a:round/>
              <a:headEnd len="sm" w="sm" type="none"/>
              <a:tailEnd len="med" w="med" type="triangle"/>
            </a:ln>
          </p:spPr>
        </p:cxnSp>
        <p:cxnSp>
          <p:nvCxnSpPr>
            <p:cNvPr id="1323" name="Google Shape;1323;p66"/>
            <p:cNvCxnSpPr>
              <a:stCxn id="1311" idx="3"/>
              <a:endCxn id="1321" idx="1"/>
            </p:cNvCxnSpPr>
            <p:nvPr/>
          </p:nvCxnSpPr>
          <p:spPr>
            <a:xfrm flipH="1" rot="10800000">
              <a:off x="4406911" y="3636793"/>
              <a:ext cx="417600" cy="988500"/>
            </a:xfrm>
            <a:prstGeom prst="bentConnector3">
              <a:avLst>
                <a:gd fmla="val 95628" name="adj1"/>
              </a:avLst>
            </a:prstGeom>
            <a:noFill/>
            <a:ln cap="flat" cmpd="sng" w="9525">
              <a:solidFill>
                <a:srgbClr val="6FC5A9"/>
              </a:solidFill>
              <a:prstDash val="solid"/>
              <a:round/>
              <a:headEnd len="sm" w="sm" type="none"/>
              <a:tailEnd len="med" w="med" type="triangle"/>
            </a:ln>
          </p:spPr>
        </p:cxnSp>
        <p:sp>
          <p:nvSpPr>
            <p:cNvPr id="1319" name="Google Shape;1319;p66"/>
            <p:cNvSpPr/>
            <p:nvPr/>
          </p:nvSpPr>
          <p:spPr>
            <a:xfrm>
              <a:off x="3990750" y="3561782"/>
              <a:ext cx="799102" cy="160593"/>
            </a:xfrm>
            <a:prstGeom prst="rect">
              <a:avLst/>
            </a:prstGeom>
            <a:solidFill>
              <a:schemeClr val="lt1"/>
            </a:solidFill>
            <a:ln cap="flat" cmpd="sng" w="25400">
              <a:solidFill>
                <a:srgbClr val="55917E"/>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5E6E"/>
                </a:buClr>
                <a:buSzPts val="997"/>
                <a:buFont typeface="Arial"/>
                <a:buNone/>
              </a:pPr>
              <a:r>
                <a:rPr b="0" i="0" lang="en-GB" sz="997" u="none" cap="none" strike="noStrike">
                  <a:solidFill>
                    <a:srgbClr val="335E6E"/>
                  </a:solidFill>
                  <a:latin typeface="Arial"/>
                  <a:ea typeface="Arial"/>
                  <a:cs typeface="Arial"/>
                  <a:sym typeface="Arial"/>
                </a:rPr>
                <a:t>B1-ext</a:t>
              </a:r>
              <a:endParaRPr b="0" i="0" sz="997" u="none" cap="none" strike="noStrike">
                <a:solidFill>
                  <a:srgbClr val="335E6E"/>
                </a:solidFill>
                <a:latin typeface="Arial"/>
                <a:ea typeface="Arial"/>
                <a:cs typeface="Arial"/>
                <a:sym typeface="Arial"/>
              </a:endParaRPr>
            </a:p>
          </p:txBody>
        </p:sp>
        <p:sp>
          <p:nvSpPr>
            <p:cNvPr id="1324" name="Google Shape;1324;p66"/>
            <p:cNvSpPr/>
            <p:nvPr/>
          </p:nvSpPr>
          <p:spPr>
            <a:xfrm>
              <a:off x="10566689" y="3744278"/>
              <a:ext cx="1646929" cy="550598"/>
            </a:xfrm>
            <a:prstGeom prst="rightArrow">
              <a:avLst>
                <a:gd fmla="val 50000" name="adj1"/>
                <a:gd fmla="val 50000" name="adj2"/>
              </a:avLst>
            </a:prstGeom>
            <a:solidFill>
              <a:srgbClr val="6DCFF6"/>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5E6E"/>
                </a:buClr>
                <a:buSzPts val="997"/>
                <a:buFont typeface="Arial"/>
                <a:buNone/>
              </a:pPr>
              <a:r>
                <a:rPr b="0" i="0" lang="en-GB" sz="997" u="none" cap="none" strike="noStrike">
                  <a:solidFill>
                    <a:srgbClr val="335E6E"/>
                  </a:solidFill>
                  <a:latin typeface="Arial"/>
                  <a:ea typeface="Arial"/>
                  <a:cs typeface="Arial"/>
                  <a:sym typeface="Arial"/>
                </a:rPr>
                <a:t>Phase E1/E2 + Science Exploit.</a:t>
              </a:r>
              <a:endParaRPr b="0" i="0" sz="997" u="none" cap="none" strike="noStrike">
                <a:solidFill>
                  <a:srgbClr val="335E6E"/>
                </a:solidFill>
                <a:latin typeface="Arial"/>
                <a:ea typeface="Arial"/>
                <a:cs typeface="Arial"/>
                <a:sym typeface="Arial"/>
              </a:endParaRPr>
            </a:p>
          </p:txBody>
        </p:sp>
        <p:cxnSp>
          <p:nvCxnSpPr>
            <p:cNvPr id="1325" name="Google Shape;1325;p66"/>
            <p:cNvCxnSpPr>
              <a:stCxn id="1313" idx="3"/>
            </p:cNvCxnSpPr>
            <p:nvPr/>
          </p:nvCxnSpPr>
          <p:spPr>
            <a:xfrm flipH="1" rot="10800000">
              <a:off x="6993507" y="4027799"/>
              <a:ext cx="2973600" cy="578400"/>
            </a:xfrm>
            <a:prstGeom prst="bentConnector3">
              <a:avLst>
                <a:gd fmla="val 50000" name="adj1"/>
              </a:avLst>
            </a:prstGeom>
            <a:noFill/>
            <a:ln cap="flat" cmpd="sng" w="9525">
              <a:solidFill>
                <a:srgbClr val="6FC5A9"/>
              </a:solidFill>
              <a:prstDash val="solid"/>
              <a:round/>
              <a:headEnd len="sm" w="sm" type="none"/>
              <a:tailEnd len="med" w="med" type="triangle"/>
            </a:ln>
          </p:spPr>
        </p:cxnSp>
        <p:sp>
          <p:nvSpPr>
            <p:cNvPr id="1326" name="Google Shape;1326;p66"/>
            <p:cNvSpPr/>
            <p:nvPr/>
          </p:nvSpPr>
          <p:spPr>
            <a:xfrm>
              <a:off x="4858931" y="3794986"/>
              <a:ext cx="5707757" cy="166298"/>
            </a:xfrm>
            <a:prstGeom prst="rect">
              <a:avLst/>
            </a:prstGeom>
            <a:solidFill>
              <a:srgbClr val="ABDDCE"/>
            </a:solidFill>
            <a:ln cap="flat" cmpd="sng" w="254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5E6E"/>
                </a:buClr>
                <a:buSzPts val="997"/>
                <a:buFont typeface="Arial"/>
                <a:buNone/>
              </a:pPr>
              <a:r>
                <a:rPr b="0" i="0" lang="en-GB" sz="997" u="none" cap="none" strike="noStrike">
                  <a:solidFill>
                    <a:srgbClr val="335E6E"/>
                  </a:solidFill>
                  <a:latin typeface="Arial"/>
                  <a:ea typeface="Arial"/>
                  <a:cs typeface="Arial"/>
                  <a:sym typeface="Arial"/>
                </a:rPr>
                <a:t>Science activities</a:t>
              </a:r>
              <a:endParaRPr b="0" i="0" sz="997" u="none" cap="none" strike="noStrike">
                <a:solidFill>
                  <a:srgbClr val="335E6E"/>
                </a:solidFill>
                <a:latin typeface="Arial"/>
                <a:ea typeface="Arial"/>
                <a:cs typeface="Arial"/>
                <a:sym typeface="Arial"/>
              </a:endParaRPr>
            </a:p>
          </p:txBody>
        </p:sp>
        <p:cxnSp>
          <p:nvCxnSpPr>
            <p:cNvPr id="1327" name="Google Shape;1327;p66"/>
            <p:cNvCxnSpPr>
              <a:stCxn id="1311" idx="3"/>
              <a:endCxn id="1326" idx="1"/>
            </p:cNvCxnSpPr>
            <p:nvPr/>
          </p:nvCxnSpPr>
          <p:spPr>
            <a:xfrm flipH="1" rot="10800000">
              <a:off x="4406911" y="3877993"/>
              <a:ext cx="452100" cy="747300"/>
            </a:xfrm>
            <a:prstGeom prst="bentConnector3">
              <a:avLst>
                <a:gd fmla="val 50000" name="adj1"/>
              </a:avLst>
            </a:prstGeom>
            <a:noFill/>
            <a:ln cap="flat" cmpd="sng" w="9525">
              <a:solidFill>
                <a:srgbClr val="6FC5A9"/>
              </a:solidFill>
              <a:prstDash val="solid"/>
              <a:round/>
              <a:headEnd len="sm" w="sm" type="none"/>
              <a:tailEnd len="med" w="med" type="triangle"/>
            </a:ln>
          </p:spPr>
        </p:cxnSp>
        <p:pic>
          <p:nvPicPr>
            <p:cNvPr id="1328" name="Google Shape;1328;p66"/>
            <p:cNvPicPr preferRelativeResize="0"/>
            <p:nvPr/>
          </p:nvPicPr>
          <p:blipFill rotWithShape="1">
            <a:blip r:embed="rId3">
              <a:alphaModFix/>
            </a:blip>
            <a:srcRect b="0" l="0" r="0" t="0"/>
            <a:stretch/>
          </p:blipFill>
          <p:spPr>
            <a:xfrm>
              <a:off x="10566690" y="4133685"/>
              <a:ext cx="127210" cy="669553"/>
            </a:xfrm>
            <a:prstGeom prst="rect">
              <a:avLst/>
            </a:prstGeom>
            <a:noFill/>
            <a:ln>
              <a:noFill/>
            </a:ln>
          </p:spPr>
        </p:pic>
      </p:grpSp>
      <p:pic>
        <p:nvPicPr>
          <p:cNvPr id="1329" name="Google Shape;1329;p66"/>
          <p:cNvPicPr preferRelativeResize="0"/>
          <p:nvPr/>
        </p:nvPicPr>
        <p:blipFill rotWithShape="1">
          <a:blip r:embed="rId4">
            <a:alphaModFix/>
          </a:blip>
          <a:srcRect b="0" l="0" r="0" t="0"/>
          <a:stretch/>
        </p:blipFill>
        <p:spPr>
          <a:xfrm>
            <a:off x="9982810" y="1022207"/>
            <a:ext cx="2160725" cy="1836248"/>
          </a:xfrm>
          <a:prstGeom prst="rect">
            <a:avLst/>
          </a:prstGeom>
          <a:noFill/>
          <a:ln>
            <a:noFill/>
          </a:ln>
        </p:spPr>
      </p:pic>
      <p:pic>
        <p:nvPicPr>
          <p:cNvPr id="1330" name="Google Shape;1330;p66"/>
          <p:cNvPicPr preferRelativeResize="0"/>
          <p:nvPr/>
        </p:nvPicPr>
        <p:blipFill rotWithShape="1">
          <a:blip r:embed="rId5">
            <a:alphaModFix/>
          </a:blip>
          <a:srcRect b="0" l="0" r="0" t="0"/>
          <a:stretch/>
        </p:blipFill>
        <p:spPr>
          <a:xfrm>
            <a:off x="9845327" y="3235304"/>
            <a:ext cx="2136671" cy="142444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67"/>
          <p:cNvSpPr txBox="1"/>
          <p:nvPr>
            <p:ph type="title"/>
          </p:nvPr>
        </p:nvSpPr>
        <p:spPr>
          <a:xfrm>
            <a:off x="216000" y="175810"/>
            <a:ext cx="10108800" cy="52318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sz="2800">
                <a:solidFill>
                  <a:schemeClr val="lt1"/>
                </a:solidFill>
              </a:rPr>
              <a:t>International (CEOS?) climate &amp; calibration Observatory</a:t>
            </a:r>
            <a:endParaRPr>
              <a:solidFill>
                <a:schemeClr val="lt1"/>
              </a:solidFill>
            </a:endParaRPr>
          </a:p>
        </p:txBody>
      </p:sp>
      <p:sp>
        <p:nvSpPr>
          <p:cNvPr id="1336" name="Google Shape;1336;p67"/>
          <p:cNvSpPr txBox="1"/>
          <p:nvPr/>
        </p:nvSpPr>
        <p:spPr>
          <a:xfrm>
            <a:off x="-26465" y="872592"/>
            <a:ext cx="12442169" cy="5540779"/>
          </a:xfrm>
          <a:prstGeom prst="rect">
            <a:avLst/>
          </a:prstGeom>
          <a:noFill/>
          <a:ln>
            <a:noFill/>
          </a:ln>
        </p:spPr>
        <p:txBody>
          <a:bodyPr anchorCtr="0" anchor="t" bIns="45700" lIns="91425" spcFirstLastPara="1" rIns="91425" wrap="square" tIns="45700">
            <a:noAutofit/>
          </a:bodyPr>
          <a:lstStyle/>
          <a:p>
            <a:pPr indent="-114300" lvl="0" marL="0" marR="0" rtl="0" algn="l">
              <a:lnSpc>
                <a:spcPct val="119000"/>
              </a:lnSpc>
              <a:spcBef>
                <a:spcPts val="360"/>
              </a:spcBef>
              <a:spcAft>
                <a:spcPts val="0"/>
              </a:spcAft>
              <a:buClr>
                <a:srgbClr val="FEFFFF"/>
              </a:buClr>
              <a:buSzPts val="1800"/>
              <a:buFont typeface="Arial"/>
              <a:buChar char="•"/>
            </a:pPr>
            <a:r>
              <a:rPr b="0" i="0" lang="en-GB" sz="2000" u="none" cap="none" strike="noStrike">
                <a:solidFill>
                  <a:srgbClr val="003249"/>
                </a:solidFill>
                <a:latin typeface="Arial"/>
                <a:ea typeface="Arial"/>
                <a:cs typeface="Arial"/>
                <a:sym typeface="Arial"/>
              </a:rPr>
              <a:t>TRUTHS ~ 2029/30 will help initiate a sustainable long-term international climate &amp; calibration observatory</a:t>
            </a:r>
            <a:endParaRPr/>
          </a:p>
          <a:p>
            <a:pPr indent="-228600" lvl="1" marL="914400" marR="0" rtl="0" algn="l">
              <a:lnSpc>
                <a:spcPct val="119000"/>
              </a:lnSpc>
              <a:spcBef>
                <a:spcPts val="360"/>
              </a:spcBef>
              <a:spcAft>
                <a:spcPts val="0"/>
              </a:spcAft>
              <a:buClr>
                <a:srgbClr val="FEFFFF"/>
              </a:buClr>
              <a:buSzPts val="1800"/>
              <a:buFont typeface="Arial"/>
              <a:buChar char="•"/>
            </a:pPr>
            <a:r>
              <a:rPr b="0" i="0" lang="en-GB" sz="2000" u="none" cap="none" strike="noStrike">
                <a:solidFill>
                  <a:srgbClr val="003249"/>
                </a:solidFill>
                <a:latin typeface="Arial"/>
                <a:ea typeface="Arial"/>
                <a:cs typeface="Arial"/>
                <a:sym typeface="Arial"/>
              </a:rPr>
              <a:t>   A direct response to international requests</a:t>
            </a:r>
            <a:endParaRPr/>
          </a:p>
          <a:p>
            <a:pPr indent="-49213" lvl="0" marL="49213" marR="0" rtl="0" algn="l">
              <a:lnSpc>
                <a:spcPct val="119000"/>
              </a:lnSpc>
              <a:spcBef>
                <a:spcPts val="360"/>
              </a:spcBef>
              <a:spcAft>
                <a:spcPts val="0"/>
              </a:spcAft>
              <a:buClr>
                <a:srgbClr val="FEFFFF"/>
              </a:buClr>
              <a:buSzPts val="1800"/>
              <a:buFont typeface="Arial"/>
              <a:buChar char="•"/>
            </a:pPr>
            <a:r>
              <a:rPr b="0" i="0" lang="en-GB" sz="2000" u="none" cap="none" strike="noStrike">
                <a:solidFill>
                  <a:srgbClr val="003249"/>
                </a:solidFill>
                <a:latin typeface="Arial"/>
                <a:ea typeface="Arial"/>
                <a:cs typeface="Arial"/>
                <a:sym typeface="Arial"/>
              </a:rPr>
              <a:t>  NASA CLARREO-Pathfinder ‘sister mission’ which will be launched to the ISS in 2023/24.</a:t>
            </a:r>
            <a:endParaRPr/>
          </a:p>
          <a:p>
            <a:pPr indent="-228600" lvl="0" marL="457200" marR="0" rtl="0" algn="l">
              <a:lnSpc>
                <a:spcPct val="119000"/>
              </a:lnSpc>
              <a:spcBef>
                <a:spcPts val="360"/>
              </a:spcBef>
              <a:spcAft>
                <a:spcPts val="0"/>
              </a:spcAft>
              <a:buClr>
                <a:srgbClr val="FEFFFF"/>
              </a:buClr>
              <a:buSzPts val="1800"/>
              <a:buFont typeface="Arial"/>
              <a:buNone/>
            </a:pPr>
            <a:r>
              <a:rPr b="0" i="0" lang="en-GB" sz="2000" u="none" cap="none" strike="noStrike">
                <a:solidFill>
                  <a:srgbClr val="003249"/>
                </a:solidFill>
                <a:latin typeface="Arial"/>
                <a:ea typeface="Arial"/>
                <a:cs typeface="Arial"/>
                <a:sym typeface="Arial"/>
              </a:rPr>
              <a:t>           - Hope for overlap!</a:t>
            </a:r>
            <a:endParaRPr/>
          </a:p>
          <a:p>
            <a:pPr indent="-228600" lvl="0" marL="457200" marR="0" rtl="0" algn="l">
              <a:lnSpc>
                <a:spcPct val="119000"/>
              </a:lnSpc>
              <a:spcBef>
                <a:spcPts val="360"/>
              </a:spcBef>
              <a:spcAft>
                <a:spcPts val="0"/>
              </a:spcAft>
              <a:buClr>
                <a:srgbClr val="FEFFFF"/>
              </a:buClr>
              <a:buSzPts val="1800"/>
              <a:buFont typeface="Arial"/>
              <a:buNone/>
            </a:pPr>
            <a:r>
              <a:rPr b="0" i="0" lang="en-GB" sz="2000" u="none" cap="none" strike="noStrike">
                <a:solidFill>
                  <a:srgbClr val="003249"/>
                </a:solidFill>
                <a:latin typeface="Arial"/>
                <a:ea typeface="Arial"/>
                <a:cs typeface="Arial"/>
                <a:sym typeface="Arial"/>
              </a:rPr>
              <a:t>           - Also potential Chinese Libra 		</a:t>
            </a:r>
            <a:endParaRPr/>
          </a:p>
          <a:p>
            <a:pPr indent="0" lvl="0" marL="0" marR="0" rtl="0" algn="l">
              <a:lnSpc>
                <a:spcPct val="119000"/>
              </a:lnSpc>
              <a:spcBef>
                <a:spcPts val="0"/>
              </a:spcBef>
              <a:spcAft>
                <a:spcPts val="0"/>
              </a:spcAft>
              <a:buClr>
                <a:srgbClr val="8197A6"/>
              </a:buClr>
              <a:buSzPts val="1800"/>
              <a:buFont typeface="Arial"/>
              <a:buNone/>
            </a:pPr>
            <a:r>
              <a:rPr b="1" i="0" lang="en-GB" sz="2000" u="none" cap="none" strike="noStrike">
                <a:solidFill>
                  <a:srgbClr val="003249"/>
                </a:solidFill>
                <a:latin typeface="Arial"/>
                <a:ea typeface="Arial"/>
                <a:cs typeface="Arial"/>
                <a:sym typeface="Arial"/>
              </a:rPr>
              <a:t>TRUTHS &amp; CPF SITSats </a:t>
            </a:r>
            <a:r>
              <a:rPr b="1" i="0" lang="en-GB" sz="1800" u="none" cap="none" strike="noStrike">
                <a:solidFill>
                  <a:srgbClr val="003249"/>
                </a:solidFill>
                <a:latin typeface="Arial"/>
                <a:ea typeface="Arial"/>
                <a:cs typeface="Arial"/>
                <a:sym typeface="Arial"/>
              </a:rPr>
              <a:t>will provide unique and critical information for understanding and monitoring </a:t>
            </a:r>
            <a:endParaRPr/>
          </a:p>
          <a:p>
            <a:pPr indent="0" lvl="0" marL="0" marR="0" rtl="0" algn="l">
              <a:lnSpc>
                <a:spcPct val="119000"/>
              </a:lnSpc>
              <a:spcBef>
                <a:spcPts val="0"/>
              </a:spcBef>
              <a:spcAft>
                <a:spcPts val="0"/>
              </a:spcAft>
              <a:buClr>
                <a:srgbClr val="8197A6"/>
              </a:buClr>
              <a:buSzPts val="1800"/>
              <a:buFont typeface="Arial"/>
              <a:buNone/>
            </a:pPr>
            <a:r>
              <a:rPr b="1" i="0" lang="en-GB" sz="1800" u="none" cap="none" strike="noStrike">
                <a:solidFill>
                  <a:srgbClr val="003249"/>
                </a:solidFill>
                <a:latin typeface="Arial"/>
                <a:ea typeface="Arial"/>
                <a:cs typeface="Arial"/>
                <a:sym typeface="Arial"/>
              </a:rPr>
              <a:t>  </a:t>
            </a:r>
            <a:r>
              <a:rPr b="1" i="0" lang="en-GB" sz="1800" u="none" cap="none" strike="noStrike">
                <a:solidFill>
                  <a:srgbClr val="003249"/>
                </a:solidFill>
                <a:latin typeface="Arial"/>
                <a:ea typeface="Arial"/>
                <a:cs typeface="Arial"/>
                <a:sym typeface="Arial"/>
              </a:rPr>
              <a:t>Climate and environmental change from space and support climate action (WG-Climate key objective)</a:t>
            </a:r>
            <a:endParaRPr/>
          </a:p>
          <a:p>
            <a:pPr indent="0" lvl="0" marL="0" marR="0" rtl="0" algn="l">
              <a:lnSpc>
                <a:spcPct val="119000"/>
              </a:lnSpc>
              <a:spcBef>
                <a:spcPts val="0"/>
              </a:spcBef>
              <a:spcAft>
                <a:spcPts val="0"/>
              </a:spcAft>
              <a:buClr>
                <a:srgbClr val="8197A6"/>
              </a:buClr>
              <a:buSzPts val="1800"/>
              <a:buFont typeface="Arial"/>
              <a:buNone/>
            </a:pPr>
            <a:r>
              <a:rPr b="1" i="0" lang="en-GB" sz="1800" u="none" cap="none" strike="noStrike">
                <a:solidFill>
                  <a:srgbClr val="003249"/>
                </a:solidFill>
                <a:latin typeface="Arial"/>
                <a:ea typeface="Arial"/>
                <a:cs typeface="Arial"/>
                <a:sym typeface="Arial"/>
              </a:rPr>
              <a:t>       </a:t>
            </a:r>
            <a:r>
              <a:rPr b="1" i="0" lang="en-GB" sz="1800" u="none" cap="none" strike="noStrike">
                <a:solidFill>
                  <a:srgbClr val="003249"/>
                </a:solidFill>
                <a:latin typeface="Arial"/>
                <a:ea typeface="Arial"/>
                <a:cs typeface="Arial"/>
                <a:sym typeface="Arial"/>
              </a:rPr>
              <a:t>– A resource for ALL nations</a:t>
            </a:r>
            <a:endParaRPr b="1" i="0" sz="1800" u="none" cap="none" strike="noStrike">
              <a:solidFill>
                <a:srgbClr val="003249"/>
              </a:solidFill>
              <a:latin typeface="Arial"/>
              <a:ea typeface="Arial"/>
              <a:cs typeface="Arial"/>
              <a:sym typeface="Arial"/>
            </a:endParaRPr>
          </a:p>
          <a:p>
            <a:pPr indent="-228600" lvl="0" marL="457200" marR="0" rtl="0" algn="l">
              <a:lnSpc>
                <a:spcPct val="119000"/>
              </a:lnSpc>
              <a:spcBef>
                <a:spcPts val="360"/>
              </a:spcBef>
              <a:spcAft>
                <a:spcPts val="0"/>
              </a:spcAft>
              <a:buClr>
                <a:srgbClr val="8197A6"/>
              </a:buClr>
              <a:buSzPts val="1800"/>
              <a:buFont typeface="Arial"/>
              <a:buNone/>
            </a:pPr>
            <a:r>
              <a:t/>
            </a:r>
            <a:endParaRPr b="0" i="0" sz="1800" u="none" cap="none" strike="noStrike">
              <a:solidFill>
                <a:srgbClr val="8197A6"/>
              </a:solidFill>
              <a:latin typeface="Arial"/>
              <a:ea typeface="Arial"/>
              <a:cs typeface="Arial"/>
              <a:sym typeface="Arial"/>
            </a:endParaRPr>
          </a:p>
        </p:txBody>
      </p:sp>
      <p:pic>
        <p:nvPicPr>
          <p:cNvPr descr="Text&#10;&#10;Description automatically generated" id="1337" name="Google Shape;1337;p67"/>
          <p:cNvPicPr preferRelativeResize="0"/>
          <p:nvPr/>
        </p:nvPicPr>
        <p:blipFill rotWithShape="1">
          <a:blip r:embed="rId3">
            <a:alphaModFix/>
          </a:blip>
          <a:srcRect b="0" l="0" r="0" t="0"/>
          <a:stretch/>
        </p:blipFill>
        <p:spPr>
          <a:xfrm>
            <a:off x="9006869" y="3846706"/>
            <a:ext cx="2853094" cy="2566665"/>
          </a:xfrm>
          <a:prstGeom prst="rect">
            <a:avLst/>
          </a:prstGeom>
          <a:noFill/>
          <a:ln>
            <a:noFill/>
          </a:ln>
          <a:effectLst>
            <a:outerShdw blurRad="292100" rotWithShape="0" algn="tl" dir="2700000" dist="139700">
              <a:srgbClr val="333333">
                <a:alpha val="64705"/>
              </a:srgbClr>
            </a:outerShdw>
          </a:effectLst>
        </p:spPr>
      </p:pic>
      <p:pic>
        <p:nvPicPr>
          <p:cNvPr id="1338" name="Google Shape;1338;p67"/>
          <p:cNvPicPr preferRelativeResize="0"/>
          <p:nvPr/>
        </p:nvPicPr>
        <p:blipFill rotWithShape="1">
          <a:blip r:embed="rId4">
            <a:alphaModFix/>
          </a:blip>
          <a:srcRect b="0" l="0" r="0" t="0"/>
          <a:stretch/>
        </p:blipFill>
        <p:spPr>
          <a:xfrm>
            <a:off x="4238102" y="3738209"/>
            <a:ext cx="1970756" cy="2675162"/>
          </a:xfrm>
          <a:prstGeom prst="rect">
            <a:avLst/>
          </a:prstGeom>
          <a:noFill/>
          <a:ln>
            <a:noFill/>
          </a:ln>
        </p:spPr>
      </p:pic>
      <p:grpSp>
        <p:nvGrpSpPr>
          <p:cNvPr id="1339" name="Google Shape;1339;p67"/>
          <p:cNvGrpSpPr/>
          <p:nvPr/>
        </p:nvGrpSpPr>
        <p:grpSpPr>
          <a:xfrm>
            <a:off x="223092" y="4024980"/>
            <a:ext cx="3896843" cy="2275379"/>
            <a:chOff x="250192" y="3429000"/>
            <a:chExt cx="3896843" cy="2275379"/>
          </a:xfrm>
        </p:grpSpPr>
        <p:pic>
          <p:nvPicPr>
            <p:cNvPr id="1340" name="Google Shape;1340;p67"/>
            <p:cNvPicPr preferRelativeResize="0"/>
            <p:nvPr/>
          </p:nvPicPr>
          <p:blipFill rotWithShape="1">
            <a:blip r:embed="rId5">
              <a:alphaModFix/>
            </a:blip>
            <a:srcRect b="12927" l="0" r="0" t="0"/>
            <a:stretch/>
          </p:blipFill>
          <p:spPr>
            <a:xfrm>
              <a:off x="250192" y="3429000"/>
              <a:ext cx="3896843" cy="2275379"/>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1341" name="Google Shape;1341;p67"/>
            <p:cNvSpPr txBox="1"/>
            <p:nvPr/>
          </p:nvSpPr>
          <p:spPr>
            <a:xfrm>
              <a:off x="250192" y="5335047"/>
              <a:ext cx="16383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FFC000"/>
                  </a:solidFill>
                  <a:latin typeface="Arial"/>
                  <a:ea typeface="Arial"/>
                  <a:cs typeface="Arial"/>
                  <a:sym typeface="Arial"/>
                </a:rPr>
                <a:t>TRUTHS</a:t>
              </a:r>
              <a:endParaRPr/>
            </a:p>
          </p:txBody>
        </p:sp>
      </p:grpSp>
      <p:pic>
        <p:nvPicPr>
          <p:cNvPr id="1342" name="Google Shape;1342;p67"/>
          <p:cNvPicPr preferRelativeResize="0"/>
          <p:nvPr/>
        </p:nvPicPr>
        <p:blipFill rotWithShape="1">
          <a:blip r:embed="rId6">
            <a:alphaModFix/>
          </a:blip>
          <a:srcRect b="0" l="0" r="0" t="0"/>
          <a:stretch/>
        </p:blipFill>
        <p:spPr>
          <a:xfrm>
            <a:off x="6496645" y="3687855"/>
            <a:ext cx="1984928" cy="2639201"/>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39"/>
          <p:cNvSpPr/>
          <p:nvPr/>
        </p:nvSpPr>
        <p:spPr>
          <a:xfrm>
            <a:off x="208703" y="577812"/>
            <a:ext cx="5437211" cy="5922333"/>
          </a:xfrm>
          <a:prstGeom prst="rect">
            <a:avLst/>
          </a:prstGeom>
          <a:solidFill>
            <a:schemeClr val="lt1"/>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EFFFF"/>
              </a:solidFill>
              <a:latin typeface="Arial"/>
              <a:ea typeface="Arial"/>
              <a:cs typeface="Arial"/>
              <a:sym typeface="Arial"/>
            </a:endParaRPr>
          </a:p>
        </p:txBody>
      </p:sp>
      <p:sp>
        <p:nvSpPr>
          <p:cNvPr id="888" name="Google Shape;888;p39"/>
          <p:cNvSpPr txBox="1"/>
          <p:nvPr>
            <p:ph type="title"/>
          </p:nvPr>
        </p:nvSpPr>
        <p:spPr>
          <a:xfrm>
            <a:off x="189733" y="57377"/>
            <a:ext cx="8312612" cy="55278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b="1" lang="en-GB"/>
              <a:t>Climate Need &amp; observation challenges</a:t>
            </a:r>
            <a:endParaRPr/>
          </a:p>
        </p:txBody>
      </p:sp>
      <p:sp>
        <p:nvSpPr>
          <p:cNvPr id="889" name="Google Shape;889;p39"/>
          <p:cNvSpPr/>
          <p:nvPr/>
        </p:nvSpPr>
        <p:spPr>
          <a:xfrm>
            <a:off x="9282285" y="4932330"/>
            <a:ext cx="287007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249"/>
              </a:buClr>
              <a:buSzPts val="1800"/>
              <a:buFont typeface="Arial"/>
              <a:buNone/>
            </a:pPr>
            <a:r>
              <a:rPr b="0" i="0" lang="en-GB" sz="1800" u="sng" cap="none" strike="noStrike">
                <a:solidFill>
                  <a:srgbClr val="003249"/>
                </a:solidFill>
                <a:latin typeface="Arial"/>
                <a:ea typeface="Arial"/>
                <a:cs typeface="Arial"/>
                <a:sym typeface="Arial"/>
                <a:hlinkClick r:id="rId3">
                  <a:extLst>
                    <a:ext uri="{A12FA001-AC4F-418D-AE19-62706E023703}">
                      <ahyp:hlinkClr val="tx"/>
                    </a:ext>
                  </a:extLst>
                </a:hlinkClick>
              </a:rPr>
              <a:t>http://calvalportal.ceos.org/report-and-actions</a:t>
            </a:r>
            <a:endParaRPr b="0" i="0" sz="2800" u="none" cap="none" strike="noStrike">
              <a:solidFill>
                <a:srgbClr val="000000"/>
              </a:solidFill>
              <a:latin typeface="Calibri"/>
              <a:ea typeface="Calibri"/>
              <a:cs typeface="Calibri"/>
              <a:sym typeface="Calibri"/>
            </a:endParaRPr>
          </a:p>
        </p:txBody>
      </p:sp>
      <p:pic>
        <p:nvPicPr>
          <p:cNvPr descr="Desert Precipitation, Plant, and Animal Life" id="890" name="Google Shape;890;p39"/>
          <p:cNvPicPr preferRelativeResize="0"/>
          <p:nvPr/>
        </p:nvPicPr>
        <p:blipFill rotWithShape="1">
          <a:blip r:embed="rId4">
            <a:alphaModFix/>
          </a:blip>
          <a:srcRect b="0" l="0" r="0" t="0"/>
          <a:stretch/>
        </p:blipFill>
        <p:spPr>
          <a:xfrm>
            <a:off x="6041281" y="1146059"/>
            <a:ext cx="3191947" cy="2124096"/>
          </a:xfrm>
          <a:prstGeom prst="rect">
            <a:avLst/>
          </a:prstGeom>
          <a:noFill/>
          <a:ln>
            <a:noFill/>
          </a:ln>
        </p:spPr>
      </p:pic>
      <p:grpSp>
        <p:nvGrpSpPr>
          <p:cNvPr id="891" name="Google Shape;891;p39"/>
          <p:cNvGrpSpPr/>
          <p:nvPr/>
        </p:nvGrpSpPr>
        <p:grpSpPr>
          <a:xfrm>
            <a:off x="298419" y="3993422"/>
            <a:ext cx="9241329" cy="2551951"/>
            <a:chOff x="303958" y="3993424"/>
            <a:chExt cx="9241329" cy="2551951"/>
          </a:xfrm>
        </p:grpSpPr>
        <p:grpSp>
          <p:nvGrpSpPr>
            <p:cNvPr id="892" name="Google Shape;892;p39"/>
            <p:cNvGrpSpPr/>
            <p:nvPr/>
          </p:nvGrpSpPr>
          <p:grpSpPr>
            <a:xfrm>
              <a:off x="373765" y="3993424"/>
              <a:ext cx="9171522" cy="2551951"/>
              <a:chOff x="-64241" y="4036614"/>
              <a:chExt cx="9436342" cy="2759740"/>
            </a:xfrm>
          </p:grpSpPr>
          <p:pic>
            <p:nvPicPr>
              <p:cNvPr id="893" name="Google Shape;893;p39"/>
              <p:cNvPicPr preferRelativeResize="0"/>
              <p:nvPr/>
            </p:nvPicPr>
            <p:blipFill rotWithShape="1">
              <a:blip r:embed="rId5">
                <a:alphaModFix/>
              </a:blip>
              <a:srcRect b="0" l="0" r="0" t="0"/>
              <a:stretch/>
            </p:blipFill>
            <p:spPr>
              <a:xfrm>
                <a:off x="-64241" y="4036614"/>
                <a:ext cx="5281623" cy="2729668"/>
              </a:xfrm>
              <a:prstGeom prst="rect">
                <a:avLst/>
              </a:prstGeom>
              <a:noFill/>
              <a:ln>
                <a:noFill/>
              </a:ln>
            </p:spPr>
          </p:pic>
          <p:sp>
            <p:nvSpPr>
              <p:cNvPr id="894" name="Google Shape;894;p39"/>
              <p:cNvSpPr txBox="1"/>
              <p:nvPr/>
            </p:nvSpPr>
            <p:spPr>
              <a:xfrm>
                <a:off x="850690" y="6396950"/>
                <a:ext cx="2308634" cy="3994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1" i="0" lang="en-GB" sz="1800" u="none" cap="none" strike="noStrike">
                    <a:solidFill>
                      <a:srgbClr val="FF0000"/>
                    </a:solidFill>
                    <a:latin typeface="Arial"/>
                    <a:ea typeface="Arial"/>
                    <a:cs typeface="Arial"/>
                    <a:sym typeface="Arial"/>
                  </a:rPr>
                  <a:t>What is the Truth?</a:t>
                </a:r>
                <a:endParaRPr/>
              </a:p>
            </p:txBody>
          </p:sp>
          <p:sp>
            <p:nvSpPr>
              <p:cNvPr id="895" name="Google Shape;895;p39"/>
              <p:cNvSpPr txBox="1"/>
              <p:nvPr/>
            </p:nvSpPr>
            <p:spPr>
              <a:xfrm>
                <a:off x="5343028" y="4822719"/>
                <a:ext cx="3695234" cy="15976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249"/>
                  </a:buClr>
                  <a:buSzPts val="1800"/>
                  <a:buFont typeface="Arial"/>
                  <a:buNone/>
                </a:pPr>
                <a:r>
                  <a:rPr b="1" i="0" lang="en-GB" sz="1800" u="none" cap="none" strike="noStrike">
                    <a:solidFill>
                      <a:srgbClr val="003249"/>
                    </a:solidFill>
                    <a:latin typeface="Arial"/>
                    <a:ea typeface="Arial"/>
                    <a:cs typeface="Arial"/>
                    <a:sym typeface="Arial"/>
                  </a:rPr>
                  <a:t>Climate trends need decades!  </a:t>
                </a:r>
                <a:r>
                  <a:rPr b="0" i="0" lang="en-GB" sz="1800" u="none" cap="none" strike="noStrike">
                    <a:solidFill>
                      <a:srgbClr val="FFFF00"/>
                    </a:solidFill>
                    <a:latin typeface="Arial"/>
                    <a:ea typeface="Arial"/>
                    <a:cs typeface="Arial"/>
                    <a:sym typeface="Arial"/>
                  </a:rPr>
                  <a:t>Trustable harmonised time series require stable/understood sensors anchored to invariant references</a:t>
                </a:r>
                <a:endParaRPr/>
              </a:p>
            </p:txBody>
          </p:sp>
          <p:sp>
            <p:nvSpPr>
              <p:cNvPr id="896" name="Google Shape;896;p39"/>
              <p:cNvSpPr txBox="1"/>
              <p:nvPr/>
            </p:nvSpPr>
            <p:spPr>
              <a:xfrm>
                <a:off x="6347265" y="4846268"/>
                <a:ext cx="3024836" cy="3994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249"/>
                  </a:buClr>
                  <a:buSzPts val="1800"/>
                  <a:buFont typeface="Arial"/>
                  <a:buNone/>
                </a:pPr>
                <a:r>
                  <a:rPr b="1" i="0" lang="en-GB" sz="1800" u="none" cap="none" strike="noStrike">
                    <a:solidFill>
                      <a:srgbClr val="003249"/>
                    </a:solidFill>
                    <a:latin typeface="Arial"/>
                    <a:ea typeface="Arial"/>
                    <a:cs typeface="Arial"/>
                    <a:sym typeface="Arial"/>
                  </a:rPr>
                  <a:t>Vegetation index </a:t>
                </a:r>
                <a:endParaRPr/>
              </a:p>
            </p:txBody>
          </p:sp>
        </p:grpSp>
        <p:sp>
          <p:nvSpPr>
            <p:cNvPr id="897" name="Google Shape;897;p39"/>
            <p:cNvSpPr txBox="1"/>
            <p:nvPr/>
          </p:nvSpPr>
          <p:spPr>
            <a:xfrm>
              <a:off x="303958" y="6096847"/>
              <a:ext cx="151774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249"/>
                </a:buClr>
                <a:buSzPts val="1000"/>
                <a:buFont typeface="Arial"/>
                <a:buNone/>
              </a:pPr>
              <a:r>
                <a:rPr b="0" i="0" lang="en-GB" sz="1000" u="none" cap="none" strike="noStrike">
                  <a:solidFill>
                    <a:srgbClr val="003249"/>
                  </a:solidFill>
                  <a:latin typeface="Arial"/>
                  <a:ea typeface="Arial"/>
                  <a:cs typeface="Arial"/>
                  <a:sym typeface="Arial"/>
                </a:rPr>
                <a:t>A Meygret CNES</a:t>
              </a:r>
              <a:endParaRPr/>
            </a:p>
          </p:txBody>
        </p:sp>
      </p:grpSp>
      <p:sp>
        <p:nvSpPr>
          <p:cNvPr id="898" name="Google Shape;898;p39"/>
          <p:cNvSpPr txBox="1"/>
          <p:nvPr/>
        </p:nvSpPr>
        <p:spPr>
          <a:xfrm>
            <a:off x="208703" y="3760441"/>
            <a:ext cx="5669499"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1" i="0" lang="en-GB" sz="1800" u="none" cap="none" strike="noStrike">
                <a:solidFill>
                  <a:srgbClr val="FF0000"/>
                </a:solidFill>
                <a:latin typeface="Arial"/>
                <a:ea typeface="Arial"/>
                <a:cs typeface="Arial"/>
                <a:sym typeface="Arial"/>
              </a:rPr>
              <a:t>Most satellites not designed for climate: </a:t>
            </a:r>
            <a:r>
              <a:rPr b="1" i="0" lang="en-GB" sz="1600" u="none" cap="none" strike="noStrike">
                <a:solidFill>
                  <a:srgbClr val="FF0000"/>
                </a:solidFill>
                <a:latin typeface="Arial"/>
                <a:ea typeface="Arial"/>
                <a:cs typeface="Arial"/>
                <a:sym typeface="Arial"/>
              </a:rPr>
              <a:t>performance to suit application</a:t>
            </a:r>
            <a:endParaRPr/>
          </a:p>
        </p:txBody>
      </p:sp>
      <p:pic>
        <p:nvPicPr>
          <p:cNvPr id="899" name="Google Shape;899;p39"/>
          <p:cNvPicPr preferRelativeResize="0"/>
          <p:nvPr/>
        </p:nvPicPr>
        <p:blipFill rotWithShape="1">
          <a:blip r:embed="rId6">
            <a:alphaModFix/>
          </a:blip>
          <a:srcRect b="0" l="0" r="0" t="0"/>
          <a:stretch/>
        </p:blipFill>
        <p:spPr>
          <a:xfrm>
            <a:off x="9610646" y="1030223"/>
            <a:ext cx="2575735" cy="3847022"/>
          </a:xfrm>
          <a:prstGeom prst="rect">
            <a:avLst/>
          </a:prstGeom>
          <a:noFill/>
          <a:ln>
            <a:noFill/>
          </a:ln>
        </p:spPr>
      </p:pic>
      <p:sp>
        <p:nvSpPr>
          <p:cNvPr id="900" name="Google Shape;900;p39"/>
          <p:cNvSpPr txBox="1"/>
          <p:nvPr/>
        </p:nvSpPr>
        <p:spPr>
          <a:xfrm>
            <a:off x="8502345" y="5882620"/>
            <a:ext cx="61969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5FFE9"/>
              </a:buClr>
              <a:buSzPts val="1800"/>
              <a:buFont typeface="Arial"/>
              <a:buNone/>
            </a:pPr>
            <a:r>
              <a:rPr b="0" i="0" lang="en-GB" sz="1800" u="sng" cap="none" strike="noStrike">
                <a:solidFill>
                  <a:srgbClr val="35FFE9"/>
                </a:solidFill>
                <a:latin typeface="Arial"/>
                <a:ea typeface="Arial"/>
                <a:cs typeface="Arial"/>
                <a:sym typeface="Arial"/>
                <a:hlinkClick r:id="rId7">
                  <a:extLst>
                    <a:ext uri="{A12FA001-AC4F-418D-AE19-62706E023703}">
                      <ahyp:hlinkClr val="tx"/>
                    </a:ext>
                  </a:extLst>
                </a:hlinkClick>
              </a:rPr>
              <a:t>https://doi.org/10.47120/npl.9319</a:t>
            </a:r>
            <a:r>
              <a:rPr b="0" i="0" lang="en-GB" sz="1800" u="sng" cap="none" strike="noStrike">
                <a:solidFill>
                  <a:srgbClr val="35FFE9"/>
                </a:solidFill>
                <a:latin typeface="Arial"/>
                <a:ea typeface="Arial"/>
                <a:cs typeface="Arial"/>
                <a:sym typeface="Arial"/>
              </a:rPr>
              <a:t> </a:t>
            </a:r>
            <a:endParaRPr b="0" i="0" sz="1800" u="none" cap="none" strike="noStrike">
              <a:solidFill>
                <a:srgbClr val="35FFE9"/>
              </a:solidFill>
              <a:latin typeface="Arial"/>
              <a:ea typeface="Arial"/>
              <a:cs typeface="Arial"/>
              <a:sym typeface="Arial"/>
            </a:endParaRPr>
          </a:p>
        </p:txBody>
      </p:sp>
      <p:pic>
        <p:nvPicPr>
          <p:cNvPr id="901" name="Google Shape;901;p39"/>
          <p:cNvPicPr preferRelativeResize="0"/>
          <p:nvPr/>
        </p:nvPicPr>
        <p:blipFill rotWithShape="1">
          <a:blip r:embed="rId8">
            <a:alphaModFix/>
          </a:blip>
          <a:srcRect b="0" l="0" r="0" t="0"/>
          <a:stretch/>
        </p:blipFill>
        <p:spPr>
          <a:xfrm>
            <a:off x="363117" y="577812"/>
            <a:ext cx="4685739" cy="3292681"/>
          </a:xfrm>
          <a:prstGeom prst="rect">
            <a:avLst/>
          </a:prstGeom>
          <a:noFill/>
          <a:ln>
            <a:noFill/>
          </a:ln>
        </p:spPr>
      </p:pic>
      <p:sp>
        <p:nvSpPr>
          <p:cNvPr id="902" name="Google Shape;902;p39"/>
          <p:cNvSpPr txBox="1"/>
          <p:nvPr/>
        </p:nvSpPr>
        <p:spPr>
          <a:xfrm>
            <a:off x="5623746" y="3382190"/>
            <a:ext cx="39869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1800"/>
              <a:buFont typeface="Arial"/>
              <a:buNone/>
            </a:pPr>
            <a:r>
              <a:rPr b="0" i="0" lang="en-GB" sz="1800" u="none" cap="none" strike="noStrike">
                <a:solidFill>
                  <a:srgbClr val="FFFF00"/>
                </a:solidFill>
                <a:latin typeface="Arial"/>
                <a:ea typeface="Arial"/>
                <a:cs typeface="Arial"/>
                <a:sym typeface="Arial"/>
              </a:rPr>
              <a:t>Libya 4, a CEOS PICS site is a desert with a relatively stable long-term reflectance, but absolut</a:t>
            </a:r>
            <a:r>
              <a:rPr b="0" i="0" lang="en-GB" sz="1800" u="none" cap="none" strike="noStrike">
                <a:solidFill>
                  <a:srgbClr val="FFFF00"/>
                </a:solidFill>
                <a:latin typeface="Arial"/>
                <a:ea typeface="Arial"/>
                <a:cs typeface="Arial"/>
                <a:sym typeface="Arial"/>
              </a:rPr>
              <a:t>e value of reflectance les certain</a:t>
            </a:r>
            <a:r>
              <a:rPr b="0" i="0" lang="en-GB" sz="1800" u="none" cap="none" strike="noStrike">
                <a:solidFill>
                  <a:srgbClr val="FFFF00"/>
                </a:solidFill>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40"/>
          <p:cNvSpPr txBox="1"/>
          <p:nvPr>
            <p:ph type="title"/>
          </p:nvPr>
        </p:nvSpPr>
        <p:spPr>
          <a:xfrm>
            <a:off x="219600" y="-60063"/>
            <a:ext cx="11139054" cy="1415732"/>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lt1"/>
              </a:buClr>
              <a:buSzPts val="1400"/>
              <a:buFont typeface="Arial"/>
              <a:buNone/>
            </a:pPr>
            <a:r>
              <a:rPr lang="en-GB" sz="2800">
                <a:solidFill>
                  <a:schemeClr val="lt1"/>
                </a:solidFill>
              </a:rPr>
              <a:t>Long-time-base &amp; societal/economic critical applications like Climate require robust ‘trustworthy’ data:</a:t>
            </a:r>
            <a:br>
              <a:rPr lang="en-GB" sz="3200">
                <a:solidFill>
                  <a:schemeClr val="lt1"/>
                </a:solidFill>
              </a:rPr>
            </a:br>
            <a:endParaRPr/>
          </a:p>
        </p:txBody>
      </p:sp>
      <p:sp>
        <p:nvSpPr>
          <p:cNvPr id="908" name="Google Shape;908;p40"/>
          <p:cNvSpPr txBox="1"/>
          <p:nvPr>
            <p:ph idx="1" type="body"/>
          </p:nvPr>
        </p:nvSpPr>
        <p:spPr>
          <a:xfrm>
            <a:off x="219600" y="1203158"/>
            <a:ext cx="11764800" cy="5007038"/>
          </a:xfrm>
          <a:prstGeom prst="rect">
            <a:avLst/>
          </a:prstGeom>
          <a:noFill/>
          <a:ln>
            <a:noFill/>
          </a:ln>
        </p:spPr>
        <p:txBody>
          <a:bodyPr anchorCtr="0" anchor="t" bIns="45700" lIns="91425" spcFirstLastPara="1" rIns="91425" wrap="square" tIns="45700">
            <a:noAutofit/>
          </a:bodyPr>
          <a:lstStyle/>
          <a:p>
            <a:pPr indent="-228600" lvl="0" marL="457200" rtl="0" algn="l">
              <a:lnSpc>
                <a:spcPct val="119000"/>
              </a:lnSpc>
              <a:spcBef>
                <a:spcPts val="360"/>
              </a:spcBef>
              <a:spcAft>
                <a:spcPts val="0"/>
              </a:spcAft>
              <a:buSzPts val="1800"/>
              <a:buNone/>
            </a:pPr>
            <a:r>
              <a:t/>
            </a:r>
            <a:endParaRPr/>
          </a:p>
        </p:txBody>
      </p:sp>
      <p:pic>
        <p:nvPicPr>
          <p:cNvPr id="909" name="Google Shape;909;p40"/>
          <p:cNvPicPr preferRelativeResize="0"/>
          <p:nvPr/>
        </p:nvPicPr>
        <p:blipFill rotWithShape="1">
          <a:blip r:embed="rId3">
            <a:alphaModFix/>
          </a:blip>
          <a:srcRect b="0" l="0" r="0" t="0"/>
          <a:stretch/>
        </p:blipFill>
        <p:spPr>
          <a:xfrm>
            <a:off x="0" y="906748"/>
            <a:ext cx="12225338" cy="5574678"/>
          </a:xfrm>
          <a:prstGeom prst="rect">
            <a:avLst/>
          </a:prstGeom>
          <a:noFill/>
          <a:ln>
            <a:noFill/>
          </a:ln>
        </p:spPr>
      </p:pic>
      <p:sp>
        <p:nvSpPr>
          <p:cNvPr id="910" name="Google Shape;910;p40"/>
          <p:cNvSpPr txBox="1"/>
          <p:nvPr/>
        </p:nvSpPr>
        <p:spPr>
          <a:xfrm>
            <a:off x="0" y="785523"/>
            <a:ext cx="124449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FFFF00"/>
                </a:solidFill>
                <a:latin typeface="Arial"/>
                <a:ea typeface="Arial"/>
                <a:cs typeface="Arial"/>
                <a:sym typeface="Arial"/>
              </a:rPr>
              <a:t>e.g detection of small  signals of change out of a noisy background of nat variability</a:t>
            </a:r>
            <a:endParaRPr b="0" i="0" sz="2400" u="none" cap="none" strike="noStrike">
              <a:solidFill>
                <a:srgbClr val="000000"/>
              </a:solidFill>
              <a:latin typeface="Arial"/>
              <a:ea typeface="Arial"/>
              <a:cs typeface="Arial"/>
              <a:sym typeface="Arial"/>
            </a:endParaRPr>
          </a:p>
        </p:txBody>
      </p:sp>
      <p:grpSp>
        <p:nvGrpSpPr>
          <p:cNvPr id="911" name="Google Shape;911;p40"/>
          <p:cNvGrpSpPr/>
          <p:nvPr/>
        </p:nvGrpSpPr>
        <p:grpSpPr>
          <a:xfrm>
            <a:off x="-21338" y="2263982"/>
            <a:ext cx="6258509" cy="4286441"/>
            <a:chOff x="-21338" y="2263982"/>
            <a:chExt cx="6258509" cy="4286441"/>
          </a:xfrm>
        </p:grpSpPr>
        <p:grpSp>
          <p:nvGrpSpPr>
            <p:cNvPr id="912" name="Google Shape;912;p40"/>
            <p:cNvGrpSpPr/>
            <p:nvPr/>
          </p:nvGrpSpPr>
          <p:grpSpPr>
            <a:xfrm>
              <a:off x="-21338" y="2263982"/>
              <a:ext cx="6258509" cy="4286441"/>
              <a:chOff x="-21338" y="2263982"/>
              <a:chExt cx="6258509" cy="4286441"/>
            </a:xfrm>
          </p:grpSpPr>
          <p:grpSp>
            <p:nvGrpSpPr>
              <p:cNvPr id="913" name="Google Shape;913;p40"/>
              <p:cNvGrpSpPr/>
              <p:nvPr/>
            </p:nvGrpSpPr>
            <p:grpSpPr>
              <a:xfrm>
                <a:off x="-21338" y="2263982"/>
                <a:ext cx="6258509" cy="4286441"/>
                <a:chOff x="-21338" y="2263982"/>
                <a:chExt cx="6258509" cy="4286441"/>
              </a:xfrm>
            </p:grpSpPr>
            <p:pic>
              <p:nvPicPr>
                <p:cNvPr id="914" name="Google Shape;914;p40"/>
                <p:cNvPicPr preferRelativeResize="0"/>
                <p:nvPr/>
              </p:nvPicPr>
              <p:blipFill rotWithShape="1">
                <a:blip r:embed="rId4">
                  <a:alphaModFix/>
                </a:blip>
                <a:srcRect b="0" l="0" r="0" t="0"/>
                <a:stretch/>
              </p:blipFill>
              <p:spPr>
                <a:xfrm>
                  <a:off x="-21338" y="4164441"/>
                  <a:ext cx="3181309" cy="2385982"/>
                </a:xfrm>
                <a:prstGeom prst="rect">
                  <a:avLst/>
                </a:prstGeom>
                <a:noFill/>
                <a:ln>
                  <a:noFill/>
                </a:ln>
              </p:spPr>
            </p:pic>
            <p:pic>
              <p:nvPicPr>
                <p:cNvPr id="915" name="Google Shape;915;p40"/>
                <p:cNvPicPr preferRelativeResize="0"/>
                <p:nvPr/>
              </p:nvPicPr>
              <p:blipFill rotWithShape="1">
                <a:blip r:embed="rId5">
                  <a:alphaModFix/>
                </a:blip>
                <a:srcRect b="0" l="0" r="0" t="0"/>
                <a:stretch/>
              </p:blipFill>
              <p:spPr>
                <a:xfrm>
                  <a:off x="2433294" y="2263982"/>
                  <a:ext cx="3106715" cy="2330036"/>
                </a:xfrm>
                <a:prstGeom prst="rect">
                  <a:avLst/>
                </a:prstGeom>
                <a:noFill/>
                <a:ln>
                  <a:noFill/>
                </a:ln>
              </p:spPr>
            </p:pic>
            <p:pic>
              <p:nvPicPr>
                <p:cNvPr id="916" name="Google Shape;916;p40"/>
                <p:cNvPicPr preferRelativeResize="0"/>
                <p:nvPr/>
              </p:nvPicPr>
              <p:blipFill rotWithShape="1">
                <a:blip r:embed="rId6">
                  <a:alphaModFix/>
                </a:blip>
                <a:srcRect b="0" l="0" r="0" t="0"/>
                <a:stretch/>
              </p:blipFill>
              <p:spPr>
                <a:xfrm>
                  <a:off x="4722350" y="4326541"/>
                  <a:ext cx="1514821" cy="2154885"/>
                </a:xfrm>
                <a:prstGeom prst="rect">
                  <a:avLst/>
                </a:prstGeom>
                <a:noFill/>
                <a:ln>
                  <a:noFill/>
                </a:ln>
              </p:spPr>
            </p:pic>
          </p:grpSp>
          <p:sp>
            <p:nvSpPr>
              <p:cNvPr id="917" name="Google Shape;917;p40"/>
              <p:cNvSpPr txBox="1"/>
              <p:nvPr/>
            </p:nvSpPr>
            <p:spPr>
              <a:xfrm>
                <a:off x="4772086" y="4409352"/>
                <a:ext cx="12031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GUM</a:t>
                </a:r>
                <a:endParaRPr/>
              </a:p>
            </p:txBody>
          </p:sp>
        </p:grpSp>
        <p:sp>
          <p:nvSpPr>
            <p:cNvPr id="918" name="Google Shape;918;p40"/>
            <p:cNvSpPr txBox="1"/>
            <p:nvPr/>
          </p:nvSpPr>
          <p:spPr>
            <a:xfrm>
              <a:off x="367990" y="3044283"/>
              <a:ext cx="184570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00"/>
                  </a:solidFill>
                  <a:latin typeface="Arial"/>
                  <a:ea typeface="Arial"/>
                  <a:cs typeface="Arial"/>
                  <a:sym typeface="Arial"/>
                </a:rPr>
                <a:t>At location of observation</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41"/>
          <p:cNvSpPr txBox="1"/>
          <p:nvPr>
            <p:ph type="title"/>
          </p:nvPr>
        </p:nvSpPr>
        <p:spPr>
          <a:xfrm>
            <a:off x="232080" y="10999"/>
            <a:ext cx="10081234" cy="707886"/>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GB" sz="4000">
                <a:solidFill>
                  <a:srgbClr val="FFFF00"/>
                </a:solidFill>
              </a:rPr>
              <a:t>Interoperable observing system</a:t>
            </a:r>
            <a:endParaRPr/>
          </a:p>
        </p:txBody>
      </p:sp>
      <p:sp>
        <p:nvSpPr>
          <p:cNvPr id="925" name="Google Shape;925;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800">
              <a:solidFill>
                <a:srgbClr val="003249"/>
              </a:solidFill>
            </a:endParaRPr>
          </a:p>
        </p:txBody>
      </p:sp>
      <p:sp>
        <p:nvSpPr>
          <p:cNvPr id="926" name="Google Shape;926;p4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sz="1800">
                <a:solidFill>
                  <a:srgbClr val="003249"/>
                </a:solidFill>
              </a:rPr>
              <a:t>‹#›</a:t>
            </a:fld>
            <a:endParaRPr sz="1800">
              <a:solidFill>
                <a:srgbClr val="003249"/>
              </a:solidFill>
            </a:endParaRPr>
          </a:p>
        </p:txBody>
      </p:sp>
      <p:pic>
        <p:nvPicPr>
          <p:cNvPr id="927" name="Google Shape;927;p41"/>
          <p:cNvPicPr preferRelativeResize="0"/>
          <p:nvPr/>
        </p:nvPicPr>
        <p:blipFill rotWithShape="1">
          <a:blip r:embed="rId3">
            <a:alphaModFix/>
          </a:blip>
          <a:srcRect b="0" l="0" r="0" t="0"/>
          <a:stretch/>
        </p:blipFill>
        <p:spPr>
          <a:xfrm>
            <a:off x="8040995" y="831640"/>
            <a:ext cx="4027913" cy="2265701"/>
          </a:xfrm>
          <a:prstGeom prst="rect">
            <a:avLst/>
          </a:prstGeom>
          <a:noFill/>
          <a:ln>
            <a:noFill/>
          </a:ln>
          <a:effectLst>
            <a:outerShdw blurRad="292100" rotWithShape="0" algn="tl" dir="2700000" dist="139700">
              <a:srgbClr val="333333">
                <a:alpha val="64705"/>
              </a:srgbClr>
            </a:outerShdw>
          </a:effectLst>
        </p:spPr>
      </p:pic>
      <p:pic>
        <p:nvPicPr>
          <p:cNvPr id="928" name="Google Shape;928;p41"/>
          <p:cNvPicPr preferRelativeResize="0"/>
          <p:nvPr/>
        </p:nvPicPr>
        <p:blipFill rotWithShape="1">
          <a:blip r:embed="rId4">
            <a:alphaModFix/>
          </a:blip>
          <a:srcRect b="0" l="0" r="0" t="0"/>
          <a:stretch/>
        </p:blipFill>
        <p:spPr>
          <a:xfrm>
            <a:off x="8040996" y="3565161"/>
            <a:ext cx="3952263" cy="2140410"/>
          </a:xfrm>
          <a:prstGeom prst="rect">
            <a:avLst/>
          </a:prstGeom>
          <a:noFill/>
          <a:ln>
            <a:noFill/>
          </a:ln>
          <a:effectLst>
            <a:outerShdw blurRad="292100" rotWithShape="0" algn="tl" dir="2700000" dist="139700">
              <a:srgbClr val="333333">
                <a:alpha val="64705"/>
              </a:srgbClr>
            </a:outerShdw>
          </a:effectLst>
        </p:spPr>
      </p:pic>
      <p:sp>
        <p:nvSpPr>
          <p:cNvPr id="929" name="Google Shape;929;p41"/>
          <p:cNvSpPr txBox="1"/>
          <p:nvPr/>
        </p:nvSpPr>
        <p:spPr>
          <a:xfrm>
            <a:off x="8266078" y="906258"/>
            <a:ext cx="3727181" cy="269111"/>
          </a:xfrm>
          <a:prstGeom prst="rect">
            <a:avLst/>
          </a:prstGeom>
          <a:noFill/>
          <a:ln>
            <a:noFill/>
          </a:ln>
        </p:spPr>
        <p:txBody>
          <a:bodyPr anchorCtr="0" anchor="ctr" bIns="34275" lIns="68550" spcFirstLastPara="1" rIns="68550" wrap="square" tIns="34275">
            <a:spAutoFit/>
          </a:bodyPr>
          <a:lstStyle/>
          <a:p>
            <a:pPr indent="-342900" lvl="0" marL="342900" marR="0" rtl="0" algn="ctr">
              <a:lnSpc>
                <a:spcPct val="119000"/>
              </a:lnSpc>
              <a:spcBef>
                <a:spcPts val="0"/>
              </a:spcBef>
              <a:spcAft>
                <a:spcPts val="0"/>
              </a:spcAft>
              <a:buNone/>
            </a:pPr>
            <a:r>
              <a:rPr b="1" i="0" lang="en-GB" sz="1200" u="none" cap="none" strike="noStrike">
                <a:solidFill>
                  <a:srgbClr val="FEFFFF"/>
                </a:solidFill>
                <a:latin typeface="Arial"/>
                <a:ea typeface="Arial"/>
                <a:cs typeface="Arial"/>
                <a:sym typeface="Arial"/>
              </a:rPr>
              <a:t>ESA Developed Earth Observation Satellites</a:t>
            </a:r>
            <a:endParaRPr b="1" i="0" sz="1200" u="none" cap="none" strike="noStrike">
              <a:solidFill>
                <a:srgbClr val="FEFFFF"/>
              </a:solidFill>
              <a:latin typeface="Arial"/>
              <a:ea typeface="Arial"/>
              <a:cs typeface="Arial"/>
              <a:sym typeface="Arial"/>
            </a:endParaRPr>
          </a:p>
        </p:txBody>
      </p:sp>
      <p:pic>
        <p:nvPicPr>
          <p:cNvPr id="930" name="Google Shape;930;p41"/>
          <p:cNvPicPr preferRelativeResize="0"/>
          <p:nvPr/>
        </p:nvPicPr>
        <p:blipFill rotWithShape="1">
          <a:blip r:embed="rId5">
            <a:alphaModFix/>
          </a:blip>
          <a:srcRect b="0" l="0" r="0" t="0"/>
          <a:stretch/>
        </p:blipFill>
        <p:spPr>
          <a:xfrm>
            <a:off x="232081" y="1937657"/>
            <a:ext cx="5775995" cy="2982686"/>
          </a:xfrm>
          <a:prstGeom prst="rect">
            <a:avLst/>
          </a:prstGeom>
          <a:noFill/>
          <a:ln>
            <a:noFill/>
          </a:ln>
        </p:spPr>
      </p:pic>
      <p:sp>
        <p:nvSpPr>
          <p:cNvPr id="931" name="Google Shape;931;p41"/>
          <p:cNvSpPr txBox="1"/>
          <p:nvPr/>
        </p:nvSpPr>
        <p:spPr>
          <a:xfrm>
            <a:off x="342684" y="5136185"/>
            <a:ext cx="6534290" cy="14157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&gt;60% of ECVs requires space observations </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(TRUTHS supports ~&gt;1/2 of these)</a:t>
            </a:r>
            <a:endParaRPr/>
          </a:p>
          <a:p>
            <a:pPr indent="0" lvl="0" marL="0" marR="0" rtl="0" algn="l">
              <a:lnSpc>
                <a:spcPct val="100000"/>
              </a:lnSpc>
              <a:spcBef>
                <a:spcPts val="0"/>
              </a:spcBef>
              <a:spcAft>
                <a:spcPts val="0"/>
              </a:spcAft>
              <a:buNone/>
            </a:pPr>
            <a:r>
              <a:t/>
            </a:r>
            <a:endParaRPr b="1" i="0" sz="1000" u="none" cap="none" strike="noStrike">
              <a:solidFill>
                <a:srgbClr val="FEFFFF"/>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Satellites can suffer biases and degradation in performance due to launch and harshness of space. </a:t>
            </a:r>
            <a:endParaRPr/>
          </a:p>
          <a:p>
            <a:pPr indent="-260350" lvl="0" marL="285750" marR="0" rtl="0" algn="l">
              <a:lnSpc>
                <a:spcPct val="100000"/>
              </a:lnSpc>
              <a:spcBef>
                <a:spcPts val="0"/>
              </a:spcBef>
              <a:spcAft>
                <a:spcPts val="0"/>
              </a:spcAft>
              <a:buClr>
                <a:srgbClr val="000000"/>
              </a:buClr>
              <a:buSzPts val="400"/>
              <a:buFont typeface="Arial"/>
              <a:buNone/>
            </a:pPr>
            <a:r>
              <a:t/>
            </a:r>
            <a:endParaRPr b="1" i="0" sz="400" u="none" cap="none" strike="noStrike">
              <a:solidFill>
                <a:srgbClr val="FEFFFF"/>
              </a:solidFill>
              <a:latin typeface="Arial"/>
              <a:ea typeface="Arial"/>
              <a:cs typeface="Arial"/>
              <a:sym typeface="Arial"/>
            </a:endParaRPr>
          </a:p>
        </p:txBody>
      </p:sp>
      <p:pic>
        <p:nvPicPr>
          <p:cNvPr descr="https://i2.wp.com/anatumfieldsolutions.com/wp-content/uploads/2016/06/sats.jpg" id="932" name="Google Shape;932;p41"/>
          <p:cNvPicPr preferRelativeResize="0"/>
          <p:nvPr/>
        </p:nvPicPr>
        <p:blipFill rotWithShape="1">
          <a:blip r:embed="rId6">
            <a:alphaModFix/>
          </a:blip>
          <a:srcRect b="0" l="0" r="0" t="0"/>
          <a:stretch/>
        </p:blipFill>
        <p:spPr>
          <a:xfrm>
            <a:off x="6181042" y="2805343"/>
            <a:ext cx="1686986" cy="1686986"/>
          </a:xfrm>
          <a:prstGeom prst="rect">
            <a:avLst/>
          </a:prstGeom>
          <a:noFill/>
          <a:ln>
            <a:noFill/>
          </a:ln>
        </p:spPr>
      </p:pic>
      <p:pic>
        <p:nvPicPr>
          <p:cNvPr id="933" name="Google Shape;933;p41"/>
          <p:cNvPicPr preferRelativeResize="0"/>
          <p:nvPr/>
        </p:nvPicPr>
        <p:blipFill rotWithShape="1">
          <a:blip r:embed="rId7">
            <a:alphaModFix/>
          </a:blip>
          <a:srcRect b="0" l="0" r="0" t="0"/>
          <a:stretch/>
        </p:blipFill>
        <p:spPr>
          <a:xfrm>
            <a:off x="1914813" y="1362741"/>
            <a:ext cx="1579817" cy="513716"/>
          </a:xfrm>
          <a:prstGeom prst="rect">
            <a:avLst/>
          </a:prstGeom>
          <a:noFill/>
          <a:ln>
            <a:noFill/>
          </a:ln>
        </p:spPr>
      </p:pic>
      <p:pic>
        <p:nvPicPr>
          <p:cNvPr id="934" name="Google Shape;934;p41"/>
          <p:cNvPicPr preferRelativeResize="0"/>
          <p:nvPr/>
        </p:nvPicPr>
        <p:blipFill rotWithShape="1">
          <a:blip r:embed="rId8">
            <a:alphaModFix/>
          </a:blip>
          <a:srcRect b="0" l="0" r="0" t="0"/>
          <a:stretch/>
        </p:blipFill>
        <p:spPr>
          <a:xfrm>
            <a:off x="4320201" y="1323475"/>
            <a:ext cx="1628649" cy="614183"/>
          </a:xfrm>
          <a:prstGeom prst="rect">
            <a:avLst/>
          </a:prstGeom>
          <a:noFill/>
          <a:ln>
            <a:noFill/>
          </a:ln>
        </p:spPr>
      </p:pic>
      <p:pic>
        <p:nvPicPr>
          <p:cNvPr id="935" name="Google Shape;935;p41"/>
          <p:cNvPicPr preferRelativeResize="0"/>
          <p:nvPr/>
        </p:nvPicPr>
        <p:blipFill rotWithShape="1">
          <a:blip r:embed="rId9">
            <a:alphaModFix/>
          </a:blip>
          <a:srcRect b="0" l="0" r="0" t="0"/>
          <a:stretch/>
        </p:blipFill>
        <p:spPr>
          <a:xfrm>
            <a:off x="149196" y="916335"/>
            <a:ext cx="1694831" cy="662044"/>
          </a:xfrm>
          <a:prstGeom prst="rect">
            <a:avLst/>
          </a:prstGeom>
          <a:noFill/>
          <a:ln>
            <a:noFill/>
          </a:ln>
        </p:spPr>
      </p:pic>
      <p:pic>
        <p:nvPicPr>
          <p:cNvPr descr="Logo&#10;&#10;Description automatically generated" id="936" name="Google Shape;936;p41"/>
          <p:cNvPicPr preferRelativeResize="0"/>
          <p:nvPr/>
        </p:nvPicPr>
        <p:blipFill rotWithShape="1">
          <a:blip r:embed="rId10">
            <a:alphaModFix/>
          </a:blip>
          <a:srcRect b="0" l="0" r="0" t="0"/>
          <a:stretch/>
        </p:blipFill>
        <p:spPr>
          <a:xfrm>
            <a:off x="3565416" y="957555"/>
            <a:ext cx="662045" cy="662045"/>
          </a:xfrm>
          <a:prstGeom prst="rect">
            <a:avLst/>
          </a:prstGeom>
          <a:noFill/>
          <a:ln>
            <a:noFill/>
          </a:ln>
        </p:spPr>
      </p:pic>
      <p:pic>
        <p:nvPicPr>
          <p:cNvPr id="937" name="Google Shape;937;p41"/>
          <p:cNvPicPr preferRelativeResize="0"/>
          <p:nvPr/>
        </p:nvPicPr>
        <p:blipFill rotWithShape="1">
          <a:blip r:embed="rId11">
            <a:alphaModFix/>
          </a:blip>
          <a:srcRect b="0" l="0" r="0" t="0"/>
          <a:stretch/>
        </p:blipFill>
        <p:spPr>
          <a:xfrm>
            <a:off x="6052864" y="1121311"/>
            <a:ext cx="1640212" cy="609222"/>
          </a:xfrm>
          <a:prstGeom prst="rect">
            <a:avLst/>
          </a:prstGeom>
          <a:noFill/>
          <a:ln>
            <a:noFill/>
          </a:ln>
        </p:spPr>
      </p:pic>
      <p:sp>
        <p:nvSpPr>
          <p:cNvPr id="938" name="Google Shape;938;p41"/>
          <p:cNvSpPr txBox="1"/>
          <p:nvPr/>
        </p:nvSpPr>
        <p:spPr>
          <a:xfrm>
            <a:off x="8040995" y="3134881"/>
            <a:ext cx="40279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Maximise  utility of data</a:t>
            </a:r>
            <a:endParaRPr/>
          </a:p>
        </p:txBody>
      </p:sp>
      <p:sp>
        <p:nvSpPr>
          <p:cNvPr id="939" name="Google Shape;939;p41"/>
          <p:cNvSpPr txBox="1"/>
          <p:nvPr/>
        </p:nvSpPr>
        <p:spPr>
          <a:xfrm>
            <a:off x="6415304" y="5736690"/>
            <a:ext cx="546735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FFF00"/>
                </a:solidFill>
                <a:latin typeface="Arial"/>
                <a:ea typeface="Arial"/>
                <a:cs typeface="Arial"/>
                <a:sym typeface="Arial"/>
              </a:rPr>
              <a:t>SITSats such as TRUTHS/CPF can help enable a new epoch for space-based Earth Observation  </a:t>
            </a:r>
            <a:endParaRPr/>
          </a:p>
        </p:txBody>
      </p:sp>
      <p:pic>
        <p:nvPicPr>
          <p:cNvPr id="940" name="Google Shape;940;p41"/>
          <p:cNvPicPr preferRelativeResize="0"/>
          <p:nvPr/>
        </p:nvPicPr>
        <p:blipFill rotWithShape="1">
          <a:blip r:embed="rId12">
            <a:alphaModFix/>
          </a:blip>
          <a:srcRect b="0" l="0" r="0" t="0"/>
          <a:stretch/>
        </p:blipFill>
        <p:spPr>
          <a:xfrm>
            <a:off x="4510637" y="2655103"/>
            <a:ext cx="1030533" cy="356723"/>
          </a:xfrm>
          <a:prstGeom prst="rect">
            <a:avLst/>
          </a:prstGeom>
          <a:noFill/>
          <a:ln>
            <a:noFill/>
          </a:ln>
        </p:spPr>
      </p:pic>
      <p:sp>
        <p:nvSpPr>
          <p:cNvPr id="941" name="Google Shape;941;p41"/>
          <p:cNvSpPr txBox="1"/>
          <p:nvPr/>
        </p:nvSpPr>
        <p:spPr>
          <a:xfrm>
            <a:off x="6244762" y="4536092"/>
            <a:ext cx="18732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1" i="0" lang="en-GB" sz="1800" u="none" cap="none" strike="noStrike">
                <a:solidFill>
                  <a:srgbClr val="FF0000"/>
                </a:solidFill>
                <a:latin typeface="Arial"/>
                <a:ea typeface="Arial"/>
                <a:cs typeface="Arial"/>
                <a:sym typeface="Arial"/>
              </a:rPr>
              <a:t>New Space!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42"/>
          <p:cNvSpPr txBox="1"/>
          <p:nvPr>
            <p:ph type="title"/>
          </p:nvPr>
        </p:nvSpPr>
        <p:spPr>
          <a:xfrm>
            <a:off x="247102" y="163729"/>
            <a:ext cx="10081234" cy="563659"/>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GB">
                <a:solidFill>
                  <a:schemeClr val="lt1"/>
                </a:solidFill>
              </a:rPr>
              <a:t>SITSats and TRUTHS Mission Objectives</a:t>
            </a:r>
            <a:endParaRPr>
              <a:solidFill>
                <a:schemeClr val="lt1"/>
              </a:solidFill>
            </a:endParaRPr>
          </a:p>
        </p:txBody>
      </p:sp>
      <p:sp>
        <p:nvSpPr>
          <p:cNvPr id="947" name="Google Shape;947;p42"/>
          <p:cNvSpPr txBox="1"/>
          <p:nvPr>
            <p:ph idx="1" type="body"/>
          </p:nvPr>
        </p:nvSpPr>
        <p:spPr>
          <a:xfrm>
            <a:off x="143916" y="1884840"/>
            <a:ext cx="11732718" cy="489246"/>
          </a:xfrm>
          <a:prstGeom prst="rect">
            <a:avLst/>
          </a:prstGeom>
          <a:noFill/>
          <a:ln>
            <a:noFill/>
          </a:ln>
        </p:spPr>
        <p:txBody>
          <a:bodyPr anchorCtr="0" anchor="t" bIns="45700" lIns="91425" spcFirstLastPara="1" rIns="91425" wrap="square" tIns="45700">
            <a:normAutofit/>
          </a:bodyPr>
          <a:lstStyle/>
          <a:p>
            <a:pPr indent="-4293676" lvl="0" marL="4293676" rtl="0" algn="l">
              <a:lnSpc>
                <a:spcPct val="119000"/>
              </a:lnSpc>
              <a:spcBef>
                <a:spcPts val="0"/>
              </a:spcBef>
              <a:spcAft>
                <a:spcPts val="0"/>
              </a:spcAft>
              <a:buSzPts val="2000"/>
              <a:buNone/>
            </a:pPr>
            <a:r>
              <a:rPr lang="en-GB" sz="2000">
                <a:solidFill>
                  <a:srgbClr val="FFFF00"/>
                </a:solidFill>
              </a:rPr>
              <a:t>TRUTHS is an </a:t>
            </a:r>
            <a:r>
              <a:rPr b="1" lang="en-GB" sz="2000">
                <a:solidFill>
                  <a:srgbClr val="FFFF00"/>
                </a:solidFill>
              </a:rPr>
              <a:t>operational climate mission</a:t>
            </a:r>
            <a:r>
              <a:rPr lang="en-GB" sz="2000">
                <a:solidFill>
                  <a:srgbClr val="FFFF00"/>
                </a:solidFill>
              </a:rPr>
              <a:t>, aiming to:`</a:t>
            </a:r>
            <a:endParaRPr/>
          </a:p>
        </p:txBody>
      </p:sp>
      <p:sp>
        <p:nvSpPr>
          <p:cNvPr id="948" name="Google Shape;948;p42"/>
          <p:cNvSpPr txBox="1"/>
          <p:nvPr/>
        </p:nvSpPr>
        <p:spPr>
          <a:xfrm>
            <a:off x="4650461" y="3909205"/>
            <a:ext cx="7212404" cy="1786151"/>
          </a:xfrm>
          <a:prstGeom prst="rect">
            <a:avLst/>
          </a:prstGeom>
          <a:noFill/>
          <a:ln>
            <a:noFill/>
          </a:ln>
        </p:spPr>
        <p:txBody>
          <a:bodyPr anchorCtr="0" anchor="t" bIns="45700" lIns="91425" spcFirstLastPara="1" rIns="91425" wrap="square" tIns="45700">
            <a:normAutofit/>
          </a:bodyPr>
          <a:lstStyle/>
          <a:p>
            <a:pPr indent="0" lvl="0" marL="0" marR="0" rtl="0" algn="l">
              <a:lnSpc>
                <a:spcPct val="119000"/>
              </a:lnSpc>
              <a:spcBef>
                <a:spcPts val="0"/>
              </a:spcBef>
              <a:spcAft>
                <a:spcPts val="0"/>
              </a:spcAft>
              <a:buClr>
                <a:srgbClr val="75C8AE"/>
              </a:buClr>
              <a:buSzPts val="2127"/>
              <a:buFont typeface="Noto Sans Symbols"/>
              <a:buNone/>
            </a:pPr>
            <a:r>
              <a:t/>
            </a:r>
            <a:endParaRPr b="0" i="0" sz="2127" u="none" cap="none" strike="noStrike">
              <a:solidFill>
                <a:srgbClr val="335E6E"/>
              </a:solidFill>
              <a:latin typeface="Verdana"/>
              <a:ea typeface="Verdana"/>
              <a:cs typeface="Verdana"/>
              <a:sym typeface="Verdana"/>
            </a:endParaRPr>
          </a:p>
        </p:txBody>
      </p:sp>
      <p:sp>
        <p:nvSpPr>
          <p:cNvPr id="949" name="Google Shape;949;p42"/>
          <p:cNvSpPr txBox="1"/>
          <p:nvPr/>
        </p:nvSpPr>
        <p:spPr>
          <a:xfrm>
            <a:off x="4480777" y="2267721"/>
            <a:ext cx="7963197" cy="141577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n-GB" sz="1800" u="none" cap="none" strike="noStrike">
                <a:solidFill>
                  <a:srgbClr val="FEFFFF"/>
                </a:solidFill>
                <a:latin typeface="Arial"/>
                <a:ea typeface="Arial"/>
                <a:cs typeface="Arial"/>
                <a:sym typeface="Arial"/>
              </a:rPr>
              <a:t>Climate benchmarking: </a:t>
            </a:r>
            <a:r>
              <a:rPr b="0" i="0" lang="en-GB" sz="1800" u="none" cap="none" strike="noStrike">
                <a:solidFill>
                  <a:srgbClr val="FEFFFF"/>
                </a:solidFill>
                <a:latin typeface="Arial"/>
                <a:ea typeface="Arial"/>
                <a:cs typeface="Arial"/>
                <a:sym typeface="Arial"/>
              </a:rPr>
              <a:t>enhance our ability to estimate the </a:t>
            </a:r>
            <a:r>
              <a:rPr b="1" i="0" lang="en-GB" sz="1800" u="none" cap="none" strike="noStrike">
                <a:solidFill>
                  <a:srgbClr val="FEFFFF"/>
                </a:solidFill>
                <a:latin typeface="Arial"/>
                <a:ea typeface="Arial"/>
                <a:cs typeface="Arial"/>
                <a:sym typeface="Arial"/>
              </a:rPr>
              <a:t>Earth Radiation Budget (</a:t>
            </a:r>
            <a:r>
              <a:rPr b="0" i="0" lang="en-GB" sz="1800" u="none" cap="none" strike="noStrike">
                <a:solidFill>
                  <a:srgbClr val="FEFFFF"/>
                </a:solidFill>
                <a:latin typeface="Arial"/>
                <a:ea typeface="Arial"/>
                <a:cs typeface="Arial"/>
                <a:sym typeface="Arial"/>
              </a:rPr>
              <a:t>and attributions) through direct measurements of incoming &amp; outgoing energy and reference calibration of other ERB &amp; similar missions.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FFF"/>
              </a:solidFill>
              <a:latin typeface="Arial"/>
              <a:ea typeface="Arial"/>
              <a:cs typeface="Arial"/>
              <a:sym typeface="Arial"/>
            </a:endParaRPr>
          </a:p>
        </p:txBody>
      </p:sp>
      <p:sp>
        <p:nvSpPr>
          <p:cNvPr id="950" name="Google Shape;950;p42"/>
          <p:cNvSpPr txBox="1"/>
          <p:nvPr/>
        </p:nvSpPr>
        <p:spPr>
          <a:xfrm>
            <a:off x="4275065" y="3350410"/>
            <a:ext cx="7963197" cy="1200329"/>
          </a:xfrm>
          <a:prstGeom prst="rect">
            <a:avLst/>
          </a:prstGeom>
          <a:noFill/>
          <a:ln>
            <a:noFill/>
          </a:ln>
        </p:spPr>
        <p:txBody>
          <a:bodyPr anchorCtr="0" anchor="t" bIns="45700" lIns="91425" spcFirstLastPara="1" rIns="91425" wrap="square" tIns="45700">
            <a:spAutoFit/>
          </a:bodyPr>
          <a:lstStyle/>
          <a:p>
            <a:pPr indent="0" lvl="0" marL="174625" marR="0" rtl="0" algn="l">
              <a:lnSpc>
                <a:spcPct val="100000"/>
              </a:lnSpc>
              <a:spcBef>
                <a:spcPts val="0"/>
              </a:spcBef>
              <a:spcAft>
                <a:spcPts val="0"/>
              </a:spcAft>
              <a:buClr>
                <a:srgbClr val="000000"/>
              </a:buClr>
              <a:buSzPts val="1800"/>
              <a:buFont typeface="Arial"/>
              <a:buNone/>
            </a:pPr>
            <a:r>
              <a:rPr b="1" i="0" lang="en-GB" sz="1800" u="none" cap="none" strike="noStrike">
                <a:solidFill>
                  <a:srgbClr val="FEFFFF"/>
                </a:solidFill>
                <a:latin typeface="Arial"/>
                <a:ea typeface="Arial"/>
                <a:cs typeface="Arial"/>
                <a:sym typeface="Arial"/>
              </a:rPr>
              <a:t>2.  Satellite cross-calibration:</a:t>
            </a:r>
            <a:r>
              <a:rPr b="0" i="0" lang="en-GB" sz="1800" u="none" cap="none" strike="noStrike">
                <a:solidFill>
                  <a:srgbClr val="FEFFFF"/>
                </a:solidFill>
                <a:latin typeface="Arial"/>
                <a:ea typeface="Arial"/>
                <a:cs typeface="Arial"/>
                <a:sym typeface="Arial"/>
              </a:rPr>
              <a:t> establish a ‘standards laboratory in space’ to create a ‘</a:t>
            </a:r>
            <a:r>
              <a:rPr b="1" i="0" lang="en-GB" sz="1800" u="sng" cap="none" strike="noStrike">
                <a:solidFill>
                  <a:srgbClr val="FFCC4D"/>
                </a:solidFill>
                <a:latin typeface="Arial"/>
                <a:ea typeface="Arial"/>
                <a:cs typeface="Arial"/>
                <a:sym typeface="Arial"/>
              </a:rPr>
              <a:t>gold standard</a:t>
            </a:r>
            <a:r>
              <a:rPr b="1" i="0" lang="en-GB" sz="1800" u="sng" cap="none" strike="noStrike">
                <a:solidFill>
                  <a:srgbClr val="FEFFFF"/>
                </a:solidFill>
                <a:latin typeface="Arial"/>
                <a:ea typeface="Arial"/>
                <a:cs typeface="Arial"/>
                <a:sym typeface="Arial"/>
              </a:rPr>
              <a:t>’ </a:t>
            </a:r>
            <a:r>
              <a:rPr b="0" i="0" lang="en-GB" sz="1800" u="none" cap="none" strike="noStrike">
                <a:solidFill>
                  <a:srgbClr val="FEFFFF"/>
                </a:solidFill>
                <a:latin typeface="Arial"/>
                <a:ea typeface="Arial"/>
                <a:cs typeface="Arial"/>
                <a:sym typeface="Arial"/>
              </a:rPr>
              <a:t>reference data set to </a:t>
            </a:r>
            <a:r>
              <a:rPr b="0" i="0" lang="en-GB" sz="1800" u="sng" cap="none" strike="noStrike">
                <a:solidFill>
                  <a:srgbClr val="FEFFFF"/>
                </a:solidFill>
                <a:latin typeface="Arial"/>
                <a:ea typeface="Arial"/>
                <a:cs typeface="Arial"/>
                <a:sym typeface="Arial"/>
              </a:rPr>
              <a:t>cross-calibrate other sensors</a:t>
            </a:r>
            <a:r>
              <a:rPr b="0" i="0" lang="en-GB" sz="1800" u="none" cap="none" strike="noStrike">
                <a:solidFill>
                  <a:srgbClr val="FEFFFF"/>
                </a:solidFill>
                <a:latin typeface="Arial"/>
                <a:ea typeface="Arial"/>
                <a:cs typeface="Arial"/>
                <a:sym typeface="Arial"/>
              </a:rPr>
              <a:t> and improve the quality and interoperability of their data throught: simultaneous observations, surface reference sites and the moon</a:t>
            </a:r>
            <a:endParaRPr/>
          </a:p>
        </p:txBody>
      </p:sp>
      <p:sp>
        <p:nvSpPr>
          <p:cNvPr id="951" name="Google Shape;951;p42"/>
          <p:cNvSpPr txBox="1"/>
          <p:nvPr/>
        </p:nvSpPr>
        <p:spPr>
          <a:xfrm>
            <a:off x="4235916" y="4535322"/>
            <a:ext cx="7640719" cy="923330"/>
          </a:xfrm>
          <a:prstGeom prst="rect">
            <a:avLst/>
          </a:prstGeom>
          <a:noFill/>
          <a:ln>
            <a:noFill/>
          </a:ln>
        </p:spPr>
        <p:txBody>
          <a:bodyPr anchorCtr="0" anchor="t" bIns="45700" lIns="91425" spcFirstLastPara="1" rIns="91425" wrap="square" tIns="45700">
            <a:spAutoFit/>
          </a:bodyPr>
          <a:lstStyle/>
          <a:p>
            <a:pPr indent="0" lvl="0" marL="271463" marR="0" rtl="0" algn="l">
              <a:lnSpc>
                <a:spcPct val="100000"/>
              </a:lnSpc>
              <a:spcBef>
                <a:spcPts val="0"/>
              </a:spcBef>
              <a:spcAft>
                <a:spcPts val="0"/>
              </a:spcAft>
              <a:buClr>
                <a:srgbClr val="000000"/>
              </a:buClr>
              <a:buSzPts val="1800"/>
              <a:buFont typeface="Arial"/>
              <a:buNone/>
            </a:pPr>
            <a:r>
              <a:rPr b="0" i="0" lang="en-GB" sz="1800" u="none" cap="none" strike="noStrike">
                <a:solidFill>
                  <a:srgbClr val="FEFFFF"/>
                </a:solidFill>
                <a:latin typeface="Arial"/>
                <a:ea typeface="Arial"/>
                <a:cs typeface="Arial"/>
                <a:sym typeface="Arial"/>
              </a:rPr>
              <a:t>3. provide SI-traceable measurements of the </a:t>
            </a:r>
            <a:r>
              <a:rPr b="1" i="0" lang="en-GB" sz="1800" u="none" cap="none" strike="noStrike">
                <a:solidFill>
                  <a:srgbClr val="FEFFFF"/>
                </a:solidFill>
                <a:latin typeface="Arial"/>
                <a:ea typeface="Arial"/>
                <a:cs typeface="Arial"/>
                <a:sym typeface="Arial"/>
              </a:rPr>
              <a:t>solar spectrum (incoming &amp; reflected)</a:t>
            </a:r>
            <a:r>
              <a:rPr b="0" i="0" lang="en-GB" sz="1800" u="none" cap="none" strike="noStrike">
                <a:solidFill>
                  <a:srgbClr val="FEFFFF"/>
                </a:solidFill>
                <a:latin typeface="Arial"/>
                <a:ea typeface="Arial"/>
                <a:cs typeface="Arial"/>
                <a:sym typeface="Arial"/>
              </a:rPr>
              <a:t> to address its impact on climate and interactions with the atmosphere and surface </a:t>
            </a:r>
            <a:endParaRPr b="0" i="0" sz="1800" u="sng" cap="none" strike="noStrike">
              <a:solidFill>
                <a:srgbClr val="FEFFFF"/>
              </a:solidFill>
              <a:latin typeface="Arial"/>
              <a:ea typeface="Arial"/>
              <a:cs typeface="Arial"/>
              <a:sym typeface="Arial"/>
            </a:endParaRPr>
          </a:p>
        </p:txBody>
      </p:sp>
      <p:pic>
        <p:nvPicPr>
          <p:cNvPr id="952" name="Google Shape;952;p42"/>
          <p:cNvPicPr preferRelativeResize="0"/>
          <p:nvPr/>
        </p:nvPicPr>
        <p:blipFill rotWithShape="1">
          <a:blip r:embed="rId3">
            <a:alphaModFix/>
          </a:blip>
          <a:srcRect b="0" l="0" r="0" t="0"/>
          <a:stretch/>
        </p:blipFill>
        <p:spPr>
          <a:xfrm>
            <a:off x="181210" y="2581880"/>
            <a:ext cx="4245948" cy="2966459"/>
          </a:xfrm>
          <a:prstGeom prst="rect">
            <a:avLst/>
          </a:prstGeom>
          <a:noFill/>
          <a:ln>
            <a:noFill/>
          </a:ln>
        </p:spPr>
      </p:pic>
      <p:sp>
        <p:nvSpPr>
          <p:cNvPr id="953" name="Google Shape;953;p42"/>
          <p:cNvSpPr/>
          <p:nvPr/>
        </p:nvSpPr>
        <p:spPr>
          <a:xfrm>
            <a:off x="158796" y="2538638"/>
            <a:ext cx="444496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Arial"/>
                <a:ea typeface="Arial"/>
                <a:cs typeface="Arial"/>
                <a:sym typeface="Arial"/>
              </a:rPr>
              <a:t>A standards lab in orbit:</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Arial"/>
                <a:ea typeface="Arial"/>
                <a:cs typeface="Arial"/>
                <a:sym typeface="Arial"/>
              </a:rPr>
              <a:t>on-board replica of on-ground methods, using a cryogenic absolute radiometer as primary standard</a:t>
            </a:r>
            <a:endParaRPr b="0" i="0" sz="1800" u="none" cap="none" strike="noStrike">
              <a:solidFill>
                <a:srgbClr val="FF0000"/>
              </a:solidFill>
              <a:latin typeface="Arial"/>
              <a:ea typeface="Arial"/>
              <a:cs typeface="Arial"/>
              <a:sym typeface="Arial"/>
            </a:endParaRPr>
          </a:p>
        </p:txBody>
      </p:sp>
      <p:sp>
        <p:nvSpPr>
          <p:cNvPr id="954" name="Google Shape;954;p42"/>
          <p:cNvSpPr txBox="1"/>
          <p:nvPr/>
        </p:nvSpPr>
        <p:spPr>
          <a:xfrm>
            <a:off x="143916" y="971086"/>
            <a:ext cx="1188118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FFFF00"/>
                </a:solidFill>
                <a:latin typeface="Arial"/>
                <a:ea typeface="Arial"/>
                <a:cs typeface="Arial"/>
                <a:sym typeface="Arial"/>
              </a:rPr>
              <a:t>What is a SITSat?: ‘</a:t>
            </a:r>
            <a:r>
              <a:rPr b="0" i="1" lang="en-GB" sz="1800" u="none" cap="none" strike="noStrike">
                <a:solidFill>
                  <a:srgbClr val="FEFFFF"/>
                </a:solidFill>
                <a:latin typeface="Arial"/>
                <a:ea typeface="Arial"/>
                <a:cs typeface="Arial"/>
                <a:sym typeface="Arial"/>
              </a:rPr>
              <a:t>Space borne missions specifically designed, characterised and documented to provide </a:t>
            </a:r>
            <a:r>
              <a:rPr b="1" i="1" lang="en-GB" sz="1800" u="none" cap="none" strike="noStrike">
                <a:solidFill>
                  <a:srgbClr val="FEFFFF"/>
                </a:solidFill>
                <a:latin typeface="Arial"/>
                <a:ea typeface="Arial"/>
                <a:cs typeface="Arial"/>
                <a:sym typeface="Arial"/>
              </a:rPr>
              <a:t>high accuracy SI-Traceable </a:t>
            </a:r>
            <a:r>
              <a:rPr b="0" i="1" lang="en-GB" sz="1800" u="none" cap="none" strike="noStrike">
                <a:solidFill>
                  <a:srgbClr val="FEFFFF"/>
                </a:solidFill>
                <a:latin typeface="Arial"/>
                <a:ea typeface="Arial"/>
                <a:cs typeface="Arial"/>
                <a:sym typeface="Arial"/>
              </a:rPr>
              <a:t>‘reference’ measurements.’  (Evidencing comprehensive uncertainty to SI, ‘in-space’, of all contributors to observations made from the satellite) </a:t>
            </a:r>
            <a:endParaRPr/>
          </a:p>
        </p:txBody>
      </p:sp>
      <p:sp>
        <p:nvSpPr>
          <p:cNvPr id="955" name="Google Shape;955;p42"/>
          <p:cNvSpPr/>
          <p:nvPr/>
        </p:nvSpPr>
        <p:spPr>
          <a:xfrm>
            <a:off x="4504494" y="3420651"/>
            <a:ext cx="7551771" cy="1074614"/>
          </a:xfrm>
          <a:custGeom>
            <a:rect b="b" l="l" r="r" t="t"/>
            <a:pathLst>
              <a:path extrusionOk="0" h="120000" w="120000">
                <a:moveTo>
                  <a:pt x="0" y="0"/>
                </a:moveTo>
                <a:lnTo>
                  <a:pt x="120000" y="0"/>
                </a:lnTo>
                <a:lnTo>
                  <a:pt x="120000" y="120000"/>
                </a:lnTo>
                <a:lnTo>
                  <a:pt x="0" y="120000"/>
                </a:lnTo>
                <a:close/>
              </a:path>
              <a:path extrusionOk="0" fill="none" h="120000" w="120000">
                <a:moveTo>
                  <a:pt x="-224" y="17077"/>
                </a:moveTo>
                <a:lnTo>
                  <a:pt x="-21576" y="193886"/>
                </a:lnTo>
              </a:path>
            </a:pathLst>
          </a:custGeom>
          <a:solidFill>
            <a:srgbClr val="00B050">
              <a:alpha val="20000"/>
            </a:srgbClr>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191"/>
              <a:buFont typeface="Arial"/>
              <a:buNone/>
            </a:pPr>
            <a:r>
              <a:t/>
            </a:r>
            <a:endParaRPr b="0" i="0" sz="3191" u="none" cap="none" strike="noStrike">
              <a:solidFill>
                <a:srgbClr val="FEFFFF"/>
              </a:solidFill>
              <a:latin typeface="Arial"/>
              <a:ea typeface="Arial"/>
              <a:cs typeface="Arial"/>
              <a:sym typeface="Arial"/>
            </a:endParaRPr>
          </a:p>
        </p:txBody>
      </p:sp>
      <p:sp>
        <p:nvSpPr>
          <p:cNvPr id="956" name="Google Shape;956;p42"/>
          <p:cNvSpPr/>
          <p:nvPr/>
        </p:nvSpPr>
        <p:spPr>
          <a:xfrm>
            <a:off x="4532866" y="4617284"/>
            <a:ext cx="7536874" cy="807973"/>
          </a:xfrm>
          <a:custGeom>
            <a:rect b="b" l="l" r="r" t="t"/>
            <a:pathLst>
              <a:path extrusionOk="0" h="120000" w="120000">
                <a:moveTo>
                  <a:pt x="0" y="0"/>
                </a:moveTo>
                <a:lnTo>
                  <a:pt x="120000" y="0"/>
                </a:lnTo>
                <a:lnTo>
                  <a:pt x="120000" y="120000"/>
                </a:lnTo>
                <a:lnTo>
                  <a:pt x="0" y="120000"/>
                </a:lnTo>
                <a:close/>
              </a:path>
              <a:path extrusionOk="0" fill="none" h="120000" w="120000">
                <a:moveTo>
                  <a:pt x="281" y="13646"/>
                </a:moveTo>
                <a:lnTo>
                  <a:pt x="-25135" y="-232087"/>
                </a:lnTo>
              </a:path>
            </a:pathLst>
          </a:custGeom>
          <a:solidFill>
            <a:srgbClr val="FFFF00">
              <a:alpha val="20000"/>
            </a:srgbClr>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191"/>
              <a:buFont typeface="Arial"/>
              <a:buNone/>
            </a:pPr>
            <a:r>
              <a:t/>
            </a:r>
            <a:endParaRPr b="0" i="0" sz="3191" u="none" cap="none" strike="noStrike">
              <a:solidFill>
                <a:srgbClr val="FEFFFF"/>
              </a:solidFill>
              <a:latin typeface="Arial"/>
              <a:ea typeface="Arial"/>
              <a:cs typeface="Arial"/>
              <a:sym typeface="Arial"/>
            </a:endParaRPr>
          </a:p>
        </p:txBody>
      </p:sp>
      <p:sp>
        <p:nvSpPr>
          <p:cNvPr id="957" name="Google Shape;957;p42"/>
          <p:cNvSpPr txBox="1"/>
          <p:nvPr/>
        </p:nvSpPr>
        <p:spPr>
          <a:xfrm>
            <a:off x="193097" y="5530364"/>
            <a:ext cx="1176253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EFFFF"/>
              </a:buClr>
              <a:buSzPts val="1800"/>
              <a:buFont typeface="Arial"/>
              <a:buNone/>
            </a:pPr>
            <a:r>
              <a:rPr b="0" i="1" lang="en-GB" sz="1800" u="none" cap="none" strike="noStrike">
                <a:solidFill>
                  <a:srgbClr val="FEFFFF"/>
                </a:solidFill>
                <a:latin typeface="Calibri"/>
                <a:ea typeface="Calibri"/>
                <a:cs typeface="Calibri"/>
                <a:sym typeface="Calibri"/>
              </a:rPr>
              <a:t>A </a:t>
            </a:r>
            <a:r>
              <a:rPr b="1" i="1" lang="en-GB" sz="1800" u="sng" cap="none" strike="noStrike">
                <a:solidFill>
                  <a:srgbClr val="FEFFFF"/>
                </a:solidFill>
                <a:latin typeface="Calibri"/>
                <a:ea typeface="Calibri"/>
                <a:cs typeface="Calibri"/>
                <a:sym typeface="Calibri"/>
              </a:rPr>
              <a:t>benchmark measurement </a:t>
            </a:r>
            <a:r>
              <a:rPr b="0" i="1" lang="en-GB" sz="1800" u="none" cap="none" strike="noStrike">
                <a:solidFill>
                  <a:srgbClr val="FEFFFF"/>
                </a:solidFill>
                <a:latin typeface="Calibri"/>
                <a:ea typeface="Calibri"/>
                <a:cs typeface="Calibri"/>
                <a:sym typeface="Calibri"/>
              </a:rPr>
              <a:t>is one with characteristics (documentation, SI-Traceable uncertainty, representative sampling) that allows it to be unequivocally considered a ‘reference’ of the specified measurand against which  future measurements of the same measurand, can be compared. </a:t>
            </a:r>
            <a:endParaRPr/>
          </a:p>
        </p:txBody>
      </p:sp>
      <p:grpSp>
        <p:nvGrpSpPr>
          <p:cNvPr id="958" name="Google Shape;958;p42"/>
          <p:cNvGrpSpPr/>
          <p:nvPr/>
        </p:nvGrpSpPr>
        <p:grpSpPr>
          <a:xfrm>
            <a:off x="2945331" y="2271413"/>
            <a:ext cx="9151960" cy="1200329"/>
            <a:chOff x="2900925" y="2246264"/>
            <a:chExt cx="9151960" cy="1200329"/>
          </a:xfrm>
        </p:grpSpPr>
        <p:sp>
          <p:nvSpPr>
            <p:cNvPr id="959" name="Google Shape;959;p42"/>
            <p:cNvSpPr/>
            <p:nvPr/>
          </p:nvSpPr>
          <p:spPr>
            <a:xfrm>
              <a:off x="4460088" y="2246264"/>
              <a:ext cx="7592797" cy="1200329"/>
            </a:xfrm>
            <a:custGeom>
              <a:rect b="b" l="l" r="r" t="t"/>
              <a:pathLst>
                <a:path extrusionOk="0" h="120000" w="120000">
                  <a:moveTo>
                    <a:pt x="0" y="0"/>
                  </a:moveTo>
                  <a:lnTo>
                    <a:pt x="120000" y="0"/>
                  </a:lnTo>
                  <a:lnTo>
                    <a:pt x="120000" y="120000"/>
                  </a:lnTo>
                  <a:lnTo>
                    <a:pt x="0" y="120000"/>
                  </a:lnTo>
                  <a:close/>
                </a:path>
                <a:path extrusionOk="0" fill="none" h="120000" w="120000">
                  <a:moveTo>
                    <a:pt x="889" y="90628"/>
                  </a:moveTo>
                  <a:lnTo>
                    <a:pt x="-28732" y="293680"/>
                  </a:lnTo>
                </a:path>
              </a:pathLst>
            </a:custGeom>
            <a:solidFill>
              <a:srgbClr val="822433">
                <a:alpha val="35686"/>
              </a:srgbClr>
            </a:solidFill>
            <a:ln cap="flat" cmpd="sng" w="25400">
              <a:solidFill>
                <a:srgbClr val="8224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191"/>
                <a:buFont typeface="Arial"/>
                <a:buNone/>
              </a:pPr>
              <a:r>
                <a:t/>
              </a:r>
              <a:endParaRPr b="0" i="0" sz="3191" u="none" cap="none" strike="noStrike">
                <a:solidFill>
                  <a:srgbClr val="FEFFFF"/>
                </a:solidFill>
                <a:latin typeface="Arial"/>
                <a:ea typeface="Arial"/>
                <a:cs typeface="Arial"/>
                <a:sym typeface="Arial"/>
              </a:endParaRPr>
            </a:p>
          </p:txBody>
        </p:sp>
        <p:cxnSp>
          <p:nvCxnSpPr>
            <p:cNvPr id="960" name="Google Shape;960;p42"/>
            <p:cNvCxnSpPr/>
            <p:nvPr/>
          </p:nvCxnSpPr>
          <p:spPr>
            <a:xfrm rot="10800000">
              <a:off x="2900925" y="2637797"/>
              <a:ext cx="1481827" cy="303200"/>
            </a:xfrm>
            <a:prstGeom prst="straightConnector1">
              <a:avLst/>
            </a:prstGeom>
            <a:noFill/>
            <a:ln cap="flat" cmpd="sng" w="22225">
              <a:solidFill>
                <a:srgbClr val="C00000"/>
              </a:solidFill>
              <a:prstDash val="solid"/>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6"/>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9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43"/>
          <p:cNvSpPr/>
          <p:nvPr/>
        </p:nvSpPr>
        <p:spPr>
          <a:xfrm>
            <a:off x="8566800" y="2649938"/>
            <a:ext cx="3479188" cy="3685085"/>
          </a:xfrm>
          <a:prstGeom prst="rect">
            <a:avLst/>
          </a:prstGeom>
          <a:solidFill>
            <a:schemeClr val="lt2">
              <a:alpha val="40000"/>
            </a:schemeClr>
          </a:solidFill>
          <a:ln cap="flat" cmpd="sng" w="381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EFFFF"/>
              </a:solidFill>
              <a:latin typeface="Arial"/>
              <a:ea typeface="Arial"/>
              <a:cs typeface="Arial"/>
              <a:sym typeface="Arial"/>
            </a:endParaRPr>
          </a:p>
        </p:txBody>
      </p:sp>
      <p:sp>
        <p:nvSpPr>
          <p:cNvPr id="967" name="Google Shape;967;p43"/>
          <p:cNvSpPr/>
          <p:nvPr/>
        </p:nvSpPr>
        <p:spPr>
          <a:xfrm>
            <a:off x="4884988" y="4200114"/>
            <a:ext cx="3478801" cy="2134909"/>
          </a:xfrm>
          <a:prstGeom prst="rect">
            <a:avLst/>
          </a:prstGeom>
          <a:solidFill>
            <a:srgbClr val="BBFFF8">
              <a:alpha val="36862"/>
            </a:srgbClr>
          </a:solidFill>
          <a:ln cap="flat" cmpd="sng" w="381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EFFFF"/>
              </a:solidFill>
              <a:latin typeface="Arial"/>
              <a:ea typeface="Arial"/>
              <a:cs typeface="Arial"/>
              <a:sym typeface="Arial"/>
            </a:endParaRPr>
          </a:p>
        </p:txBody>
      </p:sp>
      <p:sp>
        <p:nvSpPr>
          <p:cNvPr id="968" name="Google Shape;968;p43"/>
          <p:cNvSpPr/>
          <p:nvPr/>
        </p:nvSpPr>
        <p:spPr>
          <a:xfrm>
            <a:off x="124909" y="2686296"/>
            <a:ext cx="4607282" cy="3685085"/>
          </a:xfrm>
          <a:prstGeom prst="rect">
            <a:avLst/>
          </a:prstGeom>
          <a:solidFill>
            <a:srgbClr val="CFE2E9">
              <a:alpha val="34901"/>
            </a:srgbClr>
          </a:solidFill>
          <a:ln cap="flat" cmpd="sng" w="381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EFFFF"/>
              </a:solidFill>
              <a:latin typeface="Arial"/>
              <a:ea typeface="Arial"/>
              <a:cs typeface="Arial"/>
              <a:sym typeface="Arial"/>
            </a:endParaRPr>
          </a:p>
        </p:txBody>
      </p:sp>
      <p:sp>
        <p:nvSpPr>
          <p:cNvPr id="969" name="Google Shape;969;p43"/>
          <p:cNvSpPr txBox="1"/>
          <p:nvPr>
            <p:ph type="title"/>
          </p:nvPr>
        </p:nvSpPr>
        <p:spPr>
          <a:xfrm>
            <a:off x="180149" y="-817"/>
            <a:ext cx="5357050" cy="5652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GB"/>
              <a:t>What does TRUTHS do?</a:t>
            </a:r>
            <a:endParaRPr/>
          </a:p>
        </p:txBody>
      </p:sp>
      <p:sp>
        <p:nvSpPr>
          <p:cNvPr id="970" name="Google Shape;970;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800">
              <a:solidFill>
                <a:srgbClr val="003249"/>
              </a:solidFill>
            </a:endParaRPr>
          </a:p>
        </p:txBody>
      </p:sp>
      <p:sp>
        <p:nvSpPr>
          <p:cNvPr id="971" name="Google Shape;971;p4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sz="1800">
                <a:solidFill>
                  <a:srgbClr val="003249"/>
                </a:solidFill>
              </a:rPr>
              <a:t>‹#›</a:t>
            </a:fld>
            <a:endParaRPr sz="1800">
              <a:solidFill>
                <a:srgbClr val="003249"/>
              </a:solidFill>
            </a:endParaRPr>
          </a:p>
        </p:txBody>
      </p:sp>
      <p:pic>
        <p:nvPicPr>
          <p:cNvPr id="972" name="Google Shape;972;p43"/>
          <p:cNvPicPr preferRelativeResize="0"/>
          <p:nvPr/>
        </p:nvPicPr>
        <p:blipFill rotWithShape="1">
          <a:blip r:embed="rId3">
            <a:alphaModFix/>
          </a:blip>
          <a:srcRect b="0" l="15424" r="25715" t="0"/>
          <a:stretch/>
        </p:blipFill>
        <p:spPr>
          <a:xfrm rot="5400000">
            <a:off x="5647351" y="2765500"/>
            <a:ext cx="1232324" cy="1417939"/>
          </a:xfrm>
          <a:prstGeom prst="rect">
            <a:avLst/>
          </a:prstGeom>
          <a:noFill/>
          <a:ln>
            <a:noFill/>
          </a:ln>
          <a:effectLst>
            <a:outerShdw blurRad="292100" rotWithShape="0" algn="tl" dir="2700000" dist="139700">
              <a:srgbClr val="333333">
                <a:alpha val="64705"/>
              </a:srgbClr>
            </a:outerShdw>
          </a:effectLst>
        </p:spPr>
      </p:pic>
      <p:sp>
        <p:nvSpPr>
          <p:cNvPr id="973" name="Google Shape;973;p43"/>
          <p:cNvSpPr txBox="1"/>
          <p:nvPr/>
        </p:nvSpPr>
        <p:spPr>
          <a:xfrm>
            <a:off x="2035261" y="483833"/>
            <a:ext cx="8039818" cy="1846659"/>
          </a:xfrm>
          <a:prstGeom prst="rect">
            <a:avLst/>
          </a:prstGeom>
          <a:solidFill>
            <a:srgbClr val="007CB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FFFF00"/>
                </a:solidFill>
                <a:latin typeface="Arial"/>
                <a:ea typeface="Arial"/>
                <a:cs typeface="Arial"/>
                <a:sym typeface="Arial"/>
              </a:rPr>
              <a:t>Measures incoming and earth reflected radiation from the sun</a:t>
            </a:r>
            <a:endParaRPr/>
          </a:p>
          <a:p>
            <a:pPr indent="-285750" lvl="0" marL="285750" marR="0" rtl="0" algn="l">
              <a:lnSpc>
                <a:spcPct val="100000"/>
              </a:lnSpc>
              <a:spcBef>
                <a:spcPts val="0"/>
              </a:spcBef>
              <a:spcAft>
                <a:spcPts val="0"/>
              </a:spcAft>
              <a:buClr>
                <a:srgbClr val="FEFFFF"/>
              </a:buClr>
              <a:buSzPts val="1800"/>
              <a:buFont typeface="Arial"/>
              <a:buChar char="•"/>
            </a:pPr>
            <a:r>
              <a:rPr b="1" i="0" lang="en-GB" sz="1800" u="none" cap="none" strike="noStrike">
                <a:solidFill>
                  <a:srgbClr val="FEFFFF"/>
                </a:solidFill>
                <a:latin typeface="Arial"/>
                <a:ea typeface="Arial"/>
                <a:cs typeface="Arial"/>
                <a:sym typeface="Arial"/>
              </a:rPr>
              <a:t>320 to 2400 nm @ ~4 nm intervals 	(1 nm for solar UV)</a:t>
            </a:r>
            <a:endParaRPr/>
          </a:p>
          <a:p>
            <a:pPr indent="-285750" lvl="0" marL="285750" marR="0" rtl="0" algn="l">
              <a:lnSpc>
                <a:spcPct val="100000"/>
              </a:lnSpc>
              <a:spcBef>
                <a:spcPts val="0"/>
              </a:spcBef>
              <a:spcAft>
                <a:spcPts val="0"/>
              </a:spcAft>
              <a:buClr>
                <a:srgbClr val="FEFFFF"/>
              </a:buClr>
              <a:buSzPts val="1800"/>
              <a:buFont typeface="Arial"/>
              <a:buChar char="•"/>
            </a:pPr>
            <a:r>
              <a:rPr b="1" i="0" lang="en-GB" sz="1800" u="none" cap="none" strike="noStrike">
                <a:solidFill>
                  <a:srgbClr val="FEFFFF"/>
                </a:solidFill>
                <a:latin typeface="Arial"/>
                <a:ea typeface="Arial"/>
                <a:cs typeface="Arial"/>
                <a:sym typeface="Arial"/>
              </a:rPr>
              <a:t>Global nadir @ 50 m ground resolution with 100 km swath (</a:t>
            </a:r>
            <a:r>
              <a:rPr b="1" i="0" lang="en-GB" sz="1600" u="none" cap="none" strike="noStrike">
                <a:solidFill>
                  <a:srgbClr val="FEFFFF"/>
                </a:solidFill>
                <a:latin typeface="Arial"/>
                <a:ea typeface="Arial"/>
                <a:cs typeface="Arial"/>
                <a:sym typeface="Arial"/>
              </a:rPr>
              <a:t>capability)</a:t>
            </a:r>
            <a:endParaRPr/>
          </a:p>
          <a:p>
            <a:pPr indent="-285750" lvl="0" marL="285750" marR="0" rtl="0" algn="l">
              <a:lnSpc>
                <a:spcPct val="100000"/>
              </a:lnSpc>
              <a:spcBef>
                <a:spcPts val="0"/>
              </a:spcBef>
              <a:spcAft>
                <a:spcPts val="0"/>
              </a:spcAft>
              <a:buClr>
                <a:srgbClr val="FEFFFF"/>
              </a:buClr>
              <a:buSzPts val="1800"/>
              <a:buFont typeface="Arial"/>
              <a:buChar char="•"/>
            </a:pPr>
            <a:r>
              <a:rPr b="1" i="0" lang="en-GB" sz="1800" u="none" cap="none" strike="noStrike">
                <a:solidFill>
                  <a:srgbClr val="FEFFFF"/>
                </a:solidFill>
                <a:latin typeface="Arial"/>
                <a:ea typeface="Arial"/>
                <a:cs typeface="Arial"/>
                <a:sym typeface="Arial"/>
              </a:rPr>
              <a:t>Target uncertainty of </a:t>
            </a:r>
            <a:r>
              <a:rPr b="1" i="0" lang="en-GB" sz="1800" u="sng" cap="none" strike="noStrike">
                <a:solidFill>
                  <a:srgbClr val="FEFFFF"/>
                </a:solidFill>
                <a:latin typeface="Arial"/>
                <a:ea typeface="Arial"/>
                <a:cs typeface="Arial"/>
                <a:sym typeface="Arial"/>
              </a:rPr>
              <a:t>0.3% (k=2)  </a:t>
            </a:r>
            <a:endParaRPr/>
          </a:p>
          <a:p>
            <a:pPr indent="0" lvl="0" marL="0" marR="0" rtl="0" algn="l">
              <a:lnSpc>
                <a:spcPct val="100000"/>
              </a:lnSpc>
              <a:spcBef>
                <a:spcPts val="0"/>
              </a:spcBef>
              <a:spcAft>
                <a:spcPts val="0"/>
              </a:spcAft>
              <a:buNone/>
            </a:pPr>
            <a:r>
              <a:rPr b="1" i="0" lang="en-GB" sz="2000" u="none" cap="none" strike="noStrike">
                <a:solidFill>
                  <a:srgbClr val="FFFF00"/>
                </a:solidFill>
                <a:latin typeface="Arial"/>
                <a:ea typeface="Arial"/>
                <a:cs typeface="Arial"/>
                <a:sym typeface="Arial"/>
              </a:rPr>
              <a:t>Establishing a benchmark of the radiation state of the planet at ToA (radiance/reflectance) &amp; BoA surf reflectance to help enable:</a:t>
            </a:r>
            <a:endParaRPr/>
          </a:p>
        </p:txBody>
      </p:sp>
      <p:sp>
        <p:nvSpPr>
          <p:cNvPr id="974" name="Google Shape;974;p43"/>
          <p:cNvSpPr txBox="1"/>
          <p:nvPr/>
        </p:nvSpPr>
        <p:spPr>
          <a:xfrm>
            <a:off x="4908266" y="4157409"/>
            <a:ext cx="39771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FFFF00"/>
                </a:solidFill>
                <a:latin typeface="Arial"/>
                <a:ea typeface="Arial"/>
                <a:cs typeface="Arial"/>
                <a:sym typeface="Arial"/>
              </a:rPr>
              <a:t>Adaptation/sustainability</a:t>
            </a:r>
            <a:endParaRPr/>
          </a:p>
        </p:txBody>
      </p:sp>
      <p:sp>
        <p:nvSpPr>
          <p:cNvPr id="975" name="Google Shape;975;p43"/>
          <p:cNvSpPr txBox="1"/>
          <p:nvPr/>
        </p:nvSpPr>
        <p:spPr>
          <a:xfrm>
            <a:off x="8566801" y="2686295"/>
            <a:ext cx="342728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FFFF00"/>
                </a:solidFill>
                <a:latin typeface="Arial"/>
                <a:ea typeface="Arial"/>
                <a:cs typeface="Arial"/>
                <a:sym typeface="Arial"/>
              </a:rPr>
              <a:t>Climate action/mitigation</a:t>
            </a:r>
            <a:endParaRPr/>
          </a:p>
        </p:txBody>
      </p:sp>
      <p:sp>
        <p:nvSpPr>
          <p:cNvPr id="976" name="Google Shape;976;p43"/>
          <p:cNvSpPr txBox="1"/>
          <p:nvPr/>
        </p:nvSpPr>
        <p:spPr>
          <a:xfrm>
            <a:off x="754995" y="2655903"/>
            <a:ext cx="39771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FFFF00"/>
                </a:solidFill>
                <a:latin typeface="Arial"/>
                <a:ea typeface="Arial"/>
                <a:cs typeface="Arial"/>
                <a:sym typeface="Arial"/>
              </a:rPr>
              <a:t>Climate sensitivity/response</a:t>
            </a:r>
            <a:endParaRPr/>
          </a:p>
        </p:txBody>
      </p:sp>
      <p:sp>
        <p:nvSpPr>
          <p:cNvPr id="977" name="Google Shape;977;p43"/>
          <p:cNvSpPr txBox="1"/>
          <p:nvPr/>
        </p:nvSpPr>
        <p:spPr>
          <a:xfrm>
            <a:off x="-21011" y="1158124"/>
            <a:ext cx="3251690"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200" u="none" cap="none" strike="noStrike">
                <a:solidFill>
                  <a:srgbClr val="FFFF00"/>
                </a:solidFill>
                <a:latin typeface="Arial"/>
                <a:ea typeface="Arial"/>
                <a:cs typeface="Arial"/>
                <a:sym typeface="Arial"/>
              </a:rPr>
              <a:t>Observations</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Benchmark</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monitoring</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Litigation</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algorithm improvement</a:t>
            </a:r>
            <a:endParaRPr/>
          </a:p>
        </p:txBody>
      </p:sp>
      <p:sp>
        <p:nvSpPr>
          <p:cNvPr id="978" name="Google Shape;978;p43"/>
          <p:cNvSpPr txBox="1"/>
          <p:nvPr/>
        </p:nvSpPr>
        <p:spPr>
          <a:xfrm>
            <a:off x="10002979" y="869727"/>
            <a:ext cx="3251690"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200" u="none" cap="none" strike="noStrike">
                <a:solidFill>
                  <a:srgbClr val="FFFF00"/>
                </a:solidFill>
                <a:latin typeface="Arial"/>
                <a:ea typeface="Arial"/>
                <a:cs typeface="Arial"/>
                <a:sym typeface="Arial"/>
              </a:rPr>
              <a:t>Calibration</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Interoperability</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data-gaps</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performance </a:t>
            </a:r>
            <a:endParaRPr/>
          </a:p>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   - Utility</a:t>
            </a:r>
            <a:endParaRPr/>
          </a:p>
        </p:txBody>
      </p:sp>
      <p:pic>
        <p:nvPicPr>
          <p:cNvPr id="979" name="Google Shape;979;p43"/>
          <p:cNvPicPr preferRelativeResize="0"/>
          <p:nvPr/>
        </p:nvPicPr>
        <p:blipFill rotWithShape="1">
          <a:blip r:embed="rId4">
            <a:alphaModFix/>
          </a:blip>
          <a:srcRect b="0" l="0" r="0" t="0"/>
          <a:stretch/>
        </p:blipFill>
        <p:spPr>
          <a:xfrm>
            <a:off x="223279" y="3025217"/>
            <a:ext cx="2155738" cy="1436087"/>
          </a:xfrm>
          <a:prstGeom prst="rect">
            <a:avLst/>
          </a:prstGeom>
          <a:noFill/>
          <a:ln>
            <a:noFill/>
          </a:ln>
          <a:effectLst>
            <a:outerShdw blurRad="292100" rotWithShape="0" algn="tl" dir="2700000" dist="139700">
              <a:srgbClr val="333333">
                <a:alpha val="64705"/>
              </a:srgbClr>
            </a:outerShdw>
          </a:effectLst>
        </p:spPr>
      </p:pic>
      <p:pic>
        <p:nvPicPr>
          <p:cNvPr descr="Global Temperature Anomalies January 2021" id="980" name="Google Shape;980;p43"/>
          <p:cNvPicPr preferRelativeResize="0"/>
          <p:nvPr/>
        </p:nvPicPr>
        <p:blipFill rotWithShape="1">
          <a:blip r:embed="rId5">
            <a:alphaModFix/>
          </a:blip>
          <a:srcRect b="0" l="0" r="0" t="0"/>
          <a:stretch/>
        </p:blipFill>
        <p:spPr>
          <a:xfrm>
            <a:off x="2697795" y="3140817"/>
            <a:ext cx="1940218" cy="1272901"/>
          </a:xfrm>
          <a:prstGeom prst="rect">
            <a:avLst/>
          </a:prstGeom>
          <a:noFill/>
          <a:ln>
            <a:noFill/>
          </a:ln>
        </p:spPr>
      </p:pic>
      <p:pic>
        <p:nvPicPr>
          <p:cNvPr descr="Are there any real pictures of sun? - Quora" id="981" name="Google Shape;981;p43"/>
          <p:cNvPicPr preferRelativeResize="0"/>
          <p:nvPr/>
        </p:nvPicPr>
        <p:blipFill rotWithShape="1">
          <a:blip r:embed="rId6">
            <a:alphaModFix/>
          </a:blip>
          <a:srcRect b="0" l="0" r="0" t="0"/>
          <a:stretch/>
        </p:blipFill>
        <p:spPr>
          <a:xfrm>
            <a:off x="99937" y="4546064"/>
            <a:ext cx="968841" cy="716942"/>
          </a:xfrm>
          <a:prstGeom prst="rect">
            <a:avLst/>
          </a:prstGeom>
          <a:noFill/>
          <a:ln>
            <a:noFill/>
          </a:ln>
        </p:spPr>
      </p:pic>
      <p:pic>
        <p:nvPicPr>
          <p:cNvPr id="982" name="Google Shape;982;p43"/>
          <p:cNvPicPr preferRelativeResize="0"/>
          <p:nvPr/>
        </p:nvPicPr>
        <p:blipFill rotWithShape="1">
          <a:blip r:embed="rId7">
            <a:alphaModFix/>
          </a:blip>
          <a:srcRect b="0" l="0" r="0" t="0"/>
          <a:stretch/>
        </p:blipFill>
        <p:spPr>
          <a:xfrm>
            <a:off x="955989" y="5209422"/>
            <a:ext cx="968841" cy="1157100"/>
          </a:xfrm>
          <a:prstGeom prst="rect">
            <a:avLst/>
          </a:prstGeom>
          <a:noFill/>
          <a:ln>
            <a:noFill/>
          </a:ln>
        </p:spPr>
      </p:pic>
      <p:pic>
        <p:nvPicPr>
          <p:cNvPr id="983" name="Google Shape;983;p43"/>
          <p:cNvPicPr preferRelativeResize="0"/>
          <p:nvPr/>
        </p:nvPicPr>
        <p:blipFill rotWithShape="1">
          <a:blip r:embed="rId8">
            <a:alphaModFix/>
          </a:blip>
          <a:srcRect b="0" l="0" r="0" t="0"/>
          <a:stretch/>
        </p:blipFill>
        <p:spPr>
          <a:xfrm>
            <a:off x="2031694" y="4538421"/>
            <a:ext cx="1307541" cy="805926"/>
          </a:xfrm>
          <a:prstGeom prst="rect">
            <a:avLst/>
          </a:prstGeom>
          <a:noFill/>
          <a:ln>
            <a:noFill/>
          </a:ln>
        </p:spPr>
      </p:pic>
      <p:pic>
        <p:nvPicPr>
          <p:cNvPr id="984" name="Google Shape;984;p43"/>
          <p:cNvPicPr preferRelativeResize="0"/>
          <p:nvPr/>
        </p:nvPicPr>
        <p:blipFill rotWithShape="1">
          <a:blip r:embed="rId9">
            <a:alphaModFix/>
          </a:blip>
          <a:srcRect b="0" l="0" r="0" t="0"/>
          <a:stretch/>
        </p:blipFill>
        <p:spPr>
          <a:xfrm>
            <a:off x="2507428" y="5402540"/>
            <a:ext cx="968841" cy="96884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985" name="Google Shape;985;p43"/>
          <p:cNvPicPr preferRelativeResize="0"/>
          <p:nvPr/>
        </p:nvPicPr>
        <p:blipFill rotWithShape="1">
          <a:blip r:embed="rId10">
            <a:alphaModFix/>
          </a:blip>
          <a:srcRect b="0" l="0" r="0" t="0"/>
          <a:stretch/>
        </p:blipFill>
        <p:spPr>
          <a:xfrm>
            <a:off x="10550808" y="4003409"/>
            <a:ext cx="1350558" cy="1005735"/>
          </a:xfrm>
          <a:prstGeom prst="rect">
            <a:avLst/>
          </a:prstGeom>
          <a:noFill/>
          <a:ln>
            <a:noFill/>
          </a:ln>
        </p:spPr>
      </p:pic>
      <p:pic>
        <p:nvPicPr>
          <p:cNvPr id="986" name="Google Shape;986;p43"/>
          <p:cNvPicPr preferRelativeResize="0"/>
          <p:nvPr/>
        </p:nvPicPr>
        <p:blipFill rotWithShape="1">
          <a:blip r:embed="rId11">
            <a:alphaModFix/>
          </a:blip>
          <a:srcRect b="0" l="0" r="0" t="0"/>
          <a:stretch/>
        </p:blipFill>
        <p:spPr>
          <a:xfrm>
            <a:off x="8711797" y="4152906"/>
            <a:ext cx="1076192" cy="734944"/>
          </a:xfrm>
          <a:prstGeom prst="rect">
            <a:avLst/>
          </a:prstGeom>
          <a:noFill/>
          <a:ln>
            <a:noFill/>
          </a:ln>
        </p:spPr>
      </p:pic>
      <p:pic>
        <p:nvPicPr>
          <p:cNvPr id="987" name="Google Shape;987;p43"/>
          <p:cNvPicPr preferRelativeResize="0"/>
          <p:nvPr/>
        </p:nvPicPr>
        <p:blipFill rotWithShape="1">
          <a:blip r:embed="rId12">
            <a:alphaModFix/>
          </a:blip>
          <a:srcRect b="0" l="0" r="0" t="0"/>
          <a:stretch/>
        </p:blipFill>
        <p:spPr>
          <a:xfrm flipH="1">
            <a:off x="3768419" y="4755584"/>
            <a:ext cx="788750" cy="1183126"/>
          </a:xfrm>
          <a:prstGeom prst="rect">
            <a:avLst/>
          </a:prstGeom>
          <a:noFill/>
          <a:ln>
            <a:noFill/>
          </a:ln>
        </p:spPr>
      </p:pic>
      <p:pic>
        <p:nvPicPr>
          <p:cNvPr id="988" name="Google Shape;988;p43"/>
          <p:cNvPicPr preferRelativeResize="0"/>
          <p:nvPr/>
        </p:nvPicPr>
        <p:blipFill rotWithShape="1">
          <a:blip r:embed="rId13">
            <a:alphaModFix/>
          </a:blip>
          <a:srcRect b="0" l="0" r="0" t="0"/>
          <a:stretch/>
        </p:blipFill>
        <p:spPr>
          <a:xfrm>
            <a:off x="10359831" y="5158269"/>
            <a:ext cx="1429692" cy="1005735"/>
          </a:xfrm>
          <a:prstGeom prst="rect">
            <a:avLst/>
          </a:prstGeom>
          <a:noFill/>
          <a:ln>
            <a:noFill/>
          </a:ln>
        </p:spPr>
      </p:pic>
      <p:pic>
        <p:nvPicPr>
          <p:cNvPr id="989" name="Google Shape;989;p43"/>
          <p:cNvPicPr preferRelativeResize="0"/>
          <p:nvPr/>
        </p:nvPicPr>
        <p:blipFill rotWithShape="1">
          <a:blip r:embed="rId14">
            <a:alphaModFix/>
          </a:blip>
          <a:srcRect b="0" l="0" r="0" t="0"/>
          <a:stretch/>
        </p:blipFill>
        <p:spPr>
          <a:xfrm>
            <a:off x="8894618" y="5171182"/>
            <a:ext cx="1208748" cy="992901"/>
          </a:xfrm>
          <a:prstGeom prst="rect">
            <a:avLst/>
          </a:prstGeom>
          <a:noFill/>
          <a:ln>
            <a:noFill/>
          </a:ln>
        </p:spPr>
      </p:pic>
      <p:pic>
        <p:nvPicPr>
          <p:cNvPr id="990" name="Google Shape;990;p43"/>
          <p:cNvPicPr preferRelativeResize="0"/>
          <p:nvPr/>
        </p:nvPicPr>
        <p:blipFill rotWithShape="1">
          <a:blip r:embed="rId15">
            <a:alphaModFix/>
          </a:blip>
          <a:srcRect b="0" l="0" r="0" t="0"/>
          <a:stretch/>
        </p:blipFill>
        <p:spPr>
          <a:xfrm>
            <a:off x="4988657" y="4556677"/>
            <a:ext cx="1363639" cy="790470"/>
          </a:xfrm>
          <a:prstGeom prst="rect">
            <a:avLst/>
          </a:prstGeom>
          <a:noFill/>
          <a:ln>
            <a:noFill/>
          </a:ln>
        </p:spPr>
      </p:pic>
      <p:pic>
        <p:nvPicPr>
          <p:cNvPr id="991" name="Google Shape;991;p43"/>
          <p:cNvPicPr preferRelativeResize="0"/>
          <p:nvPr/>
        </p:nvPicPr>
        <p:blipFill rotWithShape="1">
          <a:blip r:embed="rId16">
            <a:alphaModFix/>
          </a:blip>
          <a:srcRect b="0" l="0" r="0" t="0"/>
          <a:stretch/>
        </p:blipFill>
        <p:spPr>
          <a:xfrm>
            <a:off x="9742347" y="3331046"/>
            <a:ext cx="1076192" cy="614570"/>
          </a:xfrm>
          <a:prstGeom prst="rect">
            <a:avLst/>
          </a:prstGeom>
          <a:noFill/>
          <a:ln>
            <a:noFill/>
          </a:ln>
        </p:spPr>
      </p:pic>
      <p:pic>
        <p:nvPicPr>
          <p:cNvPr id="992" name="Google Shape;992;p43"/>
          <p:cNvPicPr preferRelativeResize="0"/>
          <p:nvPr/>
        </p:nvPicPr>
        <p:blipFill rotWithShape="1">
          <a:blip r:embed="rId17">
            <a:alphaModFix/>
          </a:blip>
          <a:srcRect b="0" l="0" r="0" t="0"/>
          <a:stretch/>
        </p:blipFill>
        <p:spPr>
          <a:xfrm>
            <a:off x="5849923" y="5435091"/>
            <a:ext cx="1363639" cy="909742"/>
          </a:xfrm>
          <a:prstGeom prst="rect">
            <a:avLst/>
          </a:prstGeom>
          <a:noFill/>
          <a:ln>
            <a:noFill/>
          </a:ln>
        </p:spPr>
      </p:pic>
      <p:pic>
        <p:nvPicPr>
          <p:cNvPr id="993" name="Google Shape;993;p43"/>
          <p:cNvPicPr preferRelativeResize="0"/>
          <p:nvPr/>
        </p:nvPicPr>
        <p:blipFill rotWithShape="1">
          <a:blip r:embed="rId18">
            <a:alphaModFix/>
          </a:blip>
          <a:srcRect b="0" l="0" r="0" t="0"/>
          <a:stretch/>
        </p:blipFill>
        <p:spPr>
          <a:xfrm>
            <a:off x="6684456" y="4528838"/>
            <a:ext cx="1552826" cy="846151"/>
          </a:xfrm>
          <a:prstGeom prst="rect">
            <a:avLst/>
          </a:prstGeom>
          <a:noFill/>
          <a:ln>
            <a:noFill/>
          </a:ln>
        </p:spPr>
      </p:pic>
      <p:pic>
        <p:nvPicPr>
          <p:cNvPr id="994" name="Google Shape;994;p43"/>
          <p:cNvPicPr preferRelativeResize="0"/>
          <p:nvPr/>
        </p:nvPicPr>
        <p:blipFill rotWithShape="1">
          <a:blip r:embed="rId19">
            <a:alphaModFix/>
          </a:blip>
          <a:srcRect b="0" l="0" r="0" t="0"/>
          <a:stretch/>
        </p:blipFill>
        <p:spPr>
          <a:xfrm>
            <a:off x="6854945" y="3056014"/>
            <a:ext cx="795324" cy="638175"/>
          </a:xfrm>
          <a:prstGeom prst="rect">
            <a:avLst/>
          </a:prstGeom>
          <a:noFill/>
          <a:ln>
            <a:noFill/>
          </a:ln>
        </p:spPr>
      </p:pic>
      <p:pic>
        <p:nvPicPr>
          <p:cNvPr id="995" name="Google Shape;995;p43"/>
          <p:cNvPicPr preferRelativeResize="0"/>
          <p:nvPr/>
        </p:nvPicPr>
        <p:blipFill rotWithShape="1">
          <a:blip r:embed="rId20">
            <a:alphaModFix/>
          </a:blip>
          <a:srcRect b="0" l="0" r="0" t="0"/>
          <a:stretch/>
        </p:blipFill>
        <p:spPr>
          <a:xfrm>
            <a:off x="7650270" y="3327649"/>
            <a:ext cx="704101" cy="708102"/>
          </a:xfrm>
          <a:prstGeom prst="rect">
            <a:avLst/>
          </a:prstGeom>
          <a:noFill/>
          <a:ln>
            <a:noFill/>
          </a:ln>
        </p:spPr>
      </p:pic>
      <p:sp>
        <p:nvSpPr>
          <p:cNvPr id="996" name="Google Shape;996;p43"/>
          <p:cNvSpPr txBox="1"/>
          <p:nvPr/>
        </p:nvSpPr>
        <p:spPr>
          <a:xfrm>
            <a:off x="4548544" y="2390148"/>
            <a:ext cx="4237497" cy="369332"/>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FEFFFF"/>
                </a:solidFill>
                <a:latin typeface="Arial"/>
                <a:ea typeface="Arial"/>
                <a:cs typeface="Arial"/>
                <a:sym typeface="Arial"/>
              </a:rPr>
              <a:t>Climate action: Supporting ‘Net Zero’</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44"/>
          <p:cNvSpPr txBox="1"/>
          <p:nvPr>
            <p:ph type="title"/>
          </p:nvPr>
        </p:nvSpPr>
        <p:spPr>
          <a:xfrm>
            <a:off x="255757" y="212374"/>
            <a:ext cx="10108800" cy="543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lt1"/>
              </a:buClr>
              <a:buSzPts val="1400"/>
              <a:buFont typeface="Arial"/>
              <a:buNone/>
            </a:pPr>
            <a:r>
              <a:rPr b="1" i="0" lang="en-GB" sz="3200" u="none" cap="none" strike="noStrike">
                <a:solidFill>
                  <a:schemeClr val="lt1"/>
                </a:solidFill>
                <a:latin typeface="Arial"/>
                <a:ea typeface="Arial"/>
                <a:cs typeface="Arial"/>
                <a:sym typeface="Arial"/>
              </a:rPr>
              <a:t>SI-Traceability to Cal/Val infrastructure</a:t>
            </a:r>
            <a:br>
              <a:rPr b="1" i="0" lang="en-GB" sz="3200" u="none" cap="none" strike="noStrike">
                <a:solidFill>
                  <a:schemeClr val="lt1"/>
                </a:solidFill>
                <a:latin typeface="Arial"/>
                <a:ea typeface="Arial"/>
                <a:cs typeface="Arial"/>
                <a:sym typeface="Arial"/>
              </a:rPr>
            </a:br>
            <a:endParaRPr>
              <a:solidFill>
                <a:schemeClr val="lt1"/>
              </a:solidFill>
            </a:endParaRPr>
          </a:p>
        </p:txBody>
      </p:sp>
      <p:pic>
        <p:nvPicPr>
          <p:cNvPr id="1002" name="Google Shape;1002;p44"/>
          <p:cNvPicPr preferRelativeResize="0"/>
          <p:nvPr/>
        </p:nvPicPr>
        <p:blipFill rotWithShape="1">
          <a:blip r:embed="rId3">
            <a:alphaModFix/>
          </a:blip>
          <a:srcRect b="0" l="0" r="0" t="0"/>
          <a:stretch/>
        </p:blipFill>
        <p:spPr>
          <a:xfrm>
            <a:off x="765417" y="993913"/>
            <a:ext cx="10694504" cy="53796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2021-10-20T13:53:20Z</dcterms:created>
  <dc:creator>Sabrina Lodadio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Sabrina Lodadio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0x010100DADAECAEBB263C4EADBAD0FFE52E5DD1</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2021-10-19T22:00:00Z</vt:filetime>
  </property>
  <property fmtid="{D5CDD505-2E9C-101B-9397-08002B2CF9AE}" pid="30" name="Organisational_x0020_entity">
    <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MSIP_Label_9df4b5af-ab42-45d5-91e7-45583bed1b2a_Enabled">
    <vt:lpwstr>true</vt:lpwstr>
  </property>
  <property fmtid="{D5CDD505-2E9C-101B-9397-08002B2CF9AE}" pid="43" name="MSIP_Label_9df4b5af-ab42-45d5-91e7-45583bed1b2a_SetDate">
    <vt:lpwstr>2022-05-18T09:12:46Z</vt:lpwstr>
  </property>
  <property fmtid="{D5CDD505-2E9C-101B-9397-08002B2CF9AE}" pid="44" name="MSIP_Label_9df4b5af-ab42-45d5-91e7-45583bed1b2a_Method">
    <vt:lpwstr>Standard</vt:lpwstr>
  </property>
  <property fmtid="{D5CDD505-2E9C-101B-9397-08002B2CF9AE}" pid="45" name="MSIP_Label_9df4b5af-ab42-45d5-91e7-45583bed1b2a_Name">
    <vt:lpwstr>9df4b5af-ab42-45d5-91e7-45583bed1b2a</vt:lpwstr>
  </property>
  <property fmtid="{D5CDD505-2E9C-101B-9397-08002B2CF9AE}" pid="46" name="MSIP_Label_9df4b5af-ab42-45d5-91e7-45583bed1b2a_SiteId">
    <vt:lpwstr>601e5460-b1bf-49c0-bd2d-e76ffc186a8d</vt:lpwstr>
  </property>
  <property fmtid="{D5CDD505-2E9C-101B-9397-08002B2CF9AE}" pid="47" name="MSIP_Label_9df4b5af-ab42-45d5-91e7-45583bed1b2a_ActionId">
    <vt:lpwstr>30658fb5-7f13-4338-8b90-32c2dcd1ee6f</vt:lpwstr>
  </property>
  <property fmtid="{D5CDD505-2E9C-101B-9397-08002B2CF9AE}" pid="48" name="MSIP_Label_9df4b5af-ab42-45d5-91e7-45583bed1b2a_ContentBits">
    <vt:lpwstr>0</vt:lpwstr>
  </property>
</Properties>
</file>