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67" r:id="rId3"/>
    <p:sldId id="257" r:id="rId4"/>
    <p:sldId id="266" r:id="rId5"/>
    <p:sldId id="261" r:id="rId6"/>
    <p:sldId id="268" r:id="rId7"/>
    <p:sldId id="269" r:id="rId8"/>
    <p:sldId id="26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DE230-217C-624E-91D9-25F25DE21CC3}" v="32" dt="2022-09-29T12:39:09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9"/>
    <p:restoredTop sz="94558"/>
  </p:normalViewPr>
  <p:slideViewPr>
    <p:cSldViewPr snapToGrid="0">
      <p:cViewPr varScale="1">
        <p:scale>
          <a:sx n="83" d="100"/>
          <a:sy n="83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Castracane" userId="79409e68-a20d-42e3-af0c-ad1c5702f6f2" providerId="ADAL" clId="{C92DE230-217C-624E-91D9-25F25DE21CC3}"/>
    <pc:docChg chg="undo custSel addSld delSld modSld sldOrd">
      <pc:chgData name="Paolo Castracane" userId="79409e68-a20d-42e3-af0c-ad1c5702f6f2" providerId="ADAL" clId="{C92DE230-217C-624E-91D9-25F25DE21CC3}" dt="2022-09-29T13:31:27.116" v="1683" actId="20577"/>
      <pc:docMkLst>
        <pc:docMk/>
      </pc:docMkLst>
      <pc:sldChg chg="modSp mod">
        <pc:chgData name="Paolo Castracane" userId="79409e68-a20d-42e3-af0c-ad1c5702f6f2" providerId="ADAL" clId="{C92DE230-217C-624E-91D9-25F25DE21CC3}" dt="2022-09-29T10:21:40.874" v="78" actId="20577"/>
        <pc:sldMkLst>
          <pc:docMk/>
          <pc:sldMk cId="0" sldId="256"/>
        </pc:sldMkLst>
        <pc:spChg chg="mod">
          <ac:chgData name="Paolo Castracane" userId="79409e68-a20d-42e3-af0c-ad1c5702f6f2" providerId="ADAL" clId="{C92DE230-217C-624E-91D9-25F25DE21CC3}" dt="2022-09-29T10:21:12.787" v="57" actId="1410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Paolo Castracane" userId="79409e68-a20d-42e3-af0c-ad1c5702f6f2" providerId="ADAL" clId="{C92DE230-217C-624E-91D9-25F25DE21CC3}" dt="2022-09-29T10:21:40.874" v="78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 mod modAnim modNotesTx">
        <pc:chgData name="Paolo Castracane" userId="79409e68-a20d-42e3-af0c-ad1c5702f6f2" providerId="ADAL" clId="{C92DE230-217C-624E-91D9-25F25DE21CC3}" dt="2022-09-29T12:53:23.902" v="882" actId="20577"/>
        <pc:sldMkLst>
          <pc:docMk/>
          <pc:sldMk cId="0" sldId="257"/>
        </pc:sldMkLst>
        <pc:spChg chg="del mod">
          <ac:chgData name="Paolo Castracane" userId="79409e68-a20d-42e3-af0c-ad1c5702f6f2" providerId="ADAL" clId="{C92DE230-217C-624E-91D9-25F25DE21CC3}" dt="2022-09-29T10:42:09.823" v="141" actId="478"/>
          <ac:spMkLst>
            <pc:docMk/>
            <pc:sldMk cId="0" sldId="257"/>
            <ac:spMk id="2" creationId="{B1C716AF-3A01-40AC-6818-81F9321407A0}"/>
          </ac:spMkLst>
        </pc:spChg>
        <pc:spChg chg="add mod">
          <ac:chgData name="Paolo Castracane" userId="79409e68-a20d-42e3-af0c-ad1c5702f6f2" providerId="ADAL" clId="{C92DE230-217C-624E-91D9-25F25DE21CC3}" dt="2022-09-29T12:04:27.516" v="154" actId="14100"/>
          <ac:spMkLst>
            <pc:docMk/>
            <pc:sldMk cId="0" sldId="257"/>
            <ac:spMk id="5" creationId="{FDFAA487-C023-ACAE-FD24-C868FA8384FE}"/>
          </ac:spMkLst>
        </pc:spChg>
        <pc:spChg chg="add mod">
          <ac:chgData name="Paolo Castracane" userId="79409e68-a20d-42e3-af0c-ad1c5702f6f2" providerId="ADAL" clId="{C92DE230-217C-624E-91D9-25F25DE21CC3}" dt="2022-09-29T12:07:10.170" v="166" actId="14100"/>
          <ac:spMkLst>
            <pc:docMk/>
            <pc:sldMk cId="0" sldId="257"/>
            <ac:spMk id="8" creationId="{AF3D3E88-41C3-E968-50E8-29D9E7E76317}"/>
          </ac:spMkLst>
        </pc:spChg>
        <pc:spChg chg="add mod">
          <ac:chgData name="Paolo Castracane" userId="79409e68-a20d-42e3-af0c-ad1c5702f6f2" providerId="ADAL" clId="{C92DE230-217C-624E-91D9-25F25DE21CC3}" dt="2022-09-29T12:20:14.588" v="252" actId="14100"/>
          <ac:spMkLst>
            <pc:docMk/>
            <pc:sldMk cId="0" sldId="257"/>
            <ac:spMk id="12" creationId="{675DCE59-90A4-DD39-F264-2A083AB5DF87}"/>
          </ac:spMkLst>
        </pc:spChg>
        <pc:spChg chg="mod">
          <ac:chgData name="Paolo Castracane" userId="79409e68-a20d-42e3-af0c-ad1c5702f6f2" providerId="ADAL" clId="{C92DE230-217C-624E-91D9-25F25DE21CC3}" dt="2022-09-29T10:42:06.193" v="140" actId="14100"/>
          <ac:spMkLst>
            <pc:docMk/>
            <pc:sldMk cId="0" sldId="257"/>
            <ac:spMk id="72" creationId="{00000000-0000-0000-0000-000000000000}"/>
          </ac:spMkLst>
        </pc:spChg>
        <pc:picChg chg="add mod">
          <ac:chgData name="Paolo Castracane" userId="79409e68-a20d-42e3-af0c-ad1c5702f6f2" providerId="ADAL" clId="{C92DE230-217C-624E-91D9-25F25DE21CC3}" dt="2022-09-29T12:03:06.312" v="151" actId="207"/>
          <ac:picMkLst>
            <pc:docMk/>
            <pc:sldMk cId="0" sldId="257"/>
            <ac:picMk id="4" creationId="{360D7158-283E-454D-B7CD-80A841EE27C7}"/>
          </ac:picMkLst>
        </pc:picChg>
        <pc:picChg chg="add mod">
          <ac:chgData name="Paolo Castracane" userId="79409e68-a20d-42e3-af0c-ad1c5702f6f2" providerId="ADAL" clId="{C92DE230-217C-624E-91D9-25F25DE21CC3}" dt="2022-09-29T12:25:30.669" v="265" actId="1076"/>
          <ac:picMkLst>
            <pc:docMk/>
            <pc:sldMk cId="0" sldId="257"/>
            <ac:picMk id="7" creationId="{72AD54B9-0D63-EE06-AA64-0FA499A55586}"/>
          </ac:picMkLst>
        </pc:picChg>
        <pc:picChg chg="add mod">
          <ac:chgData name="Paolo Castracane" userId="79409e68-a20d-42e3-af0c-ad1c5702f6f2" providerId="ADAL" clId="{C92DE230-217C-624E-91D9-25F25DE21CC3}" dt="2022-09-29T12:25:35.492" v="266" actId="1076"/>
          <ac:picMkLst>
            <pc:docMk/>
            <pc:sldMk cId="0" sldId="257"/>
            <ac:picMk id="10" creationId="{83F1DA4F-39BB-24BE-38D5-2F106B53D7A4}"/>
          </ac:picMkLst>
        </pc:picChg>
        <pc:picChg chg="add del mod">
          <ac:chgData name="Paolo Castracane" userId="79409e68-a20d-42e3-af0c-ad1c5702f6f2" providerId="ADAL" clId="{C92DE230-217C-624E-91D9-25F25DE21CC3}" dt="2022-09-29T12:19:50.074" v="247"/>
          <ac:picMkLst>
            <pc:docMk/>
            <pc:sldMk cId="0" sldId="257"/>
            <ac:picMk id="11" creationId="{E1392CE5-EF11-F521-CF27-FB3F4884201E}"/>
          </ac:picMkLst>
        </pc:picChg>
        <pc:picChg chg="add mod">
          <ac:chgData name="Paolo Castracane" userId="79409e68-a20d-42e3-af0c-ad1c5702f6f2" providerId="ADAL" clId="{C92DE230-217C-624E-91D9-25F25DE21CC3}" dt="2022-09-29T12:25:25.515" v="264" actId="1076"/>
          <ac:picMkLst>
            <pc:docMk/>
            <pc:sldMk cId="0" sldId="257"/>
            <ac:picMk id="14" creationId="{29908756-6802-EB6A-BEC6-78578124CD99}"/>
          </ac:picMkLst>
        </pc:picChg>
      </pc:sldChg>
      <pc:sldChg chg="del">
        <pc:chgData name="Paolo Castracane" userId="79409e68-a20d-42e3-af0c-ad1c5702f6f2" providerId="ADAL" clId="{C92DE230-217C-624E-91D9-25F25DE21CC3}" dt="2022-09-29T10:22:04.430" v="79" actId="2696"/>
        <pc:sldMkLst>
          <pc:docMk/>
          <pc:sldMk cId="0" sldId="258"/>
        </pc:sldMkLst>
      </pc:sldChg>
      <pc:sldChg chg="del">
        <pc:chgData name="Paolo Castracane" userId="79409e68-a20d-42e3-af0c-ad1c5702f6f2" providerId="ADAL" clId="{C92DE230-217C-624E-91D9-25F25DE21CC3}" dt="2022-09-29T10:22:04.430" v="79" actId="2696"/>
        <pc:sldMkLst>
          <pc:docMk/>
          <pc:sldMk cId="0" sldId="259"/>
        </pc:sldMkLst>
      </pc:sldChg>
      <pc:sldChg chg="del">
        <pc:chgData name="Paolo Castracane" userId="79409e68-a20d-42e3-af0c-ad1c5702f6f2" providerId="ADAL" clId="{C92DE230-217C-624E-91D9-25F25DE21CC3}" dt="2022-09-29T10:22:04.430" v="79" actId="2696"/>
        <pc:sldMkLst>
          <pc:docMk/>
          <pc:sldMk cId="1540335571" sldId="260"/>
        </pc:sldMkLst>
      </pc:sldChg>
      <pc:sldChg chg="add del modNotesTx">
        <pc:chgData name="Paolo Castracane" userId="79409e68-a20d-42e3-af0c-ad1c5702f6f2" providerId="ADAL" clId="{C92DE230-217C-624E-91D9-25F25DE21CC3}" dt="2022-09-29T13:29:26.899" v="1502" actId="20577"/>
        <pc:sldMkLst>
          <pc:docMk/>
          <pc:sldMk cId="3854486558" sldId="261"/>
        </pc:sldMkLst>
      </pc:sldChg>
      <pc:sldChg chg="del">
        <pc:chgData name="Paolo Castracane" userId="79409e68-a20d-42e3-af0c-ad1c5702f6f2" providerId="ADAL" clId="{C92DE230-217C-624E-91D9-25F25DE21CC3}" dt="2022-09-29T10:22:04.430" v="79" actId="2696"/>
        <pc:sldMkLst>
          <pc:docMk/>
          <pc:sldMk cId="1811653604" sldId="262"/>
        </pc:sldMkLst>
      </pc:sldChg>
      <pc:sldChg chg="del">
        <pc:chgData name="Paolo Castracane" userId="79409e68-a20d-42e3-af0c-ad1c5702f6f2" providerId="ADAL" clId="{C92DE230-217C-624E-91D9-25F25DE21CC3}" dt="2022-09-29T10:22:04.430" v="79" actId="2696"/>
        <pc:sldMkLst>
          <pc:docMk/>
          <pc:sldMk cId="272743734" sldId="263"/>
        </pc:sldMkLst>
      </pc:sldChg>
      <pc:sldChg chg="del">
        <pc:chgData name="Paolo Castracane" userId="79409e68-a20d-42e3-af0c-ad1c5702f6f2" providerId="ADAL" clId="{C92DE230-217C-624E-91D9-25F25DE21CC3}" dt="2022-09-29T10:22:04.430" v="79" actId="2696"/>
        <pc:sldMkLst>
          <pc:docMk/>
          <pc:sldMk cId="2901453811" sldId="264"/>
        </pc:sldMkLst>
      </pc:sldChg>
      <pc:sldChg chg="modSp mod modNotesTx">
        <pc:chgData name="Paolo Castracane" userId="79409e68-a20d-42e3-af0c-ad1c5702f6f2" providerId="ADAL" clId="{C92DE230-217C-624E-91D9-25F25DE21CC3}" dt="2022-09-29T13:31:27.116" v="1683" actId="20577"/>
        <pc:sldMkLst>
          <pc:docMk/>
          <pc:sldMk cId="3944068347" sldId="265"/>
        </pc:sldMkLst>
        <pc:spChg chg="mod">
          <ac:chgData name="Paolo Castracane" userId="79409e68-a20d-42e3-af0c-ad1c5702f6f2" providerId="ADAL" clId="{C92DE230-217C-624E-91D9-25F25DE21CC3}" dt="2022-09-29T12:28:39.332" v="342" actId="20577"/>
          <ac:spMkLst>
            <pc:docMk/>
            <pc:sldMk cId="3944068347" sldId="265"/>
            <ac:spMk id="2" creationId="{4AE8D54F-1FFB-8327-A720-317530E4AC58}"/>
          </ac:spMkLst>
        </pc:spChg>
        <pc:picChg chg="mod">
          <ac:chgData name="Paolo Castracane" userId="79409e68-a20d-42e3-af0c-ad1c5702f6f2" providerId="ADAL" clId="{C92DE230-217C-624E-91D9-25F25DE21CC3}" dt="2022-09-29T12:28:47.149" v="343" actId="1076"/>
          <ac:picMkLst>
            <pc:docMk/>
            <pc:sldMk cId="3944068347" sldId="265"/>
            <ac:picMk id="4" creationId="{6ECE0714-25DD-BEE1-5C02-6C570929CC1D}"/>
          </ac:picMkLst>
        </pc:picChg>
      </pc:sldChg>
      <pc:sldChg chg="modSp mod modNotesTx">
        <pc:chgData name="Paolo Castracane" userId="79409e68-a20d-42e3-af0c-ad1c5702f6f2" providerId="ADAL" clId="{C92DE230-217C-624E-91D9-25F25DE21CC3}" dt="2022-09-29T13:27:56.177" v="1326" actId="20577"/>
        <pc:sldMkLst>
          <pc:docMk/>
          <pc:sldMk cId="2456750607" sldId="266"/>
        </pc:sldMkLst>
        <pc:spChg chg="mod">
          <ac:chgData name="Paolo Castracane" userId="79409e68-a20d-42e3-af0c-ad1c5702f6f2" providerId="ADAL" clId="{C92DE230-217C-624E-91D9-25F25DE21CC3}" dt="2022-09-29T10:23:14.505" v="84" actId="20577"/>
          <ac:spMkLst>
            <pc:docMk/>
            <pc:sldMk cId="2456750607" sldId="266"/>
            <ac:spMk id="8" creationId="{5A45E8E1-E8D7-DB7B-54B7-1F17A8BFFFBE}"/>
          </ac:spMkLst>
        </pc:spChg>
      </pc:sldChg>
      <pc:sldChg chg="del">
        <pc:chgData name="Paolo Castracane" userId="79409e68-a20d-42e3-af0c-ad1c5702f6f2" providerId="ADAL" clId="{C92DE230-217C-624E-91D9-25F25DE21CC3}" dt="2022-09-29T10:22:14.148" v="80" actId="2696"/>
        <pc:sldMkLst>
          <pc:docMk/>
          <pc:sldMk cId="667314584" sldId="267"/>
        </pc:sldMkLst>
      </pc:sldChg>
      <pc:sldChg chg="addSp delSp modSp new mod ord modNotesTx">
        <pc:chgData name="Paolo Castracane" userId="79409e68-a20d-42e3-af0c-ad1c5702f6f2" providerId="ADAL" clId="{C92DE230-217C-624E-91D9-25F25DE21CC3}" dt="2022-09-29T12:50:14.390" v="590" actId="20577"/>
        <pc:sldMkLst>
          <pc:docMk/>
          <pc:sldMk cId="1402577639" sldId="267"/>
        </pc:sldMkLst>
        <pc:spChg chg="del">
          <ac:chgData name="Paolo Castracane" userId="79409e68-a20d-42e3-af0c-ad1c5702f6f2" providerId="ADAL" clId="{C92DE230-217C-624E-91D9-25F25DE21CC3}" dt="2022-09-29T12:15:34.028" v="186" actId="478"/>
          <ac:spMkLst>
            <pc:docMk/>
            <pc:sldMk cId="1402577639" sldId="267"/>
            <ac:spMk id="2" creationId="{A1EC12ED-8831-90FE-7216-564B6AAAE872}"/>
          </ac:spMkLst>
        </pc:spChg>
        <pc:spChg chg="mod">
          <ac:chgData name="Paolo Castracane" userId="79409e68-a20d-42e3-af0c-ad1c5702f6f2" providerId="ADAL" clId="{C92DE230-217C-624E-91D9-25F25DE21CC3}" dt="2022-09-29T12:17:27.514" v="243" actId="255"/>
          <ac:spMkLst>
            <pc:docMk/>
            <pc:sldMk cId="1402577639" sldId="267"/>
            <ac:spMk id="3" creationId="{A8D55174-45DD-F5BD-15AE-15A595AFA389}"/>
          </ac:spMkLst>
        </pc:spChg>
        <pc:spChg chg="add del">
          <ac:chgData name="Paolo Castracane" userId="79409e68-a20d-42e3-af0c-ad1c5702f6f2" providerId="ADAL" clId="{C92DE230-217C-624E-91D9-25F25DE21CC3}" dt="2022-09-29T12:15:42.621" v="188" actId="478"/>
          <ac:spMkLst>
            <pc:docMk/>
            <pc:sldMk cId="1402577639" sldId="267"/>
            <ac:spMk id="5" creationId="{12315BFE-DDDD-91DA-30BC-09FEC4D112A9}"/>
          </ac:spMkLst>
        </pc:spChg>
        <pc:spChg chg="add mod">
          <ac:chgData name="Paolo Castracane" userId="79409e68-a20d-42e3-af0c-ad1c5702f6f2" providerId="ADAL" clId="{C92DE230-217C-624E-91D9-25F25DE21CC3}" dt="2022-09-29T12:16:55.795" v="216" actId="1076"/>
          <ac:spMkLst>
            <pc:docMk/>
            <pc:sldMk cId="1402577639" sldId="267"/>
            <ac:spMk id="7" creationId="{04247FF6-3C84-D1C8-4743-6F5C0938CF5B}"/>
          </ac:spMkLst>
        </pc:spChg>
        <pc:picChg chg="add mod">
          <ac:chgData name="Paolo Castracane" userId="79409e68-a20d-42e3-af0c-ad1c5702f6f2" providerId="ADAL" clId="{C92DE230-217C-624E-91D9-25F25DE21CC3}" dt="2022-09-29T12:16:52.893" v="215" actId="1076"/>
          <ac:picMkLst>
            <pc:docMk/>
            <pc:sldMk cId="1402577639" sldId="267"/>
            <ac:picMk id="9" creationId="{D07B1F65-9B3E-0454-A224-4E2D12C3EA19}"/>
          </ac:picMkLst>
        </pc:picChg>
      </pc:sldChg>
      <pc:sldChg chg="del">
        <pc:chgData name="Paolo Castracane" userId="79409e68-a20d-42e3-af0c-ad1c5702f6f2" providerId="ADAL" clId="{C92DE230-217C-624E-91D9-25F25DE21CC3}" dt="2022-09-29T10:22:14.148" v="80" actId="2696"/>
        <pc:sldMkLst>
          <pc:docMk/>
          <pc:sldMk cId="1211907966" sldId="268"/>
        </pc:sldMkLst>
      </pc:sldChg>
      <pc:sldChg chg="addSp delSp modSp new mod modAnim modNotesTx">
        <pc:chgData name="Paolo Castracane" userId="79409e68-a20d-42e3-af0c-ad1c5702f6f2" providerId="ADAL" clId="{C92DE230-217C-624E-91D9-25F25DE21CC3}" dt="2022-09-29T13:30:33.588" v="1615" actId="20577"/>
        <pc:sldMkLst>
          <pc:docMk/>
          <pc:sldMk cId="3340897771" sldId="268"/>
        </pc:sldMkLst>
        <pc:spChg chg="del">
          <ac:chgData name="Paolo Castracane" userId="79409e68-a20d-42e3-af0c-ad1c5702f6f2" providerId="ADAL" clId="{C92DE230-217C-624E-91D9-25F25DE21CC3}" dt="2022-09-29T12:33:56.509" v="345" actId="478"/>
          <ac:spMkLst>
            <pc:docMk/>
            <pc:sldMk cId="3340897771" sldId="268"/>
            <ac:spMk id="2" creationId="{7FA70125-CC37-5DAB-A644-6B5822A07DF0}"/>
          </ac:spMkLst>
        </pc:spChg>
        <pc:spChg chg="mod">
          <ac:chgData name="Paolo Castracane" userId="79409e68-a20d-42e3-af0c-ad1c5702f6f2" providerId="ADAL" clId="{C92DE230-217C-624E-91D9-25F25DE21CC3}" dt="2022-09-29T12:37:12.746" v="392" actId="255"/>
          <ac:spMkLst>
            <pc:docMk/>
            <pc:sldMk cId="3340897771" sldId="268"/>
            <ac:spMk id="3" creationId="{7C593AB1-8546-3DC1-FC32-73C4640B2509}"/>
          </ac:spMkLst>
        </pc:spChg>
        <pc:spChg chg="add mod">
          <ac:chgData name="Paolo Castracane" userId="79409e68-a20d-42e3-af0c-ad1c5702f6f2" providerId="ADAL" clId="{C92DE230-217C-624E-91D9-25F25DE21CC3}" dt="2022-09-29T12:39:03.646" v="401" actId="14100"/>
          <ac:spMkLst>
            <pc:docMk/>
            <pc:sldMk cId="3340897771" sldId="268"/>
            <ac:spMk id="10" creationId="{5321780B-4ABC-6EC5-65B0-73BDB9F6E48F}"/>
          </ac:spMkLst>
        </pc:spChg>
        <pc:picChg chg="add mod">
          <ac:chgData name="Paolo Castracane" userId="79409e68-a20d-42e3-af0c-ad1c5702f6f2" providerId="ADAL" clId="{C92DE230-217C-624E-91D9-25F25DE21CC3}" dt="2022-09-29T12:37:47.814" v="394" actId="1440"/>
          <ac:picMkLst>
            <pc:docMk/>
            <pc:sldMk cId="3340897771" sldId="268"/>
            <ac:picMk id="5" creationId="{51214FEE-4A7E-A956-AA1A-B9E9BB11B173}"/>
          </ac:picMkLst>
        </pc:picChg>
        <pc:picChg chg="add del mod">
          <ac:chgData name="Paolo Castracane" userId="79409e68-a20d-42e3-af0c-ad1c5702f6f2" providerId="ADAL" clId="{C92DE230-217C-624E-91D9-25F25DE21CC3}" dt="2022-09-29T12:35:18.136" v="357" actId="478"/>
          <ac:picMkLst>
            <pc:docMk/>
            <pc:sldMk cId="3340897771" sldId="268"/>
            <ac:picMk id="7" creationId="{108C2172-E362-3434-A859-18B0B4832FA9}"/>
          </ac:picMkLst>
        </pc:picChg>
        <pc:picChg chg="add mod">
          <ac:chgData name="Paolo Castracane" userId="79409e68-a20d-42e3-af0c-ad1c5702f6f2" providerId="ADAL" clId="{C92DE230-217C-624E-91D9-25F25DE21CC3}" dt="2022-09-29T12:36:35.785" v="364" actId="14100"/>
          <ac:picMkLst>
            <pc:docMk/>
            <pc:sldMk cId="3340897771" sldId="268"/>
            <ac:picMk id="9" creationId="{2E1DAB70-AB84-B075-2B7C-D7A75558E5F6}"/>
          </ac:picMkLst>
        </pc:picChg>
      </pc:sldChg>
      <pc:sldChg chg="del">
        <pc:chgData name="Paolo Castracane" userId="79409e68-a20d-42e3-af0c-ad1c5702f6f2" providerId="ADAL" clId="{C92DE230-217C-624E-91D9-25F25DE21CC3}" dt="2022-09-29T10:22:14.148" v="80" actId="2696"/>
        <pc:sldMkLst>
          <pc:docMk/>
          <pc:sldMk cId="1780544806" sldId="269"/>
        </pc:sldMkLst>
      </pc:sldChg>
    </pc:docChg>
  </pc:docChgLst>
  <pc:docChgLst>
    <pc:chgData name="Paolo Castracane" userId="79409e68-a20d-42e3-af0c-ad1c5702f6f2" providerId="ADAL" clId="{E6FAFB25-AD4A-4740-B159-4E6E042ABBB2}"/>
    <pc:docChg chg="undo custSel addSld modSld sldOrd">
      <pc:chgData name="Paolo Castracane" userId="79409e68-a20d-42e3-af0c-ad1c5702f6f2" providerId="ADAL" clId="{E6FAFB25-AD4A-4740-B159-4E6E042ABBB2}" dt="2022-09-27T08:20:30.413" v="2053" actId="1076"/>
      <pc:docMkLst>
        <pc:docMk/>
      </pc:docMkLst>
      <pc:sldChg chg="modSp mod">
        <pc:chgData name="Paolo Castracane" userId="79409e68-a20d-42e3-af0c-ad1c5702f6f2" providerId="ADAL" clId="{E6FAFB25-AD4A-4740-B159-4E6E042ABBB2}" dt="2022-09-14T15:08:06.058" v="60" actId="1076"/>
        <pc:sldMkLst>
          <pc:docMk/>
          <pc:sldMk cId="0" sldId="256"/>
        </pc:sldMkLst>
        <pc:spChg chg="mod">
          <ac:chgData name="Paolo Castracane" userId="79409e68-a20d-42e3-af0c-ad1c5702f6f2" providerId="ADAL" clId="{E6FAFB25-AD4A-4740-B159-4E6E042ABBB2}" dt="2022-09-14T15:06:45.564" v="29" actId="255"/>
          <ac:spMkLst>
            <pc:docMk/>
            <pc:sldMk cId="0" sldId="256"/>
            <ac:spMk id="66" creationId="{00000000-0000-0000-0000-000000000000}"/>
          </ac:spMkLst>
        </pc:spChg>
        <pc:spChg chg="mod">
          <ac:chgData name="Paolo Castracane" userId="79409e68-a20d-42e3-af0c-ad1c5702f6f2" providerId="ADAL" clId="{E6FAFB25-AD4A-4740-B159-4E6E042ABBB2}" dt="2022-09-14T15:08:06.058" v="60" actId="1076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 mod">
        <pc:chgData name="Paolo Castracane" userId="79409e68-a20d-42e3-af0c-ad1c5702f6f2" providerId="ADAL" clId="{E6FAFB25-AD4A-4740-B159-4E6E042ABBB2}" dt="2022-09-26T09:01:59.514" v="384" actId="255"/>
        <pc:sldMkLst>
          <pc:docMk/>
          <pc:sldMk cId="0" sldId="257"/>
        </pc:sldMkLst>
        <pc:spChg chg="add mod">
          <ac:chgData name="Paolo Castracane" userId="79409e68-a20d-42e3-af0c-ad1c5702f6f2" providerId="ADAL" clId="{E6FAFB25-AD4A-4740-B159-4E6E042ABBB2}" dt="2022-09-26T09:01:59.514" v="384" actId="255"/>
          <ac:spMkLst>
            <pc:docMk/>
            <pc:sldMk cId="0" sldId="257"/>
            <ac:spMk id="2" creationId="{B1C716AF-3A01-40AC-6818-81F9321407A0}"/>
          </ac:spMkLst>
        </pc:spChg>
        <pc:spChg chg="mod">
          <ac:chgData name="Paolo Castracane" userId="79409e68-a20d-42e3-af0c-ad1c5702f6f2" providerId="ADAL" clId="{E6FAFB25-AD4A-4740-B159-4E6E042ABBB2}" dt="2022-09-14T15:09:11.063" v="84" actId="1076"/>
          <ac:spMkLst>
            <pc:docMk/>
            <pc:sldMk cId="0" sldId="257"/>
            <ac:spMk id="72" creationId="{00000000-0000-0000-0000-000000000000}"/>
          </ac:spMkLst>
        </pc:spChg>
        <pc:spChg chg="del mod">
          <ac:chgData name="Paolo Castracane" userId="79409e68-a20d-42e3-af0c-ad1c5702f6f2" providerId="ADAL" clId="{E6FAFB25-AD4A-4740-B159-4E6E042ABBB2}" dt="2022-09-14T15:09:20.491" v="86" actId="478"/>
          <ac:spMkLst>
            <pc:docMk/>
            <pc:sldMk cId="0" sldId="257"/>
            <ac:spMk id="74" creationId="{00000000-0000-0000-0000-000000000000}"/>
          </ac:spMkLst>
        </pc:spChg>
      </pc:sldChg>
      <pc:sldChg chg="addSp delSp modSp mod">
        <pc:chgData name="Paolo Castracane" userId="79409e68-a20d-42e3-af0c-ad1c5702f6f2" providerId="ADAL" clId="{E6FAFB25-AD4A-4740-B159-4E6E042ABBB2}" dt="2022-09-26T09:41:37.392" v="401" actId="20577"/>
        <pc:sldMkLst>
          <pc:docMk/>
          <pc:sldMk cId="0" sldId="258"/>
        </pc:sldMkLst>
        <pc:spChg chg="add mod">
          <ac:chgData name="Paolo Castracane" userId="79409e68-a20d-42e3-af0c-ad1c5702f6f2" providerId="ADAL" clId="{E6FAFB25-AD4A-4740-B159-4E6E042ABBB2}" dt="2022-09-14T15:10:13.515" v="104" actId="20577"/>
          <ac:spMkLst>
            <pc:docMk/>
            <pc:sldMk cId="0" sldId="258"/>
            <ac:spMk id="2" creationId="{C763A719-9D69-003D-8FE8-2730AB14B635}"/>
          </ac:spMkLst>
        </pc:spChg>
        <pc:spChg chg="add mod">
          <ac:chgData name="Paolo Castracane" userId="79409e68-a20d-42e3-af0c-ad1c5702f6f2" providerId="ADAL" clId="{E6FAFB25-AD4A-4740-B159-4E6E042ABBB2}" dt="2022-09-26T09:41:37.392" v="401" actId="20577"/>
          <ac:spMkLst>
            <pc:docMk/>
            <pc:sldMk cId="0" sldId="258"/>
            <ac:spMk id="3" creationId="{4CB3D574-F552-855B-74A2-DD11AF9EBCEA}"/>
          </ac:spMkLst>
        </pc:spChg>
        <pc:spChg chg="del mod">
          <ac:chgData name="Paolo Castracane" userId="79409e68-a20d-42e3-af0c-ad1c5702f6f2" providerId="ADAL" clId="{E6FAFB25-AD4A-4740-B159-4E6E042ABBB2}" dt="2022-09-14T15:10:02.614" v="94" actId="478"/>
          <ac:spMkLst>
            <pc:docMk/>
            <pc:sldMk cId="0" sldId="258"/>
            <ac:spMk id="79" creationId="{00000000-0000-0000-0000-000000000000}"/>
          </ac:spMkLst>
        </pc:spChg>
        <pc:spChg chg="del">
          <ac:chgData name="Paolo Castracane" userId="79409e68-a20d-42e3-af0c-ad1c5702f6f2" providerId="ADAL" clId="{E6FAFB25-AD4A-4740-B159-4E6E042ABBB2}" dt="2022-09-14T15:10:25.971" v="105" actId="478"/>
          <ac:spMkLst>
            <pc:docMk/>
            <pc:sldMk cId="0" sldId="258"/>
            <ac:spMk id="81" creationId="{00000000-0000-0000-0000-000000000000}"/>
          </ac:spMkLst>
        </pc:spChg>
      </pc:sldChg>
      <pc:sldChg chg="addSp delSp modSp mod modNotes">
        <pc:chgData name="Paolo Castracane" userId="79409e68-a20d-42e3-af0c-ad1c5702f6f2" providerId="ADAL" clId="{E6FAFB25-AD4A-4740-B159-4E6E042ABBB2}" dt="2022-09-26T12:17:47.566" v="411" actId="20577"/>
        <pc:sldMkLst>
          <pc:docMk/>
          <pc:sldMk cId="0" sldId="259"/>
        </pc:sldMkLst>
        <pc:spChg chg="add mod">
          <ac:chgData name="Paolo Castracane" userId="79409e68-a20d-42e3-af0c-ad1c5702f6f2" providerId="ADAL" clId="{E6FAFB25-AD4A-4740-B159-4E6E042ABBB2}" dt="2022-09-14T15:17:27.276" v="199" actId="20577"/>
          <ac:spMkLst>
            <pc:docMk/>
            <pc:sldMk cId="0" sldId="259"/>
            <ac:spMk id="2" creationId="{EE8CD7D1-94E4-7643-2B34-68F3D35CF8D1}"/>
          </ac:spMkLst>
        </pc:spChg>
        <pc:spChg chg="add mod">
          <ac:chgData name="Paolo Castracane" userId="79409e68-a20d-42e3-af0c-ad1c5702f6f2" providerId="ADAL" clId="{E6FAFB25-AD4A-4740-B159-4E6E042ABBB2}" dt="2022-09-26T12:17:47.566" v="411" actId="20577"/>
          <ac:spMkLst>
            <pc:docMk/>
            <pc:sldMk cId="0" sldId="259"/>
            <ac:spMk id="3" creationId="{3CBDE59B-71CB-41AA-EFE1-70FE6C7E2AAC}"/>
          </ac:spMkLst>
        </pc:spChg>
        <pc:spChg chg="del">
          <ac:chgData name="Paolo Castracane" userId="79409e68-a20d-42e3-af0c-ad1c5702f6f2" providerId="ADAL" clId="{E6FAFB25-AD4A-4740-B159-4E6E042ABBB2}" dt="2022-09-14T15:14:21.501" v="149" actId="478"/>
          <ac:spMkLst>
            <pc:docMk/>
            <pc:sldMk cId="0" sldId="259"/>
            <ac:spMk id="86" creationId="{00000000-0000-0000-0000-000000000000}"/>
          </ac:spMkLst>
        </pc:spChg>
        <pc:spChg chg="del">
          <ac:chgData name="Paolo Castracane" userId="79409e68-a20d-42e3-af0c-ad1c5702f6f2" providerId="ADAL" clId="{E6FAFB25-AD4A-4740-B159-4E6E042ABBB2}" dt="2022-09-14T15:13:47.888" v="125"/>
          <ac:spMkLst>
            <pc:docMk/>
            <pc:sldMk cId="0" sldId="259"/>
            <ac:spMk id="87" creationId="{00000000-0000-0000-0000-000000000000}"/>
          </ac:spMkLst>
        </pc:spChg>
      </pc:sldChg>
      <pc:sldChg chg="addSp modSp new mod">
        <pc:chgData name="Paolo Castracane" userId="79409e68-a20d-42e3-af0c-ad1c5702f6f2" providerId="ADAL" clId="{E6FAFB25-AD4A-4740-B159-4E6E042ABBB2}" dt="2022-09-14T15:21:29.255" v="234" actId="179"/>
        <pc:sldMkLst>
          <pc:docMk/>
          <pc:sldMk cId="1540335571" sldId="260"/>
        </pc:sldMkLst>
        <pc:spChg chg="mod">
          <ac:chgData name="Paolo Castracane" userId="79409e68-a20d-42e3-af0c-ad1c5702f6f2" providerId="ADAL" clId="{E6FAFB25-AD4A-4740-B159-4E6E042ABBB2}" dt="2022-09-14T15:21:29.255" v="234" actId="179"/>
          <ac:spMkLst>
            <pc:docMk/>
            <pc:sldMk cId="1540335571" sldId="260"/>
            <ac:spMk id="2" creationId="{FCE29285-E0B8-6E4C-9A77-11BA6D8142A2}"/>
          </ac:spMkLst>
        </pc:spChg>
        <pc:spChg chg="mod">
          <ac:chgData name="Paolo Castracane" userId="79409e68-a20d-42e3-af0c-ad1c5702f6f2" providerId="ADAL" clId="{E6FAFB25-AD4A-4740-B159-4E6E042ABBB2}" dt="2022-09-14T15:18:24.347" v="205" actId="14100"/>
          <ac:spMkLst>
            <pc:docMk/>
            <pc:sldMk cId="1540335571" sldId="260"/>
            <ac:spMk id="3" creationId="{67B9A978-6585-ED00-1C59-9D01E71C807B}"/>
          </ac:spMkLst>
        </pc:spChg>
        <pc:picChg chg="add mod">
          <ac:chgData name="Paolo Castracane" userId="79409e68-a20d-42e3-af0c-ad1c5702f6f2" providerId="ADAL" clId="{E6FAFB25-AD4A-4740-B159-4E6E042ABBB2}" dt="2022-09-14T15:19:01.524" v="213" actId="14100"/>
          <ac:picMkLst>
            <pc:docMk/>
            <pc:sldMk cId="1540335571" sldId="260"/>
            <ac:picMk id="4" creationId="{F5C25E39-F9B3-3B82-B13A-0B492CC4D16E}"/>
          </ac:picMkLst>
        </pc:picChg>
      </pc:sldChg>
      <pc:sldChg chg="addSp modSp new mod">
        <pc:chgData name="Paolo Castracane" userId="79409e68-a20d-42e3-af0c-ad1c5702f6f2" providerId="ADAL" clId="{E6FAFB25-AD4A-4740-B159-4E6E042ABBB2}" dt="2022-09-14T15:44:09.202" v="381" actId="20577"/>
        <pc:sldMkLst>
          <pc:docMk/>
          <pc:sldMk cId="3854486558" sldId="261"/>
        </pc:sldMkLst>
        <pc:spChg chg="mod">
          <ac:chgData name="Paolo Castracane" userId="79409e68-a20d-42e3-af0c-ad1c5702f6f2" providerId="ADAL" clId="{E6FAFB25-AD4A-4740-B159-4E6E042ABBB2}" dt="2022-09-14T15:39:45.217" v="342" actId="123"/>
          <ac:spMkLst>
            <pc:docMk/>
            <pc:sldMk cId="3854486558" sldId="261"/>
            <ac:spMk id="2" creationId="{8B16A6D8-1932-AE8D-C54C-02774E9CA279}"/>
          </ac:spMkLst>
        </pc:spChg>
        <pc:spChg chg="mod">
          <ac:chgData name="Paolo Castracane" userId="79409e68-a20d-42e3-af0c-ad1c5702f6f2" providerId="ADAL" clId="{E6FAFB25-AD4A-4740-B159-4E6E042ABBB2}" dt="2022-09-14T15:44:09.202" v="381" actId="20577"/>
          <ac:spMkLst>
            <pc:docMk/>
            <pc:sldMk cId="3854486558" sldId="261"/>
            <ac:spMk id="3" creationId="{B0FCDD23-F371-3A46-208E-A9CD6ACE0EFE}"/>
          </ac:spMkLst>
        </pc:spChg>
        <pc:picChg chg="add mod">
          <ac:chgData name="Paolo Castracane" userId="79409e68-a20d-42e3-af0c-ad1c5702f6f2" providerId="ADAL" clId="{E6FAFB25-AD4A-4740-B159-4E6E042ABBB2}" dt="2022-09-14T15:44:03.447" v="380" actId="1076"/>
          <ac:picMkLst>
            <pc:docMk/>
            <pc:sldMk cId="3854486558" sldId="261"/>
            <ac:picMk id="5" creationId="{AC94B26F-C092-3A07-A2D4-D12F22C6F951}"/>
          </ac:picMkLst>
        </pc:picChg>
      </pc:sldChg>
      <pc:sldChg chg="addSp modSp new mod">
        <pc:chgData name="Paolo Castracane" userId="79409e68-a20d-42e3-af0c-ad1c5702f6f2" providerId="ADAL" clId="{E6FAFB25-AD4A-4740-B159-4E6E042ABBB2}" dt="2022-09-14T15:31:22.350" v="266" actId="123"/>
        <pc:sldMkLst>
          <pc:docMk/>
          <pc:sldMk cId="1811653604" sldId="262"/>
        </pc:sldMkLst>
        <pc:spChg chg="mod">
          <ac:chgData name="Paolo Castracane" userId="79409e68-a20d-42e3-af0c-ad1c5702f6f2" providerId="ADAL" clId="{E6FAFB25-AD4A-4740-B159-4E6E042ABBB2}" dt="2022-09-14T15:31:22.350" v="266" actId="123"/>
          <ac:spMkLst>
            <pc:docMk/>
            <pc:sldMk cId="1811653604" sldId="262"/>
            <ac:spMk id="2" creationId="{4C9DD914-542C-350D-3155-EE7C479F3923}"/>
          </ac:spMkLst>
        </pc:spChg>
        <pc:spChg chg="mod">
          <ac:chgData name="Paolo Castracane" userId="79409e68-a20d-42e3-af0c-ad1c5702f6f2" providerId="ADAL" clId="{E6FAFB25-AD4A-4740-B159-4E6E042ABBB2}" dt="2022-09-14T15:23:57.551" v="243" actId="113"/>
          <ac:spMkLst>
            <pc:docMk/>
            <pc:sldMk cId="1811653604" sldId="262"/>
            <ac:spMk id="3" creationId="{DCDF00F6-F44E-382B-0812-971D5A48DB2A}"/>
          </ac:spMkLst>
        </pc:spChg>
        <pc:picChg chg="add mod">
          <ac:chgData name="Paolo Castracane" userId="79409e68-a20d-42e3-af0c-ad1c5702f6f2" providerId="ADAL" clId="{E6FAFB25-AD4A-4740-B159-4E6E042ABBB2}" dt="2022-09-14T15:24:16.263" v="248" actId="1076"/>
          <ac:picMkLst>
            <pc:docMk/>
            <pc:sldMk cId="1811653604" sldId="262"/>
            <ac:picMk id="4" creationId="{AC77168E-DC24-90FF-D274-0B468CABC918}"/>
          </ac:picMkLst>
        </pc:picChg>
      </pc:sldChg>
      <pc:sldChg chg="addSp modSp new mod">
        <pc:chgData name="Paolo Castracane" userId="79409e68-a20d-42e3-af0c-ad1c5702f6f2" providerId="ADAL" clId="{E6FAFB25-AD4A-4740-B159-4E6E042ABBB2}" dt="2022-09-14T15:34:06.259" v="292" actId="123"/>
        <pc:sldMkLst>
          <pc:docMk/>
          <pc:sldMk cId="272743734" sldId="263"/>
        </pc:sldMkLst>
        <pc:spChg chg="mod">
          <ac:chgData name="Paolo Castracane" userId="79409e68-a20d-42e3-af0c-ad1c5702f6f2" providerId="ADAL" clId="{E6FAFB25-AD4A-4740-B159-4E6E042ABBB2}" dt="2022-09-14T15:34:06.259" v="292" actId="123"/>
          <ac:spMkLst>
            <pc:docMk/>
            <pc:sldMk cId="272743734" sldId="263"/>
            <ac:spMk id="2" creationId="{B39F613C-D79A-FE19-8E73-44A9EEB724AB}"/>
          </ac:spMkLst>
        </pc:spChg>
        <pc:spChg chg="mod">
          <ac:chgData name="Paolo Castracane" userId="79409e68-a20d-42e3-af0c-ad1c5702f6f2" providerId="ADAL" clId="{E6FAFB25-AD4A-4740-B159-4E6E042ABBB2}" dt="2022-09-14T15:31:55.382" v="268"/>
          <ac:spMkLst>
            <pc:docMk/>
            <pc:sldMk cId="272743734" sldId="263"/>
            <ac:spMk id="3" creationId="{59335BDC-E825-D37C-AA35-40F94FFFFEB2}"/>
          </ac:spMkLst>
        </pc:spChg>
        <pc:picChg chg="add mod">
          <ac:chgData name="Paolo Castracane" userId="79409e68-a20d-42e3-af0c-ad1c5702f6f2" providerId="ADAL" clId="{E6FAFB25-AD4A-4740-B159-4E6E042ABBB2}" dt="2022-09-14T15:33:48.972" v="289" actId="1076"/>
          <ac:picMkLst>
            <pc:docMk/>
            <pc:sldMk cId="272743734" sldId="263"/>
            <ac:picMk id="4" creationId="{215F2DBE-9E49-A001-0CBF-79EDC5E9BC3F}"/>
          </ac:picMkLst>
        </pc:picChg>
      </pc:sldChg>
      <pc:sldChg chg="addSp delSp modSp new mod">
        <pc:chgData name="Paolo Castracane" userId="79409e68-a20d-42e3-af0c-ad1c5702f6f2" providerId="ADAL" clId="{E6FAFB25-AD4A-4740-B159-4E6E042ABBB2}" dt="2022-09-14T15:37:12.037" v="321" actId="1076"/>
        <pc:sldMkLst>
          <pc:docMk/>
          <pc:sldMk cId="2901453811" sldId="264"/>
        </pc:sldMkLst>
        <pc:spChg chg="add del mod">
          <ac:chgData name="Paolo Castracane" userId="79409e68-a20d-42e3-af0c-ad1c5702f6f2" providerId="ADAL" clId="{E6FAFB25-AD4A-4740-B159-4E6E042ABBB2}" dt="2022-09-14T15:37:12.037" v="321" actId="1076"/>
          <ac:spMkLst>
            <pc:docMk/>
            <pc:sldMk cId="2901453811" sldId="264"/>
            <ac:spMk id="2" creationId="{81F9C466-ACF6-1FF4-4544-4D909F4B7177}"/>
          </ac:spMkLst>
        </pc:spChg>
        <pc:spChg chg="mod">
          <ac:chgData name="Paolo Castracane" userId="79409e68-a20d-42e3-af0c-ad1c5702f6f2" providerId="ADAL" clId="{E6FAFB25-AD4A-4740-B159-4E6E042ABBB2}" dt="2022-09-14T15:34:55.727" v="297" actId="255"/>
          <ac:spMkLst>
            <pc:docMk/>
            <pc:sldMk cId="2901453811" sldId="264"/>
            <ac:spMk id="3" creationId="{4600D743-B4B0-C97E-34E1-A9A6834AE513}"/>
          </ac:spMkLst>
        </pc:spChg>
        <pc:grpChg chg="add mod">
          <ac:chgData name="Paolo Castracane" userId="79409e68-a20d-42e3-af0c-ad1c5702f6f2" providerId="ADAL" clId="{E6FAFB25-AD4A-4740-B159-4E6E042ABBB2}" dt="2022-09-14T15:37:08.419" v="320" actId="1076"/>
          <ac:grpSpMkLst>
            <pc:docMk/>
            <pc:sldMk cId="2901453811" sldId="264"/>
            <ac:grpSpMk id="7" creationId="{AF8568A2-CDA1-D3CB-F06C-EBA878A69E17}"/>
          </ac:grpSpMkLst>
        </pc:grpChg>
        <pc:picChg chg="add mod">
          <ac:chgData name="Paolo Castracane" userId="79409e68-a20d-42e3-af0c-ad1c5702f6f2" providerId="ADAL" clId="{E6FAFB25-AD4A-4740-B159-4E6E042ABBB2}" dt="2022-09-14T15:36:28.711" v="310" actId="164"/>
          <ac:picMkLst>
            <pc:docMk/>
            <pc:sldMk cId="2901453811" sldId="264"/>
            <ac:picMk id="4" creationId="{17758B32-8A2A-BF93-1E17-C37F57F042CD}"/>
          </ac:picMkLst>
        </pc:picChg>
        <pc:picChg chg="add mod">
          <ac:chgData name="Paolo Castracane" userId="79409e68-a20d-42e3-af0c-ad1c5702f6f2" providerId="ADAL" clId="{E6FAFB25-AD4A-4740-B159-4E6E042ABBB2}" dt="2022-09-14T15:36:28.711" v="310" actId="164"/>
          <ac:picMkLst>
            <pc:docMk/>
            <pc:sldMk cId="2901453811" sldId="264"/>
            <ac:picMk id="5" creationId="{1D32484E-C21F-A869-5615-631432EEFBC8}"/>
          </ac:picMkLst>
        </pc:picChg>
        <pc:picChg chg="add mod">
          <ac:chgData name="Paolo Castracane" userId="79409e68-a20d-42e3-af0c-ad1c5702f6f2" providerId="ADAL" clId="{E6FAFB25-AD4A-4740-B159-4E6E042ABBB2}" dt="2022-09-14T15:36:28.711" v="310" actId="164"/>
          <ac:picMkLst>
            <pc:docMk/>
            <pc:sldMk cId="2901453811" sldId="264"/>
            <ac:picMk id="6" creationId="{F8F27877-56C2-376B-5DB9-E67B13E3F983}"/>
          </ac:picMkLst>
        </pc:picChg>
      </pc:sldChg>
      <pc:sldChg chg="addSp modSp new mod">
        <pc:chgData name="Paolo Castracane" userId="79409e68-a20d-42e3-af0c-ad1c5702f6f2" providerId="ADAL" clId="{E6FAFB25-AD4A-4740-B159-4E6E042ABBB2}" dt="2022-09-27T08:20:30.413" v="2053" actId="1076"/>
        <pc:sldMkLst>
          <pc:docMk/>
          <pc:sldMk cId="3944068347" sldId="265"/>
        </pc:sldMkLst>
        <pc:spChg chg="mod">
          <ac:chgData name="Paolo Castracane" userId="79409e68-a20d-42e3-af0c-ad1c5702f6f2" providerId="ADAL" clId="{E6FAFB25-AD4A-4740-B159-4E6E042ABBB2}" dt="2022-09-27T08:20:26.081" v="2052" actId="1076"/>
          <ac:spMkLst>
            <pc:docMk/>
            <pc:sldMk cId="3944068347" sldId="265"/>
            <ac:spMk id="2" creationId="{4AE8D54F-1FFB-8327-A720-317530E4AC58}"/>
          </ac:spMkLst>
        </pc:spChg>
        <pc:spChg chg="mod">
          <ac:chgData name="Paolo Castracane" userId="79409e68-a20d-42e3-af0c-ad1c5702f6f2" providerId="ADAL" clId="{E6FAFB25-AD4A-4740-B159-4E6E042ABBB2}" dt="2022-09-14T15:37:46.566" v="323"/>
          <ac:spMkLst>
            <pc:docMk/>
            <pc:sldMk cId="3944068347" sldId="265"/>
            <ac:spMk id="3" creationId="{6ADEF445-B553-6D52-DBF4-195D06E008E6}"/>
          </ac:spMkLst>
        </pc:spChg>
        <pc:picChg chg="add mod">
          <ac:chgData name="Paolo Castracane" userId="79409e68-a20d-42e3-af0c-ad1c5702f6f2" providerId="ADAL" clId="{E6FAFB25-AD4A-4740-B159-4E6E042ABBB2}" dt="2022-09-27T08:20:30.413" v="2053" actId="1076"/>
          <ac:picMkLst>
            <pc:docMk/>
            <pc:sldMk cId="3944068347" sldId="265"/>
            <ac:picMk id="4" creationId="{6ECE0714-25DD-BEE1-5C02-6C570929CC1D}"/>
          </ac:picMkLst>
        </pc:picChg>
      </pc:sldChg>
      <pc:sldChg chg="addSp delSp modSp new mod ord modAnim">
        <pc:chgData name="Paolo Castracane" userId="79409e68-a20d-42e3-af0c-ad1c5702f6f2" providerId="ADAL" clId="{E6FAFB25-AD4A-4740-B159-4E6E042ABBB2}" dt="2022-09-26T13:04:56.152" v="988" actId="14100"/>
        <pc:sldMkLst>
          <pc:docMk/>
          <pc:sldMk cId="2456750607" sldId="266"/>
        </pc:sldMkLst>
        <pc:spChg chg="del mod">
          <ac:chgData name="Paolo Castracane" userId="79409e68-a20d-42e3-af0c-ad1c5702f6f2" providerId="ADAL" clId="{E6FAFB25-AD4A-4740-B159-4E6E042ABBB2}" dt="2022-09-26T12:23:24.816" v="469" actId="478"/>
          <ac:spMkLst>
            <pc:docMk/>
            <pc:sldMk cId="2456750607" sldId="266"/>
            <ac:spMk id="2" creationId="{60BD9C26-F559-8E5A-7B5F-A439AE1D6899}"/>
          </ac:spMkLst>
        </pc:spChg>
        <pc:spChg chg="mod">
          <ac:chgData name="Paolo Castracane" userId="79409e68-a20d-42e3-af0c-ad1c5702f6f2" providerId="ADAL" clId="{E6FAFB25-AD4A-4740-B159-4E6E042ABBB2}" dt="2022-09-26T13:04:46.310" v="986" actId="1037"/>
          <ac:spMkLst>
            <pc:docMk/>
            <pc:sldMk cId="2456750607" sldId="266"/>
            <ac:spMk id="3" creationId="{52DB8589-A6A4-F67E-CB29-D7B98C0B39B1}"/>
          </ac:spMkLst>
        </pc:spChg>
        <pc:spChg chg="add mod">
          <ac:chgData name="Paolo Castracane" userId="79409e68-a20d-42e3-af0c-ad1c5702f6f2" providerId="ADAL" clId="{E6FAFB25-AD4A-4740-B159-4E6E042ABBB2}" dt="2022-09-26T13:01:51.780" v="907"/>
          <ac:spMkLst>
            <pc:docMk/>
            <pc:sldMk cId="2456750607" sldId="266"/>
            <ac:spMk id="8" creationId="{5A45E8E1-E8D7-DB7B-54B7-1F17A8BFFFBE}"/>
          </ac:spMkLst>
        </pc:spChg>
        <pc:picChg chg="add mod">
          <ac:chgData name="Paolo Castracane" userId="79409e68-a20d-42e3-af0c-ad1c5702f6f2" providerId="ADAL" clId="{E6FAFB25-AD4A-4740-B159-4E6E042ABBB2}" dt="2022-09-26T13:04:21.966" v="973" actId="1036"/>
          <ac:picMkLst>
            <pc:docMk/>
            <pc:sldMk cId="2456750607" sldId="266"/>
            <ac:picMk id="5" creationId="{F5B49DF2-D70F-B01A-FD75-835914B94749}"/>
          </ac:picMkLst>
        </pc:picChg>
        <pc:picChg chg="add mod">
          <ac:chgData name="Paolo Castracane" userId="79409e68-a20d-42e3-af0c-ad1c5702f6f2" providerId="ADAL" clId="{E6FAFB25-AD4A-4740-B159-4E6E042ABBB2}" dt="2022-09-26T13:04:21.966" v="973" actId="1036"/>
          <ac:picMkLst>
            <pc:docMk/>
            <pc:sldMk cId="2456750607" sldId="266"/>
            <ac:picMk id="7" creationId="{63D13D33-7547-CB72-3883-EFCC70E058F4}"/>
          </ac:picMkLst>
        </pc:picChg>
        <pc:picChg chg="add mod">
          <ac:chgData name="Paolo Castracane" userId="79409e68-a20d-42e3-af0c-ad1c5702f6f2" providerId="ADAL" clId="{E6FAFB25-AD4A-4740-B159-4E6E042ABBB2}" dt="2022-09-26T13:04:56.152" v="988" actId="14100"/>
          <ac:picMkLst>
            <pc:docMk/>
            <pc:sldMk cId="2456750607" sldId="266"/>
            <ac:picMk id="10" creationId="{9B95727C-E108-FB24-82B5-6D5DDF3C2E53}"/>
          </ac:picMkLst>
        </pc:picChg>
      </pc:sldChg>
      <pc:sldChg chg="addSp delSp modSp new mod">
        <pc:chgData name="Paolo Castracane" userId="79409e68-a20d-42e3-af0c-ad1c5702f6f2" providerId="ADAL" clId="{E6FAFB25-AD4A-4740-B159-4E6E042ABBB2}" dt="2022-09-26T13:35:26.463" v="1294" actId="5793"/>
        <pc:sldMkLst>
          <pc:docMk/>
          <pc:sldMk cId="667314584" sldId="267"/>
        </pc:sldMkLst>
        <pc:spChg chg="mod">
          <ac:chgData name="Paolo Castracane" userId="79409e68-a20d-42e3-af0c-ad1c5702f6f2" providerId="ADAL" clId="{E6FAFB25-AD4A-4740-B159-4E6E042ABBB2}" dt="2022-09-26T13:35:26.463" v="1294" actId="5793"/>
          <ac:spMkLst>
            <pc:docMk/>
            <pc:sldMk cId="667314584" sldId="267"/>
            <ac:spMk id="2" creationId="{FDA3942F-DAA9-1868-59A9-114B0C42A841}"/>
          </ac:spMkLst>
        </pc:spChg>
        <pc:spChg chg="mod">
          <ac:chgData name="Paolo Castracane" userId="79409e68-a20d-42e3-af0c-ad1c5702f6f2" providerId="ADAL" clId="{E6FAFB25-AD4A-4740-B159-4E6E042ABBB2}" dt="2022-09-26T13:05:44.633" v="1018" actId="20577"/>
          <ac:spMkLst>
            <pc:docMk/>
            <pc:sldMk cId="667314584" sldId="267"/>
            <ac:spMk id="3" creationId="{A089D10F-ECE7-5EFF-B987-72C3F538AE2F}"/>
          </ac:spMkLst>
        </pc:spChg>
        <pc:graphicFrameChg chg="add del mod modGraphic">
          <ac:chgData name="Paolo Castracane" userId="79409e68-a20d-42e3-af0c-ad1c5702f6f2" providerId="ADAL" clId="{E6FAFB25-AD4A-4740-B159-4E6E042ABBB2}" dt="2022-09-26T13:34:12.323" v="1246" actId="478"/>
          <ac:graphicFrameMkLst>
            <pc:docMk/>
            <pc:sldMk cId="667314584" sldId="267"/>
            <ac:graphicFrameMk id="4" creationId="{E10EAF3A-ECA9-A0D1-A48A-2000E2EC63A5}"/>
          </ac:graphicFrameMkLst>
        </pc:graphicFrameChg>
      </pc:sldChg>
      <pc:sldChg chg="addSp delSp modSp new mod">
        <pc:chgData name="Paolo Castracane" userId="79409e68-a20d-42e3-af0c-ad1c5702f6f2" providerId="ADAL" clId="{E6FAFB25-AD4A-4740-B159-4E6E042ABBB2}" dt="2022-09-26T13:41:21.606" v="1390" actId="20577"/>
        <pc:sldMkLst>
          <pc:docMk/>
          <pc:sldMk cId="1211907966" sldId="268"/>
        </pc:sldMkLst>
        <pc:spChg chg="del mod">
          <ac:chgData name="Paolo Castracane" userId="79409e68-a20d-42e3-af0c-ad1c5702f6f2" providerId="ADAL" clId="{E6FAFB25-AD4A-4740-B159-4E6E042ABBB2}" dt="2022-09-26T13:35:37.097" v="1295"/>
          <ac:spMkLst>
            <pc:docMk/>
            <pc:sldMk cId="1211907966" sldId="268"/>
            <ac:spMk id="2" creationId="{7AD83B84-0BE1-7342-908B-37A2698D75F9}"/>
          </ac:spMkLst>
        </pc:spChg>
        <pc:spChg chg="mod">
          <ac:chgData name="Paolo Castracane" userId="79409e68-a20d-42e3-af0c-ad1c5702f6f2" providerId="ADAL" clId="{E6FAFB25-AD4A-4740-B159-4E6E042ABBB2}" dt="2022-09-26T13:06:26.400" v="1058" actId="255"/>
          <ac:spMkLst>
            <pc:docMk/>
            <pc:sldMk cId="1211907966" sldId="268"/>
            <ac:spMk id="3" creationId="{928E78C1-3C98-A3BF-ECE3-7D0B4601EA12}"/>
          </ac:spMkLst>
        </pc:spChg>
        <pc:spChg chg="add mod">
          <ac:chgData name="Paolo Castracane" userId="79409e68-a20d-42e3-af0c-ad1c5702f6f2" providerId="ADAL" clId="{E6FAFB25-AD4A-4740-B159-4E6E042ABBB2}" dt="2022-09-26T13:41:21.606" v="1390" actId="20577"/>
          <ac:spMkLst>
            <pc:docMk/>
            <pc:sldMk cId="1211907966" sldId="268"/>
            <ac:spMk id="4" creationId="{27A83569-FE7B-25FD-14FD-0B9ABF3A69D3}"/>
          </ac:spMkLst>
        </pc:spChg>
      </pc:sldChg>
      <pc:sldChg chg="modSp new mod">
        <pc:chgData name="Paolo Castracane" userId="79409e68-a20d-42e3-af0c-ad1c5702f6f2" providerId="ADAL" clId="{E6FAFB25-AD4A-4740-B159-4E6E042ABBB2}" dt="2022-09-27T08:14:26.260" v="2014" actId="113"/>
        <pc:sldMkLst>
          <pc:docMk/>
          <pc:sldMk cId="1780544806" sldId="269"/>
        </pc:sldMkLst>
        <pc:spChg chg="mod">
          <ac:chgData name="Paolo Castracane" userId="79409e68-a20d-42e3-af0c-ad1c5702f6f2" providerId="ADAL" clId="{E6FAFB25-AD4A-4740-B159-4E6E042ABBB2}" dt="2022-09-27T08:14:26.260" v="2014" actId="113"/>
          <ac:spMkLst>
            <pc:docMk/>
            <pc:sldMk cId="1780544806" sldId="269"/>
            <ac:spMk id="2" creationId="{FD30F6C4-F7D2-C9EB-CD91-AAA83285DC4C}"/>
          </ac:spMkLst>
        </pc:spChg>
        <pc:spChg chg="mod">
          <ac:chgData name="Paolo Castracane" userId="79409e68-a20d-42e3-af0c-ad1c5702f6f2" providerId="ADAL" clId="{E6FAFB25-AD4A-4740-B159-4E6E042ABBB2}" dt="2022-09-27T07:53:24.715" v="1552" actId="255"/>
          <ac:spMkLst>
            <pc:docMk/>
            <pc:sldMk cId="1780544806" sldId="269"/>
            <ac:spMk id="3" creationId="{9C1ED703-6FE0-E2FF-0A9F-6E01B9D202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Relent links for GSICS and list of Upcoming/recent meetings. Note the Annual plenary meeting and several monthly sungroups teleconferences</a:t>
            </a:r>
          </a:p>
        </p:txBody>
      </p:sp>
    </p:spTree>
    <p:extLst>
      <p:ext uri="{BB962C8B-B14F-4D97-AF65-F5344CB8AC3E}">
        <p14:creationId xmlns:p14="http://schemas.microsoft.com/office/powerpoint/2010/main" val="90500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a screenshot of actions and recommendations from the latest GSICS Annual meeting. Some of them (highlighted) are related to the CEOS activities. See the action related to the CEOS Cal/Val portal and recommendation on use of the TSIS-1 Solar spectrum.</a:t>
            </a:r>
            <a:endParaRPr dirty="0"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Regarding the actions defined in the GSICS Group Data and related to the CEOS Cal/Val portal we put the relevant links to GSICS scripts and notebook in the Tool Section. The Link and description of the “RAPID” platform (ISRO/IMD) has been also included. The Cal/Val portal has moreover the capability to hosts notebooks for demos/execrise this is an activities in progress with Manik Bali GDWG.</a:t>
            </a:r>
          </a:p>
        </p:txBody>
      </p:sp>
    </p:spTree>
    <p:extLst>
      <p:ext uri="{BB962C8B-B14F-4D97-AF65-F5344CB8AC3E}">
        <p14:creationId xmlns:p14="http://schemas.microsoft.com/office/powerpoint/2010/main" val="247067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Following the recommendation from CEOS (IVOS) – the same we had from GSICS – A dedicated page has been implemented on the Cal/Val Portal for the TSIS-1 reference spectrum</a:t>
            </a:r>
          </a:p>
        </p:txBody>
      </p:sp>
    </p:spTree>
    <p:extLst>
      <p:ext uri="{BB962C8B-B14F-4D97-AF65-F5344CB8AC3E}">
        <p14:creationId xmlns:p14="http://schemas.microsoft.com/office/powerpoint/2010/main" val="182669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In terms of outreach – the GSICS Quarterly newsletter are perodically posted via the CEOS WGCV twitter account</a:t>
            </a:r>
          </a:p>
        </p:txBody>
      </p:sp>
    </p:spTree>
    <p:extLst>
      <p:ext uri="{BB962C8B-B14F-4D97-AF65-F5344CB8AC3E}">
        <p14:creationId xmlns:p14="http://schemas.microsoft.com/office/powerpoint/2010/main" val="93306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@Philippe please add/modify steps, plan and conclusion here.</a:t>
            </a:r>
          </a:p>
        </p:txBody>
      </p:sp>
    </p:spTree>
    <p:extLst>
      <p:ext uri="{BB962C8B-B14F-4D97-AF65-F5344CB8AC3E}">
        <p14:creationId xmlns:p14="http://schemas.microsoft.com/office/powerpoint/2010/main" val="72311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@Philippe please add/modify steps, plan and conclusion here.</a:t>
            </a:r>
          </a:p>
        </p:txBody>
      </p:sp>
    </p:spTree>
    <p:extLst>
      <p:ext uri="{BB962C8B-B14F-4D97-AF65-F5344CB8AC3E}">
        <p14:creationId xmlns:p14="http://schemas.microsoft.com/office/powerpoint/2010/main" val="282942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51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3-6 October 2022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pid.imd.gov.in/r2v/" TargetMode="External"/><Relationship Id="rId5" Type="http://schemas.openxmlformats.org/officeDocument/2006/relationships/hyperlink" Target="http://gsics.atmos.umd.edu/wiki/Home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0GL09170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lasp.colorado.edu/lisird/data/tsis1_hs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lportal.ceos.org/sitscos-w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6" y="175938"/>
            <a:ext cx="7017967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WGCV-51</a:t>
            </a:r>
            <a:br>
              <a:rPr lang="en-GB" sz="7500" dirty="0"/>
            </a:br>
            <a:r>
              <a:rPr lang="en-GB" sz="7500" dirty="0"/>
              <a:t/>
            </a:r>
            <a:br>
              <a:rPr lang="en-GB" sz="7500" dirty="0"/>
            </a:br>
            <a:r>
              <a:rPr lang="en-GB" sz="5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Update on GSICS/WMO and collaboration with CEOS </a:t>
            </a:r>
            <a:endParaRPr sz="5400" i="1" dirty="0">
              <a:solidFill>
                <a:schemeClr val="bg1"/>
              </a:solidFill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4836" y="4368296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Philippe </a:t>
            </a:r>
            <a:r>
              <a:rPr lang="en-US" sz="22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Goryl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3.2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WGCV-51, Tokyo, Japan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6th October 2022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D55174-45DD-F5BD-15AE-15A595AF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600" dirty="0"/>
              <a:t>GISCS links and recent/upcaming meetings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47FF6-3C84-D1C8-4743-6F5C0938CF5B}"/>
              </a:ext>
            </a:extLst>
          </p:cNvPr>
          <p:cNvSpPr txBox="1"/>
          <p:nvPr/>
        </p:nvSpPr>
        <p:spPr>
          <a:xfrm>
            <a:off x="266700" y="1194018"/>
            <a:ext cx="1051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Helvetica Neue" panose="02000503000000020004" pitchFamily="2" charset="0"/>
              </a:rPr>
              <a:t>GSICS Wiki: 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http://</a:t>
            </a:r>
            <a:r>
              <a:rPr lang="en-GB" sz="2000" dirty="0" err="1">
                <a:effectLst/>
                <a:latin typeface="Helvetica Neue" panose="02000503000000020004" pitchFamily="2" charset="0"/>
              </a:rPr>
              <a:t>gsics.atmos.umd.edu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/wiki/Home</a:t>
            </a:r>
          </a:p>
          <a:p>
            <a:endParaRPr lang="en-GB" sz="2000" dirty="0">
              <a:effectLst/>
              <a:latin typeface="Helvetica Neue" panose="02000503000000020004" pitchFamily="2" charset="0"/>
            </a:endParaRPr>
          </a:p>
          <a:p>
            <a:r>
              <a:rPr lang="en-GB" sz="2000" b="1" dirty="0">
                <a:effectLst/>
                <a:latin typeface="Helvetica Neue" panose="02000503000000020004" pitchFamily="2" charset="0"/>
              </a:rPr>
              <a:t>GSICS Meetings and conferences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: http://</a:t>
            </a:r>
            <a:r>
              <a:rPr lang="en-GB" sz="2000" dirty="0" err="1">
                <a:effectLst/>
                <a:latin typeface="Helvetica Neue" panose="02000503000000020004" pitchFamily="2" charset="0"/>
              </a:rPr>
              <a:t>gsics.atmos.umd.edu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/bin/view/Development/</a:t>
            </a:r>
            <a:r>
              <a:rPr lang="en-GB" sz="2000" dirty="0" err="1">
                <a:effectLst/>
                <a:latin typeface="Helvetica Neue" panose="02000503000000020004" pitchFamily="2" charset="0"/>
              </a:rPr>
              <a:t>MeetingsAndConferences</a:t>
            </a:r>
            <a:endParaRPr lang="en-GB" sz="2000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/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07B1F65-9B3E-0454-A224-4E2D12C3E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8" y="2697316"/>
            <a:ext cx="12192000" cy="36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25551" y="148063"/>
            <a:ext cx="992183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GSICS actions and recommendations</a:t>
            </a:r>
            <a:r>
              <a:rPr lang="en-GB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3" name="Google Shape;73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60D7158-283E-454D-B7CD-80A841EE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77" y="1504592"/>
            <a:ext cx="8770917" cy="460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FAA487-C023-ACAE-FD24-C868FA8384FE}"/>
              </a:ext>
            </a:extLst>
          </p:cNvPr>
          <p:cNvSpPr/>
          <p:nvPr/>
        </p:nvSpPr>
        <p:spPr>
          <a:xfrm>
            <a:off x="3404212" y="3723701"/>
            <a:ext cx="5166911" cy="473726"/>
          </a:xfrm>
          <a:prstGeom prst="roundRect">
            <a:avLst/>
          </a:prstGeom>
          <a:solidFill>
            <a:srgbClr val="EDF5D6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D54B9-0D63-EE06-AA64-0FA499A55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43" y="3053952"/>
            <a:ext cx="10873648" cy="121431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3D3E88-41C3-E968-50E8-29D9E7E76317}"/>
              </a:ext>
            </a:extLst>
          </p:cNvPr>
          <p:cNvSpPr/>
          <p:nvPr/>
        </p:nvSpPr>
        <p:spPr>
          <a:xfrm>
            <a:off x="3404212" y="5930900"/>
            <a:ext cx="5027211" cy="173823"/>
          </a:xfrm>
          <a:prstGeom prst="roundRect">
            <a:avLst/>
          </a:prstGeom>
          <a:solidFill>
            <a:srgbClr val="EDF5D6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1DA4F-39BB-24BE-38D5-2F106B53D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68" y="5656307"/>
            <a:ext cx="9523097" cy="54918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75DCE59-90A4-DD39-F264-2A083AB5DF87}"/>
              </a:ext>
            </a:extLst>
          </p:cNvPr>
          <p:cNvSpPr/>
          <p:nvPr/>
        </p:nvSpPr>
        <p:spPr>
          <a:xfrm>
            <a:off x="3404212" y="1943882"/>
            <a:ext cx="6539888" cy="187898"/>
          </a:xfrm>
          <a:prstGeom prst="roundRect">
            <a:avLst/>
          </a:prstGeom>
          <a:solidFill>
            <a:srgbClr val="EDF5D6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08756-6802-EB6A-BEC6-78578124C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5182"/>
            <a:ext cx="12192000" cy="25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B8589-A6A4-F67E-CB29-D7B98C0B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8" y="152077"/>
            <a:ext cx="9386864" cy="779002"/>
          </a:xfrm>
        </p:spPr>
        <p:txBody>
          <a:bodyPr/>
          <a:lstStyle/>
          <a:p>
            <a:r>
              <a:rPr lang="en-IT" dirty="0"/>
              <a:t>GSICS tools – links</a:t>
            </a:r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F5B49DF2-D70F-B01A-FD75-835914B94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841" y="1514463"/>
            <a:ext cx="6797111" cy="2794368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D13D33-7547-CB72-3883-EFCC70E05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841" y="4538253"/>
            <a:ext cx="6797111" cy="1214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45E8E1-E8D7-DB7B-54B7-1F17A8BFFFBE}"/>
              </a:ext>
            </a:extLst>
          </p:cNvPr>
          <p:cNvSpPr txBox="1"/>
          <p:nvPr/>
        </p:nvSpPr>
        <p:spPr>
          <a:xfrm>
            <a:off x="176048" y="1455174"/>
            <a:ext cx="4386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sz="1600" dirty="0"/>
              <a:t>In the contex of </a:t>
            </a:r>
            <a:r>
              <a:rPr lang="en-IT" sz="1600" dirty="0">
                <a:hlinkClick r:id="rId5"/>
              </a:rPr>
              <a:t>GSICS</a:t>
            </a:r>
            <a:r>
              <a:rPr lang="en-IT" sz="1600" dirty="0"/>
              <a:t> Group Data – relevant links to GSICS scripts and notebooks have been included in the Tools section – as well as – the link to </a:t>
            </a:r>
            <a:r>
              <a:rPr lang="en-IT" sz="1600" dirty="0">
                <a:hlinkClick r:id="rId6"/>
              </a:rPr>
              <a:t>RAPID</a:t>
            </a:r>
            <a:r>
              <a:rPr lang="en-IT" sz="1600" dirty="0"/>
              <a:t> (</a:t>
            </a:r>
            <a:r>
              <a:rPr lang="en-GB" sz="1600" dirty="0"/>
              <a:t>by Satellite Application Centre (SAC), ISRO in collaboration with India Meteorological Department  IMD ).</a:t>
            </a:r>
            <a:r>
              <a:rPr lang="en-IT" sz="1600" dirty="0"/>
              <a:t>a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web-based data analysis and visualization platform integrating all kinds of Observational Platforms and NWP Model data.</a:t>
            </a:r>
          </a:p>
          <a:p>
            <a:pPr algn="just"/>
            <a:endParaRPr lang="en-GB" sz="1600" dirty="0">
              <a:latin typeface="Verdana" panose="020B0604030504040204" pitchFamily="34" charset="0"/>
            </a:endParaRPr>
          </a:p>
          <a:p>
            <a:pPr algn="just"/>
            <a:r>
              <a:rPr lang="en-GB" sz="1600" dirty="0">
                <a:latin typeface="Verdana" panose="020B0604030504040204" pitchFamily="34" charset="0"/>
              </a:rPr>
              <a:t>The Cal/Val portal hosts notebooks via Google </a:t>
            </a:r>
            <a:r>
              <a:rPr lang="en-GB" sz="1600" dirty="0" err="1">
                <a:latin typeface="Verdana" panose="020B0604030504040204" pitchFamily="34" charset="0"/>
              </a:rPr>
              <a:t>Colab</a:t>
            </a:r>
            <a:r>
              <a:rPr lang="en-GB" sz="1600" dirty="0">
                <a:latin typeface="Verdana" panose="020B0604030504040204" pitchFamily="34" charset="0"/>
              </a:rPr>
              <a:t> for demos/exercises (in progress) </a:t>
            </a:r>
            <a:endParaRPr lang="en-GB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95727C-E108-FB24-82B5-6D5DDF3C2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3979" y="88489"/>
            <a:ext cx="7088047" cy="62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6A6D8-1932-AE8D-C54C-02774E9CA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234069"/>
            <a:ext cx="5604619" cy="4662871"/>
          </a:xfrm>
        </p:spPr>
        <p:txBody>
          <a:bodyPr/>
          <a:lstStyle/>
          <a:p>
            <a:pPr marL="50800" indent="0">
              <a:buNone/>
            </a:pPr>
            <a:r>
              <a:rPr lang="en-GB" sz="1600" b="1" dirty="0"/>
              <a:t>References</a:t>
            </a:r>
          </a:p>
          <a:p>
            <a:pPr marL="50800" indent="0">
              <a:buNone/>
            </a:pPr>
            <a:r>
              <a:rPr lang="en-GB" sz="1600" b="1" dirty="0"/>
              <a:t>Title</a:t>
            </a:r>
            <a:r>
              <a:rPr lang="en-GB" sz="1600" dirty="0"/>
              <a:t>: The TSIS-1 Hybrid Solar Reference Spectrum</a:t>
            </a:r>
          </a:p>
          <a:p>
            <a:pPr marL="50800" indent="0">
              <a:buNone/>
            </a:pPr>
            <a:r>
              <a:rPr lang="en-GB" sz="1600" b="1" dirty="0"/>
              <a:t>Authors</a:t>
            </a:r>
            <a:r>
              <a:rPr lang="en-GB" sz="1600" dirty="0"/>
              <a:t>: Coddington, O. M., Richard, E. C., </a:t>
            </a:r>
            <a:r>
              <a:rPr lang="en-GB" sz="1600" dirty="0" err="1"/>
              <a:t>Harber</a:t>
            </a:r>
            <a:r>
              <a:rPr lang="en-GB" sz="1600" dirty="0"/>
              <a:t>, D., </a:t>
            </a:r>
            <a:r>
              <a:rPr lang="en-GB" sz="1600" dirty="0" err="1"/>
              <a:t>Pilewskie</a:t>
            </a:r>
            <a:r>
              <a:rPr lang="en-GB" sz="1600" dirty="0"/>
              <a:t>, P., Woods, T. N., Chance, K., et al. (2021).</a:t>
            </a:r>
          </a:p>
          <a:p>
            <a:pPr marL="50800" indent="0">
              <a:buNone/>
            </a:pPr>
            <a:r>
              <a:rPr lang="en-GB" sz="1600" b="1" dirty="0"/>
              <a:t>Geophysical Research Letters</a:t>
            </a:r>
            <a:r>
              <a:rPr lang="en-GB" sz="1600" dirty="0"/>
              <a:t>, 48, e2020GL091709. </a:t>
            </a:r>
            <a:r>
              <a:rPr lang="en-GB" sz="1600" dirty="0">
                <a:hlinkClick r:id="rId3"/>
              </a:rPr>
              <a:t>https://doi.org/10.1029/2020GL091709</a:t>
            </a:r>
            <a:endParaRPr lang="en-GB" sz="1600" dirty="0"/>
          </a:p>
          <a:p>
            <a:pPr marL="50800" indent="0">
              <a:buNone/>
            </a:pPr>
            <a:r>
              <a:rPr lang="en-GB" sz="1600" b="1" dirty="0"/>
              <a:t>URL</a:t>
            </a:r>
            <a:r>
              <a:rPr lang="en-GB" sz="1600" dirty="0"/>
              <a:t>: </a:t>
            </a:r>
            <a:r>
              <a:rPr lang="en-GB" sz="1600" dirty="0">
                <a:hlinkClick r:id="rId4"/>
              </a:rPr>
              <a:t>https://lasp.colorado.edu/lisird/data/tsis1_hsrs</a:t>
            </a:r>
            <a:endParaRPr lang="en-GB" sz="1600" dirty="0"/>
          </a:p>
          <a:p>
            <a:endParaRPr lang="en-GB" sz="1600" dirty="0"/>
          </a:p>
          <a:p>
            <a:pPr marL="50800" indent="0">
              <a:buNone/>
            </a:pPr>
            <a:r>
              <a:rPr lang="en-GB" sz="1600" b="1" dirty="0"/>
              <a:t>CEOS WGCV recommendation </a:t>
            </a:r>
          </a:p>
          <a:p>
            <a:pPr marL="50800" indent="0" algn="just">
              <a:buNone/>
            </a:pPr>
            <a:r>
              <a:rPr lang="en-GB" sz="1600" dirty="0"/>
              <a:t>In March 2022, the TSIS-1 HSRS was recommended as the new solar irradiance reference spectrum by the Committee on Earth Observation Satellites (CEOS) Working Group on Calibration and Validation (WGCV).</a:t>
            </a:r>
          </a:p>
          <a:p>
            <a:pPr marL="50800" indent="0">
              <a:buNone/>
            </a:pPr>
            <a:endParaRPr lang="en-IT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FCDD23-F371-3A46-208E-A9CD6ACE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3" y="19665"/>
            <a:ext cx="9386864" cy="779002"/>
          </a:xfrm>
        </p:spPr>
        <p:txBody>
          <a:bodyPr/>
          <a:lstStyle/>
          <a:p>
            <a:r>
              <a:rPr lang="en-GB" sz="3600" dirty="0"/>
              <a:t>TSIS-1 Hybrid Solar Reference Spectrum  (CEOS endorsed)</a:t>
            </a:r>
            <a:endParaRPr lang="en-IT" sz="3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C94B26F-C092-3A07-A2D4-D12F22C6F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406" y="914400"/>
            <a:ext cx="5455594" cy="56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593AB1-8546-3DC1-FC32-73C4640B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200" dirty="0"/>
              <a:t>GSICS Quarterly Newsletter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214FEE-4A7E-A956-AA1A-B9E9BB11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8" y="1981200"/>
            <a:ext cx="5070747" cy="313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E1DAB70-AB84-B075-2B7C-D7A75558E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931" y="0"/>
            <a:ext cx="6179569" cy="6340266"/>
          </a:xfrm>
          <a:prstGeom prst="rect">
            <a:avLst/>
          </a:prstGeom>
        </p:spPr>
      </p:pic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5321780B-4ABC-6EC5-65B0-73BDB9F6E48F}"/>
              </a:ext>
            </a:extLst>
          </p:cNvPr>
          <p:cNvSpPr/>
          <p:nvPr/>
        </p:nvSpPr>
        <p:spPr>
          <a:xfrm>
            <a:off x="5359400" y="4618498"/>
            <a:ext cx="4749800" cy="77900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408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E8D54F-1FFB-8327-A720-317530E4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071" y="1446572"/>
            <a:ext cx="11495400" cy="46628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WGCV and GSICS share methods and protocols (vicarious calibration)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WGCV and GSICS look for </a:t>
            </a:r>
            <a:r>
              <a:rPr lang="en-GB" sz="2400" u="sng" dirty="0" smtClean="0"/>
              <a:t>REFERENCE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SITSAT becoming reference from space SI traceable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co-organised the SITSCOS workshop  		</a:t>
            </a:r>
            <a:r>
              <a:rPr lang="en-GB" sz="2000" dirty="0" smtClean="0">
                <a:hlinkClick r:id="rId3" tooltip="https://calvalportal.ceos.org/sitscos-ws"/>
              </a:rPr>
              <a:t>https</a:t>
            </a:r>
            <a:r>
              <a:rPr lang="en-GB" sz="2000" dirty="0">
                <a:hlinkClick r:id="rId3" tooltip="https://calvalportal.ceos.org/sitscos-ws"/>
              </a:rPr>
              <a:t>://calvalportal.ceos.org/sitscos-ws</a:t>
            </a:r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Joint Organisation of the Workshop Calibration / Characterisation Pre-Flight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– </a:t>
            </a:r>
            <a:r>
              <a:rPr lang="en-GB" sz="2000" u="sng" dirty="0" smtClean="0"/>
              <a:t>TO BE ORGANISED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DEF445-B553-6D52-DBF4-195D06E0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of cooperation 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3447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E8D54F-1FFB-8327-A720-317530E4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071" y="1446572"/>
            <a:ext cx="11495400" cy="46628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implement/finalize actions in progress: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increment CEOS/GSICS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increase activities on twitter account:  @CEOS_WGCV </a:t>
            </a:r>
          </a:p>
          <a:p>
            <a:pPr marL="50800" indent="0">
              <a:buNone/>
            </a:pPr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DEF445-B553-6D52-DBF4-195D06E0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and Plan</a:t>
            </a: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E0714-25DD-BEE1-5C02-6C570929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186" y="2400465"/>
            <a:ext cx="540370" cy="5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6834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Helvetica Neue</vt:lpstr>
      <vt:lpstr>Noto Sans Symbols</vt:lpstr>
      <vt:lpstr>Verdana</vt:lpstr>
      <vt:lpstr>ceos</vt:lpstr>
      <vt:lpstr>WGCV-51  Update on GSICS/WMO and collaboration with CEOS </vt:lpstr>
      <vt:lpstr>GISCS links and recent/upcaming meetings </vt:lpstr>
      <vt:lpstr>PowerPoint Presentation</vt:lpstr>
      <vt:lpstr>GSICS tools – links</vt:lpstr>
      <vt:lpstr>TSIS-1 Hybrid Solar Reference Spectrum  (CEOS endorsed)</vt:lpstr>
      <vt:lpstr>GSICS Quarterly Newsletter</vt:lpstr>
      <vt:lpstr>Area of cooperation </vt:lpstr>
      <vt:lpstr>Next Steps and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WGCV-51  CEOS Cal/Val Portal  Specific Tasks and  Inputs / Discussion</dc:title>
  <dc:creator>Philippe Goryl</dc:creator>
  <cp:lastModifiedBy>Philippe Goryl</cp:lastModifiedBy>
  <cp:revision>2</cp:revision>
  <dcterms:modified xsi:type="dcterms:W3CDTF">2022-09-29T14:13:30Z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2022-09-14T15:03:41Z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6dd98691-7005-47e6-9b57-196cc8a63f3d</vt:lpwstr>
  </property>
  <property fmtid="{D5CDD505-2E9C-101B-9397-08002B2CF9AE}" pid="8" name="MSIP_Label_3976fa30-1907-4356-8241-62ea5e1c0256_ContentBits">
    <vt:lpwstr>0</vt:lpwstr>
  </property>
</Properties>
</file>