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4"/>
  </p:notesMasterIdLst>
  <p:sldIdLst>
    <p:sldId id="3971" r:id="rId2"/>
    <p:sldId id="3972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3" roundtripDataSignature="AMtx7mjbjNkJcbtBNy5aCq7AViUG9Hah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DED5B8F-8405-4F51-9066-369EEBF489D2}">
  <a:tblStyle styleId="{7DED5B8F-8405-4F51-9066-369EEBF489D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E232370-1395-4992-8E7F-EE0F9C0B00D5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5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55" Type="http://schemas.openxmlformats.org/officeDocument/2006/relationships/viewProps" Target="viewProps.xml"/><Relationship Id="rId2" Type="http://schemas.openxmlformats.org/officeDocument/2006/relationships/slide" Target="slides/slide1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3" Type="http://customschemas.google.com/relationships/presentationmetadata" Target="metadata"/><Relationship Id="rId57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5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1f256babac_6_4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11f256babac_6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8631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g11f256babac_6_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g11f256babac_6_8"/>
          <p:cNvPicPr preferRelativeResize="0"/>
          <p:nvPr/>
        </p:nvPicPr>
        <p:blipFill rotWithShape="1">
          <a:blip r:embed="rId3">
            <a:alphaModFix/>
          </a:blip>
          <a:srcRect b="-113"/>
          <a:stretch/>
        </p:blipFill>
        <p:spPr>
          <a:xfrm rot="10800000" flipH="1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11f256babac_6_8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g11f256babac_6_8"/>
          <p:cNvSpPr/>
          <p:nvPr/>
        </p:nvSpPr>
        <p:spPr>
          <a:xfrm flipH="1">
            <a:off x="5456394" y="1968439"/>
            <a:ext cx="6751471" cy="4901119"/>
          </a:xfrm>
          <a:custGeom>
            <a:avLst/>
            <a:gdLst/>
            <a:ahLst/>
            <a:cxnLst/>
            <a:rect l="l" t="t" r="r" b="b"/>
            <a:pathLst>
              <a:path w="6751471" h="4901119" extrusionOk="0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g11f256babac_6_8"/>
          <p:cNvSpPr/>
          <p:nvPr/>
        </p:nvSpPr>
        <p:spPr>
          <a:xfrm flipH="1">
            <a:off x="-4784" y="-14542"/>
            <a:ext cx="12199164" cy="6874921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" name="Google Shape;52;g11f256babac_6_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3" name="Google Shape;53;g11f256babac_6_8"/>
          <p:cNvPicPr preferRelativeResize="0"/>
          <p:nvPr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54" name="Google Shape;54;g11f256babac_6_8"/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3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55" name="Google Shape;55;g11f256babac_6_8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AC38-E0E8-49D7-B2FE-71FD7C42C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1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11f256babac_6_0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" name="Google Shape;40;g11f256babac_6_0"/>
          <p:cNvPicPr preferRelativeResize="0"/>
          <p:nvPr/>
        </p:nvPicPr>
        <p:blipFill rotWithShape="1">
          <a:blip r:embed="rId4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g11f256babac_6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2" name="Google Shape;42;g11f256babac_6_0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g11f256babac_6_0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g11f256babac_6_0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g11f256babac_6_0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WGCV-51 October 2022, Tokyo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6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1f256babac_6_47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9455133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</a:pPr>
            <a:r>
              <a:rPr lang="en-US" sz="4000" dirty="0">
                <a:latin typeface="Arial"/>
                <a:ea typeface="Arial"/>
                <a:cs typeface="Arial"/>
                <a:sym typeface="Arial"/>
              </a:rPr>
              <a:t>WGCV</a:t>
            </a:r>
            <a:br>
              <a:rPr lang="en-US" sz="40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000" dirty="0">
                <a:latin typeface="Arial"/>
                <a:ea typeface="Arial"/>
                <a:cs typeface="Arial"/>
                <a:sym typeface="Arial"/>
              </a:rPr>
              <a:t>3.11:  Review of WGCV Presentation for the 2022 CEOS Plenary </a:t>
            </a:r>
            <a:endParaRPr sz="4000" dirty="0"/>
          </a:p>
        </p:txBody>
      </p:sp>
      <p:sp>
        <p:nvSpPr>
          <p:cNvPr id="90" name="Google Shape;90;g11f256babac_6_47"/>
          <p:cNvSpPr/>
          <p:nvPr/>
        </p:nvSpPr>
        <p:spPr>
          <a:xfrm>
            <a:off x="7126901" y="5524521"/>
            <a:ext cx="4832943" cy="1716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Akihiko KUZE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WGCV-51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October 6, 2022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(Tokyo)</a:t>
            </a:r>
            <a:endParaRPr sz="22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0448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15341" y="220981"/>
            <a:ext cx="8161019" cy="777239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Presentation for the 2022 CEOS Plenary 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16" name="スライド番号プレースホルダー 1">
            <a:extLst>
              <a:ext uri="{FF2B5EF4-FFF2-40B4-BE49-F238E27FC236}">
                <a16:creationId xmlns:a16="http://schemas.microsoft.com/office/drawing/2014/main" id="{A197C7D9-DB49-D765-03D8-6183E35B116D}"/>
              </a:ext>
            </a:extLst>
          </p:cNvPr>
          <p:cNvSpPr txBox="1">
            <a:spLocks/>
          </p:cNvSpPr>
          <p:nvPr/>
        </p:nvSpPr>
        <p:spPr>
          <a:xfrm>
            <a:off x="12481169" y="6382731"/>
            <a:ext cx="2540000" cy="246221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FFFF00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FFFF00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FFFF00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FFFF00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FFFF00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rgbClr val="FFFF00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rgbClr val="FFFF00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rgbClr val="FFFF00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rgbClr val="FFFF00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/>
            <a:fld id="{52491B9E-DD64-4F4E-BF49-B719B0785475}" type="slidenum">
              <a:rPr lang="ja-JP" altLang="en-US" sz="2800">
                <a:solidFill>
                  <a:srgbClr val="008000"/>
                </a:solidFill>
              </a:rPr>
              <a:pPr algn="r"/>
              <a:t>2</a:t>
            </a:fld>
            <a:endParaRPr lang="ja-JP" altLang="en-US" sz="2800" dirty="0">
              <a:solidFill>
                <a:srgbClr val="008000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EE6A05E-2DDD-968C-FB66-7DB5F584CAB1}"/>
              </a:ext>
            </a:extLst>
          </p:cNvPr>
          <p:cNvSpPr txBox="1"/>
          <p:nvPr/>
        </p:nvSpPr>
        <p:spPr>
          <a:xfrm>
            <a:off x="488096" y="1065334"/>
            <a:ext cx="10556240" cy="5113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sz="2000" dirty="0">
                <a:solidFill>
                  <a:srgbClr val="FF0000"/>
                </a:solidFill>
              </a:rPr>
              <a:t>Information (Voting results and Nomination of the WGCV vice chair 2023-2024, WGCV Terms of Reference update: Chair/Vice Chair Nomination Process, Agreement of the new ACSG chair) 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sz="2000" dirty="0">
                <a:solidFill>
                  <a:srgbClr val="FF0000"/>
                </a:solidFill>
              </a:rPr>
              <a:t>CNES chair priority (GST, Calibration) Brightness temperature at Top of Atmosphere (WGCV-Task group: IVOS, LPV) Collaboration with IMEO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sz="2000" dirty="0">
                <a:solidFill>
                  <a:srgbClr val="FF0000"/>
                </a:solidFill>
              </a:rPr>
              <a:t>SIT</a:t>
            </a:r>
            <a:r>
              <a:rPr lang="ja-JP" altLang="en-US" sz="2000" dirty="0">
                <a:solidFill>
                  <a:srgbClr val="FF0000"/>
                </a:solidFill>
              </a:rPr>
              <a:t> </a:t>
            </a:r>
            <a:r>
              <a:rPr lang="en-US" altLang="ja-JP" sz="2000" dirty="0">
                <a:solidFill>
                  <a:srgbClr val="FF0000"/>
                </a:solidFill>
              </a:rPr>
              <a:t>sat</a:t>
            </a:r>
            <a:r>
              <a:rPr lang="ja-JP" altLang="en-US" sz="2000" dirty="0">
                <a:solidFill>
                  <a:srgbClr val="FF0000"/>
                </a:solidFill>
              </a:rPr>
              <a:t> </a:t>
            </a:r>
            <a:r>
              <a:rPr lang="en-US" altLang="ja-JP" sz="2000" dirty="0">
                <a:solidFill>
                  <a:srgbClr val="FF0000"/>
                </a:solidFill>
              </a:rPr>
              <a:t>(indicate the idea to establish a CEOS team)(by the next SIT in March, 2023)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sz="2000" dirty="0">
                <a:solidFill>
                  <a:srgbClr val="FF0000"/>
                </a:solidFill>
              </a:rPr>
              <a:t>Maturity Matrix (collaboration with WGISS)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sz="2000" dirty="0"/>
              <a:t>Support for New Business (SIT chair team) (off-line)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sz="2000" dirty="0"/>
              <a:t>CEOS CAL-VAL portal update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sz="2000" dirty="0"/>
              <a:t>Interoperability framework (support)(LSI-VC) (off-line) (just for information)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sz="2000"/>
              <a:t>Terminology (off-line) 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500161475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6465</TotalTime>
  <Words>152</Words>
  <Application>Microsoft Office PowerPoint</Application>
  <PresentationFormat>ワイド画面</PresentationFormat>
  <Paragraphs>16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ceos</vt:lpstr>
      <vt:lpstr>WGCV 3.11:  Review of WGCV Presentation for the 2022 CEOS Plenary </vt:lpstr>
      <vt:lpstr>Presentation for the 2022 CEOS Plenary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 </dc:title>
  <dc:creator>Elizabeth Marion Rose</dc:creator>
  <cp:lastModifiedBy>久世　暁彦</cp:lastModifiedBy>
  <cp:revision>45</cp:revision>
  <dcterms:created xsi:type="dcterms:W3CDTF">2021-10-07T09:33:41Z</dcterms:created>
  <dcterms:modified xsi:type="dcterms:W3CDTF">2022-10-06T08:26:30Z</dcterms:modified>
</cp:coreProperties>
</file>