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78" r:id="rId5"/>
    <p:sldId id="367" r:id="rId6"/>
    <p:sldId id="370" r:id="rId7"/>
    <p:sldId id="274" r:id="rId8"/>
    <p:sldId id="371" r:id="rId9"/>
    <p:sldId id="275" r:id="rId10"/>
    <p:sldId id="276" r:id="rId11"/>
    <p:sldId id="286" r:id="rId12"/>
    <p:sldId id="265" r:id="rId13"/>
    <p:sldId id="270" r:id="rId14"/>
    <p:sldId id="281"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Marion Rose" initials="EMR" lastIdx="1" clrIdx="0">
    <p:extLst>
      <p:ext uri="{19B8F6BF-5375-455C-9EA6-DF929625EA0E}">
        <p15:presenceInfo xmlns:p15="http://schemas.microsoft.com/office/powerpoint/2012/main" userId="Elizabeth Marion Rose" providerId="None"/>
      </p:ext>
    </p:extLst>
  </p:cmAuthor>
  <p:cmAuthor id="2" name="Sacotte Aurelien" initials="SA" lastIdx="8" clrIdx="1">
    <p:extLst>
      <p:ext uri="{19B8F6BF-5375-455C-9EA6-DF929625EA0E}">
        <p15:presenceInfo xmlns:p15="http://schemas.microsoft.com/office/powerpoint/2012/main" userId="S-1-5-21-335591254-3743126510-2744721249-1028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FD3"/>
    <a:srgbClr val="72186F"/>
    <a:srgbClr val="4156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2007EE-D9A3-7F42-ACF6-316EDBA2AB0C}" v="11" dt="2022-09-27T14:04:02.0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08" autoAdjust="0"/>
    <p:restoredTop sz="91406"/>
  </p:normalViewPr>
  <p:slideViewPr>
    <p:cSldViewPr snapToGrid="0">
      <p:cViewPr varScale="1">
        <p:scale>
          <a:sx n="63" d="100"/>
          <a:sy n="63" d="100"/>
        </p:scale>
        <p:origin x="1144" y="184"/>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Claire Greening" userId="ca53f1d0-a626-4bbd-86bc-dbeb45709ece" providerId="ADAL" clId="{D370310A-3951-734A-BDE4-3DD597752734}"/>
    <pc:docChg chg="undo custSel addSld delSld modSld modShowInfo">
      <pc:chgData name="Marie-Claire Greening" userId="ca53f1d0-a626-4bbd-86bc-dbeb45709ece" providerId="ADAL" clId="{D370310A-3951-734A-BDE4-3DD597752734}" dt="2022-02-24T12:24:30.208" v="425" actId="113"/>
      <pc:docMkLst>
        <pc:docMk/>
      </pc:docMkLst>
      <pc:sldChg chg="modSp mod">
        <pc:chgData name="Marie-Claire Greening" userId="ca53f1d0-a626-4bbd-86bc-dbeb45709ece" providerId="ADAL" clId="{D370310A-3951-734A-BDE4-3DD597752734}" dt="2022-02-24T12:24:30.208" v="425" actId="113"/>
        <pc:sldMkLst>
          <pc:docMk/>
          <pc:sldMk cId="1098694988" sldId="272"/>
        </pc:sldMkLst>
        <pc:spChg chg="mod">
          <ac:chgData name="Marie-Claire Greening" userId="ca53f1d0-a626-4bbd-86bc-dbeb45709ece" providerId="ADAL" clId="{D370310A-3951-734A-BDE4-3DD597752734}" dt="2022-02-24T12:24:30.208" v="425" actId="113"/>
          <ac:spMkLst>
            <pc:docMk/>
            <pc:sldMk cId="1098694988" sldId="272"/>
            <ac:spMk id="3" creationId="{F054E855-175A-0F4C-9A87-BA3256A110EE}"/>
          </ac:spMkLst>
        </pc:spChg>
        <pc:graphicFrameChg chg="mod">
          <ac:chgData name="Marie-Claire Greening" userId="ca53f1d0-a626-4bbd-86bc-dbeb45709ece" providerId="ADAL" clId="{D370310A-3951-734A-BDE4-3DD597752734}" dt="2022-02-24T08:59:11.434" v="392"/>
          <ac:graphicFrameMkLst>
            <pc:docMk/>
            <pc:sldMk cId="1098694988" sldId="272"/>
            <ac:graphicFrameMk id="4" creationId="{41083065-9203-5D41-BE8D-C797C2A1DFD5}"/>
          </ac:graphicFrameMkLst>
        </pc:graphicFrameChg>
      </pc:sldChg>
      <pc:sldChg chg="modSp mod">
        <pc:chgData name="Marie-Claire Greening" userId="ca53f1d0-a626-4bbd-86bc-dbeb45709ece" providerId="ADAL" clId="{D370310A-3951-734A-BDE4-3DD597752734}" dt="2022-02-24T08:34:56.483" v="7" actId="20577"/>
        <pc:sldMkLst>
          <pc:docMk/>
          <pc:sldMk cId="521344619" sldId="276"/>
        </pc:sldMkLst>
        <pc:spChg chg="mod">
          <ac:chgData name="Marie-Claire Greening" userId="ca53f1d0-a626-4bbd-86bc-dbeb45709ece" providerId="ADAL" clId="{D370310A-3951-734A-BDE4-3DD597752734}" dt="2022-02-24T08:34:56.483" v="7" actId="20577"/>
          <ac:spMkLst>
            <pc:docMk/>
            <pc:sldMk cId="521344619" sldId="276"/>
            <ac:spMk id="3" creationId="{FBA6293D-EFC6-1040-B158-A071F490ECCD}"/>
          </ac:spMkLst>
        </pc:spChg>
      </pc:sldChg>
      <pc:sldChg chg="modSp mod">
        <pc:chgData name="Marie-Claire Greening" userId="ca53f1d0-a626-4bbd-86bc-dbeb45709ece" providerId="ADAL" clId="{D370310A-3951-734A-BDE4-3DD597752734}" dt="2022-02-24T12:24:23.756" v="424" actId="14734"/>
        <pc:sldMkLst>
          <pc:docMk/>
          <pc:sldMk cId="2224173262" sldId="277"/>
        </pc:sldMkLst>
        <pc:spChg chg="mod">
          <ac:chgData name="Marie-Claire Greening" userId="ca53f1d0-a626-4bbd-86bc-dbeb45709ece" providerId="ADAL" clId="{D370310A-3951-734A-BDE4-3DD597752734}" dt="2022-02-24T12:24:23.061" v="423" actId="113"/>
          <ac:spMkLst>
            <pc:docMk/>
            <pc:sldMk cId="2224173262" sldId="277"/>
            <ac:spMk id="3" creationId="{D2DA3753-9EE1-BC46-84D4-C2725986D8D3}"/>
          </ac:spMkLst>
        </pc:spChg>
        <pc:graphicFrameChg chg="mod modGraphic">
          <ac:chgData name="Marie-Claire Greening" userId="ca53f1d0-a626-4bbd-86bc-dbeb45709ece" providerId="ADAL" clId="{D370310A-3951-734A-BDE4-3DD597752734}" dt="2022-02-24T12:24:23.756" v="424" actId="14734"/>
          <ac:graphicFrameMkLst>
            <pc:docMk/>
            <pc:sldMk cId="2224173262" sldId="277"/>
            <ac:graphicFrameMk id="4" creationId="{E94E73E3-B2F8-474C-99A8-0046B1EA207D}"/>
          </ac:graphicFrameMkLst>
        </pc:graphicFrameChg>
      </pc:sldChg>
      <pc:sldChg chg="modSp new del mod">
        <pc:chgData name="Marie-Claire Greening" userId="ca53f1d0-a626-4bbd-86bc-dbeb45709ece" providerId="ADAL" clId="{D370310A-3951-734A-BDE4-3DD597752734}" dt="2022-02-24T08:57:08.044" v="377" actId="2696"/>
        <pc:sldMkLst>
          <pc:docMk/>
          <pc:sldMk cId="826663629" sldId="284"/>
        </pc:sldMkLst>
        <pc:spChg chg="mod">
          <ac:chgData name="Marie-Claire Greening" userId="ca53f1d0-a626-4bbd-86bc-dbeb45709ece" providerId="ADAL" clId="{D370310A-3951-734A-BDE4-3DD597752734}" dt="2022-02-24T08:43:09.352" v="19" actId="179"/>
          <ac:spMkLst>
            <pc:docMk/>
            <pc:sldMk cId="826663629" sldId="284"/>
            <ac:spMk id="2" creationId="{4CDDDD8A-D513-5641-AC36-D3C645A37C03}"/>
          </ac:spMkLst>
        </pc:spChg>
      </pc:sldChg>
      <pc:sldChg chg="new del">
        <pc:chgData name="Marie-Claire Greening" userId="ca53f1d0-a626-4bbd-86bc-dbeb45709ece" providerId="ADAL" clId="{D370310A-3951-734A-BDE4-3DD597752734}" dt="2022-02-24T08:43:47.743" v="22" actId="2696"/>
        <pc:sldMkLst>
          <pc:docMk/>
          <pc:sldMk cId="2181924143" sldId="285"/>
        </pc:sldMkLst>
      </pc:sldChg>
      <pc:sldChg chg="addSp delSp modSp add mod">
        <pc:chgData name="Marie-Claire Greening" userId="ca53f1d0-a626-4bbd-86bc-dbeb45709ece" providerId="ADAL" clId="{D370310A-3951-734A-BDE4-3DD597752734}" dt="2022-02-24T11:29:26.022" v="395" actId="207"/>
        <pc:sldMkLst>
          <pc:docMk/>
          <pc:sldMk cId="4238864056" sldId="286"/>
        </pc:sldMkLst>
        <pc:spChg chg="del mod">
          <ac:chgData name="Marie-Claire Greening" userId="ca53f1d0-a626-4bbd-86bc-dbeb45709ece" providerId="ADAL" clId="{D370310A-3951-734A-BDE4-3DD597752734}" dt="2022-02-24T08:48:36.687" v="78" actId="478"/>
          <ac:spMkLst>
            <pc:docMk/>
            <pc:sldMk cId="4238864056" sldId="286"/>
            <ac:spMk id="2" creationId="{4CDDDD8A-D513-5641-AC36-D3C645A37C03}"/>
          </ac:spMkLst>
        </pc:spChg>
        <pc:spChg chg="del mod">
          <ac:chgData name="Marie-Claire Greening" userId="ca53f1d0-a626-4bbd-86bc-dbeb45709ece" providerId="ADAL" clId="{D370310A-3951-734A-BDE4-3DD597752734}" dt="2022-02-24T08:58:34.316" v="378" actId="478"/>
          <ac:spMkLst>
            <pc:docMk/>
            <pc:sldMk cId="4238864056" sldId="286"/>
            <ac:spMk id="3" creationId="{2A40CFC4-295F-7C48-8053-8142F4CB07F6}"/>
          </ac:spMkLst>
        </pc:spChg>
        <pc:spChg chg="add del mod">
          <ac:chgData name="Marie-Claire Greening" userId="ca53f1d0-a626-4bbd-86bc-dbeb45709ece" providerId="ADAL" clId="{D370310A-3951-734A-BDE4-3DD597752734}" dt="2022-02-24T08:48:44.334" v="79" actId="478"/>
          <ac:spMkLst>
            <pc:docMk/>
            <pc:sldMk cId="4238864056" sldId="286"/>
            <ac:spMk id="7" creationId="{E54E3BB5-760A-CA42-9537-CA6A0C5E931C}"/>
          </ac:spMkLst>
        </pc:spChg>
        <pc:spChg chg="add del mod">
          <ac:chgData name="Marie-Claire Greening" userId="ca53f1d0-a626-4bbd-86bc-dbeb45709ece" providerId="ADAL" clId="{D370310A-3951-734A-BDE4-3DD597752734}" dt="2022-02-24T08:58:37.190" v="379" actId="478"/>
          <ac:spMkLst>
            <pc:docMk/>
            <pc:sldMk cId="4238864056" sldId="286"/>
            <ac:spMk id="9" creationId="{6C5D064F-67B0-EA4C-B1EE-0FFDCF6BAC80}"/>
          </ac:spMkLst>
        </pc:spChg>
        <pc:spChg chg="add mod">
          <ac:chgData name="Marie-Claire Greening" userId="ca53f1d0-a626-4bbd-86bc-dbeb45709ece" providerId="ADAL" clId="{D370310A-3951-734A-BDE4-3DD597752734}" dt="2022-02-24T08:58:42.355" v="390" actId="20577"/>
          <ac:spMkLst>
            <pc:docMk/>
            <pc:sldMk cId="4238864056" sldId="286"/>
            <ac:spMk id="10" creationId="{39524AF6-6F95-634B-891E-18A79BE747CE}"/>
          </ac:spMkLst>
        </pc:spChg>
        <pc:graphicFrameChg chg="add del mod modGraphic">
          <ac:chgData name="Marie-Claire Greening" userId="ca53f1d0-a626-4bbd-86bc-dbeb45709ece" providerId="ADAL" clId="{D370310A-3951-734A-BDE4-3DD597752734}" dt="2022-02-24T08:45:33.739" v="31" actId="3680"/>
          <ac:graphicFrameMkLst>
            <pc:docMk/>
            <pc:sldMk cId="4238864056" sldId="286"/>
            <ac:graphicFrameMk id="4" creationId="{1C027FC6-A3A0-AE4D-830F-D14351581F12}"/>
          </ac:graphicFrameMkLst>
        </pc:graphicFrameChg>
        <pc:graphicFrameChg chg="add mod modGraphic">
          <ac:chgData name="Marie-Claire Greening" userId="ca53f1d0-a626-4bbd-86bc-dbeb45709ece" providerId="ADAL" clId="{D370310A-3951-734A-BDE4-3DD597752734}" dt="2022-02-24T11:29:26.022" v="395" actId="207"/>
          <ac:graphicFrameMkLst>
            <pc:docMk/>
            <pc:sldMk cId="4238864056" sldId="286"/>
            <ac:graphicFrameMk id="5" creationId="{7EBAFB0A-31AF-6A4B-BB57-6E57EA100DA8}"/>
          </ac:graphicFrameMkLst>
        </pc:graphicFrameChg>
        <pc:picChg chg="add mod">
          <ac:chgData name="Marie-Claire Greening" userId="ca53f1d0-a626-4bbd-86bc-dbeb45709ece" providerId="ADAL" clId="{D370310A-3951-734A-BDE4-3DD597752734}" dt="2022-02-24T08:58:37.755" v="380"/>
          <ac:picMkLst>
            <pc:docMk/>
            <pc:sldMk cId="4238864056" sldId="286"/>
            <ac:picMk id="11" creationId="{41E87B52-7467-F148-89CD-B77E699DB617}"/>
          </ac:picMkLst>
        </pc:picChg>
      </pc:sldChg>
      <pc:sldChg chg="modSp new del">
        <pc:chgData name="Marie-Claire Greening" userId="ca53f1d0-a626-4bbd-86bc-dbeb45709ece" providerId="ADAL" clId="{D370310A-3951-734A-BDE4-3DD597752734}" dt="2022-02-24T11:50:53.783" v="396" actId="2696"/>
        <pc:sldMkLst>
          <pc:docMk/>
          <pc:sldMk cId="1408267014" sldId="287"/>
        </pc:sldMkLst>
        <pc:spChg chg="mod">
          <ac:chgData name="Marie-Claire Greening" userId="ca53f1d0-a626-4bbd-86bc-dbeb45709ece" providerId="ADAL" clId="{D370310A-3951-734A-BDE4-3DD597752734}" dt="2022-02-24T09:00:47.663" v="394"/>
          <ac:spMkLst>
            <pc:docMk/>
            <pc:sldMk cId="1408267014" sldId="287"/>
            <ac:spMk id="2" creationId="{3C128E52-77B3-5D47-AE6D-A7BEBEC2E124}"/>
          </ac:spMkLst>
        </pc:spChg>
      </pc:sldChg>
      <pc:sldChg chg="modSp add mod">
        <pc:chgData name="Marie-Claire Greening" userId="ca53f1d0-a626-4bbd-86bc-dbeb45709ece" providerId="ADAL" clId="{D370310A-3951-734A-BDE4-3DD597752734}" dt="2022-02-24T11:59:17.073" v="421" actId="20577"/>
        <pc:sldMkLst>
          <pc:docMk/>
          <pc:sldMk cId="3172541253" sldId="287"/>
        </pc:sldMkLst>
        <pc:spChg chg="mod">
          <ac:chgData name="Marie-Claire Greening" userId="ca53f1d0-a626-4bbd-86bc-dbeb45709ece" providerId="ADAL" clId="{D370310A-3951-734A-BDE4-3DD597752734}" dt="2022-02-24T11:59:17.073" v="421" actId="20577"/>
          <ac:spMkLst>
            <pc:docMk/>
            <pc:sldMk cId="3172541253" sldId="287"/>
            <ac:spMk id="4" creationId="{BACB7B97-9416-452B-84EA-699E6AA45B80}"/>
          </ac:spMkLst>
        </pc:spChg>
      </pc:sldChg>
    </pc:docChg>
  </pc:docChgLst>
  <pc:docChgLst>
    <pc:chgData name="Marie-Claire Greening" userId="ca53f1d0-a626-4bbd-86bc-dbeb45709ece" providerId="ADAL" clId="{BA13FB06-A9F6-6947-9A61-BC9FED378759}"/>
    <pc:docChg chg="undo custSel addSld delSld modSld modMainMaster">
      <pc:chgData name="Marie-Claire Greening" userId="ca53f1d0-a626-4bbd-86bc-dbeb45709ece" providerId="ADAL" clId="{BA13FB06-A9F6-6947-9A61-BC9FED378759}" dt="2022-09-23T09:41:21.960" v="129" actId="207"/>
      <pc:docMkLst>
        <pc:docMk/>
      </pc:docMkLst>
      <pc:sldChg chg="modSp add mod">
        <pc:chgData name="Marie-Claire Greening" userId="ca53f1d0-a626-4bbd-86bc-dbeb45709ece" providerId="ADAL" clId="{BA13FB06-A9F6-6947-9A61-BC9FED378759}" dt="2022-09-23T09:41:16.142" v="128" actId="207"/>
        <pc:sldMkLst>
          <pc:docMk/>
          <pc:sldMk cId="981494738" sldId="265"/>
        </pc:sldMkLst>
        <pc:graphicFrameChg chg="mod modGraphic">
          <ac:chgData name="Marie-Claire Greening" userId="ca53f1d0-a626-4bbd-86bc-dbeb45709ece" providerId="ADAL" clId="{BA13FB06-A9F6-6947-9A61-BC9FED378759}" dt="2022-09-23T09:41:16.142" v="128" actId="207"/>
          <ac:graphicFrameMkLst>
            <pc:docMk/>
            <pc:sldMk cId="981494738" sldId="265"/>
            <ac:graphicFrameMk id="6" creationId="{F820AA4D-D513-645E-BEF9-938102F77B5B}"/>
          </ac:graphicFrameMkLst>
        </pc:graphicFrameChg>
      </pc:sldChg>
      <pc:sldChg chg="modSp add mod">
        <pc:chgData name="Marie-Claire Greening" userId="ca53f1d0-a626-4bbd-86bc-dbeb45709ece" providerId="ADAL" clId="{BA13FB06-A9F6-6947-9A61-BC9FED378759}" dt="2022-09-23T09:41:21.960" v="129" actId="207"/>
        <pc:sldMkLst>
          <pc:docMk/>
          <pc:sldMk cId="4267150527" sldId="270"/>
        </pc:sldMkLst>
        <pc:graphicFrameChg chg="mod modGraphic">
          <ac:chgData name="Marie-Claire Greening" userId="ca53f1d0-a626-4bbd-86bc-dbeb45709ece" providerId="ADAL" clId="{BA13FB06-A9F6-6947-9A61-BC9FED378759}" dt="2022-09-23T09:41:21.960" v="129" actId="207"/>
          <ac:graphicFrameMkLst>
            <pc:docMk/>
            <pc:sldMk cId="4267150527" sldId="270"/>
            <ac:graphicFrameMk id="6" creationId="{F820AA4D-D513-645E-BEF9-938102F77B5B}"/>
          </ac:graphicFrameMkLst>
        </pc:graphicFrameChg>
      </pc:sldChg>
      <pc:sldChg chg="del">
        <pc:chgData name="Marie-Claire Greening" userId="ca53f1d0-a626-4bbd-86bc-dbeb45709ece" providerId="ADAL" clId="{BA13FB06-A9F6-6947-9A61-BC9FED378759}" dt="2022-09-22T14:32:52.820" v="35" actId="2696"/>
        <pc:sldMkLst>
          <pc:docMk/>
          <pc:sldMk cId="1098694988" sldId="272"/>
        </pc:sldMkLst>
      </pc:sldChg>
      <pc:sldChg chg="del">
        <pc:chgData name="Marie-Claire Greening" userId="ca53f1d0-a626-4bbd-86bc-dbeb45709ece" providerId="ADAL" clId="{BA13FB06-A9F6-6947-9A61-BC9FED378759}" dt="2022-09-22T14:32:51.326" v="34" actId="2696"/>
        <pc:sldMkLst>
          <pc:docMk/>
          <pc:sldMk cId="2224173262" sldId="277"/>
        </pc:sldMkLst>
      </pc:sldChg>
      <pc:sldChg chg="modSp mod">
        <pc:chgData name="Marie-Claire Greening" userId="ca53f1d0-a626-4bbd-86bc-dbeb45709ece" providerId="ADAL" clId="{BA13FB06-A9F6-6947-9A61-BC9FED378759}" dt="2022-09-22T14:30:06.706" v="13" actId="20577"/>
        <pc:sldMkLst>
          <pc:docMk/>
          <pc:sldMk cId="4019171721" sldId="278"/>
        </pc:sldMkLst>
        <pc:spChg chg="mod">
          <ac:chgData name="Marie-Claire Greening" userId="ca53f1d0-a626-4bbd-86bc-dbeb45709ece" providerId="ADAL" clId="{BA13FB06-A9F6-6947-9A61-BC9FED378759}" dt="2022-09-22T14:30:06.706" v="13" actId="20577"/>
          <ac:spMkLst>
            <pc:docMk/>
            <pc:sldMk cId="4019171721" sldId="278"/>
            <ac:spMk id="6" creationId="{75A0D59D-8C5C-48CF-A49D-9DE235F8CED6}"/>
          </ac:spMkLst>
        </pc:spChg>
      </pc:sldChg>
      <pc:sldChg chg="addSp delSp modSp mod">
        <pc:chgData name="Marie-Claire Greening" userId="ca53f1d0-a626-4bbd-86bc-dbeb45709ece" providerId="ADAL" clId="{BA13FB06-A9F6-6947-9A61-BC9FED378759}" dt="2022-09-22T14:45:26.974" v="82" actId="1038"/>
        <pc:sldMkLst>
          <pc:docMk/>
          <pc:sldMk cId="2926501215" sldId="281"/>
        </pc:sldMkLst>
        <pc:picChg chg="add del mod">
          <ac:chgData name="Marie-Claire Greening" userId="ca53f1d0-a626-4bbd-86bc-dbeb45709ece" providerId="ADAL" clId="{BA13FB06-A9F6-6947-9A61-BC9FED378759}" dt="2022-09-22T14:42:47.349" v="52" actId="478"/>
          <ac:picMkLst>
            <pc:docMk/>
            <pc:sldMk cId="2926501215" sldId="281"/>
            <ac:picMk id="2" creationId="{EA2F31AB-81ED-21C0-7CAA-FBED7A28A70D}"/>
          </ac:picMkLst>
        </pc:picChg>
        <pc:picChg chg="add del mod">
          <ac:chgData name="Marie-Claire Greening" userId="ca53f1d0-a626-4bbd-86bc-dbeb45709ece" providerId="ADAL" clId="{BA13FB06-A9F6-6947-9A61-BC9FED378759}" dt="2022-09-22T14:44:31.870" v="56" actId="478"/>
          <ac:picMkLst>
            <pc:docMk/>
            <pc:sldMk cId="2926501215" sldId="281"/>
            <ac:picMk id="4" creationId="{54450E0A-9B25-6BB8-3035-A1E80CC5E2F8}"/>
          </ac:picMkLst>
        </pc:picChg>
        <pc:picChg chg="add mod">
          <ac:chgData name="Marie-Claire Greening" userId="ca53f1d0-a626-4bbd-86bc-dbeb45709ece" providerId="ADAL" clId="{BA13FB06-A9F6-6947-9A61-BC9FED378759}" dt="2022-09-22T14:45:26.974" v="82" actId="1038"/>
          <ac:picMkLst>
            <pc:docMk/>
            <pc:sldMk cId="2926501215" sldId="281"/>
            <ac:picMk id="5" creationId="{19995C9C-797A-9EE7-1B39-60443EB04244}"/>
          </ac:picMkLst>
        </pc:picChg>
        <pc:picChg chg="del mod">
          <ac:chgData name="Marie-Claire Greening" userId="ca53f1d0-a626-4bbd-86bc-dbeb45709ece" providerId="ADAL" clId="{BA13FB06-A9F6-6947-9A61-BC9FED378759}" dt="2022-09-22T14:45:09.850" v="61" actId="478"/>
          <ac:picMkLst>
            <pc:docMk/>
            <pc:sldMk cId="2926501215" sldId="281"/>
            <ac:picMk id="10" creationId="{5B73B98D-1D42-9C42-9EFB-ADC1EDDE6283}"/>
          </ac:picMkLst>
        </pc:picChg>
      </pc:sldChg>
      <pc:sldChg chg="modSp mod">
        <pc:chgData name="Marie-Claire Greening" userId="ca53f1d0-a626-4bbd-86bc-dbeb45709ece" providerId="ADAL" clId="{BA13FB06-A9F6-6947-9A61-BC9FED378759}" dt="2022-09-23T09:40:46.504" v="125" actId="20577"/>
        <pc:sldMkLst>
          <pc:docMk/>
          <pc:sldMk cId="4238864056" sldId="286"/>
        </pc:sldMkLst>
        <pc:graphicFrameChg chg="mod modGraphic">
          <ac:chgData name="Marie-Claire Greening" userId="ca53f1d0-a626-4bbd-86bc-dbeb45709ece" providerId="ADAL" clId="{BA13FB06-A9F6-6947-9A61-BC9FED378759}" dt="2022-09-23T09:40:46.504" v="125" actId="20577"/>
          <ac:graphicFrameMkLst>
            <pc:docMk/>
            <pc:sldMk cId="4238864056" sldId="286"/>
            <ac:graphicFrameMk id="5" creationId="{7EBAFB0A-31AF-6A4B-BB57-6E57EA100DA8}"/>
          </ac:graphicFrameMkLst>
        </pc:graphicFrameChg>
      </pc:sldChg>
      <pc:sldChg chg="modSp mod">
        <pc:chgData name="Marie-Claire Greening" userId="ca53f1d0-a626-4bbd-86bc-dbeb45709ece" providerId="ADAL" clId="{BA13FB06-A9F6-6947-9A61-BC9FED378759}" dt="2022-09-22T14:33:08.798" v="48" actId="20577"/>
        <pc:sldMkLst>
          <pc:docMk/>
          <pc:sldMk cId="3172541253" sldId="287"/>
        </pc:sldMkLst>
        <pc:spChg chg="mod">
          <ac:chgData name="Marie-Claire Greening" userId="ca53f1d0-a626-4bbd-86bc-dbeb45709ece" providerId="ADAL" clId="{BA13FB06-A9F6-6947-9A61-BC9FED378759}" dt="2022-09-22T14:33:08.798" v="48" actId="20577"/>
          <ac:spMkLst>
            <pc:docMk/>
            <pc:sldMk cId="3172541253" sldId="287"/>
            <ac:spMk id="6" creationId="{75A0D59D-8C5C-48CF-A49D-9DE235F8CED6}"/>
          </ac:spMkLst>
        </pc:spChg>
      </pc:sldChg>
      <pc:sldChg chg="new del">
        <pc:chgData name="Marie-Claire Greening" userId="ca53f1d0-a626-4bbd-86bc-dbeb45709ece" providerId="ADAL" clId="{BA13FB06-A9F6-6947-9A61-BC9FED378759}" dt="2022-09-22T14:32:54.702" v="36" actId="2696"/>
        <pc:sldMkLst>
          <pc:docMk/>
          <pc:sldMk cId="3799040315" sldId="372"/>
        </pc:sldMkLst>
      </pc:sldChg>
      <pc:sldMasterChg chg="modSldLayout">
        <pc:chgData name="Marie-Claire Greening" userId="ca53f1d0-a626-4bbd-86bc-dbeb45709ece" providerId="ADAL" clId="{BA13FB06-A9F6-6947-9A61-BC9FED378759}" dt="2022-09-22T14:30:54.981" v="30" actId="20577"/>
        <pc:sldMasterMkLst>
          <pc:docMk/>
          <pc:sldMasterMk cId="1035221190" sldId="2147483672"/>
        </pc:sldMasterMkLst>
        <pc:sldLayoutChg chg="modSp mod">
          <pc:chgData name="Marie-Claire Greening" userId="ca53f1d0-a626-4bbd-86bc-dbeb45709ece" providerId="ADAL" clId="{BA13FB06-A9F6-6947-9A61-BC9FED378759}" dt="2022-09-22T14:30:54.981" v="30" actId="20577"/>
          <pc:sldLayoutMkLst>
            <pc:docMk/>
            <pc:sldMasterMk cId="1035221190" sldId="2147483672"/>
            <pc:sldLayoutMk cId="2983935352" sldId="2147483674"/>
          </pc:sldLayoutMkLst>
          <pc:spChg chg="mod">
            <ac:chgData name="Marie-Claire Greening" userId="ca53f1d0-a626-4bbd-86bc-dbeb45709ece" providerId="ADAL" clId="{BA13FB06-A9F6-6947-9A61-BC9FED378759}" dt="2022-09-22T14:30:54.981" v="30" actId="20577"/>
            <ac:spMkLst>
              <pc:docMk/>
              <pc:sldMasterMk cId="1035221190" sldId="2147483672"/>
              <pc:sldLayoutMk cId="2983935352" sldId="2147483674"/>
              <ac:spMk id="9" creationId="{A6D052B9-215F-4A65-B5BF-D9EA0B79D5DB}"/>
            </ac:spMkLst>
          </pc:spChg>
        </pc:sldLayoutChg>
      </pc:sldMasterChg>
    </pc:docChg>
  </pc:docChgLst>
  <pc:docChgLst>
    <pc:chgData name="Marie-Claire Greening" userId="ca53f1d0-a626-4bbd-86bc-dbeb45709ece" providerId="ADAL" clId="{6D2007EE-D9A3-7F42-ACF6-316EDBA2AB0C}"/>
    <pc:docChg chg="undo custSel addSld delSld modSld modMainMaster">
      <pc:chgData name="Marie-Claire Greening" userId="ca53f1d0-a626-4bbd-86bc-dbeb45709ece" providerId="ADAL" clId="{6D2007EE-D9A3-7F42-ACF6-316EDBA2AB0C}" dt="2022-09-28T12:06:06.681" v="154"/>
      <pc:docMkLst>
        <pc:docMk/>
      </pc:docMkLst>
      <pc:sldChg chg="addSp delSp modSp mod">
        <pc:chgData name="Marie-Claire Greening" userId="ca53f1d0-a626-4bbd-86bc-dbeb45709ece" providerId="ADAL" clId="{6D2007EE-D9A3-7F42-ACF6-316EDBA2AB0C}" dt="2022-09-27T14:02:36.566" v="77" actId="20577"/>
        <pc:sldMkLst>
          <pc:docMk/>
          <pc:sldMk cId="981494738" sldId="265"/>
        </pc:sldMkLst>
        <pc:graphicFrameChg chg="del">
          <ac:chgData name="Marie-Claire Greening" userId="ca53f1d0-a626-4bbd-86bc-dbeb45709ece" providerId="ADAL" clId="{6D2007EE-D9A3-7F42-ACF6-316EDBA2AB0C}" dt="2022-09-23T10:17:51.870" v="38" actId="478"/>
          <ac:graphicFrameMkLst>
            <pc:docMk/>
            <pc:sldMk cId="981494738" sldId="265"/>
            <ac:graphicFrameMk id="2" creationId="{1AB5679B-78F8-C28F-4490-5911BDEDEAB4}"/>
          </ac:graphicFrameMkLst>
        </pc:graphicFrameChg>
        <pc:graphicFrameChg chg="add del mod">
          <ac:chgData name="Marie-Claire Greening" userId="ca53f1d0-a626-4bbd-86bc-dbeb45709ece" providerId="ADAL" clId="{6D2007EE-D9A3-7F42-ACF6-316EDBA2AB0C}" dt="2022-09-23T10:18:05.656" v="40" actId="478"/>
          <ac:graphicFrameMkLst>
            <pc:docMk/>
            <pc:sldMk cId="981494738" sldId="265"/>
            <ac:graphicFrameMk id="3" creationId="{CB88B93F-EF7A-C4C3-8957-903A9FE99E43}"/>
          </ac:graphicFrameMkLst>
        </pc:graphicFrameChg>
        <pc:graphicFrameChg chg="add mod modGraphic">
          <ac:chgData name="Marie-Claire Greening" userId="ca53f1d0-a626-4bbd-86bc-dbeb45709ece" providerId="ADAL" clId="{6D2007EE-D9A3-7F42-ACF6-316EDBA2AB0C}" dt="2022-09-27T14:02:36.566" v="77" actId="20577"/>
          <ac:graphicFrameMkLst>
            <pc:docMk/>
            <pc:sldMk cId="981494738" sldId="265"/>
            <ac:graphicFrameMk id="6" creationId="{B09669C5-B2A2-FC9E-F4B3-B7832F735342}"/>
          </ac:graphicFrameMkLst>
        </pc:graphicFrameChg>
      </pc:sldChg>
      <pc:sldChg chg="addSp delSp modSp mod">
        <pc:chgData name="Marie-Claire Greening" userId="ca53f1d0-a626-4bbd-86bc-dbeb45709ece" providerId="ADAL" clId="{6D2007EE-D9A3-7F42-ACF6-316EDBA2AB0C}" dt="2022-09-27T14:02:43.274" v="81" actId="20577"/>
        <pc:sldMkLst>
          <pc:docMk/>
          <pc:sldMk cId="4267150527" sldId="270"/>
        </pc:sldMkLst>
        <pc:graphicFrameChg chg="del">
          <ac:chgData name="Marie-Claire Greening" userId="ca53f1d0-a626-4bbd-86bc-dbeb45709ece" providerId="ADAL" clId="{6D2007EE-D9A3-7F42-ACF6-316EDBA2AB0C}" dt="2022-09-23T10:18:53.625" v="46" actId="478"/>
          <ac:graphicFrameMkLst>
            <pc:docMk/>
            <pc:sldMk cId="4267150527" sldId="270"/>
            <ac:graphicFrameMk id="2" creationId="{87508A61-8D45-2F35-5E76-F92D66DD2C85}"/>
          </ac:graphicFrameMkLst>
        </pc:graphicFrameChg>
        <pc:graphicFrameChg chg="add mod modGraphic">
          <ac:chgData name="Marie-Claire Greening" userId="ca53f1d0-a626-4bbd-86bc-dbeb45709ece" providerId="ADAL" clId="{6D2007EE-D9A3-7F42-ACF6-316EDBA2AB0C}" dt="2022-09-27T14:02:43.274" v="81" actId="20577"/>
          <ac:graphicFrameMkLst>
            <pc:docMk/>
            <pc:sldMk cId="4267150527" sldId="270"/>
            <ac:graphicFrameMk id="3" creationId="{8648835C-B4C4-57F7-2193-C510B3D095DB}"/>
          </ac:graphicFrameMkLst>
        </pc:graphicFrameChg>
      </pc:sldChg>
      <pc:sldChg chg="modSp mod">
        <pc:chgData name="Marie-Claire Greening" userId="ca53f1d0-a626-4bbd-86bc-dbeb45709ece" providerId="ADAL" clId="{6D2007EE-D9A3-7F42-ACF6-316EDBA2AB0C}" dt="2022-09-28T12:05:55.650" v="152" actId="1035"/>
        <pc:sldMkLst>
          <pc:docMk/>
          <pc:sldMk cId="4019171721" sldId="278"/>
        </pc:sldMkLst>
        <pc:spChg chg="mod">
          <ac:chgData name="Marie-Claire Greening" userId="ca53f1d0-a626-4bbd-86bc-dbeb45709ece" providerId="ADAL" clId="{6D2007EE-D9A3-7F42-ACF6-316EDBA2AB0C}" dt="2022-09-28T12:05:55.650" v="152" actId="1035"/>
          <ac:spMkLst>
            <pc:docMk/>
            <pc:sldMk cId="4019171721" sldId="278"/>
            <ac:spMk id="6" creationId="{75A0D59D-8C5C-48CF-A49D-9DE235F8CED6}"/>
          </ac:spMkLst>
        </pc:spChg>
      </pc:sldChg>
      <pc:sldChg chg="addSp delSp modSp mod">
        <pc:chgData name="Marie-Claire Greening" userId="ca53f1d0-a626-4bbd-86bc-dbeb45709ece" providerId="ADAL" clId="{6D2007EE-D9A3-7F42-ACF6-316EDBA2AB0C}" dt="2022-09-27T14:04:09.952" v="85" actId="14100"/>
        <pc:sldMkLst>
          <pc:docMk/>
          <pc:sldMk cId="2926501215" sldId="281"/>
        </pc:sldMkLst>
        <pc:spChg chg="mod">
          <ac:chgData name="Marie-Claire Greening" userId="ca53f1d0-a626-4bbd-86bc-dbeb45709ece" providerId="ADAL" clId="{6D2007EE-D9A3-7F42-ACF6-316EDBA2AB0C}" dt="2022-09-23T10:14:49.231" v="27" actId="20577"/>
          <ac:spMkLst>
            <pc:docMk/>
            <pc:sldMk cId="2926501215" sldId="281"/>
            <ac:spMk id="3" creationId="{0244585C-3FE0-F841-B0F7-6A4122063112}"/>
          </ac:spMkLst>
        </pc:spChg>
        <pc:picChg chg="del mod">
          <ac:chgData name="Marie-Claire Greening" userId="ca53f1d0-a626-4bbd-86bc-dbeb45709ece" providerId="ADAL" clId="{6D2007EE-D9A3-7F42-ACF6-316EDBA2AB0C}" dt="2022-09-23T10:14:44.588" v="21" actId="478"/>
          <ac:picMkLst>
            <pc:docMk/>
            <pc:sldMk cId="2926501215" sldId="281"/>
            <ac:picMk id="2" creationId="{0A1A0C21-F4E9-294E-4387-7B3512300A92}"/>
          </ac:picMkLst>
        </pc:picChg>
        <pc:picChg chg="add mod">
          <ac:chgData name="Marie-Claire Greening" userId="ca53f1d0-a626-4bbd-86bc-dbeb45709ece" providerId="ADAL" clId="{6D2007EE-D9A3-7F42-ACF6-316EDBA2AB0C}" dt="2022-09-27T14:04:09.952" v="85" actId="14100"/>
          <ac:picMkLst>
            <pc:docMk/>
            <pc:sldMk cId="2926501215" sldId="281"/>
            <ac:picMk id="2" creationId="{E9339E48-B596-912E-5D49-87F4E7090725}"/>
          </ac:picMkLst>
        </pc:picChg>
        <pc:picChg chg="add mod">
          <ac:chgData name="Marie-Claire Greening" userId="ca53f1d0-a626-4bbd-86bc-dbeb45709ece" providerId="ADAL" clId="{6D2007EE-D9A3-7F42-ACF6-316EDBA2AB0C}" dt="2022-09-23T10:14:45.301" v="22"/>
          <ac:picMkLst>
            <pc:docMk/>
            <pc:sldMk cId="2926501215" sldId="281"/>
            <ac:picMk id="4" creationId="{1288C24D-9C97-F212-4823-192F8289F89B}"/>
          </ac:picMkLst>
        </pc:picChg>
        <pc:picChg chg="add del mod">
          <ac:chgData name="Marie-Claire Greening" userId="ca53f1d0-a626-4bbd-86bc-dbeb45709ece" providerId="ADAL" clId="{6D2007EE-D9A3-7F42-ACF6-316EDBA2AB0C}" dt="2022-09-27T14:03:55.752" v="82" actId="478"/>
          <ac:picMkLst>
            <pc:docMk/>
            <pc:sldMk cId="2926501215" sldId="281"/>
            <ac:picMk id="5" creationId="{E7E2AD82-1255-E8BF-9C4C-D066B9D744F1}"/>
          </ac:picMkLst>
        </pc:picChg>
        <pc:picChg chg="del">
          <ac:chgData name="Marie-Claire Greening" userId="ca53f1d0-a626-4bbd-86bc-dbeb45709ece" providerId="ADAL" clId="{6D2007EE-D9A3-7F42-ACF6-316EDBA2AB0C}" dt="2022-09-23T10:14:50.511" v="28" actId="478"/>
          <ac:picMkLst>
            <pc:docMk/>
            <pc:sldMk cId="2926501215" sldId="281"/>
            <ac:picMk id="6" creationId="{86681D78-5D04-0F22-1F40-2C4347290EBF}"/>
          </ac:picMkLst>
        </pc:picChg>
      </pc:sldChg>
      <pc:sldChg chg="addSp delSp modSp mod">
        <pc:chgData name="Marie-Claire Greening" userId="ca53f1d0-a626-4bbd-86bc-dbeb45709ece" providerId="ADAL" clId="{6D2007EE-D9A3-7F42-ACF6-316EDBA2AB0C}" dt="2022-09-23T10:17:10.270" v="37"/>
        <pc:sldMkLst>
          <pc:docMk/>
          <pc:sldMk cId="4238864056" sldId="286"/>
        </pc:sldMkLst>
        <pc:graphicFrameChg chg="del modGraphic">
          <ac:chgData name="Marie-Claire Greening" userId="ca53f1d0-a626-4bbd-86bc-dbeb45709ece" providerId="ADAL" clId="{6D2007EE-D9A3-7F42-ACF6-316EDBA2AB0C}" dt="2022-09-23T10:15:30.319" v="31" actId="478"/>
          <ac:graphicFrameMkLst>
            <pc:docMk/>
            <pc:sldMk cId="4238864056" sldId="286"/>
            <ac:graphicFrameMk id="2" creationId="{D176FE9C-0F9B-8340-EE9D-BB3B326ABB6F}"/>
          </ac:graphicFrameMkLst>
        </pc:graphicFrameChg>
        <pc:graphicFrameChg chg="add mod modGraphic">
          <ac:chgData name="Marie-Claire Greening" userId="ca53f1d0-a626-4bbd-86bc-dbeb45709ece" providerId="ADAL" clId="{6D2007EE-D9A3-7F42-ACF6-316EDBA2AB0C}" dt="2022-09-23T10:17:10.270" v="37"/>
          <ac:graphicFrameMkLst>
            <pc:docMk/>
            <pc:sldMk cId="4238864056" sldId="286"/>
            <ac:graphicFrameMk id="3" creationId="{F8BEC24B-D864-22A1-167A-DBE23189B396}"/>
          </ac:graphicFrameMkLst>
        </pc:graphicFrameChg>
      </pc:sldChg>
      <pc:sldChg chg="addSp delSp modSp mod">
        <pc:chgData name="Marie-Claire Greening" userId="ca53f1d0-a626-4bbd-86bc-dbeb45709ece" providerId="ADAL" clId="{6D2007EE-D9A3-7F42-ACF6-316EDBA2AB0C}" dt="2022-09-28T12:06:06.681" v="154"/>
        <pc:sldMkLst>
          <pc:docMk/>
          <pc:sldMk cId="3172541253" sldId="287"/>
        </pc:sldMkLst>
        <pc:spChg chg="add mod">
          <ac:chgData name="Marie-Claire Greening" userId="ca53f1d0-a626-4bbd-86bc-dbeb45709ece" providerId="ADAL" clId="{6D2007EE-D9A3-7F42-ACF6-316EDBA2AB0C}" dt="2022-09-28T12:06:06.681" v="154"/>
          <ac:spMkLst>
            <pc:docMk/>
            <pc:sldMk cId="3172541253" sldId="287"/>
            <ac:spMk id="2" creationId="{4716D598-E102-E5A4-1DBA-E3EA626154B6}"/>
          </ac:spMkLst>
        </pc:spChg>
        <pc:spChg chg="del mod">
          <ac:chgData name="Marie-Claire Greening" userId="ca53f1d0-a626-4bbd-86bc-dbeb45709ece" providerId="ADAL" clId="{6D2007EE-D9A3-7F42-ACF6-316EDBA2AB0C}" dt="2022-09-28T12:06:05.909" v="153" actId="478"/>
          <ac:spMkLst>
            <pc:docMk/>
            <pc:sldMk cId="3172541253" sldId="287"/>
            <ac:spMk id="6" creationId="{75A0D59D-8C5C-48CF-A49D-9DE235F8CED6}"/>
          </ac:spMkLst>
        </pc:spChg>
      </pc:sldChg>
      <pc:sldChg chg="add">
        <pc:chgData name="Marie-Claire Greening" userId="ca53f1d0-a626-4bbd-86bc-dbeb45709ece" providerId="ADAL" clId="{6D2007EE-D9A3-7F42-ACF6-316EDBA2AB0C}" dt="2022-09-23T10:14:24.312" v="18"/>
        <pc:sldMkLst>
          <pc:docMk/>
          <pc:sldMk cId="1091359195" sldId="371"/>
        </pc:sldMkLst>
      </pc:sldChg>
      <pc:sldChg chg="del">
        <pc:chgData name="Marie-Claire Greening" userId="ca53f1d0-a626-4bbd-86bc-dbeb45709ece" providerId="ADAL" clId="{6D2007EE-D9A3-7F42-ACF6-316EDBA2AB0C}" dt="2022-09-23T10:14:25.993" v="19" actId="2696"/>
        <pc:sldMkLst>
          <pc:docMk/>
          <pc:sldMk cId="1926606569" sldId="372"/>
        </pc:sldMkLst>
      </pc:sldChg>
      <pc:sldMasterChg chg="modSldLayout">
        <pc:chgData name="Marie-Claire Greening" userId="ca53f1d0-a626-4bbd-86bc-dbeb45709ece" providerId="ADAL" clId="{6D2007EE-D9A3-7F42-ACF6-316EDBA2AB0C}" dt="2022-09-23T10:13:58.613" v="17" actId="20577"/>
        <pc:sldMasterMkLst>
          <pc:docMk/>
          <pc:sldMasterMk cId="1035221190" sldId="2147483672"/>
        </pc:sldMasterMkLst>
        <pc:sldLayoutChg chg="modSp mod">
          <pc:chgData name="Marie-Claire Greening" userId="ca53f1d0-a626-4bbd-86bc-dbeb45709ece" providerId="ADAL" clId="{6D2007EE-D9A3-7F42-ACF6-316EDBA2AB0C}" dt="2022-09-23T10:13:58.613" v="17" actId="20577"/>
          <pc:sldLayoutMkLst>
            <pc:docMk/>
            <pc:sldMasterMk cId="1035221190" sldId="2147483672"/>
            <pc:sldLayoutMk cId="2983935352" sldId="2147483674"/>
          </pc:sldLayoutMkLst>
          <pc:spChg chg="mod">
            <ac:chgData name="Marie-Claire Greening" userId="ca53f1d0-a626-4bbd-86bc-dbeb45709ece" providerId="ADAL" clId="{6D2007EE-D9A3-7F42-ACF6-316EDBA2AB0C}" dt="2022-09-23T10:13:58.613" v="17" actId="20577"/>
            <ac:spMkLst>
              <pc:docMk/>
              <pc:sldMasterMk cId="1035221190" sldId="2147483672"/>
              <pc:sldLayoutMk cId="2983935352" sldId="2147483674"/>
              <ac:spMk id="9" creationId="{A6D052B9-215F-4A65-B5BF-D9EA0B79D5DB}"/>
            </ac:spMkLst>
          </pc:spChg>
        </pc:sldLayoutChg>
      </pc:sldMasterChg>
    </pc:docChg>
  </pc:docChgLst>
  <pc:docChgLst>
    <pc:chgData name="Marie-Claire Greening" userId="ca53f1d0-a626-4bbd-86bc-dbeb45709ece" providerId="ADAL" clId="{04B46FC0-8AA7-4D4F-B406-73439C7E3DBA}"/>
    <pc:docChg chg="undo custSel addSld delSld modSld modMainMaster">
      <pc:chgData name="Marie-Claire Greening" userId="ca53f1d0-a626-4bbd-86bc-dbeb45709ece" providerId="ADAL" clId="{04B46FC0-8AA7-4D4F-B406-73439C7E3DBA}" dt="2022-09-23T10:07:37.640" v="140" actId="20577"/>
      <pc:docMkLst>
        <pc:docMk/>
      </pc:docMkLst>
      <pc:sldChg chg="addSp delSp modSp mod">
        <pc:chgData name="Marie-Claire Greening" userId="ca53f1d0-a626-4bbd-86bc-dbeb45709ece" providerId="ADAL" clId="{04B46FC0-8AA7-4D4F-B406-73439C7E3DBA}" dt="2022-09-23T10:03:43.987" v="76"/>
        <pc:sldMkLst>
          <pc:docMk/>
          <pc:sldMk cId="981494738" sldId="265"/>
        </pc:sldMkLst>
        <pc:graphicFrameChg chg="add mod modGraphic">
          <ac:chgData name="Marie-Claire Greening" userId="ca53f1d0-a626-4bbd-86bc-dbeb45709ece" providerId="ADAL" clId="{04B46FC0-8AA7-4D4F-B406-73439C7E3DBA}" dt="2022-09-23T10:03:43.987" v="76"/>
          <ac:graphicFrameMkLst>
            <pc:docMk/>
            <pc:sldMk cId="981494738" sldId="265"/>
            <ac:graphicFrameMk id="2" creationId="{1AB5679B-78F8-C28F-4490-5911BDEDEAB4}"/>
          </ac:graphicFrameMkLst>
        </pc:graphicFrameChg>
        <pc:graphicFrameChg chg="del">
          <ac:chgData name="Marie-Claire Greening" userId="ca53f1d0-a626-4bbd-86bc-dbeb45709ece" providerId="ADAL" clId="{04B46FC0-8AA7-4D4F-B406-73439C7E3DBA}" dt="2022-09-23T10:03:28.061" v="71" actId="478"/>
          <ac:graphicFrameMkLst>
            <pc:docMk/>
            <pc:sldMk cId="981494738" sldId="265"/>
            <ac:graphicFrameMk id="6" creationId="{F820AA4D-D513-645E-BEF9-938102F77B5B}"/>
          </ac:graphicFrameMkLst>
        </pc:graphicFrameChg>
      </pc:sldChg>
      <pc:sldChg chg="addSp delSp modSp mod">
        <pc:chgData name="Marie-Claire Greening" userId="ca53f1d0-a626-4bbd-86bc-dbeb45709ece" providerId="ADAL" clId="{04B46FC0-8AA7-4D4F-B406-73439C7E3DBA}" dt="2022-09-23T10:04:11.259" v="81"/>
        <pc:sldMkLst>
          <pc:docMk/>
          <pc:sldMk cId="4267150527" sldId="270"/>
        </pc:sldMkLst>
        <pc:graphicFrameChg chg="add mod modGraphic">
          <ac:chgData name="Marie-Claire Greening" userId="ca53f1d0-a626-4bbd-86bc-dbeb45709ece" providerId="ADAL" clId="{04B46FC0-8AA7-4D4F-B406-73439C7E3DBA}" dt="2022-09-23T10:04:11.259" v="81"/>
          <ac:graphicFrameMkLst>
            <pc:docMk/>
            <pc:sldMk cId="4267150527" sldId="270"/>
            <ac:graphicFrameMk id="2" creationId="{87508A61-8D45-2F35-5E76-F92D66DD2C85}"/>
          </ac:graphicFrameMkLst>
        </pc:graphicFrameChg>
        <pc:graphicFrameChg chg="del">
          <ac:chgData name="Marie-Claire Greening" userId="ca53f1d0-a626-4bbd-86bc-dbeb45709ece" providerId="ADAL" clId="{04B46FC0-8AA7-4D4F-B406-73439C7E3DBA}" dt="2022-09-23T10:03:59.260" v="77" actId="478"/>
          <ac:graphicFrameMkLst>
            <pc:docMk/>
            <pc:sldMk cId="4267150527" sldId="270"/>
            <ac:graphicFrameMk id="6" creationId="{F820AA4D-D513-645E-BEF9-938102F77B5B}"/>
          </ac:graphicFrameMkLst>
        </pc:graphicFrameChg>
      </pc:sldChg>
      <pc:sldChg chg="modSp mod">
        <pc:chgData name="Marie-Claire Greening" userId="ca53f1d0-a626-4bbd-86bc-dbeb45709ece" providerId="ADAL" clId="{04B46FC0-8AA7-4D4F-B406-73439C7E3DBA}" dt="2022-09-23T10:07:37.640" v="140" actId="20577"/>
        <pc:sldMkLst>
          <pc:docMk/>
          <pc:sldMk cId="4019171721" sldId="278"/>
        </pc:sldMkLst>
        <pc:spChg chg="mod">
          <ac:chgData name="Marie-Claire Greening" userId="ca53f1d0-a626-4bbd-86bc-dbeb45709ece" providerId="ADAL" clId="{04B46FC0-8AA7-4D4F-B406-73439C7E3DBA}" dt="2022-09-23T10:07:37.640" v="140" actId="20577"/>
          <ac:spMkLst>
            <pc:docMk/>
            <pc:sldMk cId="4019171721" sldId="278"/>
            <ac:spMk id="4" creationId="{BACB7B97-9416-452B-84EA-699E6AA45B80}"/>
          </ac:spMkLst>
        </pc:spChg>
        <pc:spChg chg="mod">
          <ac:chgData name="Marie-Claire Greening" userId="ca53f1d0-a626-4bbd-86bc-dbeb45709ece" providerId="ADAL" clId="{04B46FC0-8AA7-4D4F-B406-73439C7E3DBA}" dt="2022-09-23T10:07:11.291" v="102" actId="20577"/>
          <ac:spMkLst>
            <pc:docMk/>
            <pc:sldMk cId="4019171721" sldId="278"/>
            <ac:spMk id="6" creationId="{75A0D59D-8C5C-48CF-A49D-9DE235F8CED6}"/>
          </ac:spMkLst>
        </pc:spChg>
      </pc:sldChg>
      <pc:sldChg chg="addSp delSp modSp mod">
        <pc:chgData name="Marie-Claire Greening" userId="ca53f1d0-a626-4bbd-86bc-dbeb45709ece" providerId="ADAL" clId="{04B46FC0-8AA7-4D4F-B406-73439C7E3DBA}" dt="2022-09-23T10:06:59.401" v="100" actId="1037"/>
        <pc:sldMkLst>
          <pc:docMk/>
          <pc:sldMk cId="2926501215" sldId="281"/>
        </pc:sldMkLst>
        <pc:spChg chg="mod">
          <ac:chgData name="Marie-Claire Greening" userId="ca53f1d0-a626-4bbd-86bc-dbeb45709ece" providerId="ADAL" clId="{04B46FC0-8AA7-4D4F-B406-73439C7E3DBA}" dt="2022-09-23T10:04:58.201" v="86" actId="20577"/>
          <ac:spMkLst>
            <pc:docMk/>
            <pc:sldMk cId="2926501215" sldId="281"/>
            <ac:spMk id="3" creationId="{0244585C-3FE0-F841-B0F7-6A4122063112}"/>
          </ac:spMkLst>
        </pc:spChg>
        <pc:picChg chg="add mod">
          <ac:chgData name="Marie-Claire Greening" userId="ca53f1d0-a626-4bbd-86bc-dbeb45709ece" providerId="ADAL" clId="{04B46FC0-8AA7-4D4F-B406-73439C7E3DBA}" dt="2022-09-23T10:04:54.279" v="83"/>
          <ac:picMkLst>
            <pc:docMk/>
            <pc:sldMk cId="2926501215" sldId="281"/>
            <ac:picMk id="2" creationId="{0A1A0C21-F4E9-294E-4387-7B3512300A92}"/>
          </ac:picMkLst>
        </pc:picChg>
        <pc:picChg chg="add del mod">
          <ac:chgData name="Marie-Claire Greening" userId="ca53f1d0-a626-4bbd-86bc-dbeb45709ece" providerId="ADAL" clId="{04B46FC0-8AA7-4D4F-B406-73439C7E3DBA}" dt="2022-09-23T10:06:20.391" v="92" actId="478"/>
          <ac:picMkLst>
            <pc:docMk/>
            <pc:sldMk cId="2926501215" sldId="281"/>
            <ac:picMk id="4" creationId="{557AF475-644A-FFB4-7A08-6D50A18C2F3B}"/>
          </ac:picMkLst>
        </pc:picChg>
        <pc:picChg chg="del">
          <ac:chgData name="Marie-Claire Greening" userId="ca53f1d0-a626-4bbd-86bc-dbeb45709ece" providerId="ADAL" clId="{04B46FC0-8AA7-4D4F-B406-73439C7E3DBA}" dt="2022-09-23T10:06:00.041" v="87" actId="478"/>
          <ac:picMkLst>
            <pc:docMk/>
            <pc:sldMk cId="2926501215" sldId="281"/>
            <ac:picMk id="5" creationId="{19995C9C-797A-9EE7-1B39-60443EB04244}"/>
          </ac:picMkLst>
        </pc:picChg>
        <pc:picChg chg="add mod">
          <ac:chgData name="Marie-Claire Greening" userId="ca53f1d0-a626-4bbd-86bc-dbeb45709ece" providerId="ADAL" clId="{04B46FC0-8AA7-4D4F-B406-73439C7E3DBA}" dt="2022-09-23T10:06:59.401" v="100" actId="1037"/>
          <ac:picMkLst>
            <pc:docMk/>
            <pc:sldMk cId="2926501215" sldId="281"/>
            <ac:picMk id="6" creationId="{86681D78-5D04-0F22-1F40-2C4347290EBF}"/>
          </ac:picMkLst>
        </pc:picChg>
        <pc:picChg chg="del">
          <ac:chgData name="Marie-Claire Greening" userId="ca53f1d0-a626-4bbd-86bc-dbeb45709ece" providerId="ADAL" clId="{04B46FC0-8AA7-4D4F-B406-73439C7E3DBA}" dt="2022-09-23T10:04:53.516" v="82" actId="478"/>
          <ac:picMkLst>
            <pc:docMk/>
            <pc:sldMk cId="2926501215" sldId="281"/>
            <ac:picMk id="13" creationId="{767A3929-7153-6348-8819-C01FD9A5DFF7}"/>
          </ac:picMkLst>
        </pc:picChg>
      </pc:sldChg>
      <pc:sldChg chg="addSp delSp modSp mod">
        <pc:chgData name="Marie-Claire Greening" userId="ca53f1d0-a626-4bbd-86bc-dbeb45709ece" providerId="ADAL" clId="{04B46FC0-8AA7-4D4F-B406-73439C7E3DBA}" dt="2022-09-23T10:02:43.355" v="70"/>
        <pc:sldMkLst>
          <pc:docMk/>
          <pc:sldMk cId="4238864056" sldId="286"/>
        </pc:sldMkLst>
        <pc:graphicFrameChg chg="add mod modGraphic">
          <ac:chgData name="Marie-Claire Greening" userId="ca53f1d0-a626-4bbd-86bc-dbeb45709ece" providerId="ADAL" clId="{04B46FC0-8AA7-4D4F-B406-73439C7E3DBA}" dt="2022-09-23T10:02:43.355" v="70"/>
          <ac:graphicFrameMkLst>
            <pc:docMk/>
            <pc:sldMk cId="4238864056" sldId="286"/>
            <ac:graphicFrameMk id="2" creationId="{D176FE9C-0F9B-8340-EE9D-BB3B326ABB6F}"/>
          </ac:graphicFrameMkLst>
        </pc:graphicFrameChg>
        <pc:graphicFrameChg chg="del mod modGraphic">
          <ac:chgData name="Marie-Claire Greening" userId="ca53f1d0-a626-4bbd-86bc-dbeb45709ece" providerId="ADAL" clId="{04B46FC0-8AA7-4D4F-B406-73439C7E3DBA}" dt="2022-09-23T10:01:50.142" v="62" actId="478"/>
          <ac:graphicFrameMkLst>
            <pc:docMk/>
            <pc:sldMk cId="4238864056" sldId="286"/>
            <ac:graphicFrameMk id="5" creationId="{7EBAFB0A-31AF-6A4B-BB57-6E57EA100DA8}"/>
          </ac:graphicFrameMkLst>
        </pc:graphicFrameChg>
      </pc:sldChg>
      <pc:sldChg chg="modSp mod">
        <pc:chgData name="Marie-Claire Greening" userId="ca53f1d0-a626-4bbd-86bc-dbeb45709ece" providerId="ADAL" clId="{04B46FC0-8AA7-4D4F-B406-73439C7E3DBA}" dt="2022-09-23T10:07:23.964" v="116" actId="20577"/>
        <pc:sldMkLst>
          <pc:docMk/>
          <pc:sldMk cId="3172541253" sldId="287"/>
        </pc:sldMkLst>
        <pc:spChg chg="mod">
          <ac:chgData name="Marie-Claire Greening" userId="ca53f1d0-a626-4bbd-86bc-dbeb45709ece" providerId="ADAL" clId="{04B46FC0-8AA7-4D4F-B406-73439C7E3DBA}" dt="2022-09-23T10:07:23.964" v="116" actId="20577"/>
          <ac:spMkLst>
            <pc:docMk/>
            <pc:sldMk cId="3172541253" sldId="287"/>
            <ac:spMk id="6" creationId="{75A0D59D-8C5C-48CF-A49D-9DE235F8CED6}"/>
          </ac:spMkLst>
        </pc:spChg>
      </pc:sldChg>
      <pc:sldChg chg="del">
        <pc:chgData name="Marie-Claire Greening" userId="ca53f1d0-a626-4bbd-86bc-dbeb45709ece" providerId="ADAL" clId="{04B46FC0-8AA7-4D4F-B406-73439C7E3DBA}" dt="2022-09-23T09:57:14.710" v="37" actId="2696"/>
        <pc:sldMkLst>
          <pc:docMk/>
          <pc:sldMk cId="1091359195" sldId="371"/>
        </pc:sldMkLst>
      </pc:sldChg>
      <pc:sldChg chg="add">
        <pc:chgData name="Marie-Claire Greening" userId="ca53f1d0-a626-4bbd-86bc-dbeb45709ece" providerId="ADAL" clId="{04B46FC0-8AA7-4D4F-B406-73439C7E3DBA}" dt="2022-09-23T09:57:09.023" v="36"/>
        <pc:sldMkLst>
          <pc:docMk/>
          <pc:sldMk cId="1926606569" sldId="372"/>
        </pc:sldMkLst>
      </pc:sldChg>
      <pc:sldMasterChg chg="modSldLayout">
        <pc:chgData name="Marie-Claire Greening" userId="ca53f1d0-a626-4bbd-86bc-dbeb45709ece" providerId="ADAL" clId="{04B46FC0-8AA7-4D4F-B406-73439C7E3DBA}" dt="2022-09-23T09:56:41.133" v="33" actId="20577"/>
        <pc:sldMasterMkLst>
          <pc:docMk/>
          <pc:sldMasterMk cId="1035221190" sldId="2147483672"/>
        </pc:sldMasterMkLst>
        <pc:sldLayoutChg chg="modSp mod">
          <pc:chgData name="Marie-Claire Greening" userId="ca53f1d0-a626-4bbd-86bc-dbeb45709ece" providerId="ADAL" clId="{04B46FC0-8AA7-4D4F-B406-73439C7E3DBA}" dt="2022-09-23T09:56:41.133" v="33" actId="20577"/>
          <pc:sldLayoutMkLst>
            <pc:docMk/>
            <pc:sldMasterMk cId="1035221190" sldId="2147483672"/>
            <pc:sldLayoutMk cId="2983935352" sldId="2147483674"/>
          </pc:sldLayoutMkLst>
          <pc:spChg chg="mod">
            <ac:chgData name="Marie-Claire Greening" userId="ca53f1d0-a626-4bbd-86bc-dbeb45709ece" providerId="ADAL" clId="{04B46FC0-8AA7-4D4F-B406-73439C7E3DBA}" dt="2022-09-23T09:56:41.133" v="33" actId="20577"/>
            <ac:spMkLst>
              <pc:docMk/>
              <pc:sldMasterMk cId="1035221190" sldId="2147483672"/>
              <pc:sldLayoutMk cId="2983935352" sldId="2147483674"/>
              <ac:spMk id="9" creationId="{A6D052B9-215F-4A65-B5BF-D9EA0B79D5DB}"/>
            </ac:spMkLst>
          </pc:spChg>
        </pc:sldLayoutChg>
      </pc:sldMasterChg>
    </pc:docChg>
  </pc:docChgLst>
  <pc:docChgLst>
    <pc:chgData name="Marie-Claire Greening" userId="ca53f1d0-a626-4bbd-86bc-dbeb45709ece" providerId="ADAL" clId="{756E1796-D4F4-634E-A33D-E7F65D19F6A8}"/>
    <pc:docChg chg="undo redo custSel addSld delSld modSld modMainMaster">
      <pc:chgData name="Marie-Claire Greening" userId="ca53f1d0-a626-4bbd-86bc-dbeb45709ece" providerId="ADAL" clId="{756E1796-D4F4-634E-A33D-E7F65D19F6A8}" dt="2022-03-14T15:56:25.501" v="606" actId="20577"/>
      <pc:docMkLst>
        <pc:docMk/>
      </pc:docMkLst>
      <pc:sldChg chg="modSp mod">
        <pc:chgData name="Marie-Claire Greening" userId="ca53f1d0-a626-4bbd-86bc-dbeb45709ece" providerId="ADAL" clId="{756E1796-D4F4-634E-A33D-E7F65D19F6A8}" dt="2022-03-11T16:27:11.517" v="576" actId="20577"/>
        <pc:sldMkLst>
          <pc:docMk/>
          <pc:sldMk cId="1098694988" sldId="272"/>
        </pc:sldMkLst>
        <pc:spChg chg="mod">
          <ac:chgData name="Marie-Claire Greening" userId="ca53f1d0-a626-4bbd-86bc-dbeb45709ece" providerId="ADAL" clId="{756E1796-D4F4-634E-A33D-E7F65D19F6A8}" dt="2022-03-11T16:27:11.517" v="576" actId="20577"/>
          <ac:spMkLst>
            <pc:docMk/>
            <pc:sldMk cId="1098694988" sldId="272"/>
            <ac:spMk id="3" creationId="{F054E855-175A-0F4C-9A87-BA3256A110EE}"/>
          </ac:spMkLst>
        </pc:spChg>
        <pc:graphicFrameChg chg="modGraphic">
          <ac:chgData name="Marie-Claire Greening" userId="ca53f1d0-a626-4bbd-86bc-dbeb45709ece" providerId="ADAL" clId="{756E1796-D4F4-634E-A33D-E7F65D19F6A8}" dt="2022-03-11T15:01:18.045" v="100" actId="20577"/>
          <ac:graphicFrameMkLst>
            <pc:docMk/>
            <pc:sldMk cId="1098694988" sldId="272"/>
            <ac:graphicFrameMk id="4" creationId="{41083065-9203-5D41-BE8D-C797C2A1DFD5}"/>
          </ac:graphicFrameMkLst>
        </pc:graphicFrameChg>
      </pc:sldChg>
      <pc:sldChg chg="addSp delSp modSp add mod">
        <pc:chgData name="Marie-Claire Greening" userId="ca53f1d0-a626-4bbd-86bc-dbeb45709ece" providerId="ADAL" clId="{756E1796-D4F4-634E-A33D-E7F65D19F6A8}" dt="2022-03-11T16:28:56.276" v="604" actId="5793"/>
        <pc:sldMkLst>
          <pc:docMk/>
          <pc:sldMk cId="2286663794" sldId="274"/>
        </pc:sldMkLst>
        <pc:spChg chg="mod">
          <ac:chgData name="Marie-Claire Greening" userId="ca53f1d0-a626-4bbd-86bc-dbeb45709ece" providerId="ADAL" clId="{756E1796-D4F4-634E-A33D-E7F65D19F6A8}" dt="2022-03-11T16:28:56.276" v="604" actId="5793"/>
          <ac:spMkLst>
            <pc:docMk/>
            <pc:sldMk cId="2286663794" sldId="274"/>
            <ac:spMk id="2" creationId="{00000000-0000-0000-0000-000000000000}"/>
          </ac:spMkLst>
        </pc:spChg>
        <pc:spChg chg="mod">
          <ac:chgData name="Marie-Claire Greening" userId="ca53f1d0-a626-4bbd-86bc-dbeb45709ece" providerId="ADAL" clId="{756E1796-D4F4-634E-A33D-E7F65D19F6A8}" dt="2022-03-11T16:06:59.266" v="303" actId="14100"/>
          <ac:spMkLst>
            <pc:docMk/>
            <pc:sldMk cId="2286663794" sldId="274"/>
            <ac:spMk id="4" creationId="{C5ECD107-5579-4A55-9CE2-8E307CBDE31C}"/>
          </ac:spMkLst>
        </pc:spChg>
        <pc:picChg chg="add del mod">
          <ac:chgData name="Marie-Claire Greening" userId="ca53f1d0-a626-4bbd-86bc-dbeb45709ece" providerId="ADAL" clId="{756E1796-D4F4-634E-A33D-E7F65D19F6A8}" dt="2022-03-11T16:19:31.719" v="429" actId="478"/>
          <ac:picMkLst>
            <pc:docMk/>
            <pc:sldMk cId="2286663794" sldId="274"/>
            <ac:picMk id="5" creationId="{EEF4507D-83C1-6A42-AB3B-DC1E9424CF51}"/>
          </ac:picMkLst>
        </pc:picChg>
        <pc:picChg chg="add del mod">
          <ac:chgData name="Marie-Claire Greening" userId="ca53f1d0-a626-4bbd-86bc-dbeb45709ece" providerId="ADAL" clId="{756E1796-D4F4-634E-A33D-E7F65D19F6A8}" dt="2022-03-11T16:12:03.456" v="307" actId="21"/>
          <ac:picMkLst>
            <pc:docMk/>
            <pc:sldMk cId="2286663794" sldId="274"/>
            <ac:picMk id="6" creationId="{931EC8D4-49FA-EA47-BEDD-9949F18B2ADC}"/>
          </ac:picMkLst>
        </pc:picChg>
        <pc:picChg chg="add del mod">
          <ac:chgData name="Marie-Claire Greening" userId="ca53f1d0-a626-4bbd-86bc-dbeb45709ece" providerId="ADAL" clId="{756E1796-D4F4-634E-A33D-E7F65D19F6A8}" dt="2022-03-11T16:15:59.534" v="419" actId="478"/>
          <ac:picMkLst>
            <pc:docMk/>
            <pc:sldMk cId="2286663794" sldId="274"/>
            <ac:picMk id="8" creationId="{E54FF39A-E2F5-A546-AEA4-3E47A330EE42}"/>
          </ac:picMkLst>
        </pc:picChg>
        <pc:picChg chg="add del mod">
          <ac:chgData name="Marie-Claire Greening" userId="ca53f1d0-a626-4bbd-86bc-dbeb45709ece" providerId="ADAL" clId="{756E1796-D4F4-634E-A33D-E7F65D19F6A8}" dt="2022-03-11T16:22:45.263" v="456" actId="478"/>
          <ac:picMkLst>
            <pc:docMk/>
            <pc:sldMk cId="2286663794" sldId="274"/>
            <ac:picMk id="10" creationId="{E3870A25-432F-DE4B-962C-49502B273A32}"/>
          </ac:picMkLst>
        </pc:picChg>
        <pc:picChg chg="add mod">
          <ac:chgData name="Marie-Claire Greening" userId="ca53f1d0-a626-4bbd-86bc-dbeb45709ece" providerId="ADAL" clId="{756E1796-D4F4-634E-A33D-E7F65D19F6A8}" dt="2022-03-11T16:23:18.398" v="465"/>
          <ac:picMkLst>
            <pc:docMk/>
            <pc:sldMk cId="2286663794" sldId="274"/>
            <ac:picMk id="11" creationId="{33C55EC6-8D83-704D-9515-3FD7F6BB9482}"/>
          </ac:picMkLst>
        </pc:picChg>
      </pc:sldChg>
      <pc:sldChg chg="addSp delSp modSp mod">
        <pc:chgData name="Marie-Claire Greening" userId="ca53f1d0-a626-4bbd-86bc-dbeb45709ece" providerId="ADAL" clId="{756E1796-D4F4-634E-A33D-E7F65D19F6A8}" dt="2022-03-11T16:03:29.346" v="292" actId="21"/>
        <pc:sldMkLst>
          <pc:docMk/>
          <pc:sldMk cId="521344619" sldId="276"/>
        </pc:sldMkLst>
        <pc:picChg chg="add del mod">
          <ac:chgData name="Marie-Claire Greening" userId="ca53f1d0-a626-4bbd-86bc-dbeb45709ece" providerId="ADAL" clId="{756E1796-D4F4-634E-A33D-E7F65D19F6A8}" dt="2022-03-11T16:03:29.346" v="292" actId="21"/>
          <ac:picMkLst>
            <pc:docMk/>
            <pc:sldMk cId="521344619" sldId="276"/>
            <ac:picMk id="6" creationId="{097A6ED7-7254-3F45-A3A5-FFE51AD09E4C}"/>
          </ac:picMkLst>
        </pc:picChg>
      </pc:sldChg>
      <pc:sldChg chg="modSp mod">
        <pc:chgData name="Marie-Claire Greening" userId="ca53f1d0-a626-4bbd-86bc-dbeb45709ece" providerId="ADAL" clId="{756E1796-D4F4-634E-A33D-E7F65D19F6A8}" dt="2022-03-11T14:55:09.506" v="76" actId="20577"/>
        <pc:sldMkLst>
          <pc:docMk/>
          <pc:sldMk cId="2224173262" sldId="277"/>
        </pc:sldMkLst>
        <pc:spChg chg="mod">
          <ac:chgData name="Marie-Claire Greening" userId="ca53f1d0-a626-4bbd-86bc-dbeb45709ece" providerId="ADAL" clId="{756E1796-D4F4-634E-A33D-E7F65D19F6A8}" dt="2022-03-11T14:26:22.730" v="56" actId="20577"/>
          <ac:spMkLst>
            <pc:docMk/>
            <pc:sldMk cId="2224173262" sldId="277"/>
            <ac:spMk id="3" creationId="{D2DA3753-9EE1-BC46-84D4-C2725986D8D3}"/>
          </ac:spMkLst>
        </pc:spChg>
        <pc:graphicFrameChg chg="modGraphic">
          <ac:chgData name="Marie-Claire Greening" userId="ca53f1d0-a626-4bbd-86bc-dbeb45709ece" providerId="ADAL" clId="{756E1796-D4F4-634E-A33D-E7F65D19F6A8}" dt="2022-03-11T14:55:09.506" v="76" actId="20577"/>
          <ac:graphicFrameMkLst>
            <pc:docMk/>
            <pc:sldMk cId="2224173262" sldId="277"/>
            <ac:graphicFrameMk id="4" creationId="{E94E73E3-B2F8-474C-99A8-0046B1EA207D}"/>
          </ac:graphicFrameMkLst>
        </pc:graphicFrameChg>
      </pc:sldChg>
      <pc:sldChg chg="modSp mod">
        <pc:chgData name="Marie-Claire Greening" userId="ca53f1d0-a626-4bbd-86bc-dbeb45709ece" providerId="ADAL" clId="{756E1796-D4F4-634E-A33D-E7F65D19F6A8}" dt="2022-03-14T15:56:25.501" v="606" actId="20577"/>
        <pc:sldMkLst>
          <pc:docMk/>
          <pc:sldMk cId="4019171721" sldId="278"/>
        </pc:sldMkLst>
        <pc:spChg chg="mod">
          <ac:chgData name="Marie-Claire Greening" userId="ca53f1d0-a626-4bbd-86bc-dbeb45709ece" providerId="ADAL" clId="{756E1796-D4F4-634E-A33D-E7F65D19F6A8}" dt="2022-03-14T15:56:25.501" v="606" actId="20577"/>
          <ac:spMkLst>
            <pc:docMk/>
            <pc:sldMk cId="4019171721" sldId="278"/>
            <ac:spMk id="6" creationId="{75A0D59D-8C5C-48CF-A49D-9DE235F8CED6}"/>
          </ac:spMkLst>
        </pc:spChg>
      </pc:sldChg>
      <pc:sldChg chg="del">
        <pc:chgData name="Marie-Claire Greening" userId="ca53f1d0-a626-4bbd-86bc-dbeb45709ece" providerId="ADAL" clId="{756E1796-D4F4-634E-A33D-E7F65D19F6A8}" dt="2022-03-11T15:06:50.241" v="134" actId="2696"/>
        <pc:sldMkLst>
          <pc:docMk/>
          <pc:sldMk cId="3121500481" sldId="279"/>
        </pc:sldMkLst>
      </pc:sldChg>
      <pc:sldChg chg="addSp delSp modSp mod">
        <pc:chgData name="Marie-Claire Greening" userId="ca53f1d0-a626-4bbd-86bc-dbeb45709ece" providerId="ADAL" clId="{756E1796-D4F4-634E-A33D-E7F65D19F6A8}" dt="2022-03-11T16:27:00.984" v="573" actId="14100"/>
        <pc:sldMkLst>
          <pc:docMk/>
          <pc:sldMk cId="2926501215" sldId="281"/>
        </pc:sldMkLst>
        <pc:spChg chg="del">
          <ac:chgData name="Marie-Claire Greening" userId="ca53f1d0-a626-4bbd-86bc-dbeb45709ece" providerId="ADAL" clId="{756E1796-D4F4-634E-A33D-E7F65D19F6A8}" dt="2022-03-11T15:06:27.038" v="127" actId="478"/>
          <ac:spMkLst>
            <pc:docMk/>
            <pc:sldMk cId="2926501215" sldId="281"/>
            <ac:spMk id="2" creationId="{66D7D354-E17D-174E-9BA0-7FFC0B92ED7D}"/>
          </ac:spMkLst>
        </pc:spChg>
        <pc:spChg chg="mod">
          <ac:chgData name="Marie-Claire Greening" userId="ca53f1d0-a626-4bbd-86bc-dbeb45709ece" providerId="ADAL" clId="{756E1796-D4F4-634E-A33D-E7F65D19F6A8}" dt="2022-03-11T16:27:00.984" v="573" actId="14100"/>
          <ac:spMkLst>
            <pc:docMk/>
            <pc:sldMk cId="2926501215" sldId="281"/>
            <ac:spMk id="3" creationId="{0244585C-3FE0-F841-B0F7-6A4122063112}"/>
          </ac:spMkLst>
        </pc:spChg>
        <pc:spChg chg="del">
          <ac:chgData name="Marie-Claire Greening" userId="ca53f1d0-a626-4bbd-86bc-dbeb45709ece" providerId="ADAL" clId="{756E1796-D4F4-634E-A33D-E7F65D19F6A8}" dt="2022-03-11T15:06:32.016" v="129" actId="478"/>
          <ac:spMkLst>
            <pc:docMk/>
            <pc:sldMk cId="2926501215" sldId="281"/>
            <ac:spMk id="5" creationId="{56D858A2-8F33-A74F-B6C3-D3654797467C}"/>
          </ac:spMkLst>
        </pc:spChg>
        <pc:spChg chg="add del mod">
          <ac:chgData name="Marie-Claire Greening" userId="ca53f1d0-a626-4bbd-86bc-dbeb45709ece" providerId="ADAL" clId="{756E1796-D4F4-634E-A33D-E7F65D19F6A8}" dt="2022-03-11T15:06:29.360" v="128" actId="478"/>
          <ac:spMkLst>
            <pc:docMk/>
            <pc:sldMk cId="2926501215" sldId="281"/>
            <ac:spMk id="12" creationId="{597A2F63-7B80-2846-842D-0D9CC06C20C2}"/>
          </ac:spMkLst>
        </pc:spChg>
        <pc:graphicFrameChg chg="add del mod">
          <ac:chgData name="Marie-Claire Greening" userId="ca53f1d0-a626-4bbd-86bc-dbeb45709ece" providerId="ADAL" clId="{756E1796-D4F4-634E-A33D-E7F65D19F6A8}" dt="2022-03-11T15:05:30.690" v="118"/>
          <ac:graphicFrameMkLst>
            <pc:docMk/>
            <pc:sldMk cId="2926501215" sldId="281"/>
            <ac:graphicFrameMk id="7" creationId="{55C4321C-9978-004F-8D1A-C3B295714360}"/>
          </ac:graphicFrameMkLst>
        </pc:graphicFrameChg>
        <pc:graphicFrameChg chg="add del mod">
          <ac:chgData name="Marie-Claire Greening" userId="ca53f1d0-a626-4bbd-86bc-dbeb45709ece" providerId="ADAL" clId="{756E1796-D4F4-634E-A33D-E7F65D19F6A8}" dt="2022-03-11T15:05:41.899" v="120"/>
          <ac:graphicFrameMkLst>
            <pc:docMk/>
            <pc:sldMk cId="2926501215" sldId="281"/>
            <ac:graphicFrameMk id="8" creationId="{D2CB57F5-60B2-6747-A518-1643C3F12924}"/>
          </ac:graphicFrameMkLst>
        </pc:graphicFrameChg>
        <pc:graphicFrameChg chg="add del mod">
          <ac:chgData name="Marie-Claire Greening" userId="ca53f1d0-a626-4bbd-86bc-dbeb45709ece" providerId="ADAL" clId="{756E1796-D4F4-634E-A33D-E7F65D19F6A8}" dt="2022-03-11T15:05:47.125" v="122"/>
          <ac:graphicFrameMkLst>
            <pc:docMk/>
            <pc:sldMk cId="2926501215" sldId="281"/>
            <ac:graphicFrameMk id="9" creationId="{2767B984-99B3-9D4A-BA0B-91EC694F1857}"/>
          </ac:graphicFrameMkLst>
        </pc:graphicFrameChg>
        <pc:picChg chg="del">
          <ac:chgData name="Marie-Claire Greening" userId="ca53f1d0-a626-4bbd-86bc-dbeb45709ece" providerId="ADAL" clId="{756E1796-D4F4-634E-A33D-E7F65D19F6A8}" dt="2022-03-11T15:06:20.757" v="125" actId="478"/>
          <ac:picMkLst>
            <pc:docMk/>
            <pc:sldMk cId="2926501215" sldId="281"/>
            <ac:picMk id="4" creationId="{2ED85CBA-74BB-5A46-BF65-EE45F634F03D}"/>
          </ac:picMkLst>
        </pc:picChg>
        <pc:picChg chg="add del mod">
          <ac:chgData name="Marie-Claire Greening" userId="ca53f1d0-a626-4bbd-86bc-dbeb45709ece" providerId="ADAL" clId="{756E1796-D4F4-634E-A33D-E7F65D19F6A8}" dt="2022-03-11T15:05:20.024" v="116"/>
          <ac:picMkLst>
            <pc:docMk/>
            <pc:sldMk cId="2926501215" sldId="281"/>
            <ac:picMk id="6" creationId="{17964102-B6E3-2946-B1BD-8F0CA17798A9}"/>
          </ac:picMkLst>
        </pc:picChg>
        <pc:picChg chg="add mod">
          <ac:chgData name="Marie-Claire Greening" userId="ca53f1d0-a626-4bbd-86bc-dbeb45709ece" providerId="ADAL" clId="{756E1796-D4F4-634E-A33D-E7F65D19F6A8}" dt="2022-03-11T15:06:41.947" v="133" actId="1076"/>
          <ac:picMkLst>
            <pc:docMk/>
            <pc:sldMk cId="2926501215" sldId="281"/>
            <ac:picMk id="10" creationId="{5B73B98D-1D42-9C42-9EFB-ADC1EDDE6283}"/>
          </ac:picMkLst>
        </pc:picChg>
        <pc:picChg chg="add mod">
          <ac:chgData name="Marie-Claire Greening" userId="ca53f1d0-a626-4bbd-86bc-dbeb45709ece" providerId="ADAL" clId="{756E1796-D4F4-634E-A33D-E7F65D19F6A8}" dt="2022-03-11T16:26:56.886" v="572"/>
          <ac:picMkLst>
            <pc:docMk/>
            <pc:sldMk cId="2926501215" sldId="281"/>
            <ac:picMk id="13" creationId="{767A3929-7153-6348-8819-C01FD9A5DFF7}"/>
          </ac:picMkLst>
        </pc:picChg>
      </pc:sldChg>
      <pc:sldChg chg="del">
        <pc:chgData name="Marie-Claire Greening" userId="ca53f1d0-a626-4bbd-86bc-dbeb45709ece" providerId="ADAL" clId="{756E1796-D4F4-634E-A33D-E7F65D19F6A8}" dt="2022-03-11T15:06:51.034" v="135" actId="2696"/>
        <pc:sldMkLst>
          <pc:docMk/>
          <pc:sldMk cId="3206063400" sldId="282"/>
        </pc:sldMkLst>
      </pc:sldChg>
      <pc:sldChg chg="del">
        <pc:chgData name="Marie-Claire Greening" userId="ca53f1d0-a626-4bbd-86bc-dbeb45709ece" providerId="ADAL" clId="{756E1796-D4F4-634E-A33D-E7F65D19F6A8}" dt="2022-03-11T15:06:51.613" v="136" actId="2696"/>
        <pc:sldMkLst>
          <pc:docMk/>
          <pc:sldMk cId="2755139364" sldId="283"/>
        </pc:sldMkLst>
      </pc:sldChg>
      <pc:sldChg chg="modSp mod">
        <pc:chgData name="Marie-Claire Greening" userId="ca53f1d0-a626-4bbd-86bc-dbeb45709ece" providerId="ADAL" clId="{756E1796-D4F4-634E-A33D-E7F65D19F6A8}" dt="2022-03-14T15:56:19.104" v="605" actId="20577"/>
        <pc:sldMkLst>
          <pc:docMk/>
          <pc:sldMk cId="3172541253" sldId="287"/>
        </pc:sldMkLst>
        <pc:spChg chg="mod">
          <ac:chgData name="Marie-Claire Greening" userId="ca53f1d0-a626-4bbd-86bc-dbeb45709ece" providerId="ADAL" clId="{756E1796-D4F4-634E-A33D-E7F65D19F6A8}" dt="2022-03-14T15:56:19.104" v="605" actId="20577"/>
          <ac:spMkLst>
            <pc:docMk/>
            <pc:sldMk cId="3172541253" sldId="287"/>
            <ac:spMk id="6" creationId="{75A0D59D-8C5C-48CF-A49D-9DE235F8CED6}"/>
          </ac:spMkLst>
        </pc:spChg>
      </pc:sldChg>
      <pc:sldChg chg="modSp add mod">
        <pc:chgData name="Marie-Claire Greening" userId="ca53f1d0-a626-4bbd-86bc-dbeb45709ece" providerId="ADAL" clId="{756E1796-D4F4-634E-A33D-E7F65D19F6A8}" dt="2022-03-11T15:10:28.460" v="161" actId="14100"/>
        <pc:sldMkLst>
          <pc:docMk/>
          <pc:sldMk cId="4073135574" sldId="367"/>
        </pc:sldMkLst>
        <pc:picChg chg="mod">
          <ac:chgData name="Marie-Claire Greening" userId="ca53f1d0-a626-4bbd-86bc-dbeb45709ece" providerId="ADAL" clId="{756E1796-D4F4-634E-A33D-E7F65D19F6A8}" dt="2022-03-11T15:10:28.460" v="161" actId="14100"/>
          <ac:picMkLst>
            <pc:docMk/>
            <pc:sldMk cId="4073135574" sldId="367"/>
            <ac:picMk id="4" creationId="{0B4C36A6-A220-2A4A-A71D-A9683BAC33F8}"/>
          </ac:picMkLst>
        </pc:picChg>
      </pc:sldChg>
      <pc:sldChg chg="addSp delSp modSp add mod">
        <pc:chgData name="Marie-Claire Greening" userId="ca53f1d0-a626-4bbd-86bc-dbeb45709ece" providerId="ADAL" clId="{756E1796-D4F4-634E-A33D-E7F65D19F6A8}" dt="2022-03-11T16:23:13.035" v="464" actId="1076"/>
        <pc:sldMkLst>
          <pc:docMk/>
          <pc:sldMk cId="1127496048" sldId="370"/>
        </pc:sldMkLst>
        <pc:spChg chg="mod">
          <ac:chgData name="Marie-Claire Greening" userId="ca53f1d0-a626-4bbd-86bc-dbeb45709ece" providerId="ADAL" clId="{756E1796-D4F4-634E-A33D-E7F65D19F6A8}" dt="2022-03-11T16:03:42.593" v="295" actId="14100"/>
          <ac:spMkLst>
            <pc:docMk/>
            <pc:sldMk cId="1127496048" sldId="370"/>
            <ac:spMk id="3" creationId="{DC9CFE12-ABE0-C441-AEBD-8DD842BC8BF1}"/>
          </ac:spMkLst>
        </pc:spChg>
        <pc:picChg chg="add del">
          <ac:chgData name="Marie-Claire Greening" userId="ca53f1d0-a626-4bbd-86bc-dbeb45709ece" providerId="ADAL" clId="{756E1796-D4F4-634E-A33D-E7F65D19F6A8}" dt="2022-03-11T16:03:35.613" v="293" actId="478"/>
          <ac:picMkLst>
            <pc:docMk/>
            <pc:sldMk cId="1127496048" sldId="370"/>
            <ac:picMk id="2" creationId="{CCB79B0A-35A8-0A4D-9EFE-D4C02724A8AE}"/>
          </ac:picMkLst>
        </pc:picChg>
        <pc:picChg chg="add del mod">
          <ac:chgData name="Marie-Claire Greening" userId="ca53f1d0-a626-4bbd-86bc-dbeb45709ece" providerId="ADAL" clId="{756E1796-D4F4-634E-A33D-E7F65D19F6A8}" dt="2022-03-11T16:21:52.770" v="444" actId="478"/>
          <ac:picMkLst>
            <pc:docMk/>
            <pc:sldMk cId="1127496048" sldId="370"/>
            <ac:picMk id="9" creationId="{F831609E-DE1F-B946-A037-47C720571713}"/>
          </ac:picMkLst>
        </pc:picChg>
        <pc:picChg chg="add del mod">
          <ac:chgData name="Marie-Claire Greening" userId="ca53f1d0-a626-4bbd-86bc-dbeb45709ece" providerId="ADAL" clId="{756E1796-D4F4-634E-A33D-E7F65D19F6A8}" dt="2022-03-11T16:21:45.620" v="442"/>
          <ac:picMkLst>
            <pc:docMk/>
            <pc:sldMk cId="1127496048" sldId="370"/>
            <ac:picMk id="10" creationId="{D293E1A0-7A24-F143-B995-8B596A20F54F}"/>
          </ac:picMkLst>
        </pc:picChg>
        <pc:picChg chg="add mod">
          <ac:chgData name="Marie-Claire Greening" userId="ca53f1d0-a626-4bbd-86bc-dbeb45709ece" providerId="ADAL" clId="{756E1796-D4F4-634E-A33D-E7F65D19F6A8}" dt="2022-03-11T16:23:13.035" v="464" actId="1076"/>
          <ac:picMkLst>
            <pc:docMk/>
            <pc:sldMk cId="1127496048" sldId="370"/>
            <ac:picMk id="11" creationId="{A76CEAA8-8274-C04E-9BDD-4D3CC2FE440B}"/>
          </ac:picMkLst>
        </pc:picChg>
      </pc:sldChg>
      <pc:sldChg chg="addSp delSp modSp new mod">
        <pc:chgData name="Marie-Claire Greening" userId="ca53f1d0-a626-4bbd-86bc-dbeb45709ece" providerId="ADAL" clId="{756E1796-D4F4-634E-A33D-E7F65D19F6A8}" dt="2022-03-11T16:28:24.880" v="600" actId="14100"/>
        <pc:sldMkLst>
          <pc:docMk/>
          <pc:sldMk cId="1091359195" sldId="371"/>
        </pc:sldMkLst>
        <pc:spChg chg="mod">
          <ac:chgData name="Marie-Claire Greening" userId="ca53f1d0-a626-4bbd-86bc-dbeb45709ece" providerId="ADAL" clId="{756E1796-D4F4-634E-A33D-E7F65D19F6A8}" dt="2022-03-11T16:28:24.880" v="600" actId="14100"/>
          <ac:spMkLst>
            <pc:docMk/>
            <pc:sldMk cId="1091359195" sldId="371"/>
            <ac:spMk id="2" creationId="{4AD97F9F-764E-9543-AD90-F485072AADF1}"/>
          </ac:spMkLst>
        </pc:spChg>
        <pc:spChg chg="mod">
          <ac:chgData name="Marie-Claire Greening" userId="ca53f1d0-a626-4bbd-86bc-dbeb45709ece" providerId="ADAL" clId="{756E1796-D4F4-634E-A33D-E7F65D19F6A8}" dt="2022-03-11T16:13:30.935" v="318" actId="1038"/>
          <ac:spMkLst>
            <pc:docMk/>
            <pc:sldMk cId="1091359195" sldId="371"/>
            <ac:spMk id="3" creationId="{2E8683D8-6C83-9748-93AF-3269A7D4A068}"/>
          </ac:spMkLst>
        </pc:spChg>
        <pc:spChg chg="add del mod">
          <ac:chgData name="Marie-Claire Greening" userId="ca53f1d0-a626-4bbd-86bc-dbeb45709ece" providerId="ADAL" clId="{756E1796-D4F4-634E-A33D-E7F65D19F6A8}" dt="2022-03-11T15:16:38.763" v="254"/>
          <ac:spMkLst>
            <pc:docMk/>
            <pc:sldMk cId="1091359195" sldId="371"/>
            <ac:spMk id="6" creationId="{7E2939A1-D53C-2A4B-B144-D85E026F4D1B}"/>
          </ac:spMkLst>
        </pc:spChg>
        <pc:spChg chg="add mod">
          <ac:chgData name="Marie-Claire Greening" userId="ca53f1d0-a626-4bbd-86bc-dbeb45709ece" providerId="ADAL" clId="{756E1796-D4F4-634E-A33D-E7F65D19F6A8}" dt="2022-03-11T16:28:15.312" v="580" actId="14100"/>
          <ac:spMkLst>
            <pc:docMk/>
            <pc:sldMk cId="1091359195" sldId="371"/>
            <ac:spMk id="7" creationId="{58BF0A9B-20A8-1441-BB1E-1E17A74A763D}"/>
          </ac:spMkLst>
        </pc:spChg>
        <pc:picChg chg="add del mod">
          <ac:chgData name="Marie-Claire Greening" userId="ca53f1d0-a626-4bbd-86bc-dbeb45709ece" providerId="ADAL" clId="{756E1796-D4F4-634E-A33D-E7F65D19F6A8}" dt="2022-03-11T15:12:54.344" v="199" actId="478"/>
          <ac:picMkLst>
            <pc:docMk/>
            <pc:sldMk cId="1091359195" sldId="371"/>
            <ac:picMk id="4" creationId="{5422425C-F165-5443-B716-14CDFAB067F2}"/>
          </ac:picMkLst>
        </pc:picChg>
        <pc:picChg chg="add del mod">
          <ac:chgData name="Marie-Claire Greening" userId="ca53f1d0-a626-4bbd-86bc-dbeb45709ece" providerId="ADAL" clId="{756E1796-D4F4-634E-A33D-E7F65D19F6A8}" dt="2022-03-11T15:13:31.745" v="216" actId="478"/>
          <ac:picMkLst>
            <pc:docMk/>
            <pc:sldMk cId="1091359195" sldId="371"/>
            <ac:picMk id="5" creationId="{BFE337E9-A441-7B43-81AC-DA2E69084FE5}"/>
          </ac:picMkLst>
        </pc:picChg>
        <pc:picChg chg="add del mod">
          <ac:chgData name="Marie-Claire Greening" userId="ca53f1d0-a626-4bbd-86bc-dbeb45709ece" providerId="ADAL" clId="{756E1796-D4F4-634E-A33D-E7F65D19F6A8}" dt="2022-03-11T16:22:59.949" v="461" actId="478"/>
          <ac:picMkLst>
            <pc:docMk/>
            <pc:sldMk cId="1091359195" sldId="371"/>
            <ac:picMk id="8" creationId="{2B4C4413-17FB-9740-A66C-FC3B66B7083C}"/>
          </ac:picMkLst>
        </pc:picChg>
        <pc:picChg chg="add mod">
          <ac:chgData name="Marie-Claire Greening" userId="ca53f1d0-a626-4bbd-86bc-dbeb45709ece" providerId="ADAL" clId="{756E1796-D4F4-634E-A33D-E7F65D19F6A8}" dt="2022-03-11T16:26:52.055" v="571" actId="1076"/>
          <ac:picMkLst>
            <pc:docMk/>
            <pc:sldMk cId="1091359195" sldId="371"/>
            <ac:picMk id="9" creationId="{017B7626-74DB-994F-9F46-F4DFA83CA7D8}"/>
          </ac:picMkLst>
        </pc:picChg>
      </pc:sldChg>
      <pc:sldChg chg="add del">
        <pc:chgData name="Marie-Claire Greening" userId="ca53f1d0-a626-4bbd-86bc-dbeb45709ece" providerId="ADAL" clId="{756E1796-D4F4-634E-A33D-E7F65D19F6A8}" dt="2022-03-11T15:13:13.361" v="213" actId="2696"/>
        <pc:sldMkLst>
          <pc:docMk/>
          <pc:sldMk cId="2335807747" sldId="372"/>
        </pc:sldMkLst>
      </pc:sldChg>
      <pc:sldMasterChg chg="modSldLayout">
        <pc:chgData name="Marie-Claire Greening" userId="ca53f1d0-a626-4bbd-86bc-dbeb45709ece" providerId="ADAL" clId="{756E1796-D4F4-634E-A33D-E7F65D19F6A8}" dt="2022-03-11T14:25:39.947" v="48" actId="20577"/>
        <pc:sldMasterMkLst>
          <pc:docMk/>
          <pc:sldMasterMk cId="1035221190" sldId="2147483672"/>
        </pc:sldMasterMkLst>
        <pc:sldLayoutChg chg="modSp mod">
          <pc:chgData name="Marie-Claire Greening" userId="ca53f1d0-a626-4bbd-86bc-dbeb45709ece" providerId="ADAL" clId="{756E1796-D4F4-634E-A33D-E7F65D19F6A8}" dt="2022-03-11T14:25:39.947" v="48" actId="20577"/>
          <pc:sldLayoutMkLst>
            <pc:docMk/>
            <pc:sldMasterMk cId="1035221190" sldId="2147483672"/>
            <pc:sldLayoutMk cId="2983935352" sldId="2147483674"/>
          </pc:sldLayoutMkLst>
          <pc:spChg chg="mod">
            <ac:chgData name="Marie-Claire Greening" userId="ca53f1d0-a626-4bbd-86bc-dbeb45709ece" providerId="ADAL" clId="{756E1796-D4F4-634E-A33D-E7F65D19F6A8}" dt="2022-03-11T14:25:39.947" v="48" actId="20577"/>
            <ac:spMkLst>
              <pc:docMk/>
              <pc:sldMasterMk cId="1035221190" sldId="2147483672"/>
              <pc:sldLayoutMk cId="2983935352" sldId="2147483674"/>
              <ac:spMk id="9" creationId="{A6D052B9-215F-4A65-B5BF-D9EA0B79D5DB}"/>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C490CB-94F0-DC46-B755-772F820367CB}" type="doc">
      <dgm:prSet loTypeId="urn:microsoft.com/office/officeart/2005/8/layout/cycle2" loCatId="" qsTypeId="urn:microsoft.com/office/officeart/2005/8/quickstyle/3d3" qsCatId="3D" csTypeId="urn:microsoft.com/office/officeart/2005/8/colors/colorful2" csCatId="colorful" phldr="1"/>
      <dgm:spPr/>
      <dgm:t>
        <a:bodyPr/>
        <a:lstStyle/>
        <a:p>
          <a:endParaRPr lang="en-GB"/>
        </a:p>
      </dgm:t>
    </dgm:pt>
    <dgm:pt modelId="{B554E2E5-E12C-614E-9EF7-B505000C2275}">
      <dgm:prSet phldrT="[Text]"/>
      <dgm:spPr/>
      <dgm:t>
        <a:bodyPr/>
        <a:lstStyle/>
        <a:p>
          <a:r>
            <a:rPr lang="en-GB" dirty="0"/>
            <a:t>Jan</a:t>
          </a:r>
        </a:p>
      </dgm:t>
    </dgm:pt>
    <dgm:pt modelId="{90B157DC-DD7A-5E41-96BD-0F25BA3A2512}" type="parTrans" cxnId="{DC710ADF-E306-944B-A448-38D3F94AD42C}">
      <dgm:prSet/>
      <dgm:spPr/>
      <dgm:t>
        <a:bodyPr/>
        <a:lstStyle/>
        <a:p>
          <a:endParaRPr lang="en-GB"/>
        </a:p>
      </dgm:t>
    </dgm:pt>
    <dgm:pt modelId="{119BA271-FEC0-284B-9E01-32C6D0C7D0FE}" type="sibTrans" cxnId="{DC710ADF-E306-944B-A448-38D3F94AD42C}">
      <dgm:prSet/>
      <dgm:spPr/>
      <dgm:t>
        <a:bodyPr/>
        <a:lstStyle/>
        <a:p>
          <a:endParaRPr lang="en-GB"/>
        </a:p>
      </dgm:t>
    </dgm:pt>
    <dgm:pt modelId="{18ED81A5-19B9-3A46-8296-566B50A6C76C}">
      <dgm:prSet phldrT="[Text]"/>
      <dgm:spPr/>
      <dgm:t>
        <a:bodyPr/>
        <a:lstStyle/>
        <a:p>
          <a:r>
            <a:rPr lang="en-GB" dirty="0"/>
            <a:t>Feb</a:t>
          </a:r>
        </a:p>
      </dgm:t>
    </dgm:pt>
    <dgm:pt modelId="{750EF621-D12B-A241-9D28-8E06878CF6CE}" type="parTrans" cxnId="{7AA549DD-AEC3-AF49-874D-B9C116E3FA9C}">
      <dgm:prSet/>
      <dgm:spPr/>
      <dgm:t>
        <a:bodyPr/>
        <a:lstStyle/>
        <a:p>
          <a:endParaRPr lang="en-GB"/>
        </a:p>
      </dgm:t>
    </dgm:pt>
    <dgm:pt modelId="{E627020C-A562-0548-B55A-03BD5D83DAE7}" type="sibTrans" cxnId="{7AA549DD-AEC3-AF49-874D-B9C116E3FA9C}">
      <dgm:prSet/>
      <dgm:spPr/>
      <dgm:t>
        <a:bodyPr/>
        <a:lstStyle/>
        <a:p>
          <a:endParaRPr lang="en-GB"/>
        </a:p>
      </dgm:t>
    </dgm:pt>
    <dgm:pt modelId="{7CE0F540-9597-2847-BE3F-C814A7203720}">
      <dgm:prSet phldrT="[Text]"/>
      <dgm:spPr/>
      <dgm:t>
        <a:bodyPr/>
        <a:lstStyle/>
        <a:p>
          <a:r>
            <a:rPr lang="en-GB" dirty="0"/>
            <a:t>Mar</a:t>
          </a:r>
        </a:p>
      </dgm:t>
    </dgm:pt>
    <dgm:pt modelId="{21E46107-89A6-104C-99E2-11573A9EA769}" type="parTrans" cxnId="{B5696821-BF51-594E-9904-4604C2B78828}">
      <dgm:prSet/>
      <dgm:spPr/>
      <dgm:t>
        <a:bodyPr/>
        <a:lstStyle/>
        <a:p>
          <a:endParaRPr lang="en-GB"/>
        </a:p>
      </dgm:t>
    </dgm:pt>
    <dgm:pt modelId="{744FC849-DFD5-2B4B-8979-30B87A2CA724}" type="sibTrans" cxnId="{B5696821-BF51-594E-9904-4604C2B78828}">
      <dgm:prSet/>
      <dgm:spPr/>
      <dgm:t>
        <a:bodyPr/>
        <a:lstStyle/>
        <a:p>
          <a:endParaRPr lang="en-GB"/>
        </a:p>
      </dgm:t>
    </dgm:pt>
    <dgm:pt modelId="{04FD4A0B-6144-7A4E-A2E6-D3936CA7FE52}">
      <dgm:prSet phldrT="[Text]"/>
      <dgm:spPr/>
      <dgm:t>
        <a:bodyPr/>
        <a:lstStyle/>
        <a:p>
          <a:r>
            <a:rPr lang="en-GB" dirty="0"/>
            <a:t>May</a:t>
          </a:r>
        </a:p>
      </dgm:t>
    </dgm:pt>
    <dgm:pt modelId="{B6E33B04-6658-A44F-8ABD-1CD4C5BB457F}" type="sibTrans" cxnId="{EFBAF5E5-B6CC-184B-8874-FAD401D13F5E}">
      <dgm:prSet/>
      <dgm:spPr/>
      <dgm:t>
        <a:bodyPr/>
        <a:lstStyle/>
        <a:p>
          <a:endParaRPr lang="en-GB"/>
        </a:p>
      </dgm:t>
    </dgm:pt>
    <dgm:pt modelId="{8EC71B3F-BADC-1E4A-820B-92CA6D39DB9D}" type="parTrans" cxnId="{EFBAF5E5-B6CC-184B-8874-FAD401D13F5E}">
      <dgm:prSet/>
      <dgm:spPr/>
      <dgm:t>
        <a:bodyPr/>
        <a:lstStyle/>
        <a:p>
          <a:endParaRPr lang="en-GB"/>
        </a:p>
      </dgm:t>
    </dgm:pt>
    <dgm:pt modelId="{AC1D384C-F304-6246-A6AE-1A1644A57F6E}">
      <dgm:prSet phldrT="[Text]"/>
      <dgm:spPr/>
      <dgm:t>
        <a:bodyPr/>
        <a:lstStyle/>
        <a:p>
          <a:r>
            <a:rPr lang="en-GB" dirty="0"/>
            <a:t>Apr</a:t>
          </a:r>
        </a:p>
      </dgm:t>
    </dgm:pt>
    <dgm:pt modelId="{C3143E98-22D7-0C49-8382-A844A05D91C8}" type="sibTrans" cxnId="{DEB9401A-18F8-BC4A-A686-2A618E375E44}">
      <dgm:prSet/>
      <dgm:spPr/>
      <dgm:t>
        <a:bodyPr/>
        <a:lstStyle/>
        <a:p>
          <a:endParaRPr lang="en-GB"/>
        </a:p>
      </dgm:t>
    </dgm:pt>
    <dgm:pt modelId="{007472F2-EF05-6B43-84F1-B497974B8BBA}" type="parTrans" cxnId="{DEB9401A-18F8-BC4A-A686-2A618E375E44}">
      <dgm:prSet/>
      <dgm:spPr/>
      <dgm:t>
        <a:bodyPr/>
        <a:lstStyle/>
        <a:p>
          <a:endParaRPr lang="en-GB"/>
        </a:p>
      </dgm:t>
    </dgm:pt>
    <dgm:pt modelId="{C11E8F24-3CBF-FE4F-8A7E-49500D56D237}">
      <dgm:prSet/>
      <dgm:spPr/>
      <dgm:t>
        <a:bodyPr/>
        <a:lstStyle/>
        <a:p>
          <a:r>
            <a:rPr lang="en-GB" dirty="0"/>
            <a:t>Jun</a:t>
          </a:r>
        </a:p>
      </dgm:t>
    </dgm:pt>
    <dgm:pt modelId="{B403E261-3B08-F249-B3B8-DD5DECDF986A}" type="parTrans" cxnId="{BBB9269C-0955-4A48-95AF-3FEBF53833EF}">
      <dgm:prSet/>
      <dgm:spPr/>
      <dgm:t>
        <a:bodyPr/>
        <a:lstStyle/>
        <a:p>
          <a:endParaRPr lang="en-GB"/>
        </a:p>
      </dgm:t>
    </dgm:pt>
    <dgm:pt modelId="{02D66BFE-8833-A248-92CB-FF55FFDD5EFD}" type="sibTrans" cxnId="{BBB9269C-0955-4A48-95AF-3FEBF53833EF}">
      <dgm:prSet/>
      <dgm:spPr/>
      <dgm:t>
        <a:bodyPr/>
        <a:lstStyle/>
        <a:p>
          <a:endParaRPr lang="en-GB"/>
        </a:p>
      </dgm:t>
    </dgm:pt>
    <dgm:pt modelId="{B6752EEA-D22B-E44D-B2C1-333948D96FAE}">
      <dgm:prSet/>
      <dgm:spPr/>
      <dgm:t>
        <a:bodyPr/>
        <a:lstStyle/>
        <a:p>
          <a:r>
            <a:rPr lang="en-GB" dirty="0"/>
            <a:t>Jul</a:t>
          </a:r>
        </a:p>
      </dgm:t>
    </dgm:pt>
    <dgm:pt modelId="{66817AC1-2031-F648-B383-E94F0DBF32F4}" type="parTrans" cxnId="{1DDD62CA-33DA-074D-A4DA-631142E80F0C}">
      <dgm:prSet/>
      <dgm:spPr/>
      <dgm:t>
        <a:bodyPr/>
        <a:lstStyle/>
        <a:p>
          <a:endParaRPr lang="en-GB"/>
        </a:p>
      </dgm:t>
    </dgm:pt>
    <dgm:pt modelId="{04AD515F-6504-C842-AD3D-AFB3E0C10239}" type="sibTrans" cxnId="{1DDD62CA-33DA-074D-A4DA-631142E80F0C}">
      <dgm:prSet/>
      <dgm:spPr/>
      <dgm:t>
        <a:bodyPr/>
        <a:lstStyle/>
        <a:p>
          <a:endParaRPr lang="en-GB"/>
        </a:p>
      </dgm:t>
    </dgm:pt>
    <dgm:pt modelId="{9E7854F3-F2A9-394A-8068-20AAA8271CF0}">
      <dgm:prSet/>
      <dgm:spPr/>
      <dgm:t>
        <a:bodyPr/>
        <a:lstStyle/>
        <a:p>
          <a:r>
            <a:rPr lang="en-GB" dirty="0"/>
            <a:t>Aug</a:t>
          </a:r>
        </a:p>
      </dgm:t>
    </dgm:pt>
    <dgm:pt modelId="{4B97854D-F5CB-3447-91ED-A0A938767FC4}" type="parTrans" cxnId="{50F91275-FEBD-A44D-A199-6BDAD5B604D0}">
      <dgm:prSet/>
      <dgm:spPr/>
      <dgm:t>
        <a:bodyPr/>
        <a:lstStyle/>
        <a:p>
          <a:endParaRPr lang="en-GB"/>
        </a:p>
      </dgm:t>
    </dgm:pt>
    <dgm:pt modelId="{880AAF47-31C0-294C-BCAB-224CD2B19CFD}" type="sibTrans" cxnId="{50F91275-FEBD-A44D-A199-6BDAD5B604D0}">
      <dgm:prSet/>
      <dgm:spPr/>
      <dgm:t>
        <a:bodyPr/>
        <a:lstStyle/>
        <a:p>
          <a:endParaRPr lang="en-GB"/>
        </a:p>
      </dgm:t>
    </dgm:pt>
    <dgm:pt modelId="{0A86184E-3158-2747-87B9-2B9951C647E0}">
      <dgm:prSet/>
      <dgm:spPr/>
      <dgm:t>
        <a:bodyPr/>
        <a:lstStyle/>
        <a:p>
          <a:r>
            <a:rPr lang="en-GB" dirty="0"/>
            <a:t>Dec</a:t>
          </a:r>
        </a:p>
      </dgm:t>
    </dgm:pt>
    <dgm:pt modelId="{2F0ABEC9-09AF-B240-A153-EEE11B5C28A1}" type="parTrans" cxnId="{3F180D26-5675-1E44-B7EC-C7A8748CF150}">
      <dgm:prSet/>
      <dgm:spPr/>
      <dgm:t>
        <a:bodyPr/>
        <a:lstStyle/>
        <a:p>
          <a:endParaRPr lang="en-GB"/>
        </a:p>
      </dgm:t>
    </dgm:pt>
    <dgm:pt modelId="{B01DE924-76D7-1841-80E6-4C52017A07E0}" type="sibTrans" cxnId="{3F180D26-5675-1E44-B7EC-C7A8748CF150}">
      <dgm:prSet/>
      <dgm:spPr/>
      <dgm:t>
        <a:bodyPr/>
        <a:lstStyle/>
        <a:p>
          <a:endParaRPr lang="en-GB"/>
        </a:p>
      </dgm:t>
    </dgm:pt>
    <dgm:pt modelId="{A4EC2C4E-704C-BC44-BB81-84D24683922F}">
      <dgm:prSet/>
      <dgm:spPr/>
      <dgm:t>
        <a:bodyPr/>
        <a:lstStyle/>
        <a:p>
          <a:r>
            <a:rPr lang="en-GB" dirty="0"/>
            <a:t>Sep</a:t>
          </a:r>
        </a:p>
      </dgm:t>
    </dgm:pt>
    <dgm:pt modelId="{8E02550E-A5E5-AD46-A1E4-51A61437E1D6}" type="parTrans" cxnId="{A51BDBE7-8D64-0140-A9FC-32E74AB5DD15}">
      <dgm:prSet/>
      <dgm:spPr/>
      <dgm:t>
        <a:bodyPr/>
        <a:lstStyle/>
        <a:p>
          <a:endParaRPr lang="en-GB"/>
        </a:p>
      </dgm:t>
    </dgm:pt>
    <dgm:pt modelId="{CFACD314-CA83-C045-BEE0-873F1C557C5A}" type="sibTrans" cxnId="{A51BDBE7-8D64-0140-A9FC-32E74AB5DD15}">
      <dgm:prSet/>
      <dgm:spPr/>
      <dgm:t>
        <a:bodyPr/>
        <a:lstStyle/>
        <a:p>
          <a:endParaRPr lang="en-GB"/>
        </a:p>
      </dgm:t>
    </dgm:pt>
    <dgm:pt modelId="{DFFFD15A-6786-8746-AA43-E9CB6A2D47CB}">
      <dgm:prSet/>
      <dgm:spPr/>
      <dgm:t>
        <a:bodyPr/>
        <a:lstStyle/>
        <a:p>
          <a:r>
            <a:rPr lang="en-GB" dirty="0"/>
            <a:t>Oct</a:t>
          </a:r>
        </a:p>
      </dgm:t>
    </dgm:pt>
    <dgm:pt modelId="{AACBFFCF-FB83-2E4B-AF99-4AF5AB56EB63}" type="parTrans" cxnId="{1C0F542C-39B0-094E-AFB0-DCD2526F2BAE}">
      <dgm:prSet/>
      <dgm:spPr/>
      <dgm:t>
        <a:bodyPr/>
        <a:lstStyle/>
        <a:p>
          <a:endParaRPr lang="en-GB"/>
        </a:p>
      </dgm:t>
    </dgm:pt>
    <dgm:pt modelId="{091E6514-ADD7-B34E-9A79-5318E1652B59}" type="sibTrans" cxnId="{1C0F542C-39B0-094E-AFB0-DCD2526F2BAE}">
      <dgm:prSet/>
      <dgm:spPr/>
      <dgm:t>
        <a:bodyPr/>
        <a:lstStyle/>
        <a:p>
          <a:endParaRPr lang="en-GB"/>
        </a:p>
      </dgm:t>
    </dgm:pt>
    <dgm:pt modelId="{BDF25E67-33B6-2C48-A192-00FB6AAC6410}">
      <dgm:prSet/>
      <dgm:spPr/>
      <dgm:t>
        <a:bodyPr/>
        <a:lstStyle/>
        <a:p>
          <a:r>
            <a:rPr lang="en-GB" dirty="0"/>
            <a:t>Nov</a:t>
          </a:r>
        </a:p>
      </dgm:t>
    </dgm:pt>
    <dgm:pt modelId="{D7048AF2-E9F6-EB4C-BCED-B5C936710551}" type="parTrans" cxnId="{00C1E079-79E2-C646-B681-77773B1F0DDB}">
      <dgm:prSet/>
      <dgm:spPr/>
      <dgm:t>
        <a:bodyPr/>
        <a:lstStyle/>
        <a:p>
          <a:endParaRPr lang="en-GB"/>
        </a:p>
      </dgm:t>
    </dgm:pt>
    <dgm:pt modelId="{1CBB1F3A-8778-5543-948D-8DA2AA4561B2}" type="sibTrans" cxnId="{00C1E079-79E2-C646-B681-77773B1F0DDB}">
      <dgm:prSet/>
      <dgm:spPr/>
      <dgm:t>
        <a:bodyPr/>
        <a:lstStyle/>
        <a:p>
          <a:endParaRPr lang="en-GB"/>
        </a:p>
      </dgm:t>
    </dgm:pt>
    <dgm:pt modelId="{35F9F720-531C-5246-9C1E-3C800B054C9C}" type="pres">
      <dgm:prSet presAssocID="{5EC490CB-94F0-DC46-B755-772F820367CB}" presName="cycle" presStyleCnt="0">
        <dgm:presLayoutVars>
          <dgm:dir/>
          <dgm:resizeHandles val="exact"/>
        </dgm:presLayoutVars>
      </dgm:prSet>
      <dgm:spPr/>
    </dgm:pt>
    <dgm:pt modelId="{73AAB294-E317-BB4F-94EC-47B696DF20D3}" type="pres">
      <dgm:prSet presAssocID="{B554E2E5-E12C-614E-9EF7-B505000C2275}" presName="node" presStyleLbl="node1" presStyleIdx="0" presStyleCnt="12">
        <dgm:presLayoutVars>
          <dgm:bulletEnabled val="1"/>
        </dgm:presLayoutVars>
      </dgm:prSet>
      <dgm:spPr/>
    </dgm:pt>
    <dgm:pt modelId="{5451893F-C1A7-C24E-BE56-5185F3E530DD}" type="pres">
      <dgm:prSet presAssocID="{119BA271-FEC0-284B-9E01-32C6D0C7D0FE}" presName="sibTrans" presStyleLbl="sibTrans2D1" presStyleIdx="0" presStyleCnt="12"/>
      <dgm:spPr/>
    </dgm:pt>
    <dgm:pt modelId="{7FAA27E8-F2DD-8243-8738-1A6A33CF637A}" type="pres">
      <dgm:prSet presAssocID="{119BA271-FEC0-284B-9E01-32C6D0C7D0FE}" presName="connectorText" presStyleLbl="sibTrans2D1" presStyleIdx="0" presStyleCnt="12"/>
      <dgm:spPr/>
    </dgm:pt>
    <dgm:pt modelId="{4A1450BE-8BF4-AD4C-A985-F1B21149619F}" type="pres">
      <dgm:prSet presAssocID="{18ED81A5-19B9-3A46-8296-566B50A6C76C}" presName="node" presStyleLbl="node1" presStyleIdx="1" presStyleCnt="12" custRadScaleRad="99788" custRadScaleInc="1053">
        <dgm:presLayoutVars>
          <dgm:bulletEnabled val="1"/>
        </dgm:presLayoutVars>
      </dgm:prSet>
      <dgm:spPr/>
    </dgm:pt>
    <dgm:pt modelId="{DDCC799E-4B77-004F-846B-A9FF02A31DF9}" type="pres">
      <dgm:prSet presAssocID="{E627020C-A562-0548-B55A-03BD5D83DAE7}" presName="sibTrans" presStyleLbl="sibTrans2D1" presStyleIdx="1" presStyleCnt="12"/>
      <dgm:spPr/>
    </dgm:pt>
    <dgm:pt modelId="{45EE2365-C22C-EB4B-BD61-585DBA9333F9}" type="pres">
      <dgm:prSet presAssocID="{E627020C-A562-0548-B55A-03BD5D83DAE7}" presName="connectorText" presStyleLbl="sibTrans2D1" presStyleIdx="1" presStyleCnt="12"/>
      <dgm:spPr/>
    </dgm:pt>
    <dgm:pt modelId="{799030B2-8100-3045-90E5-909B04B6E025}" type="pres">
      <dgm:prSet presAssocID="{7CE0F540-9597-2847-BE3F-C814A7203720}" presName="node" presStyleLbl="node1" presStyleIdx="2" presStyleCnt="12">
        <dgm:presLayoutVars>
          <dgm:bulletEnabled val="1"/>
        </dgm:presLayoutVars>
      </dgm:prSet>
      <dgm:spPr/>
    </dgm:pt>
    <dgm:pt modelId="{E33DD370-3FEC-C94B-BD40-D47DC0377177}" type="pres">
      <dgm:prSet presAssocID="{744FC849-DFD5-2B4B-8979-30B87A2CA724}" presName="sibTrans" presStyleLbl="sibTrans2D1" presStyleIdx="2" presStyleCnt="12"/>
      <dgm:spPr/>
    </dgm:pt>
    <dgm:pt modelId="{D28025B7-474C-584A-A6A9-F9FDA57344E3}" type="pres">
      <dgm:prSet presAssocID="{744FC849-DFD5-2B4B-8979-30B87A2CA724}" presName="connectorText" presStyleLbl="sibTrans2D1" presStyleIdx="2" presStyleCnt="12"/>
      <dgm:spPr/>
    </dgm:pt>
    <dgm:pt modelId="{722F6487-568C-C543-87A0-5EF887E7620B}" type="pres">
      <dgm:prSet presAssocID="{AC1D384C-F304-6246-A6AE-1A1644A57F6E}" presName="node" presStyleLbl="node1" presStyleIdx="3" presStyleCnt="12">
        <dgm:presLayoutVars>
          <dgm:bulletEnabled val="1"/>
        </dgm:presLayoutVars>
      </dgm:prSet>
      <dgm:spPr/>
    </dgm:pt>
    <dgm:pt modelId="{CFBBFD40-0D5A-E94D-8B77-4A58C029835C}" type="pres">
      <dgm:prSet presAssocID="{C3143E98-22D7-0C49-8382-A844A05D91C8}" presName="sibTrans" presStyleLbl="sibTrans2D1" presStyleIdx="3" presStyleCnt="12"/>
      <dgm:spPr/>
    </dgm:pt>
    <dgm:pt modelId="{C0FCF361-51B6-6F4D-BABD-0B43BF973C0C}" type="pres">
      <dgm:prSet presAssocID="{C3143E98-22D7-0C49-8382-A844A05D91C8}" presName="connectorText" presStyleLbl="sibTrans2D1" presStyleIdx="3" presStyleCnt="12"/>
      <dgm:spPr/>
    </dgm:pt>
    <dgm:pt modelId="{C953F210-02F4-C044-A8D0-D5A50D749DDB}" type="pres">
      <dgm:prSet presAssocID="{04FD4A0B-6144-7A4E-A2E6-D3936CA7FE52}" presName="node" presStyleLbl="node1" presStyleIdx="4" presStyleCnt="12" custRadScaleRad="92638" custRadScaleInc="7016">
        <dgm:presLayoutVars>
          <dgm:bulletEnabled val="1"/>
        </dgm:presLayoutVars>
      </dgm:prSet>
      <dgm:spPr/>
    </dgm:pt>
    <dgm:pt modelId="{FCAF4FBD-325D-7C46-94EF-CF595074F37B}" type="pres">
      <dgm:prSet presAssocID="{B6E33B04-6658-A44F-8ABD-1CD4C5BB457F}" presName="sibTrans" presStyleLbl="sibTrans2D1" presStyleIdx="4" presStyleCnt="12"/>
      <dgm:spPr/>
    </dgm:pt>
    <dgm:pt modelId="{57623BFF-ED3F-C045-8B8B-CD03AF0C02D8}" type="pres">
      <dgm:prSet presAssocID="{B6E33B04-6658-A44F-8ABD-1CD4C5BB457F}" presName="connectorText" presStyleLbl="sibTrans2D1" presStyleIdx="4" presStyleCnt="12"/>
      <dgm:spPr/>
    </dgm:pt>
    <dgm:pt modelId="{BD8B33E0-68B1-474F-88D6-90C8CF214394}" type="pres">
      <dgm:prSet presAssocID="{C11E8F24-3CBF-FE4F-8A7E-49500D56D237}" presName="node" presStyleLbl="node1" presStyleIdx="5" presStyleCnt="12">
        <dgm:presLayoutVars>
          <dgm:bulletEnabled val="1"/>
        </dgm:presLayoutVars>
      </dgm:prSet>
      <dgm:spPr/>
    </dgm:pt>
    <dgm:pt modelId="{6CC74AD8-8BCF-9345-99E1-521C2EB4CAE2}" type="pres">
      <dgm:prSet presAssocID="{02D66BFE-8833-A248-92CB-FF55FFDD5EFD}" presName="sibTrans" presStyleLbl="sibTrans2D1" presStyleIdx="5" presStyleCnt="12"/>
      <dgm:spPr/>
    </dgm:pt>
    <dgm:pt modelId="{E6D09C29-E9C0-FC42-8D3A-46BC76500C78}" type="pres">
      <dgm:prSet presAssocID="{02D66BFE-8833-A248-92CB-FF55FFDD5EFD}" presName="connectorText" presStyleLbl="sibTrans2D1" presStyleIdx="5" presStyleCnt="12"/>
      <dgm:spPr/>
    </dgm:pt>
    <dgm:pt modelId="{36903D57-B637-F941-A746-E89593A5A457}" type="pres">
      <dgm:prSet presAssocID="{B6752EEA-D22B-E44D-B2C1-333948D96FAE}" presName="node" presStyleLbl="node1" presStyleIdx="6" presStyleCnt="12">
        <dgm:presLayoutVars>
          <dgm:bulletEnabled val="1"/>
        </dgm:presLayoutVars>
      </dgm:prSet>
      <dgm:spPr/>
    </dgm:pt>
    <dgm:pt modelId="{45094F93-28CB-9444-A8DA-5F378C682C7D}" type="pres">
      <dgm:prSet presAssocID="{04AD515F-6504-C842-AD3D-AFB3E0C10239}" presName="sibTrans" presStyleLbl="sibTrans2D1" presStyleIdx="6" presStyleCnt="12"/>
      <dgm:spPr/>
    </dgm:pt>
    <dgm:pt modelId="{8229E6B0-5B57-274C-8D46-8F67F80FF57D}" type="pres">
      <dgm:prSet presAssocID="{04AD515F-6504-C842-AD3D-AFB3E0C10239}" presName="connectorText" presStyleLbl="sibTrans2D1" presStyleIdx="6" presStyleCnt="12"/>
      <dgm:spPr/>
    </dgm:pt>
    <dgm:pt modelId="{1CAE691C-6937-1647-A6EB-44CBD264A24D}" type="pres">
      <dgm:prSet presAssocID="{9E7854F3-F2A9-394A-8068-20AAA8271CF0}" presName="node" presStyleLbl="node1" presStyleIdx="7" presStyleCnt="12">
        <dgm:presLayoutVars>
          <dgm:bulletEnabled val="1"/>
        </dgm:presLayoutVars>
      </dgm:prSet>
      <dgm:spPr/>
    </dgm:pt>
    <dgm:pt modelId="{80526FF9-5F8E-E549-B1A9-B32966C74D78}" type="pres">
      <dgm:prSet presAssocID="{880AAF47-31C0-294C-BCAB-224CD2B19CFD}" presName="sibTrans" presStyleLbl="sibTrans2D1" presStyleIdx="7" presStyleCnt="12"/>
      <dgm:spPr/>
    </dgm:pt>
    <dgm:pt modelId="{1282872A-B22F-1141-951A-C4F9D2D36F94}" type="pres">
      <dgm:prSet presAssocID="{880AAF47-31C0-294C-BCAB-224CD2B19CFD}" presName="connectorText" presStyleLbl="sibTrans2D1" presStyleIdx="7" presStyleCnt="12"/>
      <dgm:spPr/>
    </dgm:pt>
    <dgm:pt modelId="{5FC0F13D-86E4-1B4B-AFB0-600881C8774A}" type="pres">
      <dgm:prSet presAssocID="{A4EC2C4E-704C-BC44-BB81-84D24683922F}" presName="node" presStyleLbl="node1" presStyleIdx="8" presStyleCnt="12">
        <dgm:presLayoutVars>
          <dgm:bulletEnabled val="1"/>
        </dgm:presLayoutVars>
      </dgm:prSet>
      <dgm:spPr/>
    </dgm:pt>
    <dgm:pt modelId="{8F05844B-1CB4-4A43-A9E3-09439BC7DD01}" type="pres">
      <dgm:prSet presAssocID="{CFACD314-CA83-C045-BEE0-873F1C557C5A}" presName="sibTrans" presStyleLbl="sibTrans2D1" presStyleIdx="8" presStyleCnt="12"/>
      <dgm:spPr/>
    </dgm:pt>
    <dgm:pt modelId="{60F7E0B2-5920-294B-9EDC-3192D6C06D00}" type="pres">
      <dgm:prSet presAssocID="{CFACD314-CA83-C045-BEE0-873F1C557C5A}" presName="connectorText" presStyleLbl="sibTrans2D1" presStyleIdx="8" presStyleCnt="12"/>
      <dgm:spPr/>
    </dgm:pt>
    <dgm:pt modelId="{1147C748-2B98-7A43-B8A7-C09B74F5A7F4}" type="pres">
      <dgm:prSet presAssocID="{DFFFD15A-6786-8746-AA43-E9CB6A2D47CB}" presName="node" presStyleLbl="node1" presStyleIdx="9" presStyleCnt="12">
        <dgm:presLayoutVars>
          <dgm:bulletEnabled val="1"/>
        </dgm:presLayoutVars>
      </dgm:prSet>
      <dgm:spPr/>
    </dgm:pt>
    <dgm:pt modelId="{F9C89F97-9EC8-D54E-9A1E-BE88087A91ED}" type="pres">
      <dgm:prSet presAssocID="{091E6514-ADD7-B34E-9A79-5318E1652B59}" presName="sibTrans" presStyleLbl="sibTrans2D1" presStyleIdx="9" presStyleCnt="12"/>
      <dgm:spPr/>
    </dgm:pt>
    <dgm:pt modelId="{64F4799C-94E1-7F44-A4C5-E1796095DA00}" type="pres">
      <dgm:prSet presAssocID="{091E6514-ADD7-B34E-9A79-5318E1652B59}" presName="connectorText" presStyleLbl="sibTrans2D1" presStyleIdx="9" presStyleCnt="12"/>
      <dgm:spPr/>
    </dgm:pt>
    <dgm:pt modelId="{92F1C02E-53D1-9149-AF1D-8037E42D6C14}" type="pres">
      <dgm:prSet presAssocID="{BDF25E67-33B6-2C48-A192-00FB6AAC6410}" presName="node" presStyleLbl="node1" presStyleIdx="10" presStyleCnt="12">
        <dgm:presLayoutVars>
          <dgm:bulletEnabled val="1"/>
        </dgm:presLayoutVars>
      </dgm:prSet>
      <dgm:spPr/>
    </dgm:pt>
    <dgm:pt modelId="{CAF07CCA-FCB9-B84C-9A8A-17E2F44D91E2}" type="pres">
      <dgm:prSet presAssocID="{1CBB1F3A-8778-5543-948D-8DA2AA4561B2}" presName="sibTrans" presStyleLbl="sibTrans2D1" presStyleIdx="10" presStyleCnt="12"/>
      <dgm:spPr/>
    </dgm:pt>
    <dgm:pt modelId="{1503173C-485D-4646-A987-8B69E07D4D45}" type="pres">
      <dgm:prSet presAssocID="{1CBB1F3A-8778-5543-948D-8DA2AA4561B2}" presName="connectorText" presStyleLbl="sibTrans2D1" presStyleIdx="10" presStyleCnt="12"/>
      <dgm:spPr/>
    </dgm:pt>
    <dgm:pt modelId="{613C8BAF-1605-FE4A-8556-A65F349CCDFE}" type="pres">
      <dgm:prSet presAssocID="{0A86184E-3158-2747-87B9-2B9951C647E0}" presName="node" presStyleLbl="node1" presStyleIdx="11" presStyleCnt="12">
        <dgm:presLayoutVars>
          <dgm:bulletEnabled val="1"/>
        </dgm:presLayoutVars>
      </dgm:prSet>
      <dgm:spPr/>
    </dgm:pt>
    <dgm:pt modelId="{7C2055B2-812D-894D-8701-F21CF357AE35}" type="pres">
      <dgm:prSet presAssocID="{B01DE924-76D7-1841-80E6-4C52017A07E0}" presName="sibTrans" presStyleLbl="sibTrans2D1" presStyleIdx="11" presStyleCnt="12"/>
      <dgm:spPr/>
    </dgm:pt>
    <dgm:pt modelId="{9E63354A-6979-7641-A1FA-DD2FBFEAAB8C}" type="pres">
      <dgm:prSet presAssocID="{B01DE924-76D7-1841-80E6-4C52017A07E0}" presName="connectorText" presStyleLbl="sibTrans2D1" presStyleIdx="11" presStyleCnt="12"/>
      <dgm:spPr/>
    </dgm:pt>
  </dgm:ptLst>
  <dgm:cxnLst>
    <dgm:cxn modelId="{25CD2506-969C-4844-8867-DFDB0EAFA8D9}" type="presOf" srcId="{5EC490CB-94F0-DC46-B755-772F820367CB}" destId="{35F9F720-531C-5246-9C1E-3C800B054C9C}" srcOrd="0" destOrd="0" presId="urn:microsoft.com/office/officeart/2005/8/layout/cycle2"/>
    <dgm:cxn modelId="{2F86FC13-59EF-784D-A7C0-F1F656503B0D}" type="presOf" srcId="{A4EC2C4E-704C-BC44-BB81-84D24683922F}" destId="{5FC0F13D-86E4-1B4B-AFB0-600881C8774A}" srcOrd="0" destOrd="0" presId="urn:microsoft.com/office/officeart/2005/8/layout/cycle2"/>
    <dgm:cxn modelId="{DEB9401A-18F8-BC4A-A686-2A618E375E44}" srcId="{5EC490CB-94F0-DC46-B755-772F820367CB}" destId="{AC1D384C-F304-6246-A6AE-1A1644A57F6E}" srcOrd="3" destOrd="0" parTransId="{007472F2-EF05-6B43-84F1-B497974B8BBA}" sibTransId="{C3143E98-22D7-0C49-8382-A844A05D91C8}"/>
    <dgm:cxn modelId="{F3E39320-2F4D-EC47-88A5-E8149992AD0F}" type="presOf" srcId="{091E6514-ADD7-B34E-9A79-5318E1652B59}" destId="{F9C89F97-9EC8-D54E-9A1E-BE88087A91ED}" srcOrd="0" destOrd="0" presId="urn:microsoft.com/office/officeart/2005/8/layout/cycle2"/>
    <dgm:cxn modelId="{B5696821-BF51-594E-9904-4604C2B78828}" srcId="{5EC490CB-94F0-DC46-B755-772F820367CB}" destId="{7CE0F540-9597-2847-BE3F-C814A7203720}" srcOrd="2" destOrd="0" parTransId="{21E46107-89A6-104C-99E2-11573A9EA769}" sibTransId="{744FC849-DFD5-2B4B-8979-30B87A2CA724}"/>
    <dgm:cxn modelId="{2D428121-6AA2-2541-AFAC-E846A79CE22D}" type="presOf" srcId="{744FC849-DFD5-2B4B-8979-30B87A2CA724}" destId="{D28025B7-474C-584A-A6A9-F9FDA57344E3}" srcOrd="1" destOrd="0" presId="urn:microsoft.com/office/officeart/2005/8/layout/cycle2"/>
    <dgm:cxn modelId="{3F180D26-5675-1E44-B7EC-C7A8748CF150}" srcId="{5EC490CB-94F0-DC46-B755-772F820367CB}" destId="{0A86184E-3158-2747-87B9-2B9951C647E0}" srcOrd="11" destOrd="0" parTransId="{2F0ABEC9-09AF-B240-A153-EEE11B5C28A1}" sibTransId="{B01DE924-76D7-1841-80E6-4C52017A07E0}"/>
    <dgm:cxn modelId="{1C0F542C-39B0-094E-AFB0-DCD2526F2BAE}" srcId="{5EC490CB-94F0-DC46-B755-772F820367CB}" destId="{DFFFD15A-6786-8746-AA43-E9CB6A2D47CB}" srcOrd="9" destOrd="0" parTransId="{AACBFFCF-FB83-2E4B-AF99-4AF5AB56EB63}" sibTransId="{091E6514-ADD7-B34E-9A79-5318E1652B59}"/>
    <dgm:cxn modelId="{F48B792D-3CF5-E845-B3FA-A931947F2E44}" type="presOf" srcId="{02D66BFE-8833-A248-92CB-FF55FFDD5EFD}" destId="{E6D09C29-E9C0-FC42-8D3A-46BC76500C78}" srcOrd="1" destOrd="0" presId="urn:microsoft.com/office/officeart/2005/8/layout/cycle2"/>
    <dgm:cxn modelId="{D034082E-0017-394B-B76F-AEE4B14A16D4}" type="presOf" srcId="{1CBB1F3A-8778-5543-948D-8DA2AA4561B2}" destId="{1503173C-485D-4646-A987-8B69E07D4D45}" srcOrd="1" destOrd="0" presId="urn:microsoft.com/office/officeart/2005/8/layout/cycle2"/>
    <dgm:cxn modelId="{1F30D52F-EF08-D94F-B81F-D3675DF184CD}" type="presOf" srcId="{B01DE924-76D7-1841-80E6-4C52017A07E0}" destId="{9E63354A-6979-7641-A1FA-DD2FBFEAAB8C}" srcOrd="1" destOrd="0" presId="urn:microsoft.com/office/officeart/2005/8/layout/cycle2"/>
    <dgm:cxn modelId="{44C8A931-6148-F945-ACA4-0FC4AC7C92CE}" type="presOf" srcId="{04FD4A0B-6144-7A4E-A2E6-D3936CA7FE52}" destId="{C953F210-02F4-C044-A8D0-D5A50D749DDB}" srcOrd="0" destOrd="0" presId="urn:microsoft.com/office/officeart/2005/8/layout/cycle2"/>
    <dgm:cxn modelId="{B290F739-5266-A44B-8E8D-85E52470A0CF}" type="presOf" srcId="{BDF25E67-33B6-2C48-A192-00FB6AAC6410}" destId="{92F1C02E-53D1-9149-AF1D-8037E42D6C14}" srcOrd="0" destOrd="0" presId="urn:microsoft.com/office/officeart/2005/8/layout/cycle2"/>
    <dgm:cxn modelId="{55F5873B-33B1-B74A-A5F9-655A30776BDC}" type="presOf" srcId="{C11E8F24-3CBF-FE4F-8A7E-49500D56D237}" destId="{BD8B33E0-68B1-474F-88D6-90C8CF214394}" srcOrd="0" destOrd="0" presId="urn:microsoft.com/office/officeart/2005/8/layout/cycle2"/>
    <dgm:cxn modelId="{9C10EB40-7753-1540-9D3A-CEFE8D9F49BD}" type="presOf" srcId="{02D66BFE-8833-A248-92CB-FF55FFDD5EFD}" destId="{6CC74AD8-8BCF-9345-99E1-521C2EB4CAE2}" srcOrd="0" destOrd="0" presId="urn:microsoft.com/office/officeart/2005/8/layout/cycle2"/>
    <dgm:cxn modelId="{9BF0A341-AE9A-FE4F-8349-476723C844F3}" type="presOf" srcId="{B554E2E5-E12C-614E-9EF7-B505000C2275}" destId="{73AAB294-E317-BB4F-94EC-47B696DF20D3}" srcOrd="0" destOrd="0" presId="urn:microsoft.com/office/officeart/2005/8/layout/cycle2"/>
    <dgm:cxn modelId="{62DCBF44-0B58-014E-8FFA-5DD1F008ED67}" type="presOf" srcId="{C3143E98-22D7-0C49-8382-A844A05D91C8}" destId="{CFBBFD40-0D5A-E94D-8B77-4A58C029835C}" srcOrd="0" destOrd="0" presId="urn:microsoft.com/office/officeart/2005/8/layout/cycle2"/>
    <dgm:cxn modelId="{9D68E944-A06B-3C43-BC40-A418111328E3}" type="presOf" srcId="{1CBB1F3A-8778-5543-948D-8DA2AA4561B2}" destId="{CAF07CCA-FCB9-B84C-9A8A-17E2F44D91E2}" srcOrd="0" destOrd="0" presId="urn:microsoft.com/office/officeart/2005/8/layout/cycle2"/>
    <dgm:cxn modelId="{A7431948-3D57-6646-A8C3-390C80B8C597}" type="presOf" srcId="{DFFFD15A-6786-8746-AA43-E9CB6A2D47CB}" destId="{1147C748-2B98-7A43-B8A7-C09B74F5A7F4}" srcOrd="0" destOrd="0" presId="urn:microsoft.com/office/officeart/2005/8/layout/cycle2"/>
    <dgm:cxn modelId="{B3F7C550-FC97-2845-A94D-85A5C39FA1C7}" type="presOf" srcId="{9E7854F3-F2A9-394A-8068-20AAA8271CF0}" destId="{1CAE691C-6937-1647-A6EB-44CBD264A24D}" srcOrd="0" destOrd="0" presId="urn:microsoft.com/office/officeart/2005/8/layout/cycle2"/>
    <dgm:cxn modelId="{808D5352-738D-A34C-90B7-D3EBB9933A16}" type="presOf" srcId="{04AD515F-6504-C842-AD3D-AFB3E0C10239}" destId="{45094F93-28CB-9444-A8DA-5F378C682C7D}" srcOrd="0" destOrd="0" presId="urn:microsoft.com/office/officeart/2005/8/layout/cycle2"/>
    <dgm:cxn modelId="{04232753-FD2C-2241-97BB-C5A51171D5B4}" type="presOf" srcId="{119BA271-FEC0-284B-9E01-32C6D0C7D0FE}" destId="{7FAA27E8-F2DD-8243-8738-1A6A33CF637A}" srcOrd="1" destOrd="0" presId="urn:microsoft.com/office/officeart/2005/8/layout/cycle2"/>
    <dgm:cxn modelId="{6745CB66-CADB-8B45-9514-1A7D003B440B}" type="presOf" srcId="{CFACD314-CA83-C045-BEE0-873F1C557C5A}" destId="{60F7E0B2-5920-294B-9EDC-3192D6C06D00}" srcOrd="1" destOrd="0" presId="urn:microsoft.com/office/officeart/2005/8/layout/cycle2"/>
    <dgm:cxn modelId="{34FBFB69-15D5-2B4F-8437-B7A407F09D3A}" type="presOf" srcId="{18ED81A5-19B9-3A46-8296-566B50A6C76C}" destId="{4A1450BE-8BF4-AD4C-A985-F1B21149619F}" srcOrd="0" destOrd="0" presId="urn:microsoft.com/office/officeart/2005/8/layout/cycle2"/>
    <dgm:cxn modelId="{3392086E-15BE-2140-AE9F-A84A4F713866}" type="presOf" srcId="{744FC849-DFD5-2B4B-8979-30B87A2CA724}" destId="{E33DD370-3FEC-C94B-BD40-D47DC0377177}" srcOrd="0" destOrd="0" presId="urn:microsoft.com/office/officeart/2005/8/layout/cycle2"/>
    <dgm:cxn modelId="{50F91275-FEBD-A44D-A199-6BDAD5B604D0}" srcId="{5EC490CB-94F0-DC46-B755-772F820367CB}" destId="{9E7854F3-F2A9-394A-8068-20AAA8271CF0}" srcOrd="7" destOrd="0" parTransId="{4B97854D-F5CB-3447-91ED-A0A938767FC4}" sibTransId="{880AAF47-31C0-294C-BCAB-224CD2B19CFD}"/>
    <dgm:cxn modelId="{00C1E079-79E2-C646-B681-77773B1F0DDB}" srcId="{5EC490CB-94F0-DC46-B755-772F820367CB}" destId="{BDF25E67-33B6-2C48-A192-00FB6AAC6410}" srcOrd="10" destOrd="0" parTransId="{D7048AF2-E9F6-EB4C-BCED-B5C936710551}" sibTransId="{1CBB1F3A-8778-5543-948D-8DA2AA4561B2}"/>
    <dgm:cxn modelId="{CF65CC7C-4350-A040-B41E-594AF57979B4}" type="presOf" srcId="{091E6514-ADD7-B34E-9A79-5318E1652B59}" destId="{64F4799C-94E1-7F44-A4C5-E1796095DA00}" srcOrd="1" destOrd="0" presId="urn:microsoft.com/office/officeart/2005/8/layout/cycle2"/>
    <dgm:cxn modelId="{F1CF5881-D4BE-884E-94F2-0484FAA22A02}" type="presOf" srcId="{B6E33B04-6658-A44F-8ABD-1CD4C5BB457F}" destId="{FCAF4FBD-325D-7C46-94EF-CF595074F37B}" srcOrd="0" destOrd="0" presId="urn:microsoft.com/office/officeart/2005/8/layout/cycle2"/>
    <dgm:cxn modelId="{03747A8C-FE36-2A47-90B5-E8F02490AD65}" type="presOf" srcId="{880AAF47-31C0-294C-BCAB-224CD2B19CFD}" destId="{80526FF9-5F8E-E549-B1A9-B32966C74D78}" srcOrd="0" destOrd="0" presId="urn:microsoft.com/office/officeart/2005/8/layout/cycle2"/>
    <dgm:cxn modelId="{A624E891-EA6A-4148-AF62-5BFB8982EB0E}" type="presOf" srcId="{CFACD314-CA83-C045-BEE0-873F1C557C5A}" destId="{8F05844B-1CB4-4A43-A9E3-09439BC7DD01}" srcOrd="0" destOrd="0" presId="urn:microsoft.com/office/officeart/2005/8/layout/cycle2"/>
    <dgm:cxn modelId="{C558C197-8C0B-DB40-8AC3-1FA311A1E93C}" type="presOf" srcId="{B6752EEA-D22B-E44D-B2C1-333948D96FAE}" destId="{36903D57-B637-F941-A746-E89593A5A457}" srcOrd="0" destOrd="0" presId="urn:microsoft.com/office/officeart/2005/8/layout/cycle2"/>
    <dgm:cxn modelId="{0952259B-42E2-E54A-89D5-81D3676A2ACA}" type="presOf" srcId="{04AD515F-6504-C842-AD3D-AFB3E0C10239}" destId="{8229E6B0-5B57-274C-8D46-8F67F80FF57D}" srcOrd="1" destOrd="0" presId="urn:microsoft.com/office/officeart/2005/8/layout/cycle2"/>
    <dgm:cxn modelId="{BBB9269C-0955-4A48-95AF-3FEBF53833EF}" srcId="{5EC490CB-94F0-DC46-B755-772F820367CB}" destId="{C11E8F24-3CBF-FE4F-8A7E-49500D56D237}" srcOrd="5" destOrd="0" parTransId="{B403E261-3B08-F249-B3B8-DD5DECDF986A}" sibTransId="{02D66BFE-8833-A248-92CB-FF55FFDD5EFD}"/>
    <dgm:cxn modelId="{CC1864AF-D203-E54A-94E7-F884BDBFB442}" type="presOf" srcId="{7CE0F540-9597-2847-BE3F-C814A7203720}" destId="{799030B2-8100-3045-90E5-909B04B6E025}" srcOrd="0" destOrd="0" presId="urn:microsoft.com/office/officeart/2005/8/layout/cycle2"/>
    <dgm:cxn modelId="{59DA89B0-E975-6948-8FA4-772EBBE5F86F}" type="presOf" srcId="{B6E33B04-6658-A44F-8ABD-1CD4C5BB457F}" destId="{57623BFF-ED3F-C045-8B8B-CD03AF0C02D8}" srcOrd="1" destOrd="0" presId="urn:microsoft.com/office/officeart/2005/8/layout/cycle2"/>
    <dgm:cxn modelId="{C7A15CBD-9EF1-C446-93D3-3BE63D0EA06E}" type="presOf" srcId="{C3143E98-22D7-0C49-8382-A844A05D91C8}" destId="{C0FCF361-51B6-6F4D-BABD-0B43BF973C0C}" srcOrd="1" destOrd="0" presId="urn:microsoft.com/office/officeart/2005/8/layout/cycle2"/>
    <dgm:cxn modelId="{C1F190C3-832D-BE4D-B550-EE72D3C57A0B}" type="presOf" srcId="{E627020C-A562-0548-B55A-03BD5D83DAE7}" destId="{DDCC799E-4B77-004F-846B-A9FF02A31DF9}" srcOrd="0" destOrd="0" presId="urn:microsoft.com/office/officeart/2005/8/layout/cycle2"/>
    <dgm:cxn modelId="{1DDD62CA-33DA-074D-A4DA-631142E80F0C}" srcId="{5EC490CB-94F0-DC46-B755-772F820367CB}" destId="{B6752EEA-D22B-E44D-B2C1-333948D96FAE}" srcOrd="6" destOrd="0" parTransId="{66817AC1-2031-F648-B383-E94F0DBF32F4}" sibTransId="{04AD515F-6504-C842-AD3D-AFB3E0C10239}"/>
    <dgm:cxn modelId="{335C15CB-4B76-6743-A744-A82C182C03B3}" type="presOf" srcId="{0A86184E-3158-2747-87B9-2B9951C647E0}" destId="{613C8BAF-1605-FE4A-8556-A65F349CCDFE}" srcOrd="0" destOrd="0" presId="urn:microsoft.com/office/officeart/2005/8/layout/cycle2"/>
    <dgm:cxn modelId="{7AA549DD-AEC3-AF49-874D-B9C116E3FA9C}" srcId="{5EC490CB-94F0-DC46-B755-772F820367CB}" destId="{18ED81A5-19B9-3A46-8296-566B50A6C76C}" srcOrd="1" destOrd="0" parTransId="{750EF621-D12B-A241-9D28-8E06878CF6CE}" sibTransId="{E627020C-A562-0548-B55A-03BD5D83DAE7}"/>
    <dgm:cxn modelId="{B4FE91DE-EDA1-E040-B9FA-988C25443DC9}" type="presOf" srcId="{E627020C-A562-0548-B55A-03BD5D83DAE7}" destId="{45EE2365-C22C-EB4B-BD61-585DBA9333F9}" srcOrd="1" destOrd="0" presId="urn:microsoft.com/office/officeart/2005/8/layout/cycle2"/>
    <dgm:cxn modelId="{DC710ADF-E306-944B-A448-38D3F94AD42C}" srcId="{5EC490CB-94F0-DC46-B755-772F820367CB}" destId="{B554E2E5-E12C-614E-9EF7-B505000C2275}" srcOrd="0" destOrd="0" parTransId="{90B157DC-DD7A-5E41-96BD-0F25BA3A2512}" sibTransId="{119BA271-FEC0-284B-9E01-32C6D0C7D0FE}"/>
    <dgm:cxn modelId="{19EBF2E0-9C25-8949-AE57-139AB747AF8E}" type="presOf" srcId="{119BA271-FEC0-284B-9E01-32C6D0C7D0FE}" destId="{5451893F-C1A7-C24E-BE56-5185F3E530DD}" srcOrd="0" destOrd="0" presId="urn:microsoft.com/office/officeart/2005/8/layout/cycle2"/>
    <dgm:cxn modelId="{EFBAF5E5-B6CC-184B-8874-FAD401D13F5E}" srcId="{5EC490CB-94F0-DC46-B755-772F820367CB}" destId="{04FD4A0B-6144-7A4E-A2E6-D3936CA7FE52}" srcOrd="4" destOrd="0" parTransId="{8EC71B3F-BADC-1E4A-820B-92CA6D39DB9D}" sibTransId="{B6E33B04-6658-A44F-8ABD-1CD4C5BB457F}"/>
    <dgm:cxn modelId="{067355E6-3BA8-DE4D-82E0-660D89D2C2FD}" type="presOf" srcId="{880AAF47-31C0-294C-BCAB-224CD2B19CFD}" destId="{1282872A-B22F-1141-951A-C4F9D2D36F94}" srcOrd="1" destOrd="0" presId="urn:microsoft.com/office/officeart/2005/8/layout/cycle2"/>
    <dgm:cxn modelId="{A51BDBE7-8D64-0140-A9FC-32E74AB5DD15}" srcId="{5EC490CB-94F0-DC46-B755-772F820367CB}" destId="{A4EC2C4E-704C-BC44-BB81-84D24683922F}" srcOrd="8" destOrd="0" parTransId="{8E02550E-A5E5-AD46-A1E4-51A61437E1D6}" sibTransId="{CFACD314-CA83-C045-BEE0-873F1C557C5A}"/>
    <dgm:cxn modelId="{108275F7-37E7-DB47-9325-34C0F693D788}" type="presOf" srcId="{B01DE924-76D7-1841-80E6-4C52017A07E0}" destId="{7C2055B2-812D-894D-8701-F21CF357AE35}" srcOrd="0" destOrd="0" presId="urn:microsoft.com/office/officeart/2005/8/layout/cycle2"/>
    <dgm:cxn modelId="{983B51F9-4A18-7B48-B50F-DA662DC08827}" type="presOf" srcId="{AC1D384C-F304-6246-A6AE-1A1644A57F6E}" destId="{722F6487-568C-C543-87A0-5EF887E7620B}" srcOrd="0" destOrd="0" presId="urn:microsoft.com/office/officeart/2005/8/layout/cycle2"/>
    <dgm:cxn modelId="{EDEB7BD6-B1C2-6A49-B7D1-F5B6F0C8420E}" type="presParOf" srcId="{35F9F720-531C-5246-9C1E-3C800B054C9C}" destId="{73AAB294-E317-BB4F-94EC-47B696DF20D3}" srcOrd="0" destOrd="0" presId="urn:microsoft.com/office/officeart/2005/8/layout/cycle2"/>
    <dgm:cxn modelId="{8BC0FBEA-F022-F642-86DD-BB230AE45E0B}" type="presParOf" srcId="{35F9F720-531C-5246-9C1E-3C800B054C9C}" destId="{5451893F-C1A7-C24E-BE56-5185F3E530DD}" srcOrd="1" destOrd="0" presId="urn:microsoft.com/office/officeart/2005/8/layout/cycle2"/>
    <dgm:cxn modelId="{42D95688-2F79-EF45-A398-D0058FD9CBED}" type="presParOf" srcId="{5451893F-C1A7-C24E-BE56-5185F3E530DD}" destId="{7FAA27E8-F2DD-8243-8738-1A6A33CF637A}" srcOrd="0" destOrd="0" presId="urn:microsoft.com/office/officeart/2005/8/layout/cycle2"/>
    <dgm:cxn modelId="{5F88D9E5-7D3E-5D44-8A87-DACB120B51B5}" type="presParOf" srcId="{35F9F720-531C-5246-9C1E-3C800B054C9C}" destId="{4A1450BE-8BF4-AD4C-A985-F1B21149619F}" srcOrd="2" destOrd="0" presId="urn:microsoft.com/office/officeart/2005/8/layout/cycle2"/>
    <dgm:cxn modelId="{1048E2A0-035F-7342-8358-037505F62166}" type="presParOf" srcId="{35F9F720-531C-5246-9C1E-3C800B054C9C}" destId="{DDCC799E-4B77-004F-846B-A9FF02A31DF9}" srcOrd="3" destOrd="0" presId="urn:microsoft.com/office/officeart/2005/8/layout/cycle2"/>
    <dgm:cxn modelId="{4312F05F-5555-E545-9947-4750827FC262}" type="presParOf" srcId="{DDCC799E-4B77-004F-846B-A9FF02A31DF9}" destId="{45EE2365-C22C-EB4B-BD61-585DBA9333F9}" srcOrd="0" destOrd="0" presId="urn:microsoft.com/office/officeart/2005/8/layout/cycle2"/>
    <dgm:cxn modelId="{BCE1EAD6-E35A-1647-911E-C255C0B2AC8D}" type="presParOf" srcId="{35F9F720-531C-5246-9C1E-3C800B054C9C}" destId="{799030B2-8100-3045-90E5-909B04B6E025}" srcOrd="4" destOrd="0" presId="urn:microsoft.com/office/officeart/2005/8/layout/cycle2"/>
    <dgm:cxn modelId="{9C4E2150-27A2-CA41-9B14-EECBECE7F8A1}" type="presParOf" srcId="{35F9F720-531C-5246-9C1E-3C800B054C9C}" destId="{E33DD370-3FEC-C94B-BD40-D47DC0377177}" srcOrd="5" destOrd="0" presId="urn:microsoft.com/office/officeart/2005/8/layout/cycle2"/>
    <dgm:cxn modelId="{013B57BC-BDD4-8741-BEA4-8723E6C92976}" type="presParOf" srcId="{E33DD370-3FEC-C94B-BD40-D47DC0377177}" destId="{D28025B7-474C-584A-A6A9-F9FDA57344E3}" srcOrd="0" destOrd="0" presId="urn:microsoft.com/office/officeart/2005/8/layout/cycle2"/>
    <dgm:cxn modelId="{CE7164C6-B8C2-264A-8881-15BD0E895909}" type="presParOf" srcId="{35F9F720-531C-5246-9C1E-3C800B054C9C}" destId="{722F6487-568C-C543-87A0-5EF887E7620B}" srcOrd="6" destOrd="0" presId="urn:microsoft.com/office/officeart/2005/8/layout/cycle2"/>
    <dgm:cxn modelId="{CA19C299-F95C-9A42-975F-9CE71A8457DC}" type="presParOf" srcId="{35F9F720-531C-5246-9C1E-3C800B054C9C}" destId="{CFBBFD40-0D5A-E94D-8B77-4A58C029835C}" srcOrd="7" destOrd="0" presId="urn:microsoft.com/office/officeart/2005/8/layout/cycle2"/>
    <dgm:cxn modelId="{E61883E8-0E7F-4647-9F28-47A2FC441966}" type="presParOf" srcId="{CFBBFD40-0D5A-E94D-8B77-4A58C029835C}" destId="{C0FCF361-51B6-6F4D-BABD-0B43BF973C0C}" srcOrd="0" destOrd="0" presId="urn:microsoft.com/office/officeart/2005/8/layout/cycle2"/>
    <dgm:cxn modelId="{0120E2CE-2536-394D-B949-6611D8C77289}" type="presParOf" srcId="{35F9F720-531C-5246-9C1E-3C800B054C9C}" destId="{C953F210-02F4-C044-A8D0-D5A50D749DDB}" srcOrd="8" destOrd="0" presId="urn:microsoft.com/office/officeart/2005/8/layout/cycle2"/>
    <dgm:cxn modelId="{8A789274-B54B-844C-A853-0FB2E4530A9E}" type="presParOf" srcId="{35F9F720-531C-5246-9C1E-3C800B054C9C}" destId="{FCAF4FBD-325D-7C46-94EF-CF595074F37B}" srcOrd="9" destOrd="0" presId="urn:microsoft.com/office/officeart/2005/8/layout/cycle2"/>
    <dgm:cxn modelId="{EBE3BE91-FF0C-5B41-9D85-EC4664692CB8}" type="presParOf" srcId="{FCAF4FBD-325D-7C46-94EF-CF595074F37B}" destId="{57623BFF-ED3F-C045-8B8B-CD03AF0C02D8}" srcOrd="0" destOrd="0" presId="urn:microsoft.com/office/officeart/2005/8/layout/cycle2"/>
    <dgm:cxn modelId="{D5B74A2A-A943-494E-BE61-88380ED8C318}" type="presParOf" srcId="{35F9F720-531C-5246-9C1E-3C800B054C9C}" destId="{BD8B33E0-68B1-474F-88D6-90C8CF214394}" srcOrd="10" destOrd="0" presId="urn:microsoft.com/office/officeart/2005/8/layout/cycle2"/>
    <dgm:cxn modelId="{CC51FBCE-9AF2-EE4B-BE18-4F67B6E837B3}" type="presParOf" srcId="{35F9F720-531C-5246-9C1E-3C800B054C9C}" destId="{6CC74AD8-8BCF-9345-99E1-521C2EB4CAE2}" srcOrd="11" destOrd="0" presId="urn:microsoft.com/office/officeart/2005/8/layout/cycle2"/>
    <dgm:cxn modelId="{575ECCA1-D233-1C40-803D-F97C02C492ED}" type="presParOf" srcId="{6CC74AD8-8BCF-9345-99E1-521C2EB4CAE2}" destId="{E6D09C29-E9C0-FC42-8D3A-46BC76500C78}" srcOrd="0" destOrd="0" presId="urn:microsoft.com/office/officeart/2005/8/layout/cycle2"/>
    <dgm:cxn modelId="{20CE9871-829B-214B-8976-330A6DCE0CF2}" type="presParOf" srcId="{35F9F720-531C-5246-9C1E-3C800B054C9C}" destId="{36903D57-B637-F941-A746-E89593A5A457}" srcOrd="12" destOrd="0" presId="urn:microsoft.com/office/officeart/2005/8/layout/cycle2"/>
    <dgm:cxn modelId="{08B0757C-6433-434A-B0CE-ECAB0B9613AC}" type="presParOf" srcId="{35F9F720-531C-5246-9C1E-3C800B054C9C}" destId="{45094F93-28CB-9444-A8DA-5F378C682C7D}" srcOrd="13" destOrd="0" presId="urn:microsoft.com/office/officeart/2005/8/layout/cycle2"/>
    <dgm:cxn modelId="{660FBF4E-AE5E-2940-9EC8-6E92CA8C1A67}" type="presParOf" srcId="{45094F93-28CB-9444-A8DA-5F378C682C7D}" destId="{8229E6B0-5B57-274C-8D46-8F67F80FF57D}" srcOrd="0" destOrd="0" presId="urn:microsoft.com/office/officeart/2005/8/layout/cycle2"/>
    <dgm:cxn modelId="{989F71A1-0E42-2948-B89B-C7F7B506B8E4}" type="presParOf" srcId="{35F9F720-531C-5246-9C1E-3C800B054C9C}" destId="{1CAE691C-6937-1647-A6EB-44CBD264A24D}" srcOrd="14" destOrd="0" presId="urn:microsoft.com/office/officeart/2005/8/layout/cycle2"/>
    <dgm:cxn modelId="{944A7147-2F5C-3F4D-9823-9A4C22529AE5}" type="presParOf" srcId="{35F9F720-531C-5246-9C1E-3C800B054C9C}" destId="{80526FF9-5F8E-E549-B1A9-B32966C74D78}" srcOrd="15" destOrd="0" presId="urn:microsoft.com/office/officeart/2005/8/layout/cycle2"/>
    <dgm:cxn modelId="{7C2B819F-F6C4-DB40-9F09-4F5754E51056}" type="presParOf" srcId="{80526FF9-5F8E-E549-B1A9-B32966C74D78}" destId="{1282872A-B22F-1141-951A-C4F9D2D36F94}" srcOrd="0" destOrd="0" presId="urn:microsoft.com/office/officeart/2005/8/layout/cycle2"/>
    <dgm:cxn modelId="{DD974C1D-20E1-C24A-A7B9-47584E437D2D}" type="presParOf" srcId="{35F9F720-531C-5246-9C1E-3C800B054C9C}" destId="{5FC0F13D-86E4-1B4B-AFB0-600881C8774A}" srcOrd="16" destOrd="0" presId="urn:microsoft.com/office/officeart/2005/8/layout/cycle2"/>
    <dgm:cxn modelId="{6F3C4B3C-1389-B74B-8AE6-E413258E0B4B}" type="presParOf" srcId="{35F9F720-531C-5246-9C1E-3C800B054C9C}" destId="{8F05844B-1CB4-4A43-A9E3-09439BC7DD01}" srcOrd="17" destOrd="0" presId="urn:microsoft.com/office/officeart/2005/8/layout/cycle2"/>
    <dgm:cxn modelId="{A4628894-9646-754A-A0FB-38C8190D34BB}" type="presParOf" srcId="{8F05844B-1CB4-4A43-A9E3-09439BC7DD01}" destId="{60F7E0B2-5920-294B-9EDC-3192D6C06D00}" srcOrd="0" destOrd="0" presId="urn:microsoft.com/office/officeart/2005/8/layout/cycle2"/>
    <dgm:cxn modelId="{24A86A4B-FE7A-F54D-A74D-9B4DA7F9C7B5}" type="presParOf" srcId="{35F9F720-531C-5246-9C1E-3C800B054C9C}" destId="{1147C748-2B98-7A43-B8A7-C09B74F5A7F4}" srcOrd="18" destOrd="0" presId="urn:microsoft.com/office/officeart/2005/8/layout/cycle2"/>
    <dgm:cxn modelId="{9A24536B-5301-AE4F-BADB-10B64B18C189}" type="presParOf" srcId="{35F9F720-531C-5246-9C1E-3C800B054C9C}" destId="{F9C89F97-9EC8-D54E-9A1E-BE88087A91ED}" srcOrd="19" destOrd="0" presId="urn:microsoft.com/office/officeart/2005/8/layout/cycle2"/>
    <dgm:cxn modelId="{5ACA1E6D-5E74-E249-BE54-99C569555896}" type="presParOf" srcId="{F9C89F97-9EC8-D54E-9A1E-BE88087A91ED}" destId="{64F4799C-94E1-7F44-A4C5-E1796095DA00}" srcOrd="0" destOrd="0" presId="urn:microsoft.com/office/officeart/2005/8/layout/cycle2"/>
    <dgm:cxn modelId="{D5E22E2E-B884-9B4E-A90F-C50FEE0AC221}" type="presParOf" srcId="{35F9F720-531C-5246-9C1E-3C800B054C9C}" destId="{92F1C02E-53D1-9149-AF1D-8037E42D6C14}" srcOrd="20" destOrd="0" presId="urn:microsoft.com/office/officeart/2005/8/layout/cycle2"/>
    <dgm:cxn modelId="{7DF3C6B2-4766-0A43-A2E6-436239C20B1B}" type="presParOf" srcId="{35F9F720-531C-5246-9C1E-3C800B054C9C}" destId="{CAF07CCA-FCB9-B84C-9A8A-17E2F44D91E2}" srcOrd="21" destOrd="0" presId="urn:microsoft.com/office/officeart/2005/8/layout/cycle2"/>
    <dgm:cxn modelId="{1DE7C0A1-B5AD-2E4A-8E60-6351465F8660}" type="presParOf" srcId="{CAF07CCA-FCB9-B84C-9A8A-17E2F44D91E2}" destId="{1503173C-485D-4646-A987-8B69E07D4D45}" srcOrd="0" destOrd="0" presId="urn:microsoft.com/office/officeart/2005/8/layout/cycle2"/>
    <dgm:cxn modelId="{0069C4BF-CB22-0D41-8562-C72D79D1404B}" type="presParOf" srcId="{35F9F720-531C-5246-9C1E-3C800B054C9C}" destId="{613C8BAF-1605-FE4A-8556-A65F349CCDFE}" srcOrd="22" destOrd="0" presId="urn:microsoft.com/office/officeart/2005/8/layout/cycle2"/>
    <dgm:cxn modelId="{51095B08-9627-1542-B896-A053278A2AE2}" type="presParOf" srcId="{35F9F720-531C-5246-9C1E-3C800B054C9C}" destId="{7C2055B2-812D-894D-8701-F21CF357AE35}" srcOrd="23" destOrd="0" presId="urn:microsoft.com/office/officeart/2005/8/layout/cycle2"/>
    <dgm:cxn modelId="{50691BE5-315A-1343-A065-7FE8859F096D}" type="presParOf" srcId="{7C2055B2-812D-894D-8701-F21CF357AE35}" destId="{9E63354A-6979-7641-A1FA-DD2FBFEAAB8C}" srcOrd="0" destOrd="0" presId="urn:microsoft.com/office/officeart/2005/8/layout/cycle2"/>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7833869-17E0-F740-A05B-491949E5F29E}"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en-GB"/>
        </a:p>
      </dgm:t>
    </dgm:pt>
    <dgm:pt modelId="{6CF2CD3F-09AC-5246-B165-9128B8724062}">
      <dgm:prSet phldrT="[Text]"/>
      <dgm:spPr/>
      <dgm:t>
        <a:bodyPr/>
        <a:lstStyle/>
        <a:p>
          <a:pPr algn="r"/>
          <a:r>
            <a:rPr lang="en-GB" dirty="0"/>
            <a:t>SIT</a:t>
          </a:r>
        </a:p>
      </dgm:t>
    </dgm:pt>
    <dgm:pt modelId="{1DB042A4-6BDD-E749-915B-9D30090507F7}" type="sibTrans" cxnId="{AB9AC008-FE29-E14F-9359-4E4AA87B764E}">
      <dgm:prSet/>
      <dgm:spPr/>
      <dgm:t>
        <a:bodyPr/>
        <a:lstStyle/>
        <a:p>
          <a:endParaRPr lang="en-GB"/>
        </a:p>
      </dgm:t>
    </dgm:pt>
    <dgm:pt modelId="{E56DDA02-D972-784A-BB31-A5A05EB9B708}" type="parTrans" cxnId="{AB9AC008-FE29-E14F-9359-4E4AA87B764E}">
      <dgm:prSet/>
      <dgm:spPr/>
      <dgm:t>
        <a:bodyPr/>
        <a:lstStyle/>
        <a:p>
          <a:endParaRPr lang="en-GB"/>
        </a:p>
      </dgm:t>
    </dgm:pt>
    <dgm:pt modelId="{0A89A755-2561-AF4E-B205-5194B1D55A86}" type="pres">
      <dgm:prSet presAssocID="{F7833869-17E0-F740-A05B-491949E5F29E}" presName="Name0" presStyleCnt="0">
        <dgm:presLayoutVars>
          <dgm:chMax val="7"/>
          <dgm:chPref val="5"/>
        </dgm:presLayoutVars>
      </dgm:prSet>
      <dgm:spPr/>
    </dgm:pt>
    <dgm:pt modelId="{1DF6D58D-A3C8-6043-AF04-0A56246E41CF}" type="pres">
      <dgm:prSet presAssocID="{F7833869-17E0-F740-A05B-491949E5F29E}" presName="arrowNode" presStyleLbl="node1" presStyleIdx="0" presStyleCnt="1" custAng="20547908" custScaleX="110961" custLinFactX="46515" custLinFactNeighborX="100000" custLinFactNeighborY="-13836"/>
      <dgm:spPr/>
    </dgm:pt>
    <dgm:pt modelId="{FF51BCA1-5189-594F-B961-A7E07C2EA460}" type="pres">
      <dgm:prSet presAssocID="{6CF2CD3F-09AC-5246-B165-9128B8724062}" presName="txNode1" presStyleLbl="revTx" presStyleIdx="0" presStyleCnt="1" custLinFactX="91873" custLinFactY="200000" custLinFactNeighborX="100000" custLinFactNeighborY="202153">
        <dgm:presLayoutVars>
          <dgm:bulletEnabled val="1"/>
        </dgm:presLayoutVars>
      </dgm:prSet>
      <dgm:spPr/>
    </dgm:pt>
  </dgm:ptLst>
  <dgm:cxnLst>
    <dgm:cxn modelId="{AB9AC008-FE29-E14F-9359-4E4AA87B764E}" srcId="{F7833869-17E0-F740-A05B-491949E5F29E}" destId="{6CF2CD3F-09AC-5246-B165-9128B8724062}" srcOrd="0" destOrd="0" parTransId="{E56DDA02-D972-784A-BB31-A5A05EB9B708}" sibTransId="{1DB042A4-6BDD-E749-915B-9D30090507F7}"/>
    <dgm:cxn modelId="{669D4A28-4DE8-534B-82F4-6BC0AC6581EB}" type="presOf" srcId="{6CF2CD3F-09AC-5246-B165-9128B8724062}" destId="{FF51BCA1-5189-594F-B961-A7E07C2EA460}" srcOrd="0" destOrd="0" presId="urn:microsoft.com/office/officeart/2009/3/layout/DescendingProcess"/>
    <dgm:cxn modelId="{25F294C2-23AA-6040-B1FE-A736ABFC7C72}" type="presOf" srcId="{F7833869-17E0-F740-A05B-491949E5F29E}" destId="{0A89A755-2561-AF4E-B205-5194B1D55A86}" srcOrd="0" destOrd="0" presId="urn:microsoft.com/office/officeart/2009/3/layout/DescendingProcess"/>
    <dgm:cxn modelId="{799456BA-B07B-1C48-AFE3-067729BCF622}" type="presParOf" srcId="{0A89A755-2561-AF4E-B205-5194B1D55A86}" destId="{1DF6D58D-A3C8-6043-AF04-0A56246E41CF}" srcOrd="0" destOrd="0" presId="urn:microsoft.com/office/officeart/2009/3/layout/DescendingProcess"/>
    <dgm:cxn modelId="{F5175F36-DC8C-E744-A776-E67A99212CD9}" type="presParOf" srcId="{0A89A755-2561-AF4E-B205-5194B1D55A86}" destId="{FF51BCA1-5189-594F-B961-A7E07C2EA460}" srcOrd="1" destOrd="0" presId="urn:microsoft.com/office/officeart/2009/3/layout/Descending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833869-17E0-F740-A05B-491949E5F29E}"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en-GB"/>
        </a:p>
      </dgm:t>
    </dgm:pt>
    <dgm:pt modelId="{6CF2CD3F-09AC-5246-B165-9128B8724062}">
      <dgm:prSet phldrT="[Text]" custT="1"/>
      <dgm:spPr/>
      <dgm:t>
        <a:bodyPr/>
        <a:lstStyle/>
        <a:p>
          <a:pPr algn="l"/>
          <a:r>
            <a:rPr lang="en-GB" sz="1100" dirty="0"/>
            <a:t>Plenary</a:t>
          </a:r>
        </a:p>
      </dgm:t>
    </dgm:pt>
    <dgm:pt modelId="{1DB042A4-6BDD-E749-915B-9D30090507F7}" type="sibTrans" cxnId="{AB9AC008-FE29-E14F-9359-4E4AA87B764E}">
      <dgm:prSet/>
      <dgm:spPr/>
      <dgm:t>
        <a:bodyPr/>
        <a:lstStyle/>
        <a:p>
          <a:endParaRPr lang="en-GB"/>
        </a:p>
      </dgm:t>
    </dgm:pt>
    <dgm:pt modelId="{E56DDA02-D972-784A-BB31-A5A05EB9B708}" type="parTrans" cxnId="{AB9AC008-FE29-E14F-9359-4E4AA87B764E}">
      <dgm:prSet/>
      <dgm:spPr/>
      <dgm:t>
        <a:bodyPr/>
        <a:lstStyle/>
        <a:p>
          <a:endParaRPr lang="en-GB"/>
        </a:p>
      </dgm:t>
    </dgm:pt>
    <dgm:pt modelId="{0A89A755-2561-AF4E-B205-5194B1D55A86}" type="pres">
      <dgm:prSet presAssocID="{F7833869-17E0-F740-A05B-491949E5F29E}" presName="Name0" presStyleCnt="0">
        <dgm:presLayoutVars>
          <dgm:chMax val="7"/>
          <dgm:chPref val="5"/>
        </dgm:presLayoutVars>
      </dgm:prSet>
      <dgm:spPr/>
    </dgm:pt>
    <dgm:pt modelId="{1DF6D58D-A3C8-6043-AF04-0A56246E41CF}" type="pres">
      <dgm:prSet presAssocID="{F7833869-17E0-F740-A05B-491949E5F29E}" presName="arrowNode" presStyleLbl="node1" presStyleIdx="0" presStyleCnt="1" custAng="16149887" custScaleX="110961" custLinFactX="46515" custLinFactNeighborX="100000" custLinFactNeighborY="-13836"/>
      <dgm:spPr/>
    </dgm:pt>
    <dgm:pt modelId="{FF51BCA1-5189-594F-B961-A7E07C2EA460}" type="pres">
      <dgm:prSet presAssocID="{6CF2CD3F-09AC-5246-B165-9128B8724062}" presName="txNode1" presStyleLbl="revTx" presStyleIdx="0" presStyleCnt="1" custScaleX="152907" custLinFactY="225994" custLinFactNeighborX="-16519" custLinFactNeighborY="300000">
        <dgm:presLayoutVars>
          <dgm:bulletEnabled val="1"/>
        </dgm:presLayoutVars>
      </dgm:prSet>
      <dgm:spPr/>
    </dgm:pt>
  </dgm:ptLst>
  <dgm:cxnLst>
    <dgm:cxn modelId="{AB9AC008-FE29-E14F-9359-4E4AA87B764E}" srcId="{F7833869-17E0-F740-A05B-491949E5F29E}" destId="{6CF2CD3F-09AC-5246-B165-9128B8724062}" srcOrd="0" destOrd="0" parTransId="{E56DDA02-D972-784A-BB31-A5A05EB9B708}" sibTransId="{1DB042A4-6BDD-E749-915B-9D30090507F7}"/>
    <dgm:cxn modelId="{669D4A28-4DE8-534B-82F4-6BC0AC6581EB}" type="presOf" srcId="{6CF2CD3F-09AC-5246-B165-9128B8724062}" destId="{FF51BCA1-5189-594F-B961-A7E07C2EA460}" srcOrd="0" destOrd="0" presId="urn:microsoft.com/office/officeart/2009/3/layout/DescendingProcess"/>
    <dgm:cxn modelId="{25F294C2-23AA-6040-B1FE-A736ABFC7C72}" type="presOf" srcId="{F7833869-17E0-F740-A05B-491949E5F29E}" destId="{0A89A755-2561-AF4E-B205-5194B1D55A86}" srcOrd="0" destOrd="0" presId="urn:microsoft.com/office/officeart/2009/3/layout/DescendingProcess"/>
    <dgm:cxn modelId="{799456BA-B07B-1C48-AFE3-067729BCF622}" type="presParOf" srcId="{0A89A755-2561-AF4E-B205-5194B1D55A86}" destId="{1DF6D58D-A3C8-6043-AF04-0A56246E41CF}" srcOrd="0" destOrd="0" presId="urn:microsoft.com/office/officeart/2009/3/layout/DescendingProcess"/>
    <dgm:cxn modelId="{F5175F36-DC8C-E744-A776-E67A99212CD9}" type="presParOf" srcId="{0A89A755-2561-AF4E-B205-5194B1D55A86}" destId="{FF51BCA1-5189-594F-B961-A7E07C2EA460}" srcOrd="1" destOrd="0" presId="urn:microsoft.com/office/officeart/2009/3/layout/DescendingProces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833869-17E0-F740-A05B-491949E5F29E}"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en-GB"/>
        </a:p>
      </dgm:t>
    </dgm:pt>
    <dgm:pt modelId="{6CF2CD3F-09AC-5246-B165-9128B8724062}">
      <dgm:prSet phldrT="[Text]"/>
      <dgm:spPr/>
      <dgm:t>
        <a:bodyPr/>
        <a:lstStyle/>
        <a:p>
          <a:pPr algn="r"/>
          <a:r>
            <a:rPr lang="en-GB" dirty="0"/>
            <a:t>SIT TW</a:t>
          </a:r>
        </a:p>
      </dgm:t>
    </dgm:pt>
    <dgm:pt modelId="{1DB042A4-6BDD-E749-915B-9D30090507F7}" type="sibTrans" cxnId="{AB9AC008-FE29-E14F-9359-4E4AA87B764E}">
      <dgm:prSet/>
      <dgm:spPr/>
      <dgm:t>
        <a:bodyPr/>
        <a:lstStyle/>
        <a:p>
          <a:endParaRPr lang="en-GB"/>
        </a:p>
      </dgm:t>
    </dgm:pt>
    <dgm:pt modelId="{E56DDA02-D972-784A-BB31-A5A05EB9B708}" type="parTrans" cxnId="{AB9AC008-FE29-E14F-9359-4E4AA87B764E}">
      <dgm:prSet/>
      <dgm:spPr/>
      <dgm:t>
        <a:bodyPr/>
        <a:lstStyle/>
        <a:p>
          <a:endParaRPr lang="en-GB"/>
        </a:p>
      </dgm:t>
    </dgm:pt>
    <dgm:pt modelId="{0A89A755-2561-AF4E-B205-5194B1D55A86}" type="pres">
      <dgm:prSet presAssocID="{F7833869-17E0-F740-A05B-491949E5F29E}" presName="Name0" presStyleCnt="0">
        <dgm:presLayoutVars>
          <dgm:chMax val="7"/>
          <dgm:chPref val="5"/>
        </dgm:presLayoutVars>
      </dgm:prSet>
      <dgm:spPr/>
    </dgm:pt>
    <dgm:pt modelId="{1DF6D58D-A3C8-6043-AF04-0A56246E41CF}" type="pres">
      <dgm:prSet presAssocID="{F7833869-17E0-F740-A05B-491949E5F29E}" presName="arrowNode" presStyleLbl="node1" presStyleIdx="0" presStyleCnt="1" custAng="9997451" custScaleX="110961" custLinFactNeighborX="15887" custLinFactNeighborY="-6955"/>
      <dgm:spPr/>
    </dgm:pt>
    <dgm:pt modelId="{FF51BCA1-5189-594F-B961-A7E07C2EA460}" type="pres">
      <dgm:prSet presAssocID="{6CF2CD3F-09AC-5246-B165-9128B8724062}" presName="txNode1" presStyleLbl="revTx" presStyleIdx="0" presStyleCnt="1" custLinFactNeighborX="-18770" custLinFactNeighborY="-2995">
        <dgm:presLayoutVars>
          <dgm:bulletEnabled val="1"/>
        </dgm:presLayoutVars>
      </dgm:prSet>
      <dgm:spPr/>
    </dgm:pt>
  </dgm:ptLst>
  <dgm:cxnLst>
    <dgm:cxn modelId="{AB9AC008-FE29-E14F-9359-4E4AA87B764E}" srcId="{F7833869-17E0-F740-A05B-491949E5F29E}" destId="{6CF2CD3F-09AC-5246-B165-9128B8724062}" srcOrd="0" destOrd="0" parTransId="{E56DDA02-D972-784A-BB31-A5A05EB9B708}" sibTransId="{1DB042A4-6BDD-E749-915B-9D30090507F7}"/>
    <dgm:cxn modelId="{669D4A28-4DE8-534B-82F4-6BC0AC6581EB}" type="presOf" srcId="{6CF2CD3F-09AC-5246-B165-9128B8724062}" destId="{FF51BCA1-5189-594F-B961-A7E07C2EA460}" srcOrd="0" destOrd="0" presId="urn:microsoft.com/office/officeart/2009/3/layout/DescendingProcess"/>
    <dgm:cxn modelId="{25F294C2-23AA-6040-B1FE-A736ABFC7C72}" type="presOf" srcId="{F7833869-17E0-F740-A05B-491949E5F29E}" destId="{0A89A755-2561-AF4E-B205-5194B1D55A86}" srcOrd="0" destOrd="0" presId="urn:microsoft.com/office/officeart/2009/3/layout/DescendingProcess"/>
    <dgm:cxn modelId="{799456BA-B07B-1C48-AFE3-067729BCF622}" type="presParOf" srcId="{0A89A755-2561-AF4E-B205-5194B1D55A86}" destId="{1DF6D58D-A3C8-6043-AF04-0A56246E41CF}" srcOrd="0" destOrd="0" presId="urn:microsoft.com/office/officeart/2009/3/layout/DescendingProcess"/>
    <dgm:cxn modelId="{F5175F36-DC8C-E744-A776-E67A99212CD9}" type="presParOf" srcId="{0A89A755-2561-AF4E-B205-5194B1D55A86}" destId="{FF51BCA1-5189-594F-B961-A7E07C2EA460}" srcOrd="1" destOrd="0" presId="urn:microsoft.com/office/officeart/2009/3/layout/DescendingProcess"/>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AB294-E317-BB4F-94EC-47B696DF20D3}">
      <dsp:nvSpPr>
        <dsp:cNvPr id="0" name=""/>
        <dsp:cNvSpPr/>
      </dsp:nvSpPr>
      <dsp:spPr>
        <a:xfrm>
          <a:off x="1162767" y="151901"/>
          <a:ext cx="400679" cy="400679"/>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Jan</a:t>
          </a:r>
        </a:p>
      </dsp:txBody>
      <dsp:txXfrm>
        <a:off x="1221445" y="210579"/>
        <a:ext cx="283323" cy="283323"/>
      </dsp:txXfrm>
    </dsp:sp>
    <dsp:sp modelId="{5451893F-C1A7-C24E-BE56-5185F3E530DD}">
      <dsp:nvSpPr>
        <dsp:cNvPr id="0" name=""/>
        <dsp:cNvSpPr/>
      </dsp:nvSpPr>
      <dsp:spPr>
        <a:xfrm rot="918278">
          <a:off x="1597509" y="363493"/>
          <a:ext cx="107587" cy="135229"/>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598081" y="386279"/>
        <a:ext cx="75311" cy="81137"/>
      </dsp:txXfrm>
    </dsp:sp>
    <dsp:sp modelId="{4A1450BE-8BF4-AD4C-A985-F1B21149619F}">
      <dsp:nvSpPr>
        <dsp:cNvPr id="0" name=""/>
        <dsp:cNvSpPr/>
      </dsp:nvSpPr>
      <dsp:spPr>
        <a:xfrm>
          <a:off x="1745033" y="311242"/>
          <a:ext cx="400679" cy="400679"/>
        </a:xfrm>
        <a:prstGeom prst="ellipse">
          <a:avLst/>
        </a:prstGeom>
        <a:solidFill>
          <a:schemeClr val="accent2">
            <a:hueOff val="1531685"/>
            <a:satOff val="-1535"/>
            <a:lumOff val="71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Feb</a:t>
          </a:r>
        </a:p>
      </dsp:txBody>
      <dsp:txXfrm>
        <a:off x="1803711" y="369920"/>
        <a:ext cx="283323" cy="283323"/>
      </dsp:txXfrm>
    </dsp:sp>
    <dsp:sp modelId="{DDCC799E-4B77-004F-846B-A9FF02A31DF9}">
      <dsp:nvSpPr>
        <dsp:cNvPr id="0" name=""/>
        <dsp:cNvSpPr/>
      </dsp:nvSpPr>
      <dsp:spPr>
        <a:xfrm rot="2691049">
          <a:off x="2102919" y="652581"/>
          <a:ext cx="104312" cy="135229"/>
        </a:xfrm>
        <a:prstGeom prst="rightArrow">
          <a:avLst>
            <a:gd name="adj1" fmla="val 60000"/>
            <a:gd name="adj2" fmla="val 50000"/>
          </a:avLst>
        </a:prstGeom>
        <a:solidFill>
          <a:schemeClr val="accent2">
            <a:hueOff val="1531685"/>
            <a:satOff val="-1535"/>
            <a:lumOff val="71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107473" y="668592"/>
        <a:ext cx="73018" cy="81137"/>
      </dsp:txXfrm>
    </dsp:sp>
    <dsp:sp modelId="{799030B2-8100-3045-90E5-909B04B6E025}">
      <dsp:nvSpPr>
        <dsp:cNvPr id="0" name=""/>
        <dsp:cNvSpPr/>
      </dsp:nvSpPr>
      <dsp:spPr>
        <a:xfrm>
          <a:off x="2168625" y="732634"/>
          <a:ext cx="400679" cy="400679"/>
        </a:xfrm>
        <a:prstGeom prst="ellipse">
          <a:avLst/>
        </a:prstGeom>
        <a:solidFill>
          <a:schemeClr val="accent2">
            <a:hueOff val="3063370"/>
            <a:satOff val="-3071"/>
            <a:lumOff val="142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Mar</a:t>
          </a:r>
        </a:p>
      </dsp:txBody>
      <dsp:txXfrm>
        <a:off x="2227303" y="791312"/>
        <a:ext cx="283323" cy="283323"/>
      </dsp:txXfrm>
    </dsp:sp>
    <dsp:sp modelId="{E33DD370-3FEC-C94B-BD40-D47DC0377177}">
      <dsp:nvSpPr>
        <dsp:cNvPr id="0" name=""/>
        <dsp:cNvSpPr/>
      </dsp:nvSpPr>
      <dsp:spPr>
        <a:xfrm rot="4500000">
          <a:off x="2392847" y="1152819"/>
          <a:ext cx="106285" cy="135229"/>
        </a:xfrm>
        <a:prstGeom prst="rightArrow">
          <a:avLst>
            <a:gd name="adj1" fmla="val 60000"/>
            <a:gd name="adj2" fmla="val 50000"/>
          </a:avLst>
        </a:prstGeom>
        <a:solidFill>
          <a:schemeClr val="accent2">
            <a:hueOff val="3063370"/>
            <a:satOff val="-3071"/>
            <a:lumOff val="142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404663" y="1164466"/>
        <a:ext cx="74400" cy="81137"/>
      </dsp:txXfrm>
    </dsp:sp>
    <dsp:sp modelId="{722F6487-568C-C543-87A0-5EF887E7620B}">
      <dsp:nvSpPr>
        <dsp:cNvPr id="0" name=""/>
        <dsp:cNvSpPr/>
      </dsp:nvSpPr>
      <dsp:spPr>
        <a:xfrm>
          <a:off x="2324232" y="1313366"/>
          <a:ext cx="400679" cy="400679"/>
        </a:xfrm>
        <a:prstGeom prst="ellipse">
          <a:avLst/>
        </a:prstGeom>
        <a:solidFill>
          <a:schemeClr val="accent2">
            <a:hueOff val="4595055"/>
            <a:satOff val="-4606"/>
            <a:lumOff val="213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Apr</a:t>
          </a:r>
        </a:p>
      </dsp:txBody>
      <dsp:txXfrm>
        <a:off x="2382910" y="1372044"/>
        <a:ext cx="283323" cy="283323"/>
      </dsp:txXfrm>
    </dsp:sp>
    <dsp:sp modelId="{CFBBFD40-0D5A-E94D-8B77-4A58C029835C}">
      <dsp:nvSpPr>
        <dsp:cNvPr id="0" name=""/>
        <dsp:cNvSpPr/>
      </dsp:nvSpPr>
      <dsp:spPr>
        <a:xfrm rot="6801522">
          <a:off x="2351910" y="1720785"/>
          <a:ext cx="108052" cy="135229"/>
        </a:xfrm>
        <a:prstGeom prst="rightArrow">
          <a:avLst>
            <a:gd name="adj1" fmla="val 60000"/>
            <a:gd name="adj2" fmla="val 50000"/>
          </a:avLst>
        </a:prstGeom>
        <a:solidFill>
          <a:schemeClr val="accent2">
            <a:hueOff val="4595055"/>
            <a:satOff val="-4606"/>
            <a:lumOff val="213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374544" y="1732951"/>
        <a:ext cx="75636" cy="81137"/>
      </dsp:txXfrm>
    </dsp:sp>
    <dsp:sp modelId="{C953F210-02F4-C044-A8D0-D5A50D749DDB}">
      <dsp:nvSpPr>
        <dsp:cNvPr id="0" name=""/>
        <dsp:cNvSpPr/>
      </dsp:nvSpPr>
      <dsp:spPr>
        <a:xfrm>
          <a:off x="2084536" y="1868368"/>
          <a:ext cx="400679" cy="400679"/>
        </a:xfrm>
        <a:prstGeom prst="ellipse">
          <a:avLst/>
        </a:prstGeom>
        <a:solidFill>
          <a:schemeClr val="accent2">
            <a:hueOff val="6126740"/>
            <a:satOff val="-6142"/>
            <a:lumOff val="28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May</a:t>
          </a:r>
        </a:p>
      </dsp:txBody>
      <dsp:txXfrm>
        <a:off x="2143214" y="1927046"/>
        <a:ext cx="283323" cy="283323"/>
      </dsp:txXfrm>
    </dsp:sp>
    <dsp:sp modelId="{FCAF4FBD-325D-7C46-94EF-CF595074F37B}">
      <dsp:nvSpPr>
        <dsp:cNvPr id="0" name=""/>
        <dsp:cNvSpPr/>
      </dsp:nvSpPr>
      <dsp:spPr>
        <a:xfrm rot="7626276">
          <a:off x="2072220" y="2224551"/>
          <a:ext cx="87254" cy="135229"/>
        </a:xfrm>
        <a:prstGeom prst="rightArrow">
          <a:avLst>
            <a:gd name="adj1" fmla="val 60000"/>
            <a:gd name="adj2" fmla="val 50000"/>
          </a:avLst>
        </a:prstGeom>
        <a:solidFill>
          <a:schemeClr val="accent2">
            <a:hueOff val="6126740"/>
            <a:satOff val="-6142"/>
            <a:lumOff val="285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093204" y="2241159"/>
        <a:ext cx="61078" cy="81137"/>
      </dsp:txXfrm>
    </dsp:sp>
    <dsp:sp modelId="{BD8B33E0-68B1-474F-88D6-90C8CF214394}">
      <dsp:nvSpPr>
        <dsp:cNvPr id="0" name=""/>
        <dsp:cNvSpPr/>
      </dsp:nvSpPr>
      <dsp:spPr>
        <a:xfrm>
          <a:off x="1743500" y="2319224"/>
          <a:ext cx="400679" cy="400679"/>
        </a:xfrm>
        <a:prstGeom prst="ellipse">
          <a:avLst/>
        </a:prstGeom>
        <a:solidFill>
          <a:schemeClr val="accent2">
            <a:hueOff val="7658425"/>
            <a:satOff val="-7677"/>
            <a:lumOff val="35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Jun</a:t>
          </a:r>
        </a:p>
      </dsp:txBody>
      <dsp:txXfrm>
        <a:off x="1802178" y="2377902"/>
        <a:ext cx="283323" cy="283323"/>
      </dsp:txXfrm>
    </dsp:sp>
    <dsp:sp modelId="{6CC74AD8-8BCF-9345-99E1-521C2EB4CAE2}">
      <dsp:nvSpPr>
        <dsp:cNvPr id="0" name=""/>
        <dsp:cNvSpPr/>
      </dsp:nvSpPr>
      <dsp:spPr>
        <a:xfrm rot="9900000">
          <a:off x="1603236" y="2528973"/>
          <a:ext cx="106285" cy="135229"/>
        </a:xfrm>
        <a:prstGeom prst="rightArrow">
          <a:avLst>
            <a:gd name="adj1" fmla="val 60000"/>
            <a:gd name="adj2" fmla="val 50000"/>
          </a:avLst>
        </a:prstGeom>
        <a:solidFill>
          <a:schemeClr val="accent2">
            <a:hueOff val="7658425"/>
            <a:satOff val="-7677"/>
            <a:lumOff val="35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634578" y="2551893"/>
        <a:ext cx="74400" cy="81137"/>
      </dsp:txXfrm>
    </dsp:sp>
    <dsp:sp modelId="{36903D57-B637-F941-A746-E89593A5A457}">
      <dsp:nvSpPr>
        <dsp:cNvPr id="0" name=""/>
        <dsp:cNvSpPr/>
      </dsp:nvSpPr>
      <dsp:spPr>
        <a:xfrm>
          <a:off x="1162767" y="2474830"/>
          <a:ext cx="400679" cy="400679"/>
        </a:xfrm>
        <a:prstGeom prst="ellipse">
          <a:avLst/>
        </a:prstGeom>
        <a:solidFill>
          <a:schemeClr val="accent2">
            <a:hueOff val="9190109"/>
            <a:satOff val="-9213"/>
            <a:lumOff val="42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Jul</a:t>
          </a:r>
        </a:p>
      </dsp:txBody>
      <dsp:txXfrm>
        <a:off x="1221445" y="2533508"/>
        <a:ext cx="283323" cy="283323"/>
      </dsp:txXfrm>
    </dsp:sp>
    <dsp:sp modelId="{45094F93-28CB-9444-A8DA-5F378C682C7D}">
      <dsp:nvSpPr>
        <dsp:cNvPr id="0" name=""/>
        <dsp:cNvSpPr/>
      </dsp:nvSpPr>
      <dsp:spPr>
        <a:xfrm rot="11700000">
          <a:off x="1022504" y="2530531"/>
          <a:ext cx="106285" cy="135229"/>
        </a:xfrm>
        <a:prstGeom prst="rightArrow">
          <a:avLst>
            <a:gd name="adj1" fmla="val 60000"/>
            <a:gd name="adj2" fmla="val 50000"/>
          </a:avLst>
        </a:prstGeom>
        <a:solidFill>
          <a:schemeClr val="accent2">
            <a:hueOff val="9190109"/>
            <a:satOff val="-9213"/>
            <a:lumOff val="427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053846" y="2561703"/>
        <a:ext cx="74400" cy="81137"/>
      </dsp:txXfrm>
    </dsp:sp>
    <dsp:sp modelId="{1CAE691C-6937-1647-A6EB-44CBD264A24D}">
      <dsp:nvSpPr>
        <dsp:cNvPr id="0" name=""/>
        <dsp:cNvSpPr/>
      </dsp:nvSpPr>
      <dsp:spPr>
        <a:xfrm>
          <a:off x="582035" y="2319224"/>
          <a:ext cx="400679" cy="400679"/>
        </a:xfrm>
        <a:prstGeom prst="ellipse">
          <a:avLst/>
        </a:prstGeom>
        <a:solidFill>
          <a:schemeClr val="accent2">
            <a:hueOff val="10721794"/>
            <a:satOff val="-10748"/>
            <a:lumOff val="499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Aug</a:t>
          </a:r>
        </a:p>
      </dsp:txBody>
      <dsp:txXfrm>
        <a:off x="640713" y="2377902"/>
        <a:ext cx="283323" cy="283323"/>
      </dsp:txXfrm>
    </dsp:sp>
    <dsp:sp modelId="{80526FF9-5F8E-E549-B1A9-B32966C74D78}">
      <dsp:nvSpPr>
        <dsp:cNvPr id="0" name=""/>
        <dsp:cNvSpPr/>
      </dsp:nvSpPr>
      <dsp:spPr>
        <a:xfrm rot="13500000">
          <a:off x="518796" y="2241513"/>
          <a:ext cx="106285" cy="135229"/>
        </a:xfrm>
        <a:prstGeom prst="rightArrow">
          <a:avLst>
            <a:gd name="adj1" fmla="val 60000"/>
            <a:gd name="adj2" fmla="val 50000"/>
          </a:avLst>
        </a:prstGeom>
        <a:solidFill>
          <a:schemeClr val="accent2">
            <a:hueOff val="10721794"/>
            <a:satOff val="-10748"/>
            <a:lumOff val="499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546012" y="2279832"/>
        <a:ext cx="74400" cy="81137"/>
      </dsp:txXfrm>
    </dsp:sp>
    <dsp:sp modelId="{5FC0F13D-86E4-1B4B-AFB0-600881C8774A}">
      <dsp:nvSpPr>
        <dsp:cNvPr id="0" name=""/>
        <dsp:cNvSpPr/>
      </dsp:nvSpPr>
      <dsp:spPr>
        <a:xfrm>
          <a:off x="156910" y="1894098"/>
          <a:ext cx="400679" cy="400679"/>
        </a:xfrm>
        <a:prstGeom prst="ellipse">
          <a:avLst/>
        </a:prstGeom>
        <a:solidFill>
          <a:schemeClr val="accent2">
            <a:hueOff val="12253479"/>
            <a:satOff val="-12284"/>
            <a:lumOff val="57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Sep</a:t>
          </a:r>
        </a:p>
      </dsp:txBody>
      <dsp:txXfrm>
        <a:off x="215588" y="1952776"/>
        <a:ext cx="283323" cy="283323"/>
      </dsp:txXfrm>
    </dsp:sp>
    <dsp:sp modelId="{8F05844B-1CB4-4A43-A9E3-09439BC7DD01}">
      <dsp:nvSpPr>
        <dsp:cNvPr id="0" name=""/>
        <dsp:cNvSpPr/>
      </dsp:nvSpPr>
      <dsp:spPr>
        <a:xfrm rot="15300000">
          <a:off x="227082" y="1739363"/>
          <a:ext cx="106285" cy="135229"/>
        </a:xfrm>
        <a:prstGeom prst="rightArrow">
          <a:avLst>
            <a:gd name="adj1" fmla="val 60000"/>
            <a:gd name="adj2" fmla="val 50000"/>
          </a:avLst>
        </a:prstGeom>
        <a:solidFill>
          <a:schemeClr val="accent2">
            <a:hueOff val="12253479"/>
            <a:satOff val="-12284"/>
            <a:lumOff val="57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47151" y="1781808"/>
        <a:ext cx="74400" cy="81137"/>
      </dsp:txXfrm>
    </dsp:sp>
    <dsp:sp modelId="{1147C748-2B98-7A43-B8A7-C09B74F5A7F4}">
      <dsp:nvSpPr>
        <dsp:cNvPr id="0" name=""/>
        <dsp:cNvSpPr/>
      </dsp:nvSpPr>
      <dsp:spPr>
        <a:xfrm>
          <a:off x="1303" y="1313366"/>
          <a:ext cx="400679" cy="400679"/>
        </a:xfrm>
        <a:prstGeom prst="ellipse">
          <a:avLst/>
        </a:prstGeom>
        <a:solidFill>
          <a:schemeClr val="accent2">
            <a:hueOff val="13785164"/>
            <a:satOff val="-13819"/>
            <a:lumOff val="641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Oct</a:t>
          </a:r>
        </a:p>
      </dsp:txBody>
      <dsp:txXfrm>
        <a:off x="59981" y="1372044"/>
        <a:ext cx="283323" cy="283323"/>
      </dsp:txXfrm>
    </dsp:sp>
    <dsp:sp modelId="{F9C89F97-9EC8-D54E-9A1E-BE88087A91ED}">
      <dsp:nvSpPr>
        <dsp:cNvPr id="0" name=""/>
        <dsp:cNvSpPr/>
      </dsp:nvSpPr>
      <dsp:spPr>
        <a:xfrm rot="17100000">
          <a:off x="225524" y="1158630"/>
          <a:ext cx="106285" cy="135229"/>
        </a:xfrm>
        <a:prstGeom prst="rightArrow">
          <a:avLst>
            <a:gd name="adj1" fmla="val 60000"/>
            <a:gd name="adj2" fmla="val 50000"/>
          </a:avLst>
        </a:prstGeom>
        <a:solidFill>
          <a:schemeClr val="accent2">
            <a:hueOff val="13785164"/>
            <a:satOff val="-13819"/>
            <a:lumOff val="641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7340" y="1201075"/>
        <a:ext cx="74400" cy="81137"/>
      </dsp:txXfrm>
    </dsp:sp>
    <dsp:sp modelId="{92F1C02E-53D1-9149-AF1D-8037E42D6C14}">
      <dsp:nvSpPr>
        <dsp:cNvPr id="0" name=""/>
        <dsp:cNvSpPr/>
      </dsp:nvSpPr>
      <dsp:spPr>
        <a:xfrm>
          <a:off x="156910" y="732634"/>
          <a:ext cx="400679" cy="400679"/>
        </a:xfrm>
        <a:prstGeom prst="ellipse">
          <a:avLst/>
        </a:prstGeom>
        <a:solidFill>
          <a:schemeClr val="accent2">
            <a:hueOff val="15316849"/>
            <a:satOff val="-15355"/>
            <a:lumOff val="713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Nov</a:t>
          </a:r>
        </a:p>
      </dsp:txBody>
      <dsp:txXfrm>
        <a:off x="215588" y="791312"/>
        <a:ext cx="283323" cy="283323"/>
      </dsp:txXfrm>
    </dsp:sp>
    <dsp:sp modelId="{CAF07CCA-FCB9-B84C-9A8A-17E2F44D91E2}">
      <dsp:nvSpPr>
        <dsp:cNvPr id="0" name=""/>
        <dsp:cNvSpPr/>
      </dsp:nvSpPr>
      <dsp:spPr>
        <a:xfrm rot="18900000">
          <a:off x="514542" y="654923"/>
          <a:ext cx="106285" cy="135229"/>
        </a:xfrm>
        <a:prstGeom prst="rightArrow">
          <a:avLst>
            <a:gd name="adj1" fmla="val 60000"/>
            <a:gd name="adj2" fmla="val 50000"/>
          </a:avLst>
        </a:prstGeom>
        <a:solidFill>
          <a:schemeClr val="accent2">
            <a:hueOff val="15316849"/>
            <a:satOff val="-15355"/>
            <a:lumOff val="713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9211" y="693242"/>
        <a:ext cx="74400" cy="81137"/>
      </dsp:txXfrm>
    </dsp:sp>
    <dsp:sp modelId="{613C8BAF-1605-FE4A-8556-A65F349CCDFE}">
      <dsp:nvSpPr>
        <dsp:cNvPr id="0" name=""/>
        <dsp:cNvSpPr/>
      </dsp:nvSpPr>
      <dsp:spPr>
        <a:xfrm>
          <a:off x="582035" y="307508"/>
          <a:ext cx="400679" cy="400679"/>
        </a:xfrm>
        <a:prstGeom prst="ellipse">
          <a:avLst/>
        </a:prstGeom>
        <a:solidFill>
          <a:schemeClr val="accent2">
            <a:hueOff val="16848534"/>
            <a:satOff val="-16890"/>
            <a:lumOff val="7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Dec</a:t>
          </a:r>
        </a:p>
      </dsp:txBody>
      <dsp:txXfrm>
        <a:off x="640713" y="366186"/>
        <a:ext cx="283323" cy="283323"/>
      </dsp:txXfrm>
    </dsp:sp>
    <dsp:sp modelId="{7C2055B2-812D-894D-8701-F21CF357AE35}">
      <dsp:nvSpPr>
        <dsp:cNvPr id="0" name=""/>
        <dsp:cNvSpPr/>
      </dsp:nvSpPr>
      <dsp:spPr>
        <a:xfrm rot="20700000">
          <a:off x="1016692" y="363208"/>
          <a:ext cx="106285" cy="135229"/>
        </a:xfrm>
        <a:prstGeom prst="rightArrow">
          <a:avLst>
            <a:gd name="adj1" fmla="val 60000"/>
            <a:gd name="adj2" fmla="val 50000"/>
          </a:avLst>
        </a:prstGeom>
        <a:solidFill>
          <a:schemeClr val="accent2">
            <a:hueOff val="16848534"/>
            <a:satOff val="-16890"/>
            <a:lumOff val="784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017235" y="394380"/>
        <a:ext cx="74400" cy="81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D58D-A3C8-6043-AF04-0A56246E41CF}">
      <dsp:nvSpPr>
        <dsp:cNvPr id="0" name=""/>
        <dsp:cNvSpPr/>
      </dsp:nvSpPr>
      <dsp:spPr>
        <a:xfrm rot="3344282">
          <a:off x="178120" y="471629"/>
          <a:ext cx="988971" cy="838913"/>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1BCA1-5189-594F-B961-A7E07C2EA460}">
      <dsp:nvSpPr>
        <dsp:cNvPr id="0" name=""/>
        <dsp:cNvSpPr/>
      </dsp:nvSpPr>
      <dsp:spPr>
        <a:xfrm>
          <a:off x="823682" y="1226032"/>
          <a:ext cx="483750" cy="19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b" anchorCtr="0">
          <a:noAutofit/>
        </a:bodyPr>
        <a:lstStyle/>
        <a:p>
          <a:pPr marL="0" lvl="0" indent="0" algn="r" defTabSz="488950">
            <a:lnSpc>
              <a:spcPct val="90000"/>
            </a:lnSpc>
            <a:spcBef>
              <a:spcPct val="0"/>
            </a:spcBef>
            <a:spcAft>
              <a:spcPct val="35000"/>
            </a:spcAft>
            <a:buNone/>
          </a:pPr>
          <a:r>
            <a:rPr lang="en-GB" sz="1100" kern="1200" dirty="0"/>
            <a:t>SIT</a:t>
          </a:r>
        </a:p>
      </dsp:txBody>
      <dsp:txXfrm>
        <a:off x="823682" y="1226032"/>
        <a:ext cx="483750" cy="190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D58D-A3C8-6043-AF04-0A56246E41CF}">
      <dsp:nvSpPr>
        <dsp:cNvPr id="0" name=""/>
        <dsp:cNvSpPr/>
      </dsp:nvSpPr>
      <dsp:spPr>
        <a:xfrm rot="20546261">
          <a:off x="211399" y="545684"/>
          <a:ext cx="863544" cy="732517"/>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1BCA1-5189-594F-B961-A7E07C2EA460}">
      <dsp:nvSpPr>
        <dsp:cNvPr id="0" name=""/>
        <dsp:cNvSpPr/>
      </dsp:nvSpPr>
      <dsp:spPr>
        <a:xfrm>
          <a:off x="0" y="1410052"/>
          <a:ext cx="645876" cy="166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b" anchorCtr="0">
          <a:noAutofit/>
        </a:bodyPr>
        <a:lstStyle/>
        <a:p>
          <a:pPr marL="0" lvl="0" indent="0" algn="l" defTabSz="488950">
            <a:lnSpc>
              <a:spcPct val="90000"/>
            </a:lnSpc>
            <a:spcBef>
              <a:spcPct val="0"/>
            </a:spcBef>
            <a:spcAft>
              <a:spcPct val="35000"/>
            </a:spcAft>
            <a:buNone/>
          </a:pPr>
          <a:r>
            <a:rPr lang="en-GB" sz="1100" kern="1200" dirty="0"/>
            <a:t>Plenary</a:t>
          </a:r>
        </a:p>
      </dsp:txBody>
      <dsp:txXfrm>
        <a:off x="0" y="1410052"/>
        <a:ext cx="645876" cy="1660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D58D-A3C8-6043-AF04-0A56246E41CF}">
      <dsp:nvSpPr>
        <dsp:cNvPr id="0" name=""/>
        <dsp:cNvSpPr/>
      </dsp:nvSpPr>
      <dsp:spPr>
        <a:xfrm rot="14393825">
          <a:off x="178120" y="553415"/>
          <a:ext cx="988971" cy="838913"/>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1BCA1-5189-594F-B961-A7E07C2EA460}">
      <dsp:nvSpPr>
        <dsp:cNvPr id="0" name=""/>
        <dsp:cNvSpPr/>
      </dsp:nvSpPr>
      <dsp:spPr>
        <a:xfrm>
          <a:off x="0" y="455554"/>
          <a:ext cx="483750" cy="19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b" anchorCtr="0">
          <a:noAutofit/>
        </a:bodyPr>
        <a:lstStyle/>
        <a:p>
          <a:pPr marL="0" lvl="0" indent="0" algn="r" defTabSz="488950">
            <a:lnSpc>
              <a:spcPct val="90000"/>
            </a:lnSpc>
            <a:spcBef>
              <a:spcPct val="0"/>
            </a:spcBef>
            <a:spcAft>
              <a:spcPct val="35000"/>
            </a:spcAft>
            <a:buNone/>
          </a:pPr>
          <a:r>
            <a:rPr lang="en-GB" sz="1100" kern="1200" dirty="0"/>
            <a:t>SIT TW</a:t>
          </a:r>
        </a:p>
      </dsp:txBody>
      <dsp:txXfrm>
        <a:off x="0" y="455554"/>
        <a:ext cx="483750" cy="19017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73C9E-D0F1-F840-9F90-9BF9CD7CF70D}" type="datetimeFigureOut">
              <a:rPr lang="en-US" smtClean="0"/>
              <a:t>9/28/22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F802F-A7E4-6744-B3C8-16349FB81418}" type="slidenum">
              <a:rPr lang="en-US" smtClean="0"/>
              <a:t>‹#›</a:t>
            </a:fld>
            <a:endParaRPr lang="en-US"/>
          </a:p>
        </p:txBody>
      </p:sp>
    </p:spTree>
    <p:extLst>
      <p:ext uri="{BB962C8B-B14F-4D97-AF65-F5344CB8AC3E}">
        <p14:creationId xmlns:p14="http://schemas.microsoft.com/office/powerpoint/2010/main" val="3444436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AD8E1C4-9A15-4764-86FE-E1C0275FBCF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301750" y="2265730"/>
            <a:ext cx="8288157" cy="2756714"/>
          </a:xfrm>
          <a:prstGeom prst="rect">
            <a:avLst/>
          </a:prstGeom>
        </p:spPr>
      </p:pic>
      <p:pic>
        <p:nvPicPr>
          <p:cNvPr id="18" name="Picture 17">
            <a:extLst>
              <a:ext uri="{FF2B5EF4-FFF2-40B4-BE49-F238E27FC236}">
                <a16:creationId xmlns:a16="http://schemas.microsoft.com/office/drawing/2014/main" id="{C5250A59-E31B-4002-83F5-2CA0F10DD419}"/>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b="-114"/>
          <a:stretch/>
        </p:blipFill>
        <p:spPr>
          <a:xfrm flipV="1">
            <a:off x="2824280" y="4824248"/>
            <a:ext cx="5391556" cy="2038097"/>
          </a:xfrm>
          <a:prstGeom prst="rect">
            <a:avLst/>
          </a:prstGeom>
        </p:spPr>
      </p:pic>
      <p:pic>
        <p:nvPicPr>
          <p:cNvPr id="19" name="Picture 18" descr="A picture containing nature&#10;&#10;Description automatically generated">
            <a:extLst>
              <a:ext uri="{FF2B5EF4-FFF2-40B4-BE49-F238E27FC236}">
                <a16:creationId xmlns:a16="http://schemas.microsoft.com/office/drawing/2014/main" id="{9A5D0622-33ED-4EB7-96FB-4585BC47175C}"/>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8477344" y="-1"/>
            <a:ext cx="3714656" cy="2686815"/>
          </a:xfrm>
          <a:prstGeom prst="rect">
            <a:avLst/>
          </a:prstGeom>
        </p:spPr>
      </p:pic>
      <p:sp>
        <p:nvSpPr>
          <p:cNvPr id="20" name="Hexagon 3">
            <a:extLst>
              <a:ext uri="{FF2B5EF4-FFF2-40B4-BE49-F238E27FC236}">
                <a16:creationId xmlns:a16="http://schemas.microsoft.com/office/drawing/2014/main" id="{6D2DF6DF-5332-4778-ABD2-C77C32E47F0B}"/>
              </a:ext>
            </a:extLst>
          </p:cNvPr>
          <p:cNvSpPr/>
          <p:nvPr userDrawn="1"/>
        </p:nvSpPr>
        <p:spPr>
          <a:xfrm rot="10800000" flipV="1">
            <a:off x="5456394" y="1968439"/>
            <a:ext cx="6751471" cy="4901119"/>
          </a:xfrm>
          <a:custGeom>
            <a:avLst/>
            <a:gdLst>
              <a:gd name="connsiteX0" fmla="*/ 0 w 6765758"/>
              <a:gd name="connsiteY0" fmla="*/ 4848732 h 4848732"/>
              <a:gd name="connsiteX1" fmla="*/ 0 w 6765758"/>
              <a:gd name="connsiteY1" fmla="*/ 0 h 4848732"/>
              <a:gd name="connsiteX2" fmla="*/ 6765758 w 6765758"/>
              <a:gd name="connsiteY2" fmla="*/ 4848732 h 4848732"/>
              <a:gd name="connsiteX3" fmla="*/ 0 w 6765758"/>
              <a:gd name="connsiteY3" fmla="*/ 4848732 h 4848732"/>
              <a:gd name="connsiteX0" fmla="*/ 0 w 6765758"/>
              <a:gd name="connsiteY0" fmla="*/ 4941601 h 4941601"/>
              <a:gd name="connsiteX1" fmla="*/ 0 w 6765758"/>
              <a:gd name="connsiteY1" fmla="*/ 0 h 4941601"/>
              <a:gd name="connsiteX2" fmla="*/ 6765758 w 6765758"/>
              <a:gd name="connsiteY2" fmla="*/ 4941601 h 4941601"/>
              <a:gd name="connsiteX3" fmla="*/ 0 w 6765758"/>
              <a:gd name="connsiteY3" fmla="*/ 4941601 h 4941601"/>
              <a:gd name="connsiteX0" fmla="*/ 0 w 6765758"/>
              <a:gd name="connsiteY0" fmla="*/ 4920169 h 4920169"/>
              <a:gd name="connsiteX1" fmla="*/ 2381 w 6765758"/>
              <a:gd name="connsiteY1" fmla="*/ 0 h 4920169"/>
              <a:gd name="connsiteX2" fmla="*/ 6765758 w 6765758"/>
              <a:gd name="connsiteY2" fmla="*/ 4920169 h 4920169"/>
              <a:gd name="connsiteX3" fmla="*/ 0 w 6765758"/>
              <a:gd name="connsiteY3" fmla="*/ 4920169 h 4920169"/>
              <a:gd name="connsiteX0" fmla="*/ 0 w 6751470"/>
              <a:gd name="connsiteY0" fmla="*/ 4920169 h 4920169"/>
              <a:gd name="connsiteX1" fmla="*/ 2381 w 6751470"/>
              <a:gd name="connsiteY1" fmla="*/ 0 h 4920169"/>
              <a:gd name="connsiteX2" fmla="*/ 6751470 w 6751470"/>
              <a:gd name="connsiteY2" fmla="*/ 4901119 h 4920169"/>
              <a:gd name="connsiteX3" fmla="*/ 0 w 6751470"/>
              <a:gd name="connsiteY3" fmla="*/ 4920169 h 4920169"/>
              <a:gd name="connsiteX0" fmla="*/ 26211 w 6749106"/>
              <a:gd name="connsiteY0" fmla="*/ 4891594 h 4901119"/>
              <a:gd name="connsiteX1" fmla="*/ 17 w 6749106"/>
              <a:gd name="connsiteY1" fmla="*/ 0 h 4901119"/>
              <a:gd name="connsiteX2" fmla="*/ 6749106 w 6749106"/>
              <a:gd name="connsiteY2" fmla="*/ 4901119 h 4901119"/>
              <a:gd name="connsiteX3" fmla="*/ 26211 w 6749106"/>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0 w 6756233"/>
              <a:gd name="connsiteY0" fmla="*/ 4877306 h 4901119"/>
              <a:gd name="connsiteX1" fmla="*/ 7144 w 6756233"/>
              <a:gd name="connsiteY1" fmla="*/ 0 h 4901119"/>
              <a:gd name="connsiteX2" fmla="*/ 6756233 w 6756233"/>
              <a:gd name="connsiteY2" fmla="*/ 4901119 h 4901119"/>
              <a:gd name="connsiteX3" fmla="*/ 0 w 6756233"/>
              <a:gd name="connsiteY3" fmla="*/ 4877306 h 4901119"/>
              <a:gd name="connsiteX0" fmla="*/ 2487 w 6749195"/>
              <a:gd name="connsiteY0" fmla="*/ 4896356 h 4901119"/>
              <a:gd name="connsiteX1" fmla="*/ 106 w 6749195"/>
              <a:gd name="connsiteY1" fmla="*/ 0 h 4901119"/>
              <a:gd name="connsiteX2" fmla="*/ 6749195 w 6749195"/>
              <a:gd name="connsiteY2" fmla="*/ 4901119 h 4901119"/>
              <a:gd name="connsiteX3" fmla="*/ 2487 w 6749195"/>
              <a:gd name="connsiteY3" fmla="*/ 4896356 h 4901119"/>
              <a:gd name="connsiteX0" fmla="*/ 2487 w 6749195"/>
              <a:gd name="connsiteY0" fmla="*/ 4898738 h 4901119"/>
              <a:gd name="connsiteX1" fmla="*/ 106 w 6749195"/>
              <a:gd name="connsiteY1" fmla="*/ 0 h 4901119"/>
              <a:gd name="connsiteX2" fmla="*/ 6749195 w 6749195"/>
              <a:gd name="connsiteY2" fmla="*/ 4901119 h 4901119"/>
              <a:gd name="connsiteX3" fmla="*/ 2487 w 6749195"/>
              <a:gd name="connsiteY3" fmla="*/ 4898738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Lst>
            <a:ahLst/>
            <a:cxnLst>
              <a:cxn ang="0">
                <a:pos x="connsiteX0" y="connsiteY0"/>
              </a:cxn>
              <a:cxn ang="0">
                <a:pos x="connsiteX1" y="connsiteY1"/>
              </a:cxn>
              <a:cxn ang="0">
                <a:pos x="connsiteX2" y="connsiteY2"/>
              </a:cxn>
              <a:cxn ang="0">
                <a:pos x="connsiteX3" y="connsiteY3"/>
              </a:cxn>
            </a:cxnLst>
            <a:rect l="l" t="t" r="r" b="b"/>
            <a:pathLst>
              <a:path w="6751471" h="4901119">
                <a:moveTo>
                  <a:pt x="0" y="4901119"/>
                </a:moveTo>
                <a:cubicBezTo>
                  <a:pt x="794" y="3261063"/>
                  <a:pt x="1588" y="1640056"/>
                  <a:pt x="2382" y="0"/>
                </a:cubicBezTo>
                <a:lnTo>
                  <a:pt x="6751471" y="4901119"/>
                </a:lnTo>
                <a:lnTo>
                  <a:pt x="0" y="4901119"/>
                </a:lnTo>
                <a:close/>
              </a:path>
            </a:pathLst>
          </a:custGeom>
          <a:solidFill>
            <a:schemeClr val="accent4"/>
          </a:solidFill>
          <a:ln w="3175">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Hexagon 3">
            <a:extLst>
              <a:ext uri="{FF2B5EF4-FFF2-40B4-BE49-F238E27FC236}">
                <a16:creationId xmlns:a16="http://schemas.microsoft.com/office/drawing/2014/main" id="{ED1323B1-25AD-4D68-9935-331D79B300CE}"/>
              </a:ext>
            </a:extLst>
          </p:cNvPr>
          <p:cNvSpPr/>
          <p:nvPr userDrawn="1"/>
        </p:nvSpPr>
        <p:spPr>
          <a:xfrm flipH="1">
            <a:off x="-4784" y="-14542"/>
            <a:ext cx="12199164" cy="6874921"/>
          </a:xfrm>
          <a:custGeom>
            <a:avLst/>
            <a:gdLst>
              <a:gd name="connsiteX0" fmla="*/ 0 w 12192000"/>
              <a:gd name="connsiteY0" fmla="*/ 3429000 h 6858000"/>
              <a:gd name="connsiteX1" fmla="*/ 1714500 w 12192000"/>
              <a:gd name="connsiteY1" fmla="*/ 2 h 6858000"/>
              <a:gd name="connsiteX2" fmla="*/ 10477500 w 12192000"/>
              <a:gd name="connsiteY2" fmla="*/ 2 h 6858000"/>
              <a:gd name="connsiteX3" fmla="*/ 12192000 w 12192000"/>
              <a:gd name="connsiteY3" fmla="*/ 3429000 h 6858000"/>
              <a:gd name="connsiteX4" fmla="*/ 10477500 w 12192000"/>
              <a:gd name="connsiteY4" fmla="*/ 6857998 h 6858000"/>
              <a:gd name="connsiteX5" fmla="*/ 1714500 w 12192000"/>
              <a:gd name="connsiteY5" fmla="*/ 6857998 h 6858000"/>
              <a:gd name="connsiteX6" fmla="*/ 0 w 12192000"/>
              <a:gd name="connsiteY6" fmla="*/ 3429000 h 6858000"/>
              <a:gd name="connsiteX0" fmla="*/ 6016 w 12198016"/>
              <a:gd name="connsiteY0" fmla="*/ 3441030 h 6870028"/>
              <a:gd name="connsiteX1" fmla="*/ 0 w 12198016"/>
              <a:gd name="connsiteY1" fmla="*/ 0 h 6870028"/>
              <a:gd name="connsiteX2" fmla="*/ 10483516 w 12198016"/>
              <a:gd name="connsiteY2" fmla="*/ 12032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2179968 w 12198016"/>
              <a:gd name="connsiteY4" fmla="*/ 6845965 h 6870028"/>
              <a:gd name="connsiteX5" fmla="*/ 1720516 w 12198016"/>
              <a:gd name="connsiteY5" fmla="*/ 6870028 h 6870028"/>
              <a:gd name="connsiteX6" fmla="*/ 6016 w 12198016"/>
              <a:gd name="connsiteY6" fmla="*/ 3441030 h 6870028"/>
              <a:gd name="connsiteX0" fmla="*/ 6016 w 12198016"/>
              <a:gd name="connsiteY0" fmla="*/ 3441030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6016 w 12198016"/>
              <a:gd name="connsiteY6" fmla="*/ 3441030 h 6857997"/>
              <a:gd name="connsiteX0" fmla="*/ 266 w 12204298"/>
              <a:gd name="connsiteY0" fmla="*/ 2045367 h 6857997"/>
              <a:gd name="connsiteX1" fmla="*/ 6282 w 12204298"/>
              <a:gd name="connsiteY1" fmla="*/ 0 h 6857997"/>
              <a:gd name="connsiteX2" fmla="*/ 12198282 w 12204298"/>
              <a:gd name="connsiteY2" fmla="*/ 24063 h 6857997"/>
              <a:gd name="connsiteX3" fmla="*/ 12204298 w 12204298"/>
              <a:gd name="connsiteY3" fmla="*/ 3441030 h 6857997"/>
              <a:gd name="connsiteX4" fmla="*/ 12186250 w 12204298"/>
              <a:gd name="connsiteY4" fmla="*/ 6845965 h 6857997"/>
              <a:gd name="connsiteX5" fmla="*/ 7128976 w 12204298"/>
              <a:gd name="connsiteY5" fmla="*/ 6857997 h 6857997"/>
              <a:gd name="connsiteX6" fmla="*/ 266 w 12204298"/>
              <a:gd name="connsiteY6" fmla="*/ 2045367 h 6857997"/>
              <a:gd name="connsiteX0" fmla="*/ 980573 w 12198016"/>
              <a:gd name="connsiteY0" fmla="*/ 1792704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980573 w 12198016"/>
              <a:gd name="connsiteY6" fmla="*/ 1792704 h 6857997"/>
              <a:gd name="connsiteX0" fmla="*/ 266 w 12204299"/>
              <a:gd name="connsiteY0" fmla="*/ 1840831 h 6857997"/>
              <a:gd name="connsiteX1" fmla="*/ 6283 w 12204299"/>
              <a:gd name="connsiteY1" fmla="*/ 0 h 6857997"/>
              <a:gd name="connsiteX2" fmla="*/ 12198283 w 12204299"/>
              <a:gd name="connsiteY2" fmla="*/ 24063 h 6857997"/>
              <a:gd name="connsiteX3" fmla="*/ 12204299 w 12204299"/>
              <a:gd name="connsiteY3" fmla="*/ 3441030 h 6857997"/>
              <a:gd name="connsiteX4" fmla="*/ 12186251 w 12204299"/>
              <a:gd name="connsiteY4" fmla="*/ 6845965 h 6857997"/>
              <a:gd name="connsiteX5" fmla="*/ 7128977 w 12204299"/>
              <a:gd name="connsiteY5" fmla="*/ 6857997 h 6857997"/>
              <a:gd name="connsiteX6" fmla="*/ 266 w 12204299"/>
              <a:gd name="connsiteY6" fmla="*/ 1840831 h 6857997"/>
              <a:gd name="connsiteX0" fmla="*/ 7122694 w 12198016"/>
              <a:gd name="connsiteY0" fmla="*/ 6857997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0" fmla="*/ 4818648 w 12198016"/>
              <a:gd name="connsiteY0" fmla="*/ 6870031 h 6870031"/>
              <a:gd name="connsiteX1" fmla="*/ 0 w 12198016"/>
              <a:gd name="connsiteY1" fmla="*/ 0 h 6870031"/>
              <a:gd name="connsiteX2" fmla="*/ 12192000 w 12198016"/>
              <a:gd name="connsiteY2" fmla="*/ 24063 h 6870031"/>
              <a:gd name="connsiteX3" fmla="*/ 12198016 w 12198016"/>
              <a:gd name="connsiteY3" fmla="*/ 3441030 h 6870031"/>
              <a:gd name="connsiteX4" fmla="*/ 12179968 w 12198016"/>
              <a:gd name="connsiteY4" fmla="*/ 6845965 h 6870031"/>
              <a:gd name="connsiteX5" fmla="*/ 4818648 w 12198016"/>
              <a:gd name="connsiteY5" fmla="*/ 6870031 h 6870031"/>
              <a:gd name="connsiteX0" fmla="*/ 2713121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2713121 w 10092489"/>
              <a:gd name="connsiteY5" fmla="*/ 6870031 h 6870031"/>
              <a:gd name="connsiteX0" fmla="*/ 3230479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3230479 w 10092489"/>
              <a:gd name="connsiteY5" fmla="*/ 6870031 h 6870031"/>
              <a:gd name="connsiteX0" fmla="*/ 5526973 w 12388983"/>
              <a:gd name="connsiteY0" fmla="*/ 6870031 h 6870031"/>
              <a:gd name="connsiteX1" fmla="*/ 0 w 12388983"/>
              <a:gd name="connsiteY1" fmla="*/ 0 h 6870031"/>
              <a:gd name="connsiteX2" fmla="*/ 12382967 w 12388983"/>
              <a:gd name="connsiteY2" fmla="*/ 24063 h 6870031"/>
              <a:gd name="connsiteX3" fmla="*/ 12388983 w 12388983"/>
              <a:gd name="connsiteY3" fmla="*/ 3441030 h 6870031"/>
              <a:gd name="connsiteX4" fmla="*/ 12370935 w 12388983"/>
              <a:gd name="connsiteY4" fmla="*/ 6845965 h 6870031"/>
              <a:gd name="connsiteX5" fmla="*/ 5526973 w 12388983"/>
              <a:gd name="connsiteY5" fmla="*/ 6870031 h 6870031"/>
              <a:gd name="connsiteX0" fmla="*/ 7840359 w 14702369"/>
              <a:gd name="connsiteY0" fmla="*/ 6845968 h 6845968"/>
              <a:gd name="connsiteX1" fmla="*/ 0 w 14702369"/>
              <a:gd name="connsiteY1" fmla="*/ 0 h 6845968"/>
              <a:gd name="connsiteX2" fmla="*/ 14696353 w 14702369"/>
              <a:gd name="connsiteY2" fmla="*/ 0 h 6845968"/>
              <a:gd name="connsiteX3" fmla="*/ 14702369 w 14702369"/>
              <a:gd name="connsiteY3" fmla="*/ 3416967 h 6845968"/>
              <a:gd name="connsiteX4" fmla="*/ 14684321 w 14702369"/>
              <a:gd name="connsiteY4" fmla="*/ 6821902 h 6845968"/>
              <a:gd name="connsiteX5" fmla="*/ 7840359 w 14702369"/>
              <a:gd name="connsiteY5" fmla="*/ 6845968 h 6845968"/>
              <a:gd name="connsiteX0" fmla="*/ 11914246 w 14702369"/>
              <a:gd name="connsiteY0" fmla="*/ 6821904 h 6821904"/>
              <a:gd name="connsiteX1" fmla="*/ 0 w 14702369"/>
              <a:gd name="connsiteY1" fmla="*/ 0 h 6821904"/>
              <a:gd name="connsiteX2" fmla="*/ 14696353 w 14702369"/>
              <a:gd name="connsiteY2" fmla="*/ 0 h 6821904"/>
              <a:gd name="connsiteX3" fmla="*/ 14702369 w 14702369"/>
              <a:gd name="connsiteY3" fmla="*/ 3416967 h 6821904"/>
              <a:gd name="connsiteX4" fmla="*/ 14684321 w 14702369"/>
              <a:gd name="connsiteY4" fmla="*/ 6821902 h 6821904"/>
              <a:gd name="connsiteX5" fmla="*/ 11914246 w 14702369"/>
              <a:gd name="connsiteY5" fmla="*/ 6821904 h 6821904"/>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84321 w 14702369"/>
              <a:gd name="connsiteY4" fmla="*/ 6821902 h 6833935"/>
              <a:gd name="connsiteX5" fmla="*/ 11303164 w 14702369"/>
              <a:gd name="connsiteY5" fmla="*/ 6833935 h 6833935"/>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98869 w 14702369"/>
              <a:gd name="connsiteY4" fmla="*/ 6833934 h 6833935"/>
              <a:gd name="connsiteX5" fmla="*/ 11303164 w 14702369"/>
              <a:gd name="connsiteY5" fmla="*/ 6833935 h 6833935"/>
              <a:gd name="connsiteX0" fmla="*/ 11356917 w 14756122"/>
              <a:gd name="connsiteY0" fmla="*/ 6833935 h 6833935"/>
              <a:gd name="connsiteX1" fmla="*/ 0 w 14756122"/>
              <a:gd name="connsiteY1" fmla="*/ 12611 h 6833935"/>
              <a:gd name="connsiteX2" fmla="*/ 14750106 w 14756122"/>
              <a:gd name="connsiteY2" fmla="*/ 0 h 6833935"/>
              <a:gd name="connsiteX3" fmla="*/ 14756122 w 14756122"/>
              <a:gd name="connsiteY3" fmla="*/ 3416967 h 6833935"/>
              <a:gd name="connsiteX4" fmla="*/ 14752622 w 14756122"/>
              <a:gd name="connsiteY4" fmla="*/ 6833934 h 6833935"/>
              <a:gd name="connsiteX5" fmla="*/ 11356917 w 14756122"/>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2622 w 14761910"/>
              <a:gd name="connsiteY4" fmla="*/ 6833934 h 6833935"/>
              <a:gd name="connsiteX5" fmla="*/ 11356917 w 14761910"/>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8385 w 14761910"/>
              <a:gd name="connsiteY4" fmla="*/ 6829198 h 6833935"/>
              <a:gd name="connsiteX5" fmla="*/ 11356917 w 14761910"/>
              <a:gd name="connsiteY5" fmla="*/ 6833935 h 6833935"/>
              <a:gd name="connsiteX0" fmla="*/ 11356917 w 14761910"/>
              <a:gd name="connsiteY0" fmla="*/ 6833935 h 6836301"/>
              <a:gd name="connsiteX1" fmla="*/ 0 w 14761910"/>
              <a:gd name="connsiteY1" fmla="*/ 12611 h 6836301"/>
              <a:gd name="connsiteX2" fmla="*/ 14761631 w 14761910"/>
              <a:gd name="connsiteY2" fmla="*/ 0 h 6836301"/>
              <a:gd name="connsiteX3" fmla="*/ 14756122 w 14761910"/>
              <a:gd name="connsiteY3" fmla="*/ 3416967 h 6836301"/>
              <a:gd name="connsiteX4" fmla="*/ 14758385 w 14761910"/>
              <a:gd name="connsiteY4" fmla="*/ 6836301 h 6836301"/>
              <a:gd name="connsiteX5" fmla="*/ 11356917 w 14761910"/>
              <a:gd name="connsiteY5" fmla="*/ 6833935 h 68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1910" h="6836301">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a16="http://schemas.microsoft.com/office/drawing/2014/main" id="{E7A6DEE9-0B4F-409A-B59F-325723A101B6}"/>
              </a:ext>
            </a:extLst>
          </p:cNvPr>
          <p:cNvPicPr>
            <a:picLocks noChangeAspect="1"/>
          </p:cNvPicPr>
          <p:nvPr userDrawn="1"/>
        </p:nvPicPr>
        <p:blipFill>
          <a:blip r:embed="rId5"/>
          <a:stretch>
            <a:fillRect/>
          </a:stretch>
        </p:blipFill>
        <p:spPr>
          <a:xfrm>
            <a:off x="138431" y="5311498"/>
            <a:ext cx="2738896" cy="1508514"/>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E0B31207-9C3D-4B5C-B57B-2FE4DBE21416}"/>
              </a:ext>
            </a:extLst>
          </p:cNvPr>
          <p:cNvPicPr>
            <a:picLocks noChangeAspect="1"/>
          </p:cNvPicPr>
          <p:nvPr userDrawn="1"/>
        </p:nvPicPr>
        <p:blipFill rotWithShape="1">
          <a:blip r:embed="rId6" cstate="hqprint">
            <a:alphaModFix amt="34000"/>
            <a:extLst>
              <a:ext uri="{28A0092B-C50C-407E-A947-70E740481C1C}">
                <a14:useLocalDpi xmlns:a14="http://schemas.microsoft.com/office/drawing/2010/main"/>
              </a:ext>
            </a:extLst>
          </a:blip>
          <a:srcRect l="32582" t="2399" r="8554" b="-8774"/>
          <a:stretch/>
        </p:blipFill>
        <p:spPr>
          <a:xfrm rot="5400000">
            <a:off x="5734286" y="-1016167"/>
            <a:ext cx="5455273" cy="7480884"/>
          </a:xfrm>
          <a:prstGeom prst="rtTriangle">
            <a:avLst/>
          </a:prstGeom>
        </p:spPr>
      </p:pic>
      <p:pic>
        <p:nvPicPr>
          <p:cNvPr id="24" name="Picture 23">
            <a:extLst>
              <a:ext uri="{FF2B5EF4-FFF2-40B4-BE49-F238E27FC236}">
                <a16:creationId xmlns:a16="http://schemas.microsoft.com/office/drawing/2014/main" id="{735335CF-157D-43AA-8855-D3BF724DF976}"/>
              </a:ext>
            </a:extLst>
          </p:cNvPr>
          <p:cNvPicPr>
            <a:picLocks noChangeAspect="1"/>
          </p:cNvPicPr>
          <p:nvPr userDrawn="1"/>
        </p:nvPicPr>
        <p:blipFill rotWithShape="1">
          <a:blip r:embed="rId6" cstate="hqprint">
            <a:alphaModFix amt="34000"/>
            <a:grayscl/>
            <a:extLst>
              <a:ext uri="{28A0092B-C50C-407E-A947-70E740481C1C}">
                <a14:useLocalDpi xmlns:a14="http://schemas.microsoft.com/office/drawing/2010/main"/>
              </a:ext>
            </a:extLst>
          </a:blip>
          <a:srcRect l="54017" t="36082" r="11355" b="674"/>
          <a:stretch/>
        </p:blipFill>
        <p:spPr>
          <a:xfrm rot="16200000">
            <a:off x="5792642" y="4819952"/>
            <a:ext cx="1719709" cy="2366806"/>
          </a:xfrm>
          <a:prstGeom prst="rtTriangle">
            <a:avLst/>
          </a:prstGeom>
        </p:spPr>
      </p:pic>
      <p:sp>
        <p:nvSpPr>
          <p:cNvPr id="11" name="Title 15">
            <a:extLst>
              <a:ext uri="{FF2B5EF4-FFF2-40B4-BE49-F238E27FC236}">
                <a16:creationId xmlns:a16="http://schemas.microsoft.com/office/drawing/2014/main" id="{6D87AD77-E89F-4705-AA0A-8032DAD1D337}"/>
              </a:ext>
            </a:extLst>
          </p:cNvPr>
          <p:cNvSpPr>
            <a:spLocks noGrp="1"/>
          </p:cNvSpPr>
          <p:nvPr>
            <p:ph type="title"/>
          </p:nvPr>
        </p:nvSpPr>
        <p:spPr>
          <a:xfrm>
            <a:off x="176047" y="175938"/>
            <a:ext cx="6157185" cy="3972645"/>
          </a:xfrm>
          <a:prstGeom prst="rect">
            <a:avLst/>
          </a:prstGeom>
        </p:spPr>
        <p:txBody>
          <a:bodyPr/>
          <a:lstStyle>
            <a:lvl1pPr>
              <a:defRPr sz="8000">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12018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C6441F9-A2B1-4BFB-87F7-B505A10AE262}"/>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8" name="Picture 17">
            <a:extLst>
              <a:ext uri="{FF2B5EF4-FFF2-40B4-BE49-F238E27FC236}">
                <a16:creationId xmlns:a16="http://schemas.microsoft.com/office/drawing/2014/main" id="{08A801E7-BC54-4FD1-B398-A5A22D7A98BE}"/>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9" name="Picture 18">
            <a:extLst>
              <a:ext uri="{FF2B5EF4-FFF2-40B4-BE49-F238E27FC236}">
                <a16:creationId xmlns:a16="http://schemas.microsoft.com/office/drawing/2014/main" id="{355B944D-04FC-4DF5-9BF7-3BCE88FF1F77}"/>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ED524ECA-AF0A-4822-81E8-1224A9767F2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21" name="Rectangle 20">
            <a:extLst>
              <a:ext uri="{FF2B5EF4-FFF2-40B4-BE49-F238E27FC236}">
                <a16:creationId xmlns:a16="http://schemas.microsoft.com/office/drawing/2014/main" id="{EB5CD593-1634-4207-94B8-040A8F75CE1E}"/>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8" name="TextBox 7">
            <a:extLst>
              <a:ext uri="{FF2B5EF4-FFF2-40B4-BE49-F238E27FC236}">
                <a16:creationId xmlns:a16="http://schemas.microsoft.com/office/drawing/2014/main" id="{9D57198A-4F93-4BB0-B3E6-6EC9C206038D}"/>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9" name="TextBox 8">
            <a:extLst>
              <a:ext uri="{FF2B5EF4-FFF2-40B4-BE49-F238E27FC236}">
                <a16:creationId xmlns:a16="http://schemas.microsoft.com/office/drawing/2014/main" id="{A6D052B9-215F-4A65-B5BF-D9EA0B79D5DB}"/>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WGCV-51 Plenary, 4-6 October 2022</a:t>
            </a:r>
          </a:p>
        </p:txBody>
      </p:sp>
      <p:sp>
        <p:nvSpPr>
          <p:cNvPr id="10" name="Content Placeholder 2">
            <a:extLst>
              <a:ext uri="{FF2B5EF4-FFF2-40B4-BE49-F238E27FC236}">
                <a16:creationId xmlns:a16="http://schemas.microsoft.com/office/drawing/2014/main" id="{329B9A96-3603-43F8-A8A8-E7ECA8F147D7}"/>
              </a:ext>
            </a:extLst>
          </p:cNvPr>
          <p:cNvSpPr>
            <a:spLocks noGrp="1"/>
          </p:cNvSpPr>
          <p:nvPr>
            <p:ph idx="1"/>
          </p:nvPr>
        </p:nvSpPr>
        <p:spPr>
          <a:xfrm>
            <a:off x="324233" y="1558533"/>
            <a:ext cx="11495400" cy="4662871"/>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itle 15">
            <a:extLst>
              <a:ext uri="{FF2B5EF4-FFF2-40B4-BE49-F238E27FC236}">
                <a16:creationId xmlns:a16="http://schemas.microsoft.com/office/drawing/2014/main" id="{D23802C6-2AE7-4143-9A89-2B465ADB4895}"/>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983935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B3F54E-9A4B-4920-8D77-4695B8ABE8DC}"/>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3" name="Picture 12">
            <a:extLst>
              <a:ext uri="{FF2B5EF4-FFF2-40B4-BE49-F238E27FC236}">
                <a16:creationId xmlns:a16="http://schemas.microsoft.com/office/drawing/2014/main" id="{8A22C5D0-A59F-4D59-9AE0-98B49D48F724}"/>
              </a:ext>
            </a:extLst>
          </p:cNvPr>
          <p:cNvPicPr>
            <a:picLocks noChangeAspect="1"/>
          </p:cNvPicPr>
          <p:nvPr userDrawn="1"/>
        </p:nvPicPr>
        <p:blipFill rotWithShape="1">
          <a:blip r:embed="rId4"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4" name="Picture 13">
            <a:extLst>
              <a:ext uri="{FF2B5EF4-FFF2-40B4-BE49-F238E27FC236}">
                <a16:creationId xmlns:a16="http://schemas.microsoft.com/office/drawing/2014/main" id="{D83F94B4-13EA-4151-AFBF-F80C398EB193}"/>
              </a:ext>
            </a:extLst>
          </p:cNvPr>
          <p:cNvPicPr>
            <a:picLocks noChangeAspect="1"/>
          </p:cNvPicPr>
          <p:nvPr userDrawn="1"/>
        </p:nvPicPr>
        <p:blipFill>
          <a:blip r:embed="rId5"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CC0AD3EB-C7FF-4C12-981F-BF2C7DE74266}"/>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6" name="Rectangle 15">
            <a:extLst>
              <a:ext uri="{FF2B5EF4-FFF2-40B4-BE49-F238E27FC236}">
                <a16:creationId xmlns:a16="http://schemas.microsoft.com/office/drawing/2014/main" id="{74223A0C-8F12-4568-8E11-A3F2ECF21C84}"/>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Tree>
    <p:extLst>
      <p:ext uri="{BB962C8B-B14F-4D97-AF65-F5344CB8AC3E}">
        <p14:creationId xmlns:p14="http://schemas.microsoft.com/office/powerpoint/2010/main" val="1035221190"/>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eos.org/document_management/Publications/Governing_Docs/CEOS_Strategic-Guidance_Nov2013.pdf" TargetMode="External"/><Relationship Id="rId2" Type="http://schemas.openxmlformats.org/officeDocument/2006/relationships/hyperlink" Target="http://ceos.org/document_management/Publications/Governing_Docs/CEOS_Terms-of-Reference_Nov2013.pdf"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ceos.org/document_management/Publications/CEOS_Work-Plans/CEOS_2021-2023-Work-Plan_Mar2021.pdf" TargetMode="External"/><Relationship Id="rId4" Type="http://schemas.openxmlformats.org/officeDocument/2006/relationships/hyperlink" Target="http://ceos.org/document_management/Publications/Governing_Docs/CEOS_Governance_and_Processes_rev1.1-2019.pdf"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16.pn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image" Target="../media/image17.png"/><Relationship Id="rId2" Type="http://schemas.openxmlformats.org/officeDocument/2006/relationships/image" Target="../media/image15.pn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hyperlink" Target="http://deliverables.ceos.org/" TargetMode="Externa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CB7B97-9416-452B-84EA-699E6AA45B80}"/>
              </a:ext>
            </a:extLst>
          </p:cNvPr>
          <p:cNvSpPr>
            <a:spLocks noGrp="1"/>
          </p:cNvSpPr>
          <p:nvPr>
            <p:ph type="title"/>
          </p:nvPr>
        </p:nvSpPr>
        <p:spPr>
          <a:xfrm>
            <a:off x="176047" y="1805608"/>
            <a:ext cx="8374395" cy="2929383"/>
          </a:xfrm>
        </p:spPr>
        <p:txBody>
          <a:bodyPr/>
          <a:lstStyle/>
          <a:p>
            <a:r>
              <a:rPr lang="en" sz="6000" dirty="0">
                <a:solidFill>
                  <a:srgbClr val="FFFFFF"/>
                </a:solidFill>
              </a:rPr>
              <a:t>CEOS Executive Officer Report</a:t>
            </a:r>
            <a:br>
              <a:rPr lang="en" sz="6000" dirty="0">
                <a:solidFill>
                  <a:srgbClr val="FFFFFF"/>
                </a:solidFill>
              </a:rPr>
            </a:br>
            <a:br>
              <a:rPr lang="en" sz="6000" dirty="0">
                <a:solidFill>
                  <a:srgbClr val="FFFFFF"/>
                </a:solidFill>
              </a:rPr>
            </a:br>
            <a:br>
              <a:rPr lang="en" sz="6000" dirty="0">
                <a:solidFill>
                  <a:srgbClr val="FFFFFF"/>
                </a:solidFill>
              </a:rPr>
            </a:br>
            <a:endParaRPr lang="en-AU" sz="6000" dirty="0"/>
          </a:p>
        </p:txBody>
      </p:sp>
      <p:sp>
        <p:nvSpPr>
          <p:cNvPr id="6" name="Shape 11">
            <a:extLst>
              <a:ext uri="{FF2B5EF4-FFF2-40B4-BE49-F238E27FC236}">
                <a16:creationId xmlns:a16="http://schemas.microsoft.com/office/drawing/2014/main" id="{75A0D59D-8C5C-48CF-A49D-9DE235F8CED6}"/>
              </a:ext>
            </a:extLst>
          </p:cNvPr>
          <p:cNvSpPr/>
          <p:nvPr/>
        </p:nvSpPr>
        <p:spPr>
          <a:xfrm>
            <a:off x="7222284" y="4329291"/>
            <a:ext cx="4832943" cy="2123009"/>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0" tIns="0" rIns="0" bIns="0"/>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Marie-Claire Greening</a:t>
            </a: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CEOS Executive Officer</a:t>
            </a: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Agenda Item 1.9</a:t>
            </a:r>
          </a:p>
          <a:p>
            <a:pPr lvl="0" algn="r" defTabSz="914400">
              <a:lnSpc>
                <a:spcPct val="150000"/>
              </a:lnSpc>
              <a:defRPr>
                <a:solidFill>
                  <a:srgbClr val="000000"/>
                </a:solidFill>
              </a:defRPr>
            </a:pPr>
            <a:r>
              <a:rPr lang="en-GB" sz="2200" b="1" dirty="0">
                <a:solidFill>
                  <a:schemeClr val="accent1"/>
                </a:solidFill>
                <a:latin typeface="Quire Sans" panose="020B0502040400020003" pitchFamily="34" charset="0"/>
                <a:ea typeface="Arial Bold"/>
                <a:cs typeface="Quire Sans" panose="020B0502040400020003" pitchFamily="34" charset="0"/>
                <a:sym typeface="Arial Bold"/>
              </a:rPr>
              <a:t>WGCV-51, Tokyo, Japan</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4 October 2022</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p:txBody>
      </p:sp>
    </p:spTree>
    <p:extLst>
      <p:ext uri="{BB962C8B-B14F-4D97-AF65-F5344CB8AC3E}">
        <p14:creationId xmlns:p14="http://schemas.microsoft.com/office/powerpoint/2010/main" val="4019171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8DCB258-FE30-02CB-F62F-F3CFA952F6BE}"/>
              </a:ext>
            </a:extLst>
          </p:cNvPr>
          <p:cNvSpPr>
            <a:spLocks noGrp="1"/>
          </p:cNvSpPr>
          <p:nvPr>
            <p:ph type="title"/>
          </p:nvPr>
        </p:nvSpPr>
        <p:spPr>
          <a:xfrm>
            <a:off x="993467" y="191908"/>
            <a:ext cx="9386864" cy="779002"/>
          </a:xfrm>
        </p:spPr>
        <p:txBody>
          <a:bodyPr/>
          <a:lstStyle/>
          <a:p>
            <a:r>
              <a:rPr lang="en-US" dirty="0"/>
              <a:t>Deliverable deadlines</a:t>
            </a:r>
          </a:p>
        </p:txBody>
      </p:sp>
      <p:pic>
        <p:nvPicPr>
          <p:cNvPr id="5" name="Image 7">
            <a:extLst>
              <a:ext uri="{FF2B5EF4-FFF2-40B4-BE49-F238E27FC236}">
                <a16:creationId xmlns:a16="http://schemas.microsoft.com/office/drawing/2014/main" id="{5E9CF3DD-CCB0-2C09-CA43-F1A55365D590}"/>
              </a:ext>
            </a:extLst>
          </p:cNvPr>
          <p:cNvPicPr>
            <a:picLocks noChangeAspect="1"/>
          </p:cNvPicPr>
          <p:nvPr/>
        </p:nvPicPr>
        <p:blipFill rotWithShape="1">
          <a:blip r:embed="rId2">
            <a:extLst>
              <a:ext uri="{28A0092B-C50C-407E-A947-70E740481C1C}">
                <a14:useLocalDpi xmlns:a14="http://schemas.microsoft.com/office/drawing/2010/main" val="0"/>
              </a:ext>
            </a:extLst>
          </a:blip>
          <a:srcRect l="18329" t="10530" r="18329" b="6144"/>
          <a:stretch/>
        </p:blipFill>
        <p:spPr>
          <a:xfrm>
            <a:off x="136610" y="95103"/>
            <a:ext cx="706582" cy="9589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graphicFrame>
        <p:nvGraphicFramePr>
          <p:cNvPr id="3" name="Table 2">
            <a:extLst>
              <a:ext uri="{FF2B5EF4-FFF2-40B4-BE49-F238E27FC236}">
                <a16:creationId xmlns:a16="http://schemas.microsoft.com/office/drawing/2014/main" id="{8648835C-B4C4-57F7-2193-C510B3D095DB}"/>
              </a:ext>
            </a:extLst>
          </p:cNvPr>
          <p:cNvGraphicFramePr>
            <a:graphicFrameLocks noGrp="1"/>
          </p:cNvGraphicFramePr>
          <p:nvPr>
            <p:extLst>
              <p:ext uri="{D42A27DB-BD31-4B8C-83A1-F6EECF244321}">
                <p14:modId xmlns:p14="http://schemas.microsoft.com/office/powerpoint/2010/main" val="2894186211"/>
              </p:ext>
            </p:extLst>
          </p:nvPr>
        </p:nvGraphicFramePr>
        <p:xfrm>
          <a:off x="196285" y="1158482"/>
          <a:ext cx="11883509" cy="5354320"/>
        </p:xfrm>
        <a:graphic>
          <a:graphicData uri="http://schemas.openxmlformats.org/drawingml/2006/table">
            <a:tbl>
              <a:tblPr firstRow="1" bandRow="1">
                <a:tableStyleId>{5C22544A-7EE6-4342-B048-85BDC9FD1C3A}</a:tableStyleId>
              </a:tblPr>
              <a:tblGrid>
                <a:gridCol w="472162">
                  <a:extLst>
                    <a:ext uri="{9D8B030D-6E8A-4147-A177-3AD203B41FA5}">
                      <a16:colId xmlns:a16="http://schemas.microsoft.com/office/drawing/2014/main" val="1847580741"/>
                    </a:ext>
                  </a:extLst>
                </a:gridCol>
                <a:gridCol w="6600807">
                  <a:extLst>
                    <a:ext uri="{9D8B030D-6E8A-4147-A177-3AD203B41FA5}">
                      <a16:colId xmlns:a16="http://schemas.microsoft.com/office/drawing/2014/main" val="3668407374"/>
                    </a:ext>
                  </a:extLst>
                </a:gridCol>
                <a:gridCol w="1129030">
                  <a:extLst>
                    <a:ext uri="{9D8B030D-6E8A-4147-A177-3AD203B41FA5}">
                      <a16:colId xmlns:a16="http://schemas.microsoft.com/office/drawing/2014/main" val="2693463426"/>
                    </a:ext>
                  </a:extLst>
                </a:gridCol>
                <a:gridCol w="1123840">
                  <a:extLst>
                    <a:ext uri="{9D8B030D-6E8A-4147-A177-3AD203B41FA5}">
                      <a16:colId xmlns:a16="http://schemas.microsoft.com/office/drawing/2014/main" val="4138048807"/>
                    </a:ext>
                  </a:extLst>
                </a:gridCol>
                <a:gridCol w="1113183">
                  <a:extLst>
                    <a:ext uri="{9D8B030D-6E8A-4147-A177-3AD203B41FA5}">
                      <a16:colId xmlns:a16="http://schemas.microsoft.com/office/drawing/2014/main" val="1664545059"/>
                    </a:ext>
                  </a:extLst>
                </a:gridCol>
                <a:gridCol w="1444487">
                  <a:extLst>
                    <a:ext uri="{9D8B030D-6E8A-4147-A177-3AD203B41FA5}">
                      <a16:colId xmlns:a16="http://schemas.microsoft.com/office/drawing/2014/main" val="1162741978"/>
                    </a:ext>
                  </a:extLst>
                </a:gridCol>
              </a:tblGrid>
              <a:tr h="592183">
                <a:tc gridSpan="2">
                  <a:txBody>
                    <a:bodyPr/>
                    <a:lstStyle/>
                    <a:p>
                      <a:pPr algn="ctr"/>
                      <a:r>
                        <a:rPr lang="en-US" sz="1800" dirty="0">
                          <a:latin typeface="Quire Sans" panose="020B0502040400020003" pitchFamily="34" charset="0"/>
                          <a:cs typeface="Quire Sans" panose="020B0502040400020003" pitchFamily="34" charset="0"/>
                        </a:rPr>
                        <a:t>Chapter</a:t>
                      </a:r>
                    </a:p>
                  </a:txBody>
                  <a:tcPr/>
                </a:tc>
                <a:tc hMerge="1">
                  <a:txBody>
                    <a:bodyPr/>
                    <a:lstStyle/>
                    <a:p>
                      <a:endParaRPr lang="en-US" sz="1800" dirty="0">
                        <a:latin typeface="Quire Sans" panose="020B0502040400020003" pitchFamily="34" charset="0"/>
                        <a:cs typeface="Quire Sans" panose="020B0502040400020003" pitchFamily="34" charset="0"/>
                      </a:endParaRPr>
                    </a:p>
                  </a:txBody>
                  <a:tcPr/>
                </a:tc>
                <a:tc>
                  <a:txBody>
                    <a:bodyPr/>
                    <a:lstStyle/>
                    <a:p>
                      <a:r>
                        <a:rPr lang="en-US" sz="1800" dirty="0">
                          <a:latin typeface="Quire Sans" panose="020B0502040400020003" pitchFamily="34" charset="0"/>
                          <a:cs typeface="Quire Sans" panose="020B0502040400020003" pitchFamily="34" charset="0"/>
                        </a:rPr>
                        <a:t>Overdue</a:t>
                      </a:r>
                    </a:p>
                  </a:txBody>
                  <a:tcPr/>
                </a:tc>
                <a:tc>
                  <a:txBody>
                    <a:bodyPr/>
                    <a:lstStyle/>
                    <a:p>
                      <a:r>
                        <a:rPr lang="en-US" sz="1800" dirty="0">
                          <a:latin typeface="Quire Sans" panose="020B0502040400020003" pitchFamily="34" charset="0"/>
                          <a:cs typeface="Quire Sans" panose="020B0502040400020003" pitchFamily="34" charset="0"/>
                        </a:rPr>
                        <a:t>Due by end 2022</a:t>
                      </a:r>
                    </a:p>
                  </a:txBody>
                  <a:tcPr/>
                </a:tc>
                <a:tc>
                  <a:txBody>
                    <a:bodyPr/>
                    <a:lstStyle/>
                    <a:p>
                      <a:r>
                        <a:rPr lang="en-US" sz="1800" dirty="0">
                          <a:latin typeface="Quire Sans" panose="020B0502040400020003" pitchFamily="34" charset="0"/>
                          <a:cs typeface="Quire Sans" panose="020B0502040400020003" pitchFamily="34" charset="0"/>
                        </a:rPr>
                        <a:t>Due in 2023</a:t>
                      </a:r>
                    </a:p>
                  </a:txBody>
                  <a:tcPr/>
                </a:tc>
                <a:tc>
                  <a:txBody>
                    <a:bodyPr/>
                    <a:lstStyle/>
                    <a:p>
                      <a:r>
                        <a:rPr lang="en-US" sz="1800" dirty="0">
                          <a:latin typeface="Quire Sans" panose="020B0502040400020003" pitchFamily="34" charset="0"/>
                          <a:cs typeface="Quire Sans" panose="020B0502040400020003" pitchFamily="34" charset="0"/>
                        </a:rPr>
                        <a:t>Due in 2024 &amp; beyond</a:t>
                      </a:r>
                    </a:p>
                  </a:txBody>
                  <a:tcPr/>
                </a:tc>
                <a:extLst>
                  <a:ext uri="{0D108BD9-81ED-4DB2-BD59-A6C34878D82A}">
                    <a16:rowId xmlns:a16="http://schemas.microsoft.com/office/drawing/2014/main" val="83186403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Climate Monitoring, Research, and Services</a:t>
                      </a:r>
                    </a:p>
                  </a:txBody>
                  <a:tcPr/>
                </a:tc>
                <a:tc>
                  <a:txBody>
                    <a:bodyPr/>
                    <a:lstStyle/>
                    <a:p>
                      <a:pPr algn="ctr"/>
                      <a:r>
                        <a:rPr lang="en-US" sz="1800" dirty="0">
                          <a:latin typeface="Quire Sans" panose="020B0502040400020003" pitchFamily="34" charset="0"/>
                          <a:cs typeface="Quire Sans" panose="020B0502040400020003" pitchFamily="34" charset="0"/>
                        </a:rPr>
                        <a:t>1</a:t>
                      </a:r>
                    </a:p>
                  </a:txBody>
                  <a:tcPr/>
                </a:tc>
                <a:tc>
                  <a:txBody>
                    <a:bodyPr/>
                    <a:lstStyle/>
                    <a:p>
                      <a:pPr algn="ctr"/>
                      <a:r>
                        <a:rPr lang="en-US" sz="1800" dirty="0">
                          <a:latin typeface="Quire Sans" panose="020B0502040400020003" pitchFamily="34" charset="0"/>
                          <a:cs typeface="Quire Sans" panose="020B0502040400020003" pitchFamily="34" charset="0"/>
                        </a:rPr>
                        <a:t>3</a:t>
                      </a:r>
                    </a:p>
                  </a:txBody>
                  <a:tcPr/>
                </a:tc>
                <a:tc>
                  <a:txBody>
                    <a:bodyPr/>
                    <a:lstStyle/>
                    <a:p>
                      <a:pPr algn="ctr"/>
                      <a:r>
                        <a:rPr lang="en-US" sz="1800" dirty="0">
                          <a:latin typeface="Quire Sans" panose="020B0502040400020003" pitchFamily="34" charset="0"/>
                          <a:cs typeface="Quire Sans" panose="020B0502040400020003" pitchFamily="34" charset="0"/>
                        </a:rPr>
                        <a:t>2</a:t>
                      </a:r>
                    </a:p>
                  </a:txBody>
                  <a:tcPr/>
                </a:tc>
                <a:tc>
                  <a:txBody>
                    <a:bodyPr/>
                    <a:lstStyle/>
                    <a:p>
                      <a:pPr algn="ctr"/>
                      <a:r>
                        <a:rPr lang="en-US" sz="1800" dirty="0">
                          <a:latin typeface="Quire Sans" panose="020B0502040400020003" pitchFamily="34" charset="0"/>
                          <a:cs typeface="Quire Sans" panose="020B0502040400020003" pitchFamily="34" charset="0"/>
                        </a:rPr>
                        <a:t>1</a:t>
                      </a:r>
                    </a:p>
                  </a:txBody>
                  <a:tcPr/>
                </a:tc>
                <a:extLst>
                  <a:ext uri="{0D108BD9-81ED-4DB2-BD59-A6C34878D82A}">
                    <a16:rowId xmlns:a16="http://schemas.microsoft.com/office/drawing/2014/main" val="95586532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Carbon Observations in Support of Climate Science and Policy</a:t>
                      </a:r>
                    </a:p>
                  </a:txBody>
                  <a:tcPr/>
                </a:tc>
                <a:tc>
                  <a:txBody>
                    <a:bodyPr/>
                    <a:lstStyle/>
                    <a:p>
                      <a:pPr algn="ctr"/>
                      <a:r>
                        <a:rPr lang="en-US" sz="1800" dirty="0">
                          <a:latin typeface="Quire Sans" panose="020B0502040400020003" pitchFamily="34" charset="0"/>
                          <a:cs typeface="Quire Sans" panose="020B0502040400020003" pitchFamily="34" charset="0"/>
                        </a:rPr>
                        <a:t>1</a:t>
                      </a:r>
                    </a:p>
                  </a:txBody>
                  <a:tcPr/>
                </a:tc>
                <a:tc>
                  <a:txBody>
                    <a:bodyPr/>
                    <a:lstStyle/>
                    <a:p>
                      <a:pPr algn="ctr"/>
                      <a:r>
                        <a:rPr lang="en-US" sz="1800" dirty="0">
                          <a:latin typeface="Quire Sans" panose="020B0502040400020003" pitchFamily="34" charset="0"/>
                          <a:cs typeface="Quire Sans" panose="020B0502040400020003" pitchFamily="34" charset="0"/>
                        </a:rPr>
                        <a:t>2</a:t>
                      </a:r>
                    </a:p>
                  </a:txBody>
                  <a:tcPr/>
                </a:tc>
                <a:tc>
                  <a:txBody>
                    <a:bodyPr/>
                    <a:lstStyle/>
                    <a:p>
                      <a:pPr algn="ctr"/>
                      <a:r>
                        <a:rPr lang="en-US" sz="1800" dirty="0">
                          <a:latin typeface="Quire Sans" panose="020B0502040400020003" pitchFamily="34" charset="0"/>
                          <a:cs typeface="Quire Sans" panose="020B0502040400020003" pitchFamily="34" charset="0"/>
                        </a:rPr>
                        <a:t>8</a:t>
                      </a:r>
                    </a:p>
                  </a:txBody>
                  <a:tcPr/>
                </a:tc>
                <a:tc>
                  <a:txBody>
                    <a:bodyPr/>
                    <a:lstStyle/>
                    <a:p>
                      <a:pPr algn="ctr"/>
                      <a:endParaRPr lang="en-US" sz="1800" dirty="0">
                        <a:latin typeface="Quire Sans" panose="020B0502040400020003" pitchFamily="34" charset="0"/>
                        <a:cs typeface="Quire Sans" panose="020B0502040400020003" pitchFamily="34" charset="0"/>
                      </a:endParaRPr>
                    </a:p>
                  </a:txBody>
                  <a:tcPr/>
                </a:tc>
                <a:extLst>
                  <a:ext uri="{0D108BD9-81ED-4DB2-BD59-A6C34878D82A}">
                    <a16:rowId xmlns:a16="http://schemas.microsoft.com/office/drawing/2014/main" val="379184696"/>
                  </a:ext>
                </a:extLst>
              </a:tr>
              <a:tr h="370840">
                <a:tc>
                  <a:txBody>
                    <a:bodyPr/>
                    <a:lstStyle/>
                    <a:p>
                      <a:r>
                        <a:rPr lang="en-US" sz="1800" dirty="0">
                          <a:solidFill>
                            <a:schemeClr val="tx1"/>
                          </a:solidFill>
                          <a:latin typeface="Quire Sans" panose="020B0502040400020003" pitchFamily="34" charset="0"/>
                          <a:cs typeface="Quire Sans" panose="020B0502040400020003" pitchFamily="34" charset="0"/>
                        </a:rPr>
                        <a:t>3</a:t>
                      </a:r>
                    </a:p>
                  </a:txBody>
                  <a:tcPr/>
                </a:tc>
                <a:tc>
                  <a:txBody>
                    <a:bodyPr/>
                    <a:lstStyle/>
                    <a:p>
                      <a:r>
                        <a:rPr lang="en-GB" sz="1800" dirty="0">
                          <a:solidFill>
                            <a:schemeClr val="tx1"/>
                          </a:solidFill>
                          <a:latin typeface="Quire Sans" panose="020B0502040400020003" pitchFamily="34" charset="0"/>
                          <a:cs typeface="Quire Sans" panose="020B0502040400020003" pitchFamily="34" charset="0"/>
                        </a:rPr>
                        <a:t>Observations in Support of the Global Stocktake of the UNFCCC</a:t>
                      </a:r>
                      <a:endParaRPr lang="en-US" sz="1800" dirty="0">
                        <a:solidFill>
                          <a:schemeClr val="tx1"/>
                        </a:solidFill>
                        <a:latin typeface="Quire Sans" panose="020B0502040400020003" pitchFamily="34" charset="0"/>
                        <a:cs typeface="Quire Sans" panose="020B05020404000200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Quire Sans" panose="020B0502040400020003" pitchFamily="34" charset="0"/>
                          <a:ea typeface="+mn-ea"/>
                          <a:cs typeface="Quire Sans" panose="020B0502040400020003" pitchFamily="34" charset="0"/>
                        </a:rPr>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Quire Sans" panose="020B0502040400020003" pitchFamily="34" charset="0"/>
                          <a:ea typeface="+mn-ea"/>
                          <a:cs typeface="Quire Sans" panose="020B0502040400020003" pitchFamily="34" charset="0"/>
                        </a:rPr>
                        <a:t>2</a:t>
                      </a:r>
                    </a:p>
                  </a:txBody>
                  <a:tcPr/>
                </a:tc>
                <a:tc>
                  <a:txBody>
                    <a:bodyPr/>
                    <a:lstStyle/>
                    <a:p>
                      <a:pPr algn="ctr"/>
                      <a:r>
                        <a:rPr lang="en-US" sz="1800" dirty="0">
                          <a:latin typeface="Quire Sans" panose="020B0502040400020003" pitchFamily="34" charset="0"/>
                          <a:cs typeface="Quire Sans" panose="020B0502040400020003" pitchFamily="34" charset="0"/>
                        </a:rPr>
                        <a:t>4</a:t>
                      </a:r>
                    </a:p>
                  </a:txBody>
                  <a:tcPr/>
                </a:tc>
                <a:tc>
                  <a:txBody>
                    <a:bodyPr/>
                    <a:lstStyle/>
                    <a:p>
                      <a:pPr algn="ctr"/>
                      <a:endParaRPr lang="en-US" sz="1800" dirty="0">
                        <a:latin typeface="Quire Sans" panose="020B0502040400020003" pitchFamily="34" charset="0"/>
                        <a:cs typeface="Quire Sans" panose="020B0502040400020003" pitchFamily="34" charset="0"/>
                      </a:endParaRPr>
                    </a:p>
                  </a:txBody>
                  <a:tcPr/>
                </a:tc>
                <a:extLst>
                  <a:ext uri="{0D108BD9-81ED-4DB2-BD59-A6C34878D82A}">
                    <a16:rowId xmlns:a16="http://schemas.microsoft.com/office/drawing/2014/main" val="343195372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Observations for Agriculture </a:t>
                      </a:r>
                    </a:p>
                  </a:txBody>
                  <a:tcPr/>
                </a:tc>
                <a:tc>
                  <a:txBody>
                    <a:bodyPr/>
                    <a:lstStyle/>
                    <a:p>
                      <a:pPr algn="ctr"/>
                      <a:r>
                        <a:rPr lang="en-US" sz="1800" dirty="0">
                          <a:latin typeface="Quire Sans" panose="020B0502040400020003" pitchFamily="34" charset="0"/>
                          <a:cs typeface="Quire Sans" panose="020B0502040400020003" pitchFamily="34" charset="0"/>
                        </a:rPr>
                        <a:t>1</a:t>
                      </a:r>
                    </a:p>
                  </a:txBody>
                  <a:tcPr/>
                </a:tc>
                <a:tc>
                  <a:txBody>
                    <a:bodyPr/>
                    <a:lstStyle/>
                    <a:p>
                      <a:pPr algn="ctr"/>
                      <a:r>
                        <a:rPr lang="en-US" sz="1800" dirty="0">
                          <a:latin typeface="Quire Sans" panose="020B0502040400020003" pitchFamily="34" charset="0"/>
                          <a:cs typeface="Quire Sans" panose="020B0502040400020003" pitchFamily="34" charset="0"/>
                        </a:rPr>
                        <a:t>2</a:t>
                      </a:r>
                    </a:p>
                  </a:txBody>
                  <a:tcPr/>
                </a:tc>
                <a:tc>
                  <a:txBody>
                    <a:bodyPr/>
                    <a:lstStyle/>
                    <a:p>
                      <a:pPr algn="ctr"/>
                      <a:r>
                        <a:rPr lang="en-US" sz="1800" dirty="0">
                          <a:latin typeface="Quire Sans" panose="020B0502040400020003" pitchFamily="34" charset="0"/>
                          <a:cs typeface="Quire Sans" panose="020B0502040400020003" pitchFamily="34" charset="0"/>
                        </a:rPr>
                        <a:t>1</a:t>
                      </a:r>
                    </a:p>
                  </a:txBody>
                  <a:tcPr/>
                </a:tc>
                <a:tc>
                  <a:txBody>
                    <a:bodyPr/>
                    <a:lstStyle/>
                    <a:p>
                      <a:pPr algn="ctr"/>
                      <a:endParaRPr lang="en-US" sz="1800" dirty="0">
                        <a:latin typeface="Quire Sans" panose="020B0502040400020003" pitchFamily="34" charset="0"/>
                        <a:cs typeface="Quire Sans" panose="020B0502040400020003" pitchFamily="34" charset="0"/>
                      </a:endParaRPr>
                    </a:p>
                  </a:txBody>
                  <a:tcPr/>
                </a:tc>
                <a:extLst>
                  <a:ext uri="{0D108BD9-81ED-4DB2-BD59-A6C34878D82A}">
                    <a16:rowId xmlns:a16="http://schemas.microsoft.com/office/drawing/2014/main" val="180580868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Observations for Disasters </a:t>
                      </a:r>
                    </a:p>
                  </a:txBody>
                  <a:tcPr/>
                </a:tc>
                <a:tc>
                  <a:txBody>
                    <a:bodyPr/>
                    <a:lstStyle/>
                    <a:p>
                      <a:pPr algn="ctr"/>
                      <a:r>
                        <a:rPr lang="en-US" sz="1800" dirty="0">
                          <a:latin typeface="Quire Sans" panose="020B0502040400020003" pitchFamily="34" charset="0"/>
                          <a:cs typeface="Quire Sans" panose="020B0502040400020003" pitchFamily="34" charset="0"/>
                        </a:rPr>
                        <a:t>3</a:t>
                      </a:r>
                    </a:p>
                  </a:txBody>
                  <a:tcPr/>
                </a:tc>
                <a:tc>
                  <a:txBody>
                    <a:bodyPr/>
                    <a:lstStyle/>
                    <a:p>
                      <a:pPr algn="ctr"/>
                      <a:r>
                        <a:rPr lang="en-US" sz="1800" dirty="0">
                          <a:latin typeface="Quire Sans" panose="020B0502040400020003" pitchFamily="34" charset="0"/>
                          <a:cs typeface="Quire Sans" panose="020B0502040400020003" pitchFamily="34" charset="0"/>
                        </a:rPr>
                        <a:t>1</a:t>
                      </a:r>
                    </a:p>
                  </a:txBody>
                  <a:tcPr/>
                </a:tc>
                <a:tc>
                  <a:txBody>
                    <a:bodyPr/>
                    <a:lstStyle/>
                    <a:p>
                      <a:pPr algn="ctr"/>
                      <a:r>
                        <a:rPr lang="en-US" sz="1800" dirty="0">
                          <a:latin typeface="Quire Sans" panose="020B0502040400020003" pitchFamily="34" charset="0"/>
                          <a:cs typeface="Quire Sans" panose="020B0502040400020003" pitchFamily="34" charset="0"/>
                        </a:rPr>
                        <a:t>4</a:t>
                      </a:r>
                    </a:p>
                  </a:txBody>
                  <a:tcPr/>
                </a:tc>
                <a:tc>
                  <a:txBody>
                    <a:bodyPr/>
                    <a:lstStyle/>
                    <a:p>
                      <a:pPr algn="ctr"/>
                      <a:r>
                        <a:rPr lang="en-US" sz="1800" dirty="0">
                          <a:latin typeface="Quire Sans" panose="020B0502040400020003" pitchFamily="34" charset="0"/>
                          <a:cs typeface="Quire Sans" panose="020B0502040400020003" pitchFamily="34" charset="0"/>
                        </a:rPr>
                        <a:t>4</a:t>
                      </a:r>
                    </a:p>
                  </a:txBody>
                  <a:tcPr/>
                </a:tc>
                <a:extLst>
                  <a:ext uri="{0D108BD9-81ED-4DB2-BD59-A6C34878D82A}">
                    <a16:rowId xmlns:a16="http://schemas.microsoft.com/office/drawing/2014/main" val="123792026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6</a:t>
                      </a:r>
                    </a:p>
                  </a:txBody>
                  <a:tcPr>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Observations for Water</a:t>
                      </a:r>
                    </a:p>
                  </a:txBody>
                  <a:tcPr>
                    <a:lnB w="28575" cap="flat" cmpd="sng" algn="ctr">
                      <a:solidFill>
                        <a:schemeClr val="tx1"/>
                      </a:solidFill>
                      <a:prstDash val="solid"/>
                      <a:round/>
                      <a:headEnd type="none" w="med" len="med"/>
                      <a:tailEnd type="none" w="med" len="med"/>
                    </a:lnB>
                  </a:tcPr>
                </a:tc>
                <a:tc>
                  <a:txBody>
                    <a:bodyPr/>
                    <a:lstStyle/>
                    <a:p>
                      <a:pPr algn="ctr"/>
                      <a:r>
                        <a:rPr lang="en-US" sz="1800" dirty="0">
                          <a:latin typeface="Quire Sans" panose="020B0502040400020003" pitchFamily="34" charset="0"/>
                          <a:cs typeface="Quire Sans" panose="020B0502040400020003" pitchFamily="34" charset="0"/>
                        </a:rPr>
                        <a:t>-</a:t>
                      </a:r>
                    </a:p>
                  </a:txBody>
                  <a:tcPr>
                    <a:lnB w="28575" cap="flat" cmpd="sng" algn="ctr">
                      <a:solidFill>
                        <a:schemeClr val="tx1"/>
                      </a:solidFill>
                      <a:prstDash val="solid"/>
                      <a:round/>
                      <a:headEnd type="none" w="med" len="med"/>
                      <a:tailEnd type="none" w="med" len="med"/>
                    </a:lnB>
                  </a:tcPr>
                </a:tc>
                <a:tc>
                  <a:txBody>
                    <a:bodyPr/>
                    <a:lstStyle/>
                    <a:p>
                      <a:pPr algn="ctr"/>
                      <a:r>
                        <a:rPr lang="en-US" sz="1800" dirty="0">
                          <a:latin typeface="Quire Sans" panose="020B0502040400020003" pitchFamily="34" charset="0"/>
                          <a:cs typeface="Quire Sans" panose="020B0502040400020003" pitchFamily="34" charset="0"/>
                        </a:rPr>
                        <a:t>-</a:t>
                      </a:r>
                    </a:p>
                  </a:txBody>
                  <a:tcPr>
                    <a:lnB w="28575" cap="flat" cmpd="sng" algn="ctr">
                      <a:solidFill>
                        <a:schemeClr val="tx1"/>
                      </a:solidFill>
                      <a:prstDash val="solid"/>
                      <a:round/>
                      <a:headEnd type="none" w="med" len="med"/>
                      <a:tailEnd type="none" w="med" len="med"/>
                    </a:lnB>
                  </a:tcPr>
                </a:tc>
                <a:tc>
                  <a:txBody>
                    <a:bodyPr/>
                    <a:lstStyle/>
                    <a:p>
                      <a:pPr algn="ctr"/>
                      <a:r>
                        <a:rPr lang="en-US" sz="1800" dirty="0">
                          <a:latin typeface="Quire Sans" panose="020B0502040400020003" pitchFamily="34" charset="0"/>
                          <a:cs typeface="Quire Sans" panose="020B0502040400020003" pitchFamily="34" charset="0"/>
                        </a:rPr>
                        <a:t>-</a:t>
                      </a:r>
                    </a:p>
                  </a:txBody>
                  <a:tcPr>
                    <a:lnB w="28575" cap="flat" cmpd="sng" algn="ctr">
                      <a:solidFill>
                        <a:schemeClr val="tx1"/>
                      </a:solidFill>
                      <a:prstDash val="solid"/>
                      <a:round/>
                      <a:headEnd type="none" w="med" len="med"/>
                      <a:tailEnd type="none" w="med" len="med"/>
                    </a:lnB>
                  </a:tcPr>
                </a:tc>
                <a:tc>
                  <a:txBody>
                    <a:bodyPr/>
                    <a:lstStyle/>
                    <a:p>
                      <a:pPr algn="ctr"/>
                      <a:r>
                        <a:rPr lang="en-US" sz="1800" dirty="0">
                          <a:latin typeface="Quire Sans" panose="020B0502040400020003" pitchFamily="34" charset="0"/>
                          <a:cs typeface="Quire Sans" panose="020B0502040400020003" pitchFamily="34" charset="0"/>
                        </a:rPr>
                        <a:t>-</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20982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1" dirty="0">
                          <a:solidFill>
                            <a:srgbClr val="FF0000"/>
                          </a:solidFill>
                          <a:latin typeface="Quire Sans" panose="020B0502040400020003" pitchFamily="34" charset="0"/>
                          <a:cs typeface="Quire Sans" panose="020B0502040400020003" pitchFamily="34" charset="0"/>
                        </a:rPr>
                        <a:t>7</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1" dirty="0">
                          <a:solidFill>
                            <a:srgbClr val="FF0000"/>
                          </a:solidFill>
                          <a:latin typeface="Quire Sans" panose="020B0502040400020003" pitchFamily="34" charset="0"/>
                          <a:cs typeface="Quire Sans" panose="020B0502040400020003" pitchFamily="34" charset="0"/>
                        </a:rPr>
                        <a:t>Data Quality </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800" b="1" dirty="0">
                          <a:solidFill>
                            <a:srgbClr val="FF0000"/>
                          </a:solidFill>
                          <a:latin typeface="Quire Sans" panose="020B0502040400020003" pitchFamily="34" charset="0"/>
                          <a:cs typeface="Quire Sans" panose="020B0502040400020003" pitchFamily="34" charset="0"/>
                        </a:rPr>
                        <a:t>1</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800" b="1" dirty="0">
                          <a:solidFill>
                            <a:srgbClr val="FF0000"/>
                          </a:solidFill>
                          <a:latin typeface="Quire Sans" panose="020B0502040400020003" pitchFamily="34" charset="0"/>
                          <a:cs typeface="Quire Sans" panose="020B0502040400020003" pitchFamily="34" charset="0"/>
                        </a:rPr>
                        <a:t>3</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800" b="1" dirty="0">
                          <a:solidFill>
                            <a:srgbClr val="FF0000"/>
                          </a:solidFill>
                          <a:latin typeface="Quire Sans" panose="020B0502040400020003" pitchFamily="34" charset="0"/>
                          <a:cs typeface="Quire Sans" panose="020B0502040400020003" pitchFamily="34" charset="0"/>
                        </a:rPr>
                        <a:t>3</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800" b="1" dirty="0">
                          <a:solidFill>
                            <a:srgbClr val="FF0000"/>
                          </a:solidFill>
                          <a:latin typeface="Quire Sans" panose="020B0502040400020003" pitchFamily="34" charset="0"/>
                          <a:cs typeface="Quire Sans" panose="020B0502040400020003" pitchFamily="34" charset="0"/>
                        </a:rPr>
                        <a:t>1</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20959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8</a:t>
                      </a:r>
                    </a:p>
                  </a:txBody>
                  <a:tcPr>
                    <a:lnT w="28575"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Capacity Building and Data Democracy </a:t>
                      </a:r>
                    </a:p>
                  </a:txBody>
                  <a:tcPr>
                    <a:lnT w="28575" cap="flat" cmpd="sng" algn="ctr">
                      <a:solidFill>
                        <a:schemeClr val="tx1"/>
                      </a:solidFill>
                      <a:prstDash val="solid"/>
                      <a:round/>
                      <a:headEnd type="none" w="med" len="med"/>
                      <a:tailEnd type="none" w="med" len="med"/>
                    </a:lnT>
                  </a:tcPr>
                </a:tc>
                <a:tc>
                  <a:txBody>
                    <a:bodyPr/>
                    <a:lstStyle/>
                    <a:p>
                      <a:pPr algn="ctr"/>
                      <a:r>
                        <a:rPr lang="en-US" sz="1800" dirty="0">
                          <a:latin typeface="Quire Sans" panose="020B0502040400020003" pitchFamily="34" charset="0"/>
                          <a:cs typeface="Quire Sans" panose="020B0502040400020003" pitchFamily="34" charset="0"/>
                        </a:rPr>
                        <a:t>1</a:t>
                      </a:r>
                    </a:p>
                  </a:txBody>
                  <a:tcPr>
                    <a:lnT w="28575" cap="flat" cmpd="sng" algn="ctr">
                      <a:solidFill>
                        <a:schemeClr val="tx1"/>
                      </a:solidFill>
                      <a:prstDash val="solid"/>
                      <a:round/>
                      <a:headEnd type="none" w="med" len="med"/>
                      <a:tailEnd type="none" w="med" len="med"/>
                    </a:lnT>
                  </a:tcPr>
                </a:tc>
                <a:tc>
                  <a:txBody>
                    <a:bodyPr/>
                    <a:lstStyle/>
                    <a:p>
                      <a:pPr algn="ctr"/>
                      <a:r>
                        <a:rPr lang="en-US" sz="1800" dirty="0">
                          <a:latin typeface="Quire Sans" panose="020B0502040400020003" pitchFamily="34" charset="0"/>
                          <a:cs typeface="Quire Sans" panose="020B0502040400020003" pitchFamily="34" charset="0"/>
                        </a:rPr>
                        <a:t>16</a:t>
                      </a:r>
                    </a:p>
                  </a:txBody>
                  <a:tcPr>
                    <a:lnT w="28575" cap="flat" cmpd="sng" algn="ctr">
                      <a:solidFill>
                        <a:schemeClr val="tx1"/>
                      </a:solidFill>
                      <a:prstDash val="solid"/>
                      <a:round/>
                      <a:headEnd type="none" w="med" len="med"/>
                      <a:tailEnd type="none" w="med" len="med"/>
                    </a:lnT>
                  </a:tcPr>
                </a:tc>
                <a:tc>
                  <a:txBody>
                    <a:bodyPr/>
                    <a:lstStyle/>
                    <a:p>
                      <a:pPr algn="ctr"/>
                      <a:r>
                        <a:rPr lang="en-US" sz="1800" dirty="0">
                          <a:latin typeface="Quire Sans" panose="020B0502040400020003" pitchFamily="34" charset="0"/>
                          <a:cs typeface="Quire Sans" panose="020B0502040400020003" pitchFamily="34" charset="0"/>
                        </a:rPr>
                        <a:t>8</a:t>
                      </a:r>
                    </a:p>
                  </a:txBody>
                  <a:tcPr>
                    <a:lnT w="28575" cap="flat" cmpd="sng" algn="ctr">
                      <a:solidFill>
                        <a:schemeClr val="tx1"/>
                      </a:solidFill>
                      <a:prstDash val="solid"/>
                      <a:round/>
                      <a:headEnd type="none" w="med" len="med"/>
                      <a:tailEnd type="none" w="med" len="med"/>
                    </a:lnT>
                  </a:tcPr>
                </a:tc>
                <a:tc>
                  <a:txBody>
                    <a:bodyPr/>
                    <a:lstStyle/>
                    <a:p>
                      <a:pPr algn="ctr"/>
                      <a:r>
                        <a:rPr lang="en-US" sz="1800" dirty="0">
                          <a:latin typeface="Quire Sans" panose="020B0502040400020003" pitchFamily="34" charset="0"/>
                          <a:cs typeface="Quire Sans" panose="020B0502040400020003" pitchFamily="34" charset="0"/>
                        </a:rPr>
                        <a:t>1</a:t>
                      </a: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6386688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Data Discovery, Access, Preservation, Usability and Exploitation: approaches, systems, tools and technologies </a:t>
                      </a:r>
                    </a:p>
                  </a:txBody>
                  <a:tcPr/>
                </a:tc>
                <a:tc>
                  <a:txBody>
                    <a:bodyPr/>
                    <a:lstStyle/>
                    <a:p>
                      <a:pPr algn="ctr"/>
                      <a:endParaRPr lang="en-US" sz="1800" dirty="0">
                        <a:latin typeface="Quire Sans" panose="020B0502040400020003" pitchFamily="34" charset="0"/>
                        <a:cs typeface="Quire Sans" panose="020B0502040400020003" pitchFamily="34" charset="0"/>
                      </a:endParaRPr>
                    </a:p>
                  </a:txBody>
                  <a:tcPr/>
                </a:tc>
                <a:tc>
                  <a:txBody>
                    <a:bodyPr/>
                    <a:lstStyle/>
                    <a:p>
                      <a:pPr algn="ctr"/>
                      <a:r>
                        <a:rPr lang="en-US" sz="1800" dirty="0">
                          <a:latin typeface="Quire Sans" panose="020B0502040400020003" pitchFamily="34" charset="0"/>
                          <a:cs typeface="Quire Sans" panose="020B0502040400020003" pitchFamily="34" charset="0"/>
                        </a:rPr>
                        <a:t>3</a:t>
                      </a:r>
                    </a:p>
                  </a:txBody>
                  <a:tcPr/>
                </a:tc>
                <a:tc>
                  <a:txBody>
                    <a:bodyPr/>
                    <a:lstStyle/>
                    <a:p>
                      <a:pPr algn="ctr"/>
                      <a:r>
                        <a:rPr lang="en-US" sz="1800" dirty="0">
                          <a:latin typeface="Quire Sans" panose="020B0502040400020003" pitchFamily="34" charset="0"/>
                          <a:cs typeface="Quire Sans" panose="020B0502040400020003" pitchFamily="34" charset="0"/>
                        </a:rPr>
                        <a:t>3</a:t>
                      </a:r>
                    </a:p>
                  </a:txBody>
                  <a:tcPr/>
                </a:tc>
                <a:tc>
                  <a:txBody>
                    <a:bodyPr/>
                    <a:lstStyle/>
                    <a:p>
                      <a:pPr algn="ctr"/>
                      <a:endParaRPr lang="en-US" sz="1800" dirty="0">
                        <a:latin typeface="Quire Sans" panose="020B0502040400020003" pitchFamily="34" charset="0"/>
                        <a:cs typeface="Quire Sans" panose="020B0502040400020003" pitchFamily="34" charset="0"/>
                      </a:endParaRPr>
                    </a:p>
                  </a:txBody>
                  <a:tcPr/>
                </a:tc>
                <a:extLst>
                  <a:ext uri="{0D108BD9-81ED-4DB2-BD59-A6C34878D82A}">
                    <a16:rowId xmlns:a16="http://schemas.microsoft.com/office/drawing/2014/main" val="316691707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10</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Advancement of the CEOS Virtual Constellations </a:t>
                      </a:r>
                    </a:p>
                  </a:txBody>
                  <a:tcPr/>
                </a:tc>
                <a:tc>
                  <a:txBody>
                    <a:bodyPr/>
                    <a:lstStyle/>
                    <a:p>
                      <a:pPr algn="ctr"/>
                      <a:r>
                        <a:rPr lang="en-US" sz="1800" dirty="0">
                          <a:latin typeface="Quire Sans" panose="020B0502040400020003" pitchFamily="34" charset="0"/>
                          <a:cs typeface="Quire Sans" panose="020B0502040400020003" pitchFamily="34" charset="0"/>
                        </a:rPr>
                        <a:t>6</a:t>
                      </a:r>
                    </a:p>
                  </a:txBody>
                  <a:tcPr/>
                </a:tc>
                <a:tc>
                  <a:txBody>
                    <a:bodyPr/>
                    <a:lstStyle/>
                    <a:p>
                      <a:pPr algn="ctr"/>
                      <a:r>
                        <a:rPr lang="en-US" sz="1800" dirty="0">
                          <a:latin typeface="Quire Sans" panose="020B0502040400020003" pitchFamily="34" charset="0"/>
                          <a:cs typeface="Quire Sans" panose="020B0502040400020003" pitchFamily="34" charset="0"/>
                        </a:rPr>
                        <a:t>10</a:t>
                      </a:r>
                    </a:p>
                  </a:txBody>
                  <a:tcPr/>
                </a:tc>
                <a:tc>
                  <a:txBody>
                    <a:bodyPr/>
                    <a:lstStyle/>
                    <a:p>
                      <a:pPr algn="ctr"/>
                      <a:r>
                        <a:rPr lang="en-US" sz="1800" dirty="0">
                          <a:latin typeface="Quire Sans" panose="020B0502040400020003" pitchFamily="34" charset="0"/>
                          <a:cs typeface="Quire Sans" panose="020B0502040400020003" pitchFamily="34" charset="0"/>
                        </a:rPr>
                        <a:t>5</a:t>
                      </a:r>
                    </a:p>
                  </a:txBody>
                  <a:tcPr/>
                </a:tc>
                <a:tc>
                  <a:txBody>
                    <a:bodyPr/>
                    <a:lstStyle/>
                    <a:p>
                      <a:pPr algn="ctr"/>
                      <a:r>
                        <a:rPr lang="en-US" sz="1800" dirty="0">
                          <a:latin typeface="Quire Sans" panose="020B0502040400020003" pitchFamily="34" charset="0"/>
                          <a:cs typeface="Quire Sans" panose="020B0502040400020003" pitchFamily="34" charset="0"/>
                        </a:rPr>
                        <a:t>5</a:t>
                      </a:r>
                    </a:p>
                  </a:txBody>
                  <a:tcPr/>
                </a:tc>
                <a:extLst>
                  <a:ext uri="{0D108BD9-81ED-4DB2-BD59-A6C34878D82A}">
                    <a16:rowId xmlns:a16="http://schemas.microsoft.com/office/drawing/2014/main" val="291738960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11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Support to Other Key Stakeholder Initiatives </a:t>
                      </a:r>
                    </a:p>
                  </a:txBody>
                  <a:tcPr/>
                </a:tc>
                <a:tc>
                  <a:txBody>
                    <a:bodyPr/>
                    <a:lstStyle/>
                    <a:p>
                      <a:pPr algn="ctr"/>
                      <a:r>
                        <a:rPr lang="en-US" sz="1800" dirty="0">
                          <a:latin typeface="Quire Sans" panose="020B0502040400020003" pitchFamily="34" charset="0"/>
                          <a:cs typeface="Quire Sans" panose="020B0502040400020003" pitchFamily="34" charset="0"/>
                        </a:rPr>
                        <a:t>2</a:t>
                      </a:r>
                    </a:p>
                  </a:txBody>
                  <a:tcPr/>
                </a:tc>
                <a:tc>
                  <a:txBody>
                    <a:bodyPr/>
                    <a:lstStyle/>
                    <a:p>
                      <a:pPr algn="ctr"/>
                      <a:r>
                        <a:rPr lang="en-US" sz="1800" dirty="0">
                          <a:latin typeface="Quire Sans" panose="020B0502040400020003" pitchFamily="34" charset="0"/>
                          <a:cs typeface="Quire Sans" panose="020B0502040400020003" pitchFamily="34" charset="0"/>
                        </a:rPr>
                        <a:t>7</a:t>
                      </a:r>
                    </a:p>
                  </a:txBody>
                  <a:tcPr/>
                </a:tc>
                <a:tc>
                  <a:txBody>
                    <a:bodyPr/>
                    <a:lstStyle/>
                    <a:p>
                      <a:pPr algn="ctr"/>
                      <a:r>
                        <a:rPr lang="en-US" sz="1800" dirty="0">
                          <a:latin typeface="Quire Sans" panose="020B0502040400020003" pitchFamily="34" charset="0"/>
                          <a:cs typeface="Quire Sans" panose="020B0502040400020003" pitchFamily="34" charset="0"/>
                        </a:rPr>
                        <a:t>2</a:t>
                      </a:r>
                    </a:p>
                  </a:txBody>
                  <a:tcPr/>
                </a:tc>
                <a:tc>
                  <a:txBody>
                    <a:bodyPr/>
                    <a:lstStyle/>
                    <a:p>
                      <a:pPr algn="ctr"/>
                      <a:endParaRPr lang="en-US" sz="1800" dirty="0">
                        <a:latin typeface="Quire Sans" panose="020B0502040400020003" pitchFamily="34" charset="0"/>
                        <a:cs typeface="Quire Sans" panose="020B0502040400020003" pitchFamily="34" charset="0"/>
                      </a:endParaRPr>
                    </a:p>
                  </a:txBody>
                  <a:tcPr/>
                </a:tc>
                <a:extLst>
                  <a:ext uri="{0D108BD9-81ED-4DB2-BD59-A6C34878D82A}">
                    <a16:rowId xmlns:a16="http://schemas.microsoft.com/office/drawing/2014/main" val="823988614"/>
                  </a:ext>
                </a:extLst>
              </a:tr>
              <a:tr h="23948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800" dirty="0">
                        <a:latin typeface="Quire Sans" panose="020B0502040400020003" pitchFamily="34" charset="0"/>
                        <a:cs typeface="Quire Sans" panose="020B05020404000200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1" dirty="0">
                          <a:latin typeface="Quire Sans" panose="020B0502040400020003" pitchFamily="34" charset="0"/>
                          <a:cs typeface="Quire Sans" panose="020B0502040400020003" pitchFamily="34" charset="0"/>
                        </a:rPr>
                        <a:t>Totals</a:t>
                      </a:r>
                    </a:p>
                  </a:txBody>
                  <a:tcPr/>
                </a:tc>
                <a:tc>
                  <a:txBody>
                    <a:bodyPr/>
                    <a:lstStyle/>
                    <a:p>
                      <a:pPr algn="ctr"/>
                      <a:r>
                        <a:rPr lang="en-US" sz="1800" b="1" dirty="0">
                          <a:latin typeface="Quire Sans" panose="020B0502040400020003" pitchFamily="34" charset="0"/>
                          <a:cs typeface="Quire Sans" panose="020B0502040400020003" pitchFamily="34" charset="0"/>
                        </a:rPr>
                        <a:t>22</a:t>
                      </a:r>
                    </a:p>
                  </a:txBody>
                  <a:tcPr/>
                </a:tc>
                <a:tc>
                  <a:txBody>
                    <a:bodyPr/>
                    <a:lstStyle/>
                    <a:p>
                      <a:pPr algn="ctr"/>
                      <a:r>
                        <a:rPr lang="en-US" sz="1800" b="1" dirty="0">
                          <a:latin typeface="Quire Sans" panose="020B0502040400020003" pitchFamily="34" charset="0"/>
                          <a:cs typeface="Quire Sans" panose="020B0502040400020003" pitchFamily="34" charset="0"/>
                        </a:rPr>
                        <a:t>49</a:t>
                      </a:r>
                    </a:p>
                  </a:txBody>
                  <a:tcPr/>
                </a:tc>
                <a:tc>
                  <a:txBody>
                    <a:bodyPr/>
                    <a:lstStyle/>
                    <a:p>
                      <a:pPr algn="ctr"/>
                      <a:r>
                        <a:rPr lang="en-US" sz="1800" b="1" dirty="0">
                          <a:latin typeface="Quire Sans" panose="020B0502040400020003" pitchFamily="34" charset="0"/>
                          <a:cs typeface="Quire Sans" panose="020B0502040400020003" pitchFamily="34" charset="0"/>
                        </a:rPr>
                        <a:t>38</a:t>
                      </a:r>
                    </a:p>
                  </a:txBody>
                  <a:tcPr/>
                </a:tc>
                <a:tc>
                  <a:txBody>
                    <a:bodyPr/>
                    <a:lstStyle/>
                    <a:p>
                      <a:pPr algn="ctr"/>
                      <a:r>
                        <a:rPr lang="en-US" sz="1800" b="1" dirty="0">
                          <a:latin typeface="Quire Sans" panose="020B0502040400020003" pitchFamily="34" charset="0"/>
                          <a:cs typeface="Quire Sans" panose="020B0502040400020003" pitchFamily="34" charset="0"/>
                        </a:rPr>
                        <a:t>12</a:t>
                      </a:r>
                    </a:p>
                  </a:txBody>
                  <a:tcPr/>
                </a:tc>
                <a:extLst>
                  <a:ext uri="{0D108BD9-81ED-4DB2-BD59-A6C34878D82A}">
                    <a16:rowId xmlns:a16="http://schemas.microsoft.com/office/drawing/2014/main" val="3470987775"/>
                  </a:ext>
                </a:extLst>
              </a:tr>
            </a:tbl>
          </a:graphicData>
        </a:graphic>
      </p:graphicFrame>
    </p:spTree>
    <p:extLst>
      <p:ext uri="{BB962C8B-B14F-4D97-AF65-F5344CB8AC3E}">
        <p14:creationId xmlns:p14="http://schemas.microsoft.com/office/powerpoint/2010/main" val="4267150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44585C-3FE0-F841-B0F7-6A4122063112}"/>
              </a:ext>
            </a:extLst>
          </p:cNvPr>
          <p:cNvSpPr>
            <a:spLocks noGrp="1"/>
          </p:cNvSpPr>
          <p:nvPr>
            <p:ph type="title"/>
          </p:nvPr>
        </p:nvSpPr>
        <p:spPr>
          <a:xfrm>
            <a:off x="1186248" y="175939"/>
            <a:ext cx="8376663" cy="779002"/>
          </a:xfrm>
        </p:spPr>
        <p:txBody>
          <a:bodyPr/>
          <a:lstStyle/>
          <a:p>
            <a:r>
              <a:rPr lang="en-US" dirty="0"/>
              <a:t>WGCV Deliverables</a:t>
            </a:r>
          </a:p>
        </p:txBody>
      </p:sp>
      <p:pic>
        <p:nvPicPr>
          <p:cNvPr id="4" name="Picture 3">
            <a:extLst>
              <a:ext uri="{FF2B5EF4-FFF2-40B4-BE49-F238E27FC236}">
                <a16:creationId xmlns:a16="http://schemas.microsoft.com/office/drawing/2014/main" id="{1288C24D-9C97-F212-4823-192F8289F89B}"/>
              </a:ext>
            </a:extLst>
          </p:cNvPr>
          <p:cNvPicPr>
            <a:picLocks noChangeAspect="1"/>
          </p:cNvPicPr>
          <p:nvPr/>
        </p:nvPicPr>
        <p:blipFill>
          <a:blip r:embed="rId2"/>
          <a:stretch>
            <a:fillRect/>
          </a:stretch>
        </p:blipFill>
        <p:spPr>
          <a:xfrm>
            <a:off x="108573" y="112400"/>
            <a:ext cx="848817" cy="82199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2" name="Picture 1">
            <a:extLst>
              <a:ext uri="{FF2B5EF4-FFF2-40B4-BE49-F238E27FC236}">
                <a16:creationId xmlns:a16="http://schemas.microsoft.com/office/drawing/2014/main" id="{E9339E48-B596-912E-5D49-87F4E7090725}"/>
              </a:ext>
            </a:extLst>
          </p:cNvPr>
          <p:cNvPicPr>
            <a:picLocks noChangeAspect="1"/>
          </p:cNvPicPr>
          <p:nvPr/>
        </p:nvPicPr>
        <p:blipFill>
          <a:blip r:embed="rId3"/>
          <a:stretch>
            <a:fillRect/>
          </a:stretch>
        </p:blipFill>
        <p:spPr>
          <a:xfrm>
            <a:off x="288786" y="1193800"/>
            <a:ext cx="11783943" cy="5215022"/>
          </a:xfrm>
          <a:prstGeom prst="rect">
            <a:avLst/>
          </a:prstGeom>
        </p:spPr>
      </p:pic>
    </p:spTree>
    <p:extLst>
      <p:ext uri="{BB962C8B-B14F-4D97-AF65-F5344CB8AC3E}">
        <p14:creationId xmlns:p14="http://schemas.microsoft.com/office/powerpoint/2010/main" val="2926501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CB7B97-9416-452B-84EA-699E6AA45B80}"/>
              </a:ext>
            </a:extLst>
          </p:cNvPr>
          <p:cNvSpPr>
            <a:spLocks noGrp="1"/>
          </p:cNvSpPr>
          <p:nvPr>
            <p:ph type="title"/>
          </p:nvPr>
        </p:nvSpPr>
        <p:spPr>
          <a:xfrm>
            <a:off x="176047" y="1805608"/>
            <a:ext cx="8374395" cy="2929383"/>
          </a:xfrm>
        </p:spPr>
        <p:txBody>
          <a:bodyPr/>
          <a:lstStyle/>
          <a:p>
            <a:r>
              <a:rPr lang="en" sz="6000" dirty="0">
                <a:solidFill>
                  <a:srgbClr val="FFFFFF"/>
                </a:solidFill>
              </a:rPr>
              <a:t>Thank you!</a:t>
            </a:r>
            <a:br>
              <a:rPr lang="en" sz="6000" dirty="0">
                <a:solidFill>
                  <a:srgbClr val="FFFFFF"/>
                </a:solidFill>
              </a:rPr>
            </a:br>
            <a:br>
              <a:rPr lang="en" sz="6000" dirty="0">
                <a:solidFill>
                  <a:srgbClr val="FFFFFF"/>
                </a:solidFill>
              </a:rPr>
            </a:br>
            <a:br>
              <a:rPr lang="en" sz="6000" dirty="0">
                <a:solidFill>
                  <a:srgbClr val="FFFFFF"/>
                </a:solidFill>
              </a:rPr>
            </a:br>
            <a:endParaRPr lang="en-AU" sz="6000" dirty="0"/>
          </a:p>
        </p:txBody>
      </p:sp>
      <p:sp>
        <p:nvSpPr>
          <p:cNvPr id="2" name="Shape 11">
            <a:extLst>
              <a:ext uri="{FF2B5EF4-FFF2-40B4-BE49-F238E27FC236}">
                <a16:creationId xmlns:a16="http://schemas.microsoft.com/office/drawing/2014/main" id="{4716D598-E102-E5A4-1DBA-E3EA626154B6}"/>
              </a:ext>
            </a:extLst>
          </p:cNvPr>
          <p:cNvSpPr/>
          <p:nvPr/>
        </p:nvSpPr>
        <p:spPr>
          <a:xfrm>
            <a:off x="7222284" y="4329291"/>
            <a:ext cx="4832943" cy="2123009"/>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0" tIns="0" rIns="0" bIns="0"/>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Marie-Claire Greening</a:t>
            </a: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CEOS Executive Officer</a:t>
            </a: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Agenda Item 1.9</a:t>
            </a:r>
          </a:p>
          <a:p>
            <a:pPr lvl="0" algn="r" defTabSz="914400">
              <a:lnSpc>
                <a:spcPct val="150000"/>
              </a:lnSpc>
              <a:defRPr>
                <a:solidFill>
                  <a:srgbClr val="000000"/>
                </a:solidFill>
              </a:defRPr>
            </a:pPr>
            <a:r>
              <a:rPr lang="en-GB" sz="2200" b="1" dirty="0">
                <a:solidFill>
                  <a:schemeClr val="accent1"/>
                </a:solidFill>
                <a:latin typeface="Quire Sans" panose="020B0502040400020003" pitchFamily="34" charset="0"/>
                <a:ea typeface="Arial Bold"/>
                <a:cs typeface="Quire Sans" panose="020B0502040400020003" pitchFamily="34" charset="0"/>
                <a:sym typeface="Arial Bold"/>
              </a:rPr>
              <a:t>WGCV-51, Tokyo, Japan</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4 October 2022</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p:txBody>
      </p:sp>
    </p:spTree>
    <p:extLst>
      <p:ext uri="{BB962C8B-B14F-4D97-AF65-F5344CB8AC3E}">
        <p14:creationId xmlns:p14="http://schemas.microsoft.com/office/powerpoint/2010/main" val="317254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B01C49-B700-834C-8FB4-22C34F0562B1}"/>
              </a:ext>
            </a:extLst>
          </p:cNvPr>
          <p:cNvSpPr>
            <a:spLocks noGrp="1"/>
          </p:cNvSpPr>
          <p:nvPr>
            <p:ph idx="1"/>
          </p:nvPr>
        </p:nvSpPr>
        <p:spPr>
          <a:xfrm>
            <a:off x="324233" y="3472753"/>
            <a:ext cx="11495400" cy="2748651"/>
          </a:xfrm>
        </p:spPr>
        <p:txBody>
          <a:bodyPr/>
          <a:lstStyle/>
          <a:p>
            <a:pPr marL="11113" lvl="1" indent="0">
              <a:buNone/>
            </a:pPr>
            <a:r>
              <a:rPr lang="en-GB" b="1" dirty="0"/>
              <a:t>Primary Objectives:</a:t>
            </a:r>
          </a:p>
          <a:p>
            <a:pPr marL="11113" lvl="1" indent="0">
              <a:buNone/>
            </a:pPr>
            <a:endParaRPr lang="en-GB" dirty="0"/>
          </a:p>
          <a:p>
            <a:pPr marL="454025" indent="-454025"/>
            <a:r>
              <a:rPr lang="en-GB" sz="2600" dirty="0"/>
              <a:t>To optimise the benefits of space-based Earth observation </a:t>
            </a:r>
          </a:p>
          <a:p>
            <a:pPr marL="454025" indent="-454025"/>
            <a:r>
              <a:rPr lang="en-GB" sz="2600" dirty="0"/>
              <a:t>To serve as the focal point for international coordination of space-based Earth observation activities</a:t>
            </a:r>
          </a:p>
          <a:p>
            <a:pPr marL="454025" indent="-454025"/>
            <a:r>
              <a:rPr lang="en-GB" sz="2600" dirty="0"/>
              <a:t>To encourage complementarity and compatibility</a:t>
            </a:r>
          </a:p>
        </p:txBody>
      </p:sp>
      <p:sp>
        <p:nvSpPr>
          <p:cNvPr id="3" name="Title 2">
            <a:extLst>
              <a:ext uri="{FF2B5EF4-FFF2-40B4-BE49-F238E27FC236}">
                <a16:creationId xmlns:a16="http://schemas.microsoft.com/office/drawing/2014/main" id="{42B8BB5E-3376-5B46-B745-46EB5317BE3A}"/>
              </a:ext>
            </a:extLst>
          </p:cNvPr>
          <p:cNvSpPr>
            <a:spLocks noGrp="1"/>
          </p:cNvSpPr>
          <p:nvPr>
            <p:ph type="title"/>
          </p:nvPr>
        </p:nvSpPr>
        <p:spPr/>
        <p:txBody>
          <a:bodyPr/>
          <a:lstStyle/>
          <a:p>
            <a:r>
              <a:rPr lang="en-US" dirty="0"/>
              <a:t>CEOS Mission &amp; Objectives</a:t>
            </a:r>
            <a:br>
              <a:rPr lang="en-US" dirty="0"/>
            </a:br>
            <a:endParaRPr lang="en-US" dirty="0"/>
          </a:p>
        </p:txBody>
      </p:sp>
      <p:pic>
        <p:nvPicPr>
          <p:cNvPr id="4" name="Picture 3">
            <a:extLst>
              <a:ext uri="{FF2B5EF4-FFF2-40B4-BE49-F238E27FC236}">
                <a16:creationId xmlns:a16="http://schemas.microsoft.com/office/drawing/2014/main" id="{0B4C36A6-A220-2A4A-A71D-A9683BAC33F8}"/>
              </a:ext>
            </a:extLst>
          </p:cNvPr>
          <p:cNvPicPr>
            <a:picLocks noChangeAspect="1"/>
          </p:cNvPicPr>
          <p:nvPr/>
        </p:nvPicPr>
        <p:blipFill>
          <a:blip r:embed="rId2"/>
          <a:stretch>
            <a:fillRect/>
          </a:stretch>
        </p:blipFill>
        <p:spPr>
          <a:xfrm>
            <a:off x="558470" y="1143779"/>
            <a:ext cx="11068203" cy="2012400"/>
          </a:xfrm>
          <a:prstGeom prst="rect">
            <a:avLst/>
          </a:prstGeom>
        </p:spPr>
      </p:pic>
    </p:spTree>
    <p:extLst>
      <p:ext uri="{BB962C8B-B14F-4D97-AF65-F5344CB8AC3E}">
        <p14:creationId xmlns:p14="http://schemas.microsoft.com/office/powerpoint/2010/main" val="4073135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CFE12-ABE0-C441-AEBD-8DD842BC8BF1}"/>
              </a:ext>
            </a:extLst>
          </p:cNvPr>
          <p:cNvSpPr>
            <a:spLocks noGrp="1"/>
          </p:cNvSpPr>
          <p:nvPr>
            <p:ph type="title"/>
          </p:nvPr>
        </p:nvSpPr>
        <p:spPr>
          <a:xfrm>
            <a:off x="929640" y="175939"/>
            <a:ext cx="8633272" cy="779002"/>
          </a:xfrm>
        </p:spPr>
        <p:txBody>
          <a:bodyPr/>
          <a:lstStyle/>
          <a:p>
            <a:r>
              <a:rPr lang="en-US" dirty="0"/>
              <a:t>CEOS Long-term Priorities</a:t>
            </a:r>
          </a:p>
        </p:txBody>
      </p:sp>
      <p:sp>
        <p:nvSpPr>
          <p:cNvPr id="4" name="Text Placeholder 2">
            <a:extLst>
              <a:ext uri="{FF2B5EF4-FFF2-40B4-BE49-F238E27FC236}">
                <a16:creationId xmlns:a16="http://schemas.microsoft.com/office/drawing/2014/main" id="{B7054D61-BD60-D445-8A03-7990D50B768A}"/>
              </a:ext>
            </a:extLst>
          </p:cNvPr>
          <p:cNvSpPr txBox="1">
            <a:spLocks/>
          </p:cNvSpPr>
          <p:nvPr/>
        </p:nvSpPr>
        <p:spPr>
          <a:xfrm>
            <a:off x="1417309" y="1227814"/>
            <a:ext cx="10402323" cy="5142452"/>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v"/>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401638" indent="-401638"/>
            <a:r>
              <a:rPr lang="en-GB" sz="2200" dirty="0"/>
              <a:t>Ensure that climate observation requirements identified by the Global Climate Observing System (GCOS) – and implications of the Paris Climate Agreement – are addressed. </a:t>
            </a:r>
          </a:p>
          <a:p>
            <a:pPr marL="401638" indent="-401638">
              <a:buFont typeface="Wingdings" panose="05000000000000000000" pitchFamily="2" charset="2"/>
              <a:buNone/>
            </a:pPr>
            <a:endParaRPr lang="en-GB" sz="2200" dirty="0"/>
          </a:p>
          <a:p>
            <a:pPr marL="401638" indent="-401638"/>
            <a:r>
              <a:rPr lang="en-GB" sz="2200" dirty="0"/>
              <a:t>Ensure, in the context of the Sendai Framework for Disaster Risk Reduction 2015-2030, that CEOS Agency data are made available in support of disaster risk reduction and that CEOS continues engagement with UN agencies and authorities. </a:t>
            </a:r>
          </a:p>
          <a:p>
            <a:pPr marL="401638" indent="-401638">
              <a:buFont typeface="Wingdings" panose="05000000000000000000" pitchFamily="2" charset="2"/>
              <a:buNone/>
            </a:pPr>
            <a:endParaRPr lang="en-GB" sz="2200" dirty="0"/>
          </a:p>
          <a:p>
            <a:pPr marL="401638" indent="-401638"/>
            <a:r>
              <a:rPr lang="en-GB" sz="2200" dirty="0"/>
              <a:t>Ensure that space-based Earth observations support the success of the next decade of the Group on Earth Observations (GEO), and that CEOS engagement in GEO governance and leadership is enhanced.</a:t>
            </a:r>
          </a:p>
          <a:p>
            <a:pPr marL="401638" indent="-401638"/>
            <a:endParaRPr lang="en-GB" sz="2200" dirty="0"/>
          </a:p>
          <a:p>
            <a:pPr marL="401638" indent="-401638"/>
            <a:r>
              <a:rPr lang="en-GB" sz="2200" dirty="0"/>
              <a:t>Proactively engage in global discussions on the critical challenges that face society, in support of the UN 2030 Agenda for Sustainable Development. </a:t>
            </a:r>
          </a:p>
        </p:txBody>
      </p:sp>
      <p:pic>
        <p:nvPicPr>
          <p:cNvPr id="5" name="Picture 4">
            <a:extLst>
              <a:ext uri="{FF2B5EF4-FFF2-40B4-BE49-F238E27FC236}">
                <a16:creationId xmlns:a16="http://schemas.microsoft.com/office/drawing/2014/main" id="{4F1A91D9-13ED-1C4B-B6CE-FC80577528DD}"/>
              </a:ext>
            </a:extLst>
          </p:cNvPr>
          <p:cNvPicPr>
            <a:picLocks noChangeAspect="1"/>
          </p:cNvPicPr>
          <p:nvPr/>
        </p:nvPicPr>
        <p:blipFill>
          <a:blip r:embed="rId2"/>
          <a:stretch>
            <a:fillRect/>
          </a:stretch>
        </p:blipFill>
        <p:spPr>
          <a:xfrm>
            <a:off x="450967" y="2603163"/>
            <a:ext cx="869399" cy="767763"/>
          </a:xfrm>
          <a:prstGeom prst="rect">
            <a:avLst/>
          </a:prstGeom>
        </p:spPr>
      </p:pic>
      <p:pic>
        <p:nvPicPr>
          <p:cNvPr id="6" name="Picture 5">
            <a:extLst>
              <a:ext uri="{FF2B5EF4-FFF2-40B4-BE49-F238E27FC236}">
                <a16:creationId xmlns:a16="http://schemas.microsoft.com/office/drawing/2014/main" id="{EA581D61-E49A-4844-8743-F9AA00D75912}"/>
              </a:ext>
            </a:extLst>
          </p:cNvPr>
          <p:cNvPicPr>
            <a:picLocks noChangeAspect="1"/>
          </p:cNvPicPr>
          <p:nvPr/>
        </p:nvPicPr>
        <p:blipFill>
          <a:blip r:embed="rId3"/>
          <a:stretch>
            <a:fillRect/>
          </a:stretch>
        </p:blipFill>
        <p:spPr>
          <a:xfrm>
            <a:off x="190647" y="4297892"/>
            <a:ext cx="1119649" cy="444634"/>
          </a:xfrm>
          <a:prstGeom prst="rect">
            <a:avLst/>
          </a:prstGeom>
        </p:spPr>
      </p:pic>
      <p:pic>
        <p:nvPicPr>
          <p:cNvPr id="7" name="Picture 6">
            <a:extLst>
              <a:ext uri="{FF2B5EF4-FFF2-40B4-BE49-F238E27FC236}">
                <a16:creationId xmlns:a16="http://schemas.microsoft.com/office/drawing/2014/main" id="{922B8B0A-0621-F04A-BD41-9D55291ADD53}"/>
              </a:ext>
            </a:extLst>
          </p:cNvPr>
          <p:cNvPicPr>
            <a:picLocks noChangeAspect="1"/>
          </p:cNvPicPr>
          <p:nvPr/>
        </p:nvPicPr>
        <p:blipFill>
          <a:blip r:embed="rId4"/>
          <a:stretch>
            <a:fillRect/>
          </a:stretch>
        </p:blipFill>
        <p:spPr>
          <a:xfrm>
            <a:off x="431246" y="5574963"/>
            <a:ext cx="902258" cy="767763"/>
          </a:xfrm>
          <a:prstGeom prst="rect">
            <a:avLst/>
          </a:prstGeom>
        </p:spPr>
      </p:pic>
      <p:pic>
        <p:nvPicPr>
          <p:cNvPr id="8" name="Picture 7">
            <a:extLst>
              <a:ext uri="{FF2B5EF4-FFF2-40B4-BE49-F238E27FC236}">
                <a16:creationId xmlns:a16="http://schemas.microsoft.com/office/drawing/2014/main" id="{F1F298EC-BE6F-6A43-ACF8-ED9F637D169B}"/>
              </a:ext>
            </a:extLst>
          </p:cNvPr>
          <p:cNvPicPr>
            <a:picLocks noChangeAspect="1"/>
          </p:cNvPicPr>
          <p:nvPr/>
        </p:nvPicPr>
        <p:blipFill>
          <a:blip r:embed="rId5"/>
          <a:stretch>
            <a:fillRect/>
          </a:stretch>
        </p:blipFill>
        <p:spPr>
          <a:xfrm>
            <a:off x="176047" y="1251245"/>
            <a:ext cx="1166955" cy="367081"/>
          </a:xfrm>
          <a:prstGeom prst="rect">
            <a:avLst/>
          </a:prstGeom>
        </p:spPr>
      </p:pic>
      <p:pic>
        <p:nvPicPr>
          <p:cNvPr id="11" name="Picture 10">
            <a:extLst>
              <a:ext uri="{FF2B5EF4-FFF2-40B4-BE49-F238E27FC236}">
                <a16:creationId xmlns:a16="http://schemas.microsoft.com/office/drawing/2014/main" id="{A76CEAA8-8274-C04E-9BDD-4D3CC2FE440B}"/>
              </a:ext>
            </a:extLst>
          </p:cNvPr>
          <p:cNvPicPr>
            <a:picLocks noChangeAspect="1"/>
          </p:cNvPicPr>
          <p:nvPr/>
        </p:nvPicPr>
        <p:blipFill>
          <a:blip r:embed="rId6"/>
          <a:stretch>
            <a:fillRect/>
          </a:stretch>
        </p:blipFill>
        <p:spPr>
          <a:xfrm>
            <a:off x="80695" y="103659"/>
            <a:ext cx="855553" cy="8232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127496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48300" y="1570890"/>
            <a:ext cx="11495400" cy="4662871"/>
          </a:xfrm>
        </p:spPr>
        <p:txBody>
          <a:bodyPr/>
          <a:lstStyle/>
          <a:p>
            <a:pPr marL="0" indent="0">
              <a:buNone/>
            </a:pPr>
            <a:r>
              <a:rPr lang="en" dirty="0"/>
              <a:t>The 2022 Chair priorities are :</a:t>
            </a:r>
          </a:p>
          <a:p>
            <a:pPr lvl="1"/>
            <a:endParaRPr lang="en" sz="2000" dirty="0"/>
          </a:p>
          <a:p>
            <a:pPr lvl="1">
              <a:buFont typeface="Wingdings" pitchFamily="2" charset="2"/>
              <a:buChar char="v"/>
            </a:pPr>
            <a:r>
              <a:rPr lang="en" sz="2200" dirty="0"/>
              <a:t>Priority 1: </a:t>
            </a:r>
            <a:r>
              <a:rPr lang="en" sz="2200" b="1" dirty="0"/>
              <a:t>Disaster Risk Reduction and Response, &amp; Capacity Building</a:t>
            </a:r>
          </a:p>
          <a:p>
            <a:pPr marL="457200" lvl="1" indent="0">
              <a:buNone/>
            </a:pPr>
            <a:r>
              <a:rPr lang="en" sz="2200" b="1" dirty="0"/>
              <a:t>		</a:t>
            </a:r>
            <a:r>
              <a:rPr lang="en" sz="2200" dirty="0"/>
              <a:t>to </a:t>
            </a:r>
            <a:r>
              <a:rPr lang="en-GB" sz="2200" dirty="0"/>
              <a:t>ensure long-term sustainability of CEOS strategies</a:t>
            </a:r>
            <a:endParaRPr lang="en" sz="2200" dirty="0"/>
          </a:p>
          <a:p>
            <a:pPr lvl="1">
              <a:buFont typeface="Wingdings" pitchFamily="2" charset="2"/>
              <a:buChar char="v"/>
            </a:pPr>
            <a:endParaRPr lang="en" sz="2200" dirty="0"/>
          </a:p>
          <a:p>
            <a:pPr lvl="1">
              <a:buFont typeface="Wingdings" pitchFamily="2" charset="2"/>
              <a:buChar char="v"/>
            </a:pPr>
            <a:r>
              <a:rPr lang="en" sz="2200" dirty="0"/>
              <a:t>Priority 2: </a:t>
            </a:r>
            <a:r>
              <a:rPr lang="en" sz="2200" b="1" dirty="0"/>
              <a:t>CEOS Support to the UNFCCC Global </a:t>
            </a:r>
            <a:r>
              <a:rPr lang="en" sz="2200" b="1" dirty="0" err="1"/>
              <a:t>Stocktake</a:t>
            </a:r>
            <a:endParaRPr lang="en" sz="2200" b="1" dirty="0"/>
          </a:p>
          <a:p>
            <a:pPr marL="914400" lvl="2" indent="0">
              <a:buNone/>
            </a:pPr>
            <a:r>
              <a:rPr lang="en" sz="1800" b="1" dirty="0"/>
              <a:t>	</a:t>
            </a:r>
            <a:r>
              <a:rPr lang="en" sz="2200" dirty="0"/>
              <a:t>to </a:t>
            </a:r>
            <a:r>
              <a:rPr lang="en-GB" sz="2200" dirty="0"/>
              <a:t>ensure a strong and unified CEOS support to the UNFCCC Global Stocktake </a:t>
            </a:r>
            <a:endParaRPr lang="en" sz="2200" dirty="0"/>
          </a:p>
          <a:p>
            <a:pPr lvl="1">
              <a:buFont typeface="Wingdings" pitchFamily="2" charset="2"/>
              <a:buChar char="v"/>
            </a:pPr>
            <a:endParaRPr lang="en" sz="2200" dirty="0"/>
          </a:p>
          <a:p>
            <a:pPr lvl="1">
              <a:buFont typeface="Wingdings" pitchFamily="2" charset="2"/>
              <a:buChar char="v"/>
            </a:pPr>
            <a:r>
              <a:rPr lang="en" sz="2200" dirty="0"/>
              <a:t>Priority 3: </a:t>
            </a:r>
            <a:r>
              <a:rPr lang="en" sz="2200" b="1" dirty="0"/>
              <a:t>Support to CEOS Cal/Val Initiatives</a:t>
            </a:r>
          </a:p>
          <a:p>
            <a:pPr marL="914400" lvl="2" indent="0">
              <a:buNone/>
            </a:pPr>
            <a:r>
              <a:rPr lang="en" sz="1800" b="1" dirty="0"/>
              <a:t>	</a:t>
            </a:r>
            <a:r>
              <a:rPr lang="en" sz="2200" dirty="0"/>
              <a:t>to </a:t>
            </a:r>
            <a:r>
              <a:rPr lang="en-GB" sz="2200" dirty="0"/>
              <a:t>increase CEOS Agency Cal/Val Collaboration</a:t>
            </a:r>
          </a:p>
          <a:p>
            <a:pPr lvl="1"/>
            <a:endParaRPr lang="fr-FR" dirty="0"/>
          </a:p>
          <a:p>
            <a:pPr marL="0" indent="0">
              <a:buNone/>
            </a:pPr>
            <a:endParaRPr lang="en" dirty="0"/>
          </a:p>
        </p:txBody>
      </p:sp>
      <p:sp>
        <p:nvSpPr>
          <p:cNvPr id="4" name="Title 2">
            <a:extLst>
              <a:ext uri="{FF2B5EF4-FFF2-40B4-BE49-F238E27FC236}">
                <a16:creationId xmlns:a16="http://schemas.microsoft.com/office/drawing/2014/main" id="{C5ECD107-5579-4A55-9CE2-8E307CBDE31C}"/>
              </a:ext>
            </a:extLst>
          </p:cNvPr>
          <p:cNvSpPr txBox="1">
            <a:spLocks/>
          </p:cNvSpPr>
          <p:nvPr/>
        </p:nvSpPr>
        <p:spPr>
          <a:xfrm>
            <a:off x="1051559" y="112203"/>
            <a:ext cx="8502343" cy="848409"/>
          </a:xfrm>
          <a:prstGeom prst="rect">
            <a:avLst/>
          </a:prstGeom>
        </p:spPr>
        <p:txBody>
          <a:bodyPr/>
          <a:lstStyle>
            <a:lvl1pPr algn="l" defTabSz="914400" rtl="0" eaLnBrk="1" latinLnBrk="0" hangingPunct="1">
              <a:lnSpc>
                <a:spcPct val="90000"/>
              </a:lnSpc>
              <a:spcBef>
                <a:spcPct val="0"/>
              </a:spcBef>
              <a:buNone/>
              <a:defRPr sz="4400" kern="1200">
                <a:solidFill>
                  <a:schemeClr val="bg1"/>
                </a:solidFill>
                <a:effectLst>
                  <a:outerShdw blurRad="50800" dist="38100" algn="l" rotWithShape="0">
                    <a:prstClr val="black">
                      <a:alpha val="40000"/>
                    </a:prstClr>
                  </a:outerShdw>
                </a:effectLst>
                <a:latin typeface="+mj-lt"/>
                <a:ea typeface="+mj-ea"/>
                <a:cs typeface="+mj-cs"/>
              </a:defRPr>
            </a:lvl1pPr>
          </a:lstStyle>
          <a:p>
            <a:r>
              <a:rPr lang="en-GB" sz="3200" dirty="0"/>
              <a:t>CNES CEOS Chair Priorities 2022</a:t>
            </a:r>
            <a:br>
              <a:rPr lang="en-GB" dirty="0"/>
            </a:br>
            <a:r>
              <a:rPr lang="en-GB" sz="2400" i="1" dirty="0"/>
              <a:t>Paths to Sustainability: from strategy to practical measures</a:t>
            </a:r>
            <a:endParaRPr lang="en-AU" sz="2400" dirty="0"/>
          </a:p>
        </p:txBody>
      </p:sp>
      <p:pic>
        <p:nvPicPr>
          <p:cNvPr id="11" name="Picture 10">
            <a:extLst>
              <a:ext uri="{FF2B5EF4-FFF2-40B4-BE49-F238E27FC236}">
                <a16:creationId xmlns:a16="http://schemas.microsoft.com/office/drawing/2014/main" id="{33C55EC6-8D83-704D-9515-3FD7F6BB9482}"/>
              </a:ext>
            </a:extLst>
          </p:cNvPr>
          <p:cNvPicPr>
            <a:picLocks noChangeAspect="1"/>
          </p:cNvPicPr>
          <p:nvPr/>
        </p:nvPicPr>
        <p:blipFill>
          <a:blip r:embed="rId2"/>
          <a:stretch>
            <a:fillRect/>
          </a:stretch>
        </p:blipFill>
        <p:spPr>
          <a:xfrm>
            <a:off x="80695" y="103659"/>
            <a:ext cx="855553" cy="8232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286663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D97F9F-764E-9543-AD90-F485072AADF1}"/>
              </a:ext>
            </a:extLst>
          </p:cNvPr>
          <p:cNvSpPr>
            <a:spLocks noGrp="1"/>
          </p:cNvSpPr>
          <p:nvPr>
            <p:ph idx="1"/>
          </p:nvPr>
        </p:nvSpPr>
        <p:spPr>
          <a:xfrm>
            <a:off x="348300" y="2673927"/>
            <a:ext cx="11495400" cy="3215640"/>
          </a:xfrm>
        </p:spPr>
        <p:txBody>
          <a:bodyPr/>
          <a:lstStyle/>
          <a:p>
            <a:pPr marL="0" indent="0">
              <a:buNone/>
            </a:pPr>
            <a:r>
              <a:rPr lang="en-US" dirty="0"/>
              <a:t>Objectives:</a:t>
            </a:r>
          </a:p>
          <a:p>
            <a:r>
              <a:rPr lang="en-GB" sz="2200" dirty="0"/>
              <a:t>To enhance coordination and complementarity, to promote international cooperation and to focus activities in the calibration and validation of Earth observations for the benefit of the CEOS membership, the Group on Earth Observation (GEO), and the international user community. </a:t>
            </a:r>
          </a:p>
          <a:p>
            <a:r>
              <a:rPr lang="en-GB" sz="2200" dirty="0"/>
              <a:t>Specific objectives include: 	</a:t>
            </a:r>
          </a:p>
          <a:p>
            <a:pPr lvl="1"/>
            <a:r>
              <a:rPr lang="en-GB" sz="1800" b="1" dirty="0"/>
              <a:t>Sensor-specific calibration and validation</a:t>
            </a:r>
            <a:br>
              <a:rPr lang="en-GB" sz="1800" dirty="0"/>
            </a:br>
            <a:r>
              <a:rPr lang="en-GB" sz="1800" i="1" dirty="0"/>
              <a:t>to document and establish forums for the assessment, recommendation and implementation of current techniques and standards for pre- and post-launch characterisation, calibration and validation</a:t>
            </a:r>
            <a:r>
              <a:rPr lang="en-GB" sz="1800" dirty="0"/>
              <a:t>.</a:t>
            </a:r>
          </a:p>
          <a:p>
            <a:pPr lvl="1"/>
            <a:r>
              <a:rPr lang="en-GB" sz="1800" b="1" dirty="0"/>
              <a:t>Bio-geophysical validation</a:t>
            </a:r>
            <a:br>
              <a:rPr lang="en-GB" sz="1800" dirty="0"/>
            </a:br>
            <a:r>
              <a:rPr lang="en-GB" sz="1800" i="1" dirty="0"/>
              <a:t>to document and establish forums for the assessment, recommendation and implementation of techniques for validation of bio-geophysical parameters derived from EO satellite systems.</a:t>
            </a:r>
          </a:p>
        </p:txBody>
      </p:sp>
      <p:sp>
        <p:nvSpPr>
          <p:cNvPr id="3" name="Title 2">
            <a:extLst>
              <a:ext uri="{FF2B5EF4-FFF2-40B4-BE49-F238E27FC236}">
                <a16:creationId xmlns:a16="http://schemas.microsoft.com/office/drawing/2014/main" id="{2E8683D8-6C83-9748-93AF-3269A7D4A068}"/>
              </a:ext>
            </a:extLst>
          </p:cNvPr>
          <p:cNvSpPr>
            <a:spLocks noGrp="1"/>
          </p:cNvSpPr>
          <p:nvPr>
            <p:ph type="title"/>
          </p:nvPr>
        </p:nvSpPr>
        <p:spPr>
          <a:xfrm>
            <a:off x="1142998" y="175939"/>
            <a:ext cx="8465633" cy="779002"/>
          </a:xfrm>
        </p:spPr>
        <p:txBody>
          <a:bodyPr/>
          <a:lstStyle/>
          <a:p>
            <a:r>
              <a:rPr lang="en-US" dirty="0"/>
              <a:t>WGCV Mission &amp; Objectives</a:t>
            </a:r>
          </a:p>
        </p:txBody>
      </p:sp>
      <p:sp>
        <p:nvSpPr>
          <p:cNvPr id="7" name="TextBox 6">
            <a:extLst>
              <a:ext uri="{FF2B5EF4-FFF2-40B4-BE49-F238E27FC236}">
                <a16:creationId xmlns:a16="http://schemas.microsoft.com/office/drawing/2014/main" id="{58BF0A9B-20A8-1441-BB1E-1E17A74A763D}"/>
              </a:ext>
            </a:extLst>
          </p:cNvPr>
          <p:cNvSpPr txBox="1"/>
          <p:nvPr/>
        </p:nvSpPr>
        <p:spPr>
          <a:xfrm>
            <a:off x="532982" y="1204167"/>
            <a:ext cx="11094720" cy="1364372"/>
          </a:xfrm>
          <a:prstGeom prst="rect">
            <a:avLst/>
          </a:prstGeom>
          <a:solidFill>
            <a:srgbClr val="415670"/>
          </a:solidFill>
        </p:spPr>
        <p:txBody>
          <a:bodyPr wrap="square" rtlCol="0" anchor="ctr" anchorCtr="0">
            <a:noAutofit/>
          </a:bodyPr>
          <a:lstStyle/>
          <a:p>
            <a:pPr algn="ctr" fontAlgn="base"/>
            <a:r>
              <a:rPr lang="en-GB" sz="2200" dirty="0">
                <a:solidFill>
                  <a:schemeClr val="bg1"/>
                </a:solidFill>
              </a:rPr>
              <a:t>Mission: To ensure long-term confidence in the accuracy and quality of satellite-based Earth observation data and products and provide a forum for the exchange of information about calibration and validation and associated coordination, and cooperative activities.</a:t>
            </a:r>
          </a:p>
        </p:txBody>
      </p:sp>
      <p:pic>
        <p:nvPicPr>
          <p:cNvPr id="4" name="Picture 3">
            <a:extLst>
              <a:ext uri="{FF2B5EF4-FFF2-40B4-BE49-F238E27FC236}">
                <a16:creationId xmlns:a16="http://schemas.microsoft.com/office/drawing/2014/main" id="{429FD127-F8A0-8C44-B844-327DD21A9454}"/>
              </a:ext>
            </a:extLst>
          </p:cNvPr>
          <p:cNvPicPr>
            <a:picLocks noChangeAspect="1"/>
          </p:cNvPicPr>
          <p:nvPr/>
        </p:nvPicPr>
        <p:blipFill>
          <a:blip r:embed="rId2"/>
          <a:stretch>
            <a:fillRect/>
          </a:stretch>
        </p:blipFill>
        <p:spPr>
          <a:xfrm>
            <a:off x="108573" y="112400"/>
            <a:ext cx="848817" cy="82199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09135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184B89-B62B-554D-A8F4-DC67B2E5916D}"/>
              </a:ext>
            </a:extLst>
          </p:cNvPr>
          <p:cNvSpPr>
            <a:spLocks noGrp="1"/>
          </p:cNvSpPr>
          <p:nvPr>
            <p:ph type="title"/>
          </p:nvPr>
        </p:nvSpPr>
        <p:spPr>
          <a:xfrm>
            <a:off x="1080654" y="175939"/>
            <a:ext cx="9892145" cy="779002"/>
          </a:xfrm>
        </p:spPr>
        <p:txBody>
          <a:bodyPr/>
          <a:lstStyle/>
          <a:p>
            <a:r>
              <a:rPr lang="en-GB" dirty="0"/>
              <a:t>Governance &amp; Work Planning</a:t>
            </a:r>
            <a:br>
              <a:rPr lang="en-GB" dirty="0"/>
            </a:br>
            <a:endParaRPr lang="en-US" dirty="0"/>
          </a:p>
        </p:txBody>
      </p:sp>
      <p:sp>
        <p:nvSpPr>
          <p:cNvPr id="81" name="Content Placeholder 1">
            <a:extLst>
              <a:ext uri="{FF2B5EF4-FFF2-40B4-BE49-F238E27FC236}">
                <a16:creationId xmlns:a16="http://schemas.microsoft.com/office/drawing/2014/main" id="{EFCFC778-A6E7-D040-A476-D6C977E8B645}"/>
              </a:ext>
            </a:extLst>
          </p:cNvPr>
          <p:cNvSpPr>
            <a:spLocks noGrp="1"/>
          </p:cNvSpPr>
          <p:nvPr>
            <p:ph idx="1"/>
          </p:nvPr>
        </p:nvSpPr>
        <p:spPr>
          <a:xfrm>
            <a:off x="348300" y="1259750"/>
            <a:ext cx="11495400" cy="4662871"/>
          </a:xfrm>
        </p:spPr>
        <p:txBody>
          <a:bodyPr/>
          <a:lstStyle/>
          <a:p>
            <a:pPr marL="558800" indent="-457200"/>
            <a:r>
              <a:rPr lang="en-GB" dirty="0"/>
              <a:t>Four key governing documents primarily guide the work of CEOS:</a:t>
            </a:r>
          </a:p>
          <a:p>
            <a:pPr marL="1016000" lvl="1" indent="-457200">
              <a:buFont typeface="+mj-lt"/>
              <a:buAutoNum type="arabicPeriod"/>
            </a:pPr>
            <a:r>
              <a:rPr lang="en-GB" dirty="0">
                <a:hlinkClick r:id="rId2"/>
              </a:rPr>
              <a:t>CEOS Terms of Reference</a:t>
            </a:r>
            <a:r>
              <a:rPr lang="en-GB" dirty="0"/>
              <a:t> defines the mission and scope of CEOS activities</a:t>
            </a:r>
          </a:p>
          <a:p>
            <a:pPr marL="1016000" lvl="1" indent="-457200">
              <a:buFont typeface="+mj-lt"/>
              <a:buAutoNum type="arabicPeriod"/>
            </a:pPr>
            <a:r>
              <a:rPr lang="en-GB" dirty="0">
                <a:hlinkClick r:id="rId3"/>
              </a:rPr>
              <a:t>CEOS Strategic Guidance document</a:t>
            </a:r>
            <a:r>
              <a:rPr lang="en-GB" dirty="0"/>
              <a:t> articulates the overarching long-term (7-10 years) purpose and goals of CEOS</a:t>
            </a:r>
          </a:p>
          <a:p>
            <a:pPr marL="1016000" lvl="1" indent="-457200">
              <a:buFont typeface="+mj-lt"/>
              <a:buAutoNum type="arabicPeriod"/>
            </a:pPr>
            <a:r>
              <a:rPr lang="en-GB" dirty="0">
                <a:hlinkClick r:id="rId4"/>
              </a:rPr>
              <a:t>CEOS Governance and Processes</a:t>
            </a:r>
            <a:r>
              <a:rPr lang="en-GB" dirty="0"/>
              <a:t> document provides guidelines on the structure, operations, and processes CEOS employs to achieve its goals</a:t>
            </a:r>
          </a:p>
          <a:p>
            <a:pPr marL="1016000" lvl="1" indent="-457200">
              <a:buFont typeface="+mj-lt"/>
              <a:buAutoNum type="arabicPeriod"/>
            </a:pPr>
            <a:r>
              <a:rPr lang="en-GB" dirty="0">
                <a:hlinkClick r:id="rId5"/>
              </a:rPr>
              <a:t>CEOS Work Plan</a:t>
            </a:r>
            <a:r>
              <a:rPr lang="en-GB" dirty="0"/>
              <a:t> (3-year rolling) sets forth near-term actions to achieve the goals outlined in the CEOS Strategic Guidance document</a:t>
            </a:r>
          </a:p>
          <a:p>
            <a:pPr marL="1016000" lvl="1" indent="-457200">
              <a:buFont typeface="+mj-lt"/>
              <a:buAutoNum type="arabicPeriod"/>
            </a:pPr>
            <a:endParaRPr lang="en-GB" sz="2800" dirty="0"/>
          </a:p>
          <a:p>
            <a:pPr marL="635000" indent="-533400"/>
            <a:r>
              <a:rPr lang="en-GB" dirty="0"/>
              <a:t>The CEO is the custodian of all CEOS Governing Documents, including the annual update of the 3-year CEOS Work Plan and the definition and monitoring of the deliverables it informs</a:t>
            </a:r>
          </a:p>
          <a:p>
            <a:pPr marL="558800" lvl="1" indent="0">
              <a:buNone/>
            </a:pPr>
            <a:endParaRPr lang="en-GB" sz="2000" dirty="0"/>
          </a:p>
        </p:txBody>
      </p:sp>
      <p:pic>
        <p:nvPicPr>
          <p:cNvPr id="85" name="Image 4">
            <a:extLst>
              <a:ext uri="{FF2B5EF4-FFF2-40B4-BE49-F238E27FC236}">
                <a16:creationId xmlns:a16="http://schemas.microsoft.com/office/drawing/2014/main" id="{1CA5DDE9-4D3D-E340-AB18-3BE83A512E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547" y="143878"/>
            <a:ext cx="942107" cy="79150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07500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8DF2B6-3A79-BB45-BFD5-B7690CF29F97}"/>
              </a:ext>
            </a:extLst>
          </p:cNvPr>
          <p:cNvSpPr>
            <a:spLocks noGrp="1"/>
          </p:cNvSpPr>
          <p:nvPr>
            <p:ph idx="1"/>
          </p:nvPr>
        </p:nvSpPr>
        <p:spPr>
          <a:xfrm>
            <a:off x="2532769" y="1268212"/>
            <a:ext cx="8381248" cy="1851402"/>
          </a:xfrm>
        </p:spPr>
        <p:txBody>
          <a:bodyPr/>
          <a:lstStyle/>
          <a:p>
            <a:pPr marL="0" indent="0">
              <a:buNone/>
            </a:pPr>
            <a:r>
              <a:rPr lang="en-GB" dirty="0"/>
              <a:t>3-year plan updated by all CEOS entities every year and put forward for formal endorsement at SIT in March. </a:t>
            </a:r>
            <a:r>
              <a:rPr lang="en-IE" dirty="0"/>
              <a:t>Rigorous work planning, execution and monitoring is critical to CEOS’s credibility.</a:t>
            </a:r>
          </a:p>
        </p:txBody>
      </p:sp>
      <p:sp>
        <p:nvSpPr>
          <p:cNvPr id="3" name="Title 2">
            <a:extLst>
              <a:ext uri="{FF2B5EF4-FFF2-40B4-BE49-F238E27FC236}">
                <a16:creationId xmlns:a16="http://schemas.microsoft.com/office/drawing/2014/main" id="{FBA6293D-EFC6-1040-B158-A071F490ECCD}"/>
              </a:ext>
            </a:extLst>
          </p:cNvPr>
          <p:cNvSpPr>
            <a:spLocks noGrp="1"/>
          </p:cNvSpPr>
          <p:nvPr>
            <p:ph type="title"/>
          </p:nvPr>
        </p:nvSpPr>
        <p:spPr>
          <a:xfrm>
            <a:off x="1004139" y="165358"/>
            <a:ext cx="9386864" cy="779002"/>
          </a:xfrm>
        </p:spPr>
        <p:txBody>
          <a:bodyPr/>
          <a:lstStyle/>
          <a:p>
            <a:r>
              <a:rPr lang="en-US" dirty="0"/>
              <a:t>CEOS Work Plan</a:t>
            </a:r>
          </a:p>
        </p:txBody>
      </p:sp>
      <p:pic>
        <p:nvPicPr>
          <p:cNvPr id="4" name="Picture 3">
            <a:extLst>
              <a:ext uri="{FF2B5EF4-FFF2-40B4-BE49-F238E27FC236}">
                <a16:creationId xmlns:a16="http://schemas.microsoft.com/office/drawing/2014/main" id="{207ED76D-800D-6E41-ACC6-1DDC76ACD171}"/>
              </a:ext>
            </a:extLst>
          </p:cNvPr>
          <p:cNvPicPr>
            <a:picLocks noChangeAspect="1"/>
          </p:cNvPicPr>
          <p:nvPr/>
        </p:nvPicPr>
        <p:blipFill>
          <a:blip r:embed="rId2"/>
          <a:stretch>
            <a:fillRect/>
          </a:stretch>
        </p:blipFill>
        <p:spPr>
          <a:xfrm>
            <a:off x="348300" y="1233198"/>
            <a:ext cx="1942272" cy="2589696"/>
          </a:xfrm>
          <a:prstGeom prst="rect">
            <a:avLst/>
          </a:prstGeom>
        </p:spPr>
      </p:pic>
      <p:pic>
        <p:nvPicPr>
          <p:cNvPr id="5" name="Picture 4">
            <a:extLst>
              <a:ext uri="{FF2B5EF4-FFF2-40B4-BE49-F238E27FC236}">
                <a16:creationId xmlns:a16="http://schemas.microsoft.com/office/drawing/2014/main" id="{867802B5-B4AD-0448-AD4F-815FAFAC54AA}"/>
              </a:ext>
            </a:extLst>
          </p:cNvPr>
          <p:cNvPicPr>
            <a:picLocks noChangeAspect="1"/>
          </p:cNvPicPr>
          <p:nvPr/>
        </p:nvPicPr>
        <p:blipFill>
          <a:blip r:embed="rId3"/>
          <a:stretch>
            <a:fillRect/>
          </a:stretch>
        </p:blipFill>
        <p:spPr>
          <a:xfrm>
            <a:off x="3501197" y="3106396"/>
            <a:ext cx="4392748" cy="2361140"/>
          </a:xfrm>
          <a:prstGeom prst="rect">
            <a:avLst/>
          </a:prstGeom>
        </p:spPr>
      </p:pic>
      <p:graphicFrame>
        <p:nvGraphicFramePr>
          <p:cNvPr id="9" name="Diagram 8">
            <a:extLst>
              <a:ext uri="{FF2B5EF4-FFF2-40B4-BE49-F238E27FC236}">
                <a16:creationId xmlns:a16="http://schemas.microsoft.com/office/drawing/2014/main" id="{8FBA227D-7DBD-0541-956A-EFF37F19CC05}"/>
              </a:ext>
            </a:extLst>
          </p:cNvPr>
          <p:cNvGraphicFramePr/>
          <p:nvPr/>
        </p:nvGraphicFramePr>
        <p:xfrm>
          <a:off x="9117485" y="2624890"/>
          <a:ext cx="2726215" cy="3027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a:extLst>
              <a:ext uri="{FF2B5EF4-FFF2-40B4-BE49-F238E27FC236}">
                <a16:creationId xmlns:a16="http://schemas.microsoft.com/office/drawing/2014/main" id="{EB17B128-0616-324B-860D-A2989408660A}"/>
              </a:ext>
            </a:extLst>
          </p:cNvPr>
          <p:cNvGraphicFramePr/>
          <p:nvPr/>
        </p:nvGraphicFramePr>
        <p:xfrm>
          <a:off x="10664372" y="2050858"/>
          <a:ext cx="1307433" cy="211107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Diagram 10">
            <a:extLst>
              <a:ext uri="{FF2B5EF4-FFF2-40B4-BE49-F238E27FC236}">
                <a16:creationId xmlns:a16="http://schemas.microsoft.com/office/drawing/2014/main" id="{75C82D8E-6FBE-7B4D-A3CD-09ED5AB380EF}"/>
              </a:ext>
            </a:extLst>
          </p:cNvPr>
          <p:cNvGraphicFramePr/>
          <p:nvPr/>
        </p:nvGraphicFramePr>
        <p:xfrm>
          <a:off x="8729549" y="2156371"/>
          <a:ext cx="1141617" cy="211107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2" name="Diagram 11">
            <a:extLst>
              <a:ext uri="{FF2B5EF4-FFF2-40B4-BE49-F238E27FC236}">
                <a16:creationId xmlns:a16="http://schemas.microsoft.com/office/drawing/2014/main" id="{8E51D5CD-3079-C24C-B9BA-3E8A0EA878B6}"/>
              </a:ext>
            </a:extLst>
          </p:cNvPr>
          <p:cNvGraphicFramePr/>
          <p:nvPr/>
        </p:nvGraphicFramePr>
        <p:xfrm>
          <a:off x="8718833" y="4316533"/>
          <a:ext cx="1307433" cy="211107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4" name="TextBox 13">
            <a:extLst>
              <a:ext uri="{FF2B5EF4-FFF2-40B4-BE49-F238E27FC236}">
                <a16:creationId xmlns:a16="http://schemas.microsoft.com/office/drawing/2014/main" id="{8C4BB311-770F-134A-BB43-9AA5E4563FF0}"/>
              </a:ext>
            </a:extLst>
          </p:cNvPr>
          <p:cNvSpPr txBox="1"/>
          <p:nvPr/>
        </p:nvSpPr>
        <p:spPr>
          <a:xfrm>
            <a:off x="120373" y="5527460"/>
            <a:ext cx="10360219" cy="954107"/>
          </a:xfrm>
          <a:prstGeom prst="rect">
            <a:avLst/>
          </a:prstGeom>
          <a:noFill/>
        </p:spPr>
        <p:txBody>
          <a:bodyPr wrap="square">
            <a:spAutoFit/>
          </a:bodyPr>
          <a:lstStyle/>
          <a:p>
            <a:r>
              <a:rPr lang="en-GB" sz="2800" dirty="0"/>
              <a:t>Detailed work defined as </a:t>
            </a:r>
            <a:r>
              <a:rPr lang="en-GB" sz="2800" i="1" dirty="0"/>
              <a:t>deliverables:</a:t>
            </a:r>
            <a:r>
              <a:rPr lang="en-GB" sz="2800" dirty="0"/>
              <a:t> outlined in the WP, reconciled and tracked in </a:t>
            </a:r>
            <a:r>
              <a:rPr lang="en-GB" sz="2800" dirty="0">
                <a:hlinkClick r:id="rId24"/>
              </a:rPr>
              <a:t>CEOS deliverable tracking tool</a:t>
            </a:r>
            <a:endParaRPr lang="en-GB" sz="2800" dirty="0"/>
          </a:p>
        </p:txBody>
      </p:sp>
      <p:pic>
        <p:nvPicPr>
          <p:cNvPr id="16" name="Image 7">
            <a:extLst>
              <a:ext uri="{FF2B5EF4-FFF2-40B4-BE49-F238E27FC236}">
                <a16:creationId xmlns:a16="http://schemas.microsoft.com/office/drawing/2014/main" id="{FA9FF1EA-6A45-104B-B65A-C6386E456F94}"/>
              </a:ext>
            </a:extLst>
          </p:cNvPr>
          <p:cNvPicPr>
            <a:picLocks noChangeAspect="1"/>
          </p:cNvPicPr>
          <p:nvPr/>
        </p:nvPicPr>
        <p:blipFill rotWithShape="1">
          <a:blip r:embed="rId25">
            <a:extLst>
              <a:ext uri="{28A0092B-C50C-407E-A947-70E740481C1C}">
                <a14:useLocalDpi xmlns:a14="http://schemas.microsoft.com/office/drawing/2010/main" val="0"/>
              </a:ext>
            </a:extLst>
          </a:blip>
          <a:srcRect l="18329" t="10530" r="18329" b="6144"/>
          <a:stretch/>
        </p:blipFill>
        <p:spPr>
          <a:xfrm>
            <a:off x="136610" y="41565"/>
            <a:ext cx="706582" cy="9589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52134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9524AF6-6F95-634B-891E-18A79BE747CE}"/>
              </a:ext>
            </a:extLst>
          </p:cNvPr>
          <p:cNvSpPr>
            <a:spLocks noGrp="1"/>
          </p:cNvSpPr>
          <p:nvPr>
            <p:ph type="title"/>
          </p:nvPr>
        </p:nvSpPr>
        <p:spPr>
          <a:xfrm>
            <a:off x="1004139" y="165358"/>
            <a:ext cx="9386864" cy="779002"/>
          </a:xfrm>
        </p:spPr>
        <p:txBody>
          <a:bodyPr/>
          <a:lstStyle/>
          <a:p>
            <a:r>
              <a:rPr lang="en-US" dirty="0"/>
              <a:t>CEOS Work Plan Structure</a:t>
            </a:r>
          </a:p>
        </p:txBody>
      </p:sp>
      <p:pic>
        <p:nvPicPr>
          <p:cNvPr id="11" name="Image 7">
            <a:extLst>
              <a:ext uri="{FF2B5EF4-FFF2-40B4-BE49-F238E27FC236}">
                <a16:creationId xmlns:a16="http://schemas.microsoft.com/office/drawing/2014/main" id="{41E87B52-7467-F148-89CD-B77E699DB617}"/>
              </a:ext>
            </a:extLst>
          </p:cNvPr>
          <p:cNvPicPr>
            <a:picLocks noChangeAspect="1"/>
          </p:cNvPicPr>
          <p:nvPr/>
        </p:nvPicPr>
        <p:blipFill rotWithShape="1">
          <a:blip r:embed="rId2">
            <a:extLst>
              <a:ext uri="{28A0092B-C50C-407E-A947-70E740481C1C}">
                <a14:useLocalDpi xmlns:a14="http://schemas.microsoft.com/office/drawing/2010/main" val="0"/>
              </a:ext>
            </a:extLst>
          </a:blip>
          <a:srcRect l="18329" t="10530" r="18329" b="6144"/>
          <a:stretch/>
        </p:blipFill>
        <p:spPr>
          <a:xfrm>
            <a:off x="136610" y="41565"/>
            <a:ext cx="706582" cy="9589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graphicFrame>
        <p:nvGraphicFramePr>
          <p:cNvPr id="3" name="Table 5">
            <a:extLst>
              <a:ext uri="{FF2B5EF4-FFF2-40B4-BE49-F238E27FC236}">
                <a16:creationId xmlns:a16="http://schemas.microsoft.com/office/drawing/2014/main" id="{F8BEC24B-D864-22A1-167A-DBE23189B396}"/>
              </a:ext>
            </a:extLst>
          </p:cNvPr>
          <p:cNvGraphicFramePr>
            <a:graphicFrameLocks noGrp="1"/>
          </p:cNvGraphicFramePr>
          <p:nvPr>
            <p:extLst>
              <p:ext uri="{D42A27DB-BD31-4B8C-83A1-F6EECF244321}">
                <p14:modId xmlns:p14="http://schemas.microsoft.com/office/powerpoint/2010/main" val="2327832274"/>
              </p:ext>
            </p:extLst>
          </p:nvPr>
        </p:nvGraphicFramePr>
        <p:xfrm>
          <a:off x="176048" y="1126542"/>
          <a:ext cx="11820880" cy="5359738"/>
        </p:xfrm>
        <a:graphic>
          <a:graphicData uri="http://schemas.openxmlformats.org/drawingml/2006/table">
            <a:tbl>
              <a:tblPr firstRow="1" bandRow="1">
                <a:tableStyleId>{5C22544A-7EE6-4342-B048-85BDC9FD1C3A}</a:tableStyleId>
              </a:tblPr>
              <a:tblGrid>
                <a:gridCol w="744862">
                  <a:extLst>
                    <a:ext uri="{9D8B030D-6E8A-4147-A177-3AD203B41FA5}">
                      <a16:colId xmlns:a16="http://schemas.microsoft.com/office/drawing/2014/main" val="742419266"/>
                    </a:ext>
                  </a:extLst>
                </a:gridCol>
                <a:gridCol w="6796626">
                  <a:extLst>
                    <a:ext uri="{9D8B030D-6E8A-4147-A177-3AD203B41FA5}">
                      <a16:colId xmlns:a16="http://schemas.microsoft.com/office/drawing/2014/main" val="2128511458"/>
                    </a:ext>
                  </a:extLst>
                </a:gridCol>
                <a:gridCol w="4279392">
                  <a:extLst>
                    <a:ext uri="{9D8B030D-6E8A-4147-A177-3AD203B41FA5}">
                      <a16:colId xmlns:a16="http://schemas.microsoft.com/office/drawing/2014/main" val="1959347307"/>
                    </a:ext>
                  </a:extLst>
                </a:gridCol>
              </a:tblGrid>
              <a:tr h="371178">
                <a:tc>
                  <a:txBody>
                    <a:bodyPr/>
                    <a:lstStyle/>
                    <a:p>
                      <a:endParaRPr lang="en-US" sz="1800" dirty="0">
                        <a:latin typeface="Quire Sans" panose="020B0502040400020003" pitchFamily="34" charset="0"/>
                        <a:cs typeface="Quire Sans" panose="020B0502040400020003" pitchFamily="34" charset="0"/>
                      </a:endParaRPr>
                    </a:p>
                  </a:txBody>
                  <a:tcPr/>
                </a:tc>
                <a:tc>
                  <a:txBody>
                    <a:bodyPr/>
                    <a:lstStyle/>
                    <a:p>
                      <a:r>
                        <a:rPr lang="en-US" sz="1800" dirty="0">
                          <a:latin typeface="Quire Sans" panose="020B0502040400020003" pitchFamily="34" charset="0"/>
                          <a:cs typeface="Quire Sans" panose="020B0502040400020003" pitchFamily="34" charset="0"/>
                        </a:rPr>
                        <a:t>Chapter in Work Plan</a:t>
                      </a:r>
                    </a:p>
                  </a:txBody>
                  <a:tcPr/>
                </a:tc>
                <a:tc>
                  <a:txBody>
                    <a:bodyPr/>
                    <a:lstStyle/>
                    <a:p>
                      <a:r>
                        <a:rPr lang="en-US" sz="1800" dirty="0">
                          <a:latin typeface="Quire Sans" panose="020B0502040400020003" pitchFamily="34" charset="0"/>
                          <a:cs typeface="Quire Sans" panose="020B0502040400020003" pitchFamily="34" charset="0"/>
                        </a:rPr>
                        <a:t>Responsible</a:t>
                      </a:r>
                    </a:p>
                  </a:txBody>
                  <a:tcPr/>
                </a:tc>
                <a:extLst>
                  <a:ext uri="{0D108BD9-81ED-4DB2-BD59-A6C34878D82A}">
                    <a16:rowId xmlns:a16="http://schemas.microsoft.com/office/drawing/2014/main" val="3874198876"/>
                  </a:ext>
                </a:extLst>
              </a:tr>
              <a:tr h="370840">
                <a:tc>
                  <a:txBody>
                    <a:bodyPr/>
                    <a:lstStyle/>
                    <a:p>
                      <a:r>
                        <a:rPr lang="en-US" sz="1800" dirty="0">
                          <a:solidFill>
                            <a:schemeClr val="tx1"/>
                          </a:solidFill>
                          <a:latin typeface="Quire Sans" panose="020B0502040400020003" pitchFamily="34" charset="0"/>
                          <a:cs typeface="Quire Sans" panose="020B0502040400020003" pitchFamily="34" charset="0"/>
                        </a:rPr>
                        <a:t>1</a:t>
                      </a:r>
                    </a:p>
                  </a:txBody>
                  <a:tcPr/>
                </a:tc>
                <a:tc>
                  <a:txBody>
                    <a:bodyPr/>
                    <a:lstStyle/>
                    <a:p>
                      <a:r>
                        <a:rPr lang="en-GB" sz="1800" dirty="0">
                          <a:solidFill>
                            <a:schemeClr val="tx1"/>
                          </a:solidFill>
                          <a:latin typeface="Quire Sans" panose="020B0502040400020003" pitchFamily="34" charset="0"/>
                          <a:cs typeface="Quire Sans" panose="020B0502040400020003" pitchFamily="34" charset="0"/>
                        </a:rPr>
                        <a:t>Climate Monitoring, Research, and Services</a:t>
                      </a:r>
                      <a:endParaRPr lang="en-US" sz="1800" dirty="0">
                        <a:solidFill>
                          <a:schemeClr val="tx1"/>
                        </a:solidFill>
                        <a:latin typeface="Quire Sans" panose="020B0502040400020003" pitchFamily="34" charset="0"/>
                        <a:cs typeface="Quire Sans" panose="020B0502040400020003" pitchFamily="34" charset="0"/>
                      </a:endParaRPr>
                    </a:p>
                  </a:txBody>
                  <a:tcPr/>
                </a:tc>
                <a:tc>
                  <a:txBody>
                    <a:bodyPr/>
                    <a:lstStyle/>
                    <a:p>
                      <a:r>
                        <a:rPr lang="en-US" sz="1800" dirty="0" err="1">
                          <a:solidFill>
                            <a:schemeClr val="tx1"/>
                          </a:solidFill>
                          <a:latin typeface="Quire Sans" panose="020B0502040400020003" pitchFamily="34" charset="0"/>
                          <a:cs typeface="Quire Sans" panose="020B0502040400020003" pitchFamily="34" charset="0"/>
                        </a:rPr>
                        <a:t>WGClimate</a:t>
                      </a:r>
                      <a:endParaRPr lang="en-US" sz="1800" dirty="0">
                        <a:solidFill>
                          <a:schemeClr val="tx1"/>
                        </a:solidFill>
                        <a:latin typeface="Quire Sans" panose="020B0502040400020003" pitchFamily="34" charset="0"/>
                        <a:cs typeface="Quire Sans" panose="020B0502040400020003" pitchFamily="34" charset="0"/>
                      </a:endParaRPr>
                    </a:p>
                  </a:txBody>
                  <a:tcPr/>
                </a:tc>
                <a:extLst>
                  <a:ext uri="{0D108BD9-81ED-4DB2-BD59-A6C34878D82A}">
                    <a16:rowId xmlns:a16="http://schemas.microsoft.com/office/drawing/2014/main" val="3202066148"/>
                  </a:ext>
                </a:extLst>
              </a:tr>
              <a:tr h="370840">
                <a:tc>
                  <a:txBody>
                    <a:bodyPr/>
                    <a:lstStyle/>
                    <a:p>
                      <a:r>
                        <a:rPr lang="en-US" sz="1800" dirty="0">
                          <a:solidFill>
                            <a:schemeClr val="tx1"/>
                          </a:solidFill>
                          <a:latin typeface="Quire Sans" panose="020B0502040400020003" pitchFamily="34" charset="0"/>
                          <a:cs typeface="Quire Sans" panose="020B0502040400020003" pitchFamily="34" charset="0"/>
                        </a:rPr>
                        <a:t>2</a:t>
                      </a:r>
                    </a:p>
                  </a:txBody>
                  <a:tcPr/>
                </a:tc>
                <a:tc>
                  <a:txBody>
                    <a:bodyPr/>
                    <a:lstStyle/>
                    <a:p>
                      <a:r>
                        <a:rPr lang="en-GB" sz="1800" dirty="0">
                          <a:solidFill>
                            <a:schemeClr val="tx1"/>
                          </a:solidFill>
                          <a:latin typeface="Quire Sans" panose="020B0502040400020003" pitchFamily="34" charset="0"/>
                          <a:cs typeface="Quire Sans" panose="020B0502040400020003" pitchFamily="34" charset="0"/>
                        </a:rPr>
                        <a:t>Carbon Observations in Support of Climate Science and Policy</a:t>
                      </a:r>
                      <a:endParaRPr lang="en-US" sz="1800" dirty="0">
                        <a:solidFill>
                          <a:schemeClr val="tx1"/>
                        </a:solidFill>
                        <a:latin typeface="Quire Sans" panose="020B0502040400020003" pitchFamily="34" charset="0"/>
                        <a:cs typeface="Quire Sans" panose="020B0502040400020003" pitchFamily="34" charset="0"/>
                      </a:endParaRPr>
                    </a:p>
                  </a:txBody>
                  <a:tcPr/>
                </a:tc>
                <a:tc>
                  <a:txBody>
                    <a:bodyPr/>
                    <a:lstStyle/>
                    <a:p>
                      <a:endParaRPr lang="en-US" sz="1800" dirty="0">
                        <a:solidFill>
                          <a:schemeClr val="tx1"/>
                        </a:solidFill>
                        <a:latin typeface="Quire Sans" panose="020B0502040400020003" pitchFamily="34" charset="0"/>
                        <a:cs typeface="Quire Sans" panose="020B0502040400020003" pitchFamily="34" charset="0"/>
                      </a:endParaRPr>
                    </a:p>
                  </a:txBody>
                  <a:tcPr/>
                </a:tc>
                <a:extLst>
                  <a:ext uri="{0D108BD9-81ED-4DB2-BD59-A6C34878D82A}">
                    <a16:rowId xmlns:a16="http://schemas.microsoft.com/office/drawing/2014/main" val="637059288"/>
                  </a:ext>
                </a:extLst>
              </a:tr>
              <a:tr h="370840">
                <a:tc>
                  <a:txBody>
                    <a:bodyPr/>
                    <a:lstStyle/>
                    <a:p>
                      <a:r>
                        <a:rPr lang="en-US" sz="1800" dirty="0">
                          <a:solidFill>
                            <a:schemeClr val="tx1"/>
                          </a:solidFill>
                          <a:latin typeface="Quire Sans" panose="020B0502040400020003" pitchFamily="34" charset="0"/>
                          <a:cs typeface="Quire Sans" panose="020B0502040400020003" pitchFamily="34" charset="0"/>
                        </a:rPr>
                        <a:t>3</a:t>
                      </a:r>
                    </a:p>
                  </a:txBody>
                  <a:tcPr/>
                </a:tc>
                <a:tc>
                  <a:txBody>
                    <a:bodyPr/>
                    <a:lstStyle/>
                    <a:p>
                      <a:r>
                        <a:rPr lang="en-GB" sz="1800" dirty="0">
                          <a:solidFill>
                            <a:schemeClr val="tx1"/>
                          </a:solidFill>
                          <a:latin typeface="Quire Sans" panose="020B0502040400020003" pitchFamily="34" charset="0"/>
                          <a:cs typeface="Quire Sans" panose="020B0502040400020003" pitchFamily="34" charset="0"/>
                        </a:rPr>
                        <a:t>Observations in Support of the Global Stocktake of the UNFCCC</a:t>
                      </a:r>
                      <a:endParaRPr lang="en-US" sz="1800" dirty="0">
                        <a:solidFill>
                          <a:schemeClr val="tx1"/>
                        </a:solidFill>
                        <a:latin typeface="Quire Sans" panose="020B0502040400020003" pitchFamily="34" charset="0"/>
                        <a:cs typeface="Quire Sans" panose="020B0502040400020003" pitchFamily="34" charset="0"/>
                      </a:endParaRPr>
                    </a:p>
                  </a:txBody>
                  <a:tcPr/>
                </a:tc>
                <a:tc>
                  <a:txBody>
                    <a:bodyPr/>
                    <a:lstStyle/>
                    <a:p>
                      <a:endParaRPr lang="en-US" sz="1800" dirty="0">
                        <a:solidFill>
                          <a:schemeClr val="tx1"/>
                        </a:solidFill>
                        <a:latin typeface="Quire Sans" panose="020B0502040400020003" pitchFamily="34" charset="0"/>
                        <a:cs typeface="Quire Sans" panose="020B0502040400020003" pitchFamily="34" charset="0"/>
                      </a:endParaRPr>
                    </a:p>
                  </a:txBody>
                  <a:tcPr/>
                </a:tc>
                <a:extLst>
                  <a:ext uri="{0D108BD9-81ED-4DB2-BD59-A6C34878D82A}">
                    <a16:rowId xmlns:a16="http://schemas.microsoft.com/office/drawing/2014/main" val="3194297346"/>
                  </a:ext>
                </a:extLst>
              </a:tr>
              <a:tr h="370840">
                <a:tc>
                  <a:txBody>
                    <a:bodyPr/>
                    <a:lstStyle/>
                    <a:p>
                      <a:r>
                        <a:rPr lang="en-US" sz="1800" dirty="0">
                          <a:solidFill>
                            <a:schemeClr val="tx1"/>
                          </a:solidFill>
                          <a:latin typeface="Quire Sans" panose="020B0502040400020003" pitchFamily="34" charset="0"/>
                          <a:cs typeface="Quire Sans" panose="020B0502040400020003"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Quire Sans" panose="020B0502040400020003" pitchFamily="34" charset="0"/>
                          <a:cs typeface="Quire Sans" panose="020B0502040400020003" pitchFamily="34" charset="0"/>
                        </a:rPr>
                        <a:t>Observations for Agriculture</a:t>
                      </a:r>
                    </a:p>
                  </a:txBody>
                  <a:tcPr/>
                </a:tc>
                <a:tc>
                  <a:txBody>
                    <a:bodyPr/>
                    <a:lstStyle/>
                    <a:p>
                      <a:endParaRPr lang="en-US" sz="1800" dirty="0">
                        <a:solidFill>
                          <a:schemeClr val="tx1"/>
                        </a:solidFill>
                        <a:latin typeface="Quire Sans" panose="020B0502040400020003" pitchFamily="34" charset="0"/>
                        <a:cs typeface="Quire Sans" panose="020B0502040400020003" pitchFamily="34" charset="0"/>
                      </a:endParaRPr>
                    </a:p>
                  </a:txBody>
                  <a:tcPr/>
                </a:tc>
                <a:extLst>
                  <a:ext uri="{0D108BD9-81ED-4DB2-BD59-A6C34878D82A}">
                    <a16:rowId xmlns:a16="http://schemas.microsoft.com/office/drawing/2014/main" val="2692626025"/>
                  </a:ext>
                </a:extLst>
              </a:tr>
              <a:tr h="370840">
                <a:tc>
                  <a:txBody>
                    <a:bodyPr/>
                    <a:lstStyle/>
                    <a:p>
                      <a:r>
                        <a:rPr lang="en-US" sz="1800" dirty="0">
                          <a:solidFill>
                            <a:schemeClr val="tx1"/>
                          </a:solidFill>
                          <a:latin typeface="Quire Sans" panose="020B0502040400020003" pitchFamily="34" charset="0"/>
                          <a:cs typeface="Quire Sans" panose="020B0502040400020003" pitchFamily="34" charset="0"/>
                        </a:rPr>
                        <a:t>5</a:t>
                      </a:r>
                    </a:p>
                  </a:txBody>
                  <a:tcPr/>
                </a:tc>
                <a:tc>
                  <a:txBody>
                    <a:bodyPr/>
                    <a:lstStyle/>
                    <a:p>
                      <a:r>
                        <a:rPr lang="en-GB" sz="1800" dirty="0">
                          <a:solidFill>
                            <a:schemeClr val="tx1"/>
                          </a:solidFill>
                          <a:latin typeface="Quire Sans" panose="020B0502040400020003" pitchFamily="34" charset="0"/>
                          <a:cs typeface="Quire Sans" panose="020B0502040400020003" pitchFamily="34" charset="0"/>
                        </a:rPr>
                        <a:t>Observations for Disasters</a:t>
                      </a:r>
                      <a:endParaRPr lang="en-US" sz="1800" dirty="0">
                        <a:solidFill>
                          <a:schemeClr val="tx1"/>
                        </a:solidFill>
                        <a:latin typeface="Quire Sans" panose="020B0502040400020003" pitchFamily="34" charset="0"/>
                        <a:cs typeface="Quire Sans" panose="020B0502040400020003" pitchFamily="34" charset="0"/>
                      </a:endParaRPr>
                    </a:p>
                  </a:txBody>
                  <a:tcPr/>
                </a:tc>
                <a:tc>
                  <a:txBody>
                    <a:bodyPr/>
                    <a:lstStyle/>
                    <a:p>
                      <a:r>
                        <a:rPr lang="en-US" sz="1800" dirty="0" err="1">
                          <a:solidFill>
                            <a:schemeClr val="tx1"/>
                          </a:solidFill>
                          <a:latin typeface="Quire Sans" panose="020B0502040400020003" pitchFamily="34" charset="0"/>
                          <a:cs typeface="Quire Sans" panose="020B0502040400020003" pitchFamily="34" charset="0"/>
                        </a:rPr>
                        <a:t>WGDisasters</a:t>
                      </a:r>
                      <a:endParaRPr lang="en-US" sz="1800" dirty="0">
                        <a:solidFill>
                          <a:schemeClr val="tx1"/>
                        </a:solidFill>
                        <a:latin typeface="Quire Sans" panose="020B0502040400020003" pitchFamily="34" charset="0"/>
                        <a:cs typeface="Quire Sans" panose="020B0502040400020003" pitchFamily="34" charset="0"/>
                      </a:endParaRPr>
                    </a:p>
                  </a:txBody>
                  <a:tcPr/>
                </a:tc>
                <a:extLst>
                  <a:ext uri="{0D108BD9-81ED-4DB2-BD59-A6C34878D82A}">
                    <a16:rowId xmlns:a16="http://schemas.microsoft.com/office/drawing/2014/main" val="1280186919"/>
                  </a:ext>
                </a:extLst>
              </a:tr>
              <a:tr h="370840">
                <a:tc>
                  <a:txBody>
                    <a:bodyPr/>
                    <a:lstStyle/>
                    <a:p>
                      <a:r>
                        <a:rPr lang="en-US" sz="1800" dirty="0">
                          <a:solidFill>
                            <a:schemeClr val="tx1"/>
                          </a:solidFill>
                          <a:latin typeface="Quire Sans" panose="020B0502040400020003" pitchFamily="34" charset="0"/>
                          <a:cs typeface="Quire Sans" panose="020B0502040400020003" pitchFamily="34" charset="0"/>
                        </a:rPr>
                        <a:t>6</a:t>
                      </a:r>
                    </a:p>
                  </a:txBody>
                  <a:tcPr>
                    <a:lnB w="28575" cap="flat" cmpd="sng" algn="ctr">
                      <a:solidFill>
                        <a:schemeClr val="tx1"/>
                      </a:solidFill>
                      <a:prstDash val="solid"/>
                      <a:round/>
                      <a:headEnd type="none" w="med" len="med"/>
                      <a:tailEnd type="none" w="med" len="med"/>
                    </a:lnB>
                  </a:tcPr>
                </a:tc>
                <a:tc>
                  <a:txBody>
                    <a:bodyPr/>
                    <a:lstStyle/>
                    <a:p>
                      <a:r>
                        <a:rPr lang="en-GB" sz="1800" dirty="0">
                          <a:solidFill>
                            <a:schemeClr val="tx1"/>
                          </a:solidFill>
                          <a:latin typeface="Quire Sans" panose="020B0502040400020003" pitchFamily="34" charset="0"/>
                          <a:cs typeface="Quire Sans" panose="020B0502040400020003" pitchFamily="34" charset="0"/>
                        </a:rPr>
                        <a:t>Observations for Water</a:t>
                      </a:r>
                      <a:endParaRPr lang="en-US" sz="1800" dirty="0">
                        <a:solidFill>
                          <a:schemeClr val="tx1"/>
                        </a:solidFill>
                        <a:latin typeface="Quire Sans" panose="020B0502040400020003" pitchFamily="34" charset="0"/>
                        <a:cs typeface="Quire Sans" panose="020B0502040400020003" pitchFamily="34" charset="0"/>
                      </a:endParaRPr>
                    </a:p>
                  </a:txBody>
                  <a:tcPr>
                    <a:lnB w="28575" cap="flat" cmpd="sng" algn="ctr">
                      <a:solidFill>
                        <a:schemeClr val="tx1"/>
                      </a:solidFill>
                      <a:prstDash val="solid"/>
                      <a:round/>
                      <a:headEnd type="none" w="med" len="med"/>
                      <a:tailEnd type="none" w="med" len="med"/>
                    </a:lnB>
                  </a:tcPr>
                </a:tc>
                <a:tc>
                  <a:txBody>
                    <a:bodyPr/>
                    <a:lstStyle/>
                    <a:p>
                      <a:endParaRPr lang="en-US" sz="1800" dirty="0">
                        <a:solidFill>
                          <a:schemeClr val="tx1"/>
                        </a:solidFill>
                        <a:latin typeface="Quire Sans" panose="020B0502040400020003" pitchFamily="34" charset="0"/>
                        <a:cs typeface="Quire Sans" panose="020B0502040400020003" pitchFamily="34" charset="0"/>
                      </a:endParaRP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835490"/>
                  </a:ext>
                </a:extLst>
              </a:tr>
              <a:tr h="370840">
                <a:tc>
                  <a:txBody>
                    <a:bodyPr/>
                    <a:lstStyle/>
                    <a:p>
                      <a:r>
                        <a:rPr lang="en-US" sz="1800" b="1" dirty="0">
                          <a:solidFill>
                            <a:srgbClr val="FF0000"/>
                          </a:solidFill>
                          <a:latin typeface="Quire Sans" panose="020B0502040400020003" pitchFamily="34" charset="0"/>
                          <a:cs typeface="Quire Sans" panose="020B0502040400020003" pitchFamily="34" charset="0"/>
                        </a:rPr>
                        <a:t>7</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1800" b="1" dirty="0">
                          <a:solidFill>
                            <a:srgbClr val="FF0000"/>
                          </a:solidFill>
                          <a:latin typeface="Quire Sans" panose="020B0502040400020003" pitchFamily="34" charset="0"/>
                          <a:cs typeface="Quire Sans" panose="020B0502040400020003" pitchFamily="34" charset="0"/>
                        </a:rPr>
                        <a:t>Data Quality</a:t>
                      </a:r>
                      <a:endParaRPr lang="en-US" sz="1800" b="1" dirty="0">
                        <a:solidFill>
                          <a:srgbClr val="FF0000"/>
                        </a:solidFill>
                        <a:latin typeface="Quire Sans" panose="020B0502040400020003" pitchFamily="34" charset="0"/>
                        <a:cs typeface="Quire Sans" panose="020B0502040400020003" pitchFamily="34" charset="0"/>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US" sz="1800" b="1" dirty="0">
                          <a:solidFill>
                            <a:srgbClr val="FF0000"/>
                          </a:solidFill>
                          <a:latin typeface="Quire Sans" panose="020B0502040400020003" pitchFamily="34" charset="0"/>
                          <a:cs typeface="Quire Sans" panose="020B0502040400020003" pitchFamily="34" charset="0"/>
                        </a:rPr>
                        <a:t>WGCV</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4374179"/>
                  </a:ext>
                </a:extLst>
              </a:tr>
              <a:tr h="370840">
                <a:tc>
                  <a:txBody>
                    <a:bodyPr/>
                    <a:lstStyle/>
                    <a:p>
                      <a:r>
                        <a:rPr lang="en-US" sz="1800" dirty="0">
                          <a:solidFill>
                            <a:schemeClr val="tx1"/>
                          </a:solidFill>
                          <a:latin typeface="Quire Sans" panose="020B0502040400020003" pitchFamily="34" charset="0"/>
                          <a:cs typeface="Quire Sans" panose="020B0502040400020003" pitchFamily="34" charset="0"/>
                        </a:rPr>
                        <a:t>8</a:t>
                      </a:r>
                    </a:p>
                  </a:txBody>
                  <a:tcPr>
                    <a:lnT w="28575"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Quire Sans" panose="020B0502040400020003" pitchFamily="34" charset="0"/>
                          <a:cs typeface="Quire Sans" panose="020B0502040400020003" pitchFamily="34" charset="0"/>
                        </a:rPr>
                        <a:t>Capacity Building and Data Democracy</a:t>
                      </a:r>
                    </a:p>
                  </a:txBody>
                  <a:tcPr>
                    <a:lnT w="28575" cap="flat" cmpd="sng" algn="ctr">
                      <a:solidFill>
                        <a:schemeClr val="tx1"/>
                      </a:solidFill>
                      <a:prstDash val="solid"/>
                      <a:round/>
                      <a:headEnd type="none" w="med" len="med"/>
                      <a:tailEnd type="none" w="med" len="med"/>
                    </a:lnT>
                  </a:tcPr>
                </a:tc>
                <a:tc>
                  <a:txBody>
                    <a:bodyPr/>
                    <a:lstStyle/>
                    <a:p>
                      <a:r>
                        <a:rPr lang="en-US" sz="1800" dirty="0" err="1">
                          <a:solidFill>
                            <a:schemeClr val="tx1"/>
                          </a:solidFill>
                          <a:latin typeface="Quire Sans" panose="020B0502040400020003" pitchFamily="34" charset="0"/>
                          <a:cs typeface="Quire Sans" panose="020B0502040400020003" pitchFamily="34" charset="0"/>
                        </a:rPr>
                        <a:t>WGCapD</a:t>
                      </a:r>
                      <a:endParaRPr lang="en-US" sz="1800" dirty="0">
                        <a:solidFill>
                          <a:schemeClr val="tx1"/>
                        </a:solidFill>
                        <a:latin typeface="Quire Sans" panose="020B0502040400020003" pitchFamily="34" charset="0"/>
                        <a:cs typeface="Quire Sans" panose="020B0502040400020003" pitchFamily="34" charset="0"/>
                      </a:endParaRP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69756471"/>
                  </a:ext>
                </a:extLst>
              </a:tr>
              <a:tr h="370840">
                <a:tc>
                  <a:txBody>
                    <a:bodyPr/>
                    <a:lstStyle/>
                    <a:p>
                      <a:r>
                        <a:rPr lang="en-US" sz="1800" dirty="0">
                          <a:solidFill>
                            <a:schemeClr val="tx1"/>
                          </a:solidFill>
                          <a:latin typeface="Quire Sans" panose="020B0502040400020003" pitchFamily="34" charset="0"/>
                          <a:cs typeface="Quire Sans" panose="020B0502040400020003" pitchFamily="34" charset="0"/>
                        </a:rPr>
                        <a:t>9</a:t>
                      </a:r>
                    </a:p>
                  </a:txBody>
                  <a:tcPr/>
                </a:tc>
                <a:tc>
                  <a:txBody>
                    <a:bodyPr/>
                    <a:lstStyle/>
                    <a:p>
                      <a:r>
                        <a:rPr lang="en-GB" sz="1800" dirty="0">
                          <a:solidFill>
                            <a:schemeClr val="tx1"/>
                          </a:solidFill>
                          <a:latin typeface="Quire Sans" panose="020B0502040400020003" pitchFamily="34" charset="0"/>
                          <a:cs typeface="Quire Sans" panose="020B0502040400020003" pitchFamily="34" charset="0"/>
                        </a:rPr>
                        <a:t>Data Discovery, Access, Preservation, Usability and Exploitation: approaches, systems, tools and technologies</a:t>
                      </a:r>
                      <a:endParaRPr lang="en-US" sz="1800" dirty="0">
                        <a:solidFill>
                          <a:schemeClr val="tx1"/>
                        </a:solidFill>
                        <a:latin typeface="Quire Sans" panose="020B0502040400020003" pitchFamily="34" charset="0"/>
                        <a:cs typeface="Quire Sans" panose="020B0502040400020003" pitchFamily="34" charset="0"/>
                      </a:endParaRPr>
                    </a:p>
                  </a:txBody>
                  <a:tcPr/>
                </a:tc>
                <a:tc>
                  <a:txBody>
                    <a:bodyPr/>
                    <a:lstStyle/>
                    <a:p>
                      <a:r>
                        <a:rPr lang="en-US" sz="1800" dirty="0">
                          <a:solidFill>
                            <a:schemeClr val="tx1"/>
                          </a:solidFill>
                          <a:latin typeface="Quire Sans" panose="020B0502040400020003" pitchFamily="34" charset="0"/>
                          <a:cs typeface="Quire Sans" panose="020B0502040400020003" pitchFamily="34" charset="0"/>
                        </a:rPr>
                        <a:t>WGISS</a:t>
                      </a:r>
                    </a:p>
                  </a:txBody>
                  <a:tcPr/>
                </a:tc>
                <a:extLst>
                  <a:ext uri="{0D108BD9-81ED-4DB2-BD59-A6C34878D82A}">
                    <a16:rowId xmlns:a16="http://schemas.microsoft.com/office/drawing/2014/main" val="3561629383"/>
                  </a:ext>
                </a:extLst>
              </a:tr>
              <a:tr h="370840">
                <a:tc>
                  <a:txBody>
                    <a:bodyPr/>
                    <a:lstStyle/>
                    <a:p>
                      <a:r>
                        <a:rPr lang="en-US" sz="1800" dirty="0">
                          <a:solidFill>
                            <a:schemeClr val="tx1"/>
                          </a:solidFill>
                          <a:latin typeface="Quire Sans" panose="020B0502040400020003" pitchFamily="34" charset="0"/>
                          <a:cs typeface="Quire Sans" panose="020B0502040400020003" pitchFamily="34" charset="0"/>
                        </a:rPr>
                        <a:t>10</a:t>
                      </a:r>
                    </a:p>
                  </a:txBody>
                  <a:tcPr/>
                </a:tc>
                <a:tc>
                  <a:txBody>
                    <a:bodyPr/>
                    <a:lstStyle/>
                    <a:p>
                      <a:r>
                        <a:rPr lang="en-GB" sz="1800" dirty="0">
                          <a:solidFill>
                            <a:schemeClr val="tx1"/>
                          </a:solidFill>
                          <a:latin typeface="Quire Sans" panose="020B0502040400020003" pitchFamily="34" charset="0"/>
                          <a:cs typeface="Quire Sans" panose="020B0502040400020003" pitchFamily="34" charset="0"/>
                        </a:rPr>
                        <a:t>Advancement of the CEOS Virtual Constellations</a:t>
                      </a:r>
                      <a:endParaRPr lang="en-US" sz="1800" dirty="0">
                        <a:solidFill>
                          <a:schemeClr val="tx1"/>
                        </a:solidFill>
                        <a:latin typeface="Quire Sans" panose="020B0502040400020003" pitchFamily="34" charset="0"/>
                        <a:cs typeface="Quire Sans" panose="020B0502040400020003" pitchFamily="34" charset="0"/>
                      </a:endParaRPr>
                    </a:p>
                  </a:txBody>
                  <a:tcPr/>
                </a:tc>
                <a:tc>
                  <a:txBody>
                    <a:bodyPr/>
                    <a:lstStyle/>
                    <a:p>
                      <a:r>
                        <a:rPr lang="en-US" sz="1800" dirty="0">
                          <a:solidFill>
                            <a:schemeClr val="tx1"/>
                          </a:solidFill>
                          <a:latin typeface="Quire Sans" panose="020B0502040400020003" pitchFamily="34" charset="0"/>
                          <a:cs typeface="Quire Sans" panose="020B0502040400020003" pitchFamily="34" charset="0"/>
                        </a:rPr>
                        <a:t>VCs (includes ARD Oversight Group)</a:t>
                      </a:r>
                    </a:p>
                  </a:txBody>
                  <a:tcPr/>
                </a:tc>
                <a:extLst>
                  <a:ext uri="{0D108BD9-81ED-4DB2-BD59-A6C34878D82A}">
                    <a16:rowId xmlns:a16="http://schemas.microsoft.com/office/drawing/2014/main" val="2684733525"/>
                  </a:ext>
                </a:extLst>
              </a:tr>
              <a:tr h="370840">
                <a:tc>
                  <a:txBody>
                    <a:bodyPr/>
                    <a:lstStyle/>
                    <a:p>
                      <a:r>
                        <a:rPr lang="en-US" sz="1800" dirty="0">
                          <a:solidFill>
                            <a:schemeClr val="tx1"/>
                          </a:solidFill>
                          <a:latin typeface="Quire Sans" panose="020B0502040400020003" pitchFamily="34" charset="0"/>
                          <a:cs typeface="Quire Sans" panose="020B0502040400020003" pitchFamily="34" charset="0"/>
                        </a:rPr>
                        <a:t>11</a:t>
                      </a:r>
                    </a:p>
                  </a:txBody>
                  <a:tcPr/>
                </a:tc>
                <a:tc>
                  <a:txBody>
                    <a:bodyPr/>
                    <a:lstStyle/>
                    <a:p>
                      <a:r>
                        <a:rPr lang="en-GB" sz="1800" dirty="0">
                          <a:solidFill>
                            <a:schemeClr val="tx1"/>
                          </a:solidFill>
                          <a:latin typeface="Quire Sans" panose="020B0502040400020003" pitchFamily="34" charset="0"/>
                          <a:cs typeface="Quire Sans" panose="020B0502040400020003" pitchFamily="34" charset="0"/>
                        </a:rPr>
                        <a:t>Support to Other Key Stakeholder Initiatives</a:t>
                      </a:r>
                      <a:endParaRPr lang="en-US" sz="1800" dirty="0">
                        <a:solidFill>
                          <a:schemeClr val="tx1"/>
                        </a:solidFill>
                        <a:latin typeface="Quire Sans" panose="020B0502040400020003" pitchFamily="34" charset="0"/>
                        <a:cs typeface="Quire Sans" panose="020B0502040400020003" pitchFamily="34" charset="0"/>
                      </a:endParaRPr>
                    </a:p>
                  </a:txBody>
                  <a:tcPr/>
                </a:tc>
                <a:tc>
                  <a:txBody>
                    <a:bodyPr/>
                    <a:lstStyle/>
                    <a:p>
                      <a:r>
                        <a:rPr lang="en-US" sz="1800" dirty="0">
                          <a:solidFill>
                            <a:schemeClr val="tx1"/>
                          </a:solidFill>
                          <a:latin typeface="Quire Sans" panose="020B0502040400020003" pitchFamily="34" charset="0"/>
                          <a:cs typeface="Quire Sans" panose="020B0502040400020003" pitchFamily="34" charset="0"/>
                        </a:rPr>
                        <a:t>SDG Coordination Group, Biodiversity experts, COVERAGE, COAST AHT</a:t>
                      </a:r>
                    </a:p>
                  </a:txBody>
                  <a:tcPr/>
                </a:tc>
                <a:extLst>
                  <a:ext uri="{0D108BD9-81ED-4DB2-BD59-A6C34878D82A}">
                    <a16:rowId xmlns:a16="http://schemas.microsoft.com/office/drawing/2014/main" val="1527188688"/>
                  </a:ext>
                </a:extLst>
              </a:tr>
              <a:tr h="370840">
                <a:tc>
                  <a:txBody>
                    <a:bodyPr/>
                    <a:lstStyle/>
                    <a:p>
                      <a:r>
                        <a:rPr lang="en-US" sz="1800" dirty="0">
                          <a:solidFill>
                            <a:schemeClr val="tx1"/>
                          </a:solidFill>
                          <a:latin typeface="Quire Sans" panose="020B0502040400020003" pitchFamily="34" charset="0"/>
                          <a:cs typeface="Quire Sans" panose="020B0502040400020003" pitchFamily="34" charset="0"/>
                        </a:rPr>
                        <a: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Quire Sans" panose="020B0502040400020003" pitchFamily="34" charset="0"/>
                          <a:cs typeface="Quire Sans" panose="020B0502040400020003" pitchFamily="34" charset="0"/>
                        </a:rPr>
                        <a:t>CEOS Services</a:t>
                      </a:r>
                    </a:p>
                  </a:txBody>
                  <a:tcPr/>
                </a:tc>
                <a:tc>
                  <a:txBody>
                    <a:bodyPr/>
                    <a:lstStyle/>
                    <a:p>
                      <a:endParaRPr lang="en-US" sz="1800" dirty="0">
                        <a:solidFill>
                          <a:schemeClr val="tx1"/>
                        </a:solidFill>
                        <a:latin typeface="Quire Sans" panose="020B0502040400020003" pitchFamily="34" charset="0"/>
                        <a:cs typeface="Quire Sans" panose="020B0502040400020003" pitchFamily="34" charset="0"/>
                      </a:endParaRPr>
                    </a:p>
                  </a:txBody>
                  <a:tcPr/>
                </a:tc>
                <a:extLst>
                  <a:ext uri="{0D108BD9-81ED-4DB2-BD59-A6C34878D82A}">
                    <a16:rowId xmlns:a16="http://schemas.microsoft.com/office/drawing/2014/main" val="1233360485"/>
                  </a:ext>
                </a:extLst>
              </a:tr>
            </a:tbl>
          </a:graphicData>
        </a:graphic>
      </p:graphicFrame>
    </p:spTree>
    <p:extLst>
      <p:ext uri="{BB962C8B-B14F-4D97-AF65-F5344CB8AC3E}">
        <p14:creationId xmlns:p14="http://schemas.microsoft.com/office/powerpoint/2010/main" val="423886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8DCB258-FE30-02CB-F62F-F3CFA952F6BE}"/>
              </a:ext>
            </a:extLst>
          </p:cNvPr>
          <p:cNvSpPr>
            <a:spLocks noGrp="1"/>
          </p:cNvSpPr>
          <p:nvPr>
            <p:ph type="title"/>
          </p:nvPr>
        </p:nvSpPr>
        <p:spPr>
          <a:xfrm>
            <a:off x="993467" y="191908"/>
            <a:ext cx="9386864" cy="779002"/>
          </a:xfrm>
        </p:spPr>
        <p:txBody>
          <a:bodyPr/>
          <a:lstStyle/>
          <a:p>
            <a:r>
              <a:rPr lang="en-US" dirty="0"/>
              <a:t>CEOS Deliverables 2022-2024</a:t>
            </a:r>
          </a:p>
        </p:txBody>
      </p:sp>
      <p:pic>
        <p:nvPicPr>
          <p:cNvPr id="5" name="Image 7">
            <a:extLst>
              <a:ext uri="{FF2B5EF4-FFF2-40B4-BE49-F238E27FC236}">
                <a16:creationId xmlns:a16="http://schemas.microsoft.com/office/drawing/2014/main" id="{5E9CF3DD-CCB0-2C09-CA43-F1A55365D590}"/>
              </a:ext>
            </a:extLst>
          </p:cNvPr>
          <p:cNvPicPr>
            <a:picLocks noChangeAspect="1"/>
          </p:cNvPicPr>
          <p:nvPr/>
        </p:nvPicPr>
        <p:blipFill rotWithShape="1">
          <a:blip r:embed="rId2">
            <a:extLst>
              <a:ext uri="{28A0092B-C50C-407E-A947-70E740481C1C}">
                <a14:useLocalDpi xmlns:a14="http://schemas.microsoft.com/office/drawing/2010/main" val="0"/>
              </a:ext>
            </a:extLst>
          </a:blip>
          <a:srcRect l="18329" t="10530" r="18329" b="6144"/>
          <a:stretch/>
        </p:blipFill>
        <p:spPr>
          <a:xfrm>
            <a:off x="136610" y="95103"/>
            <a:ext cx="706582" cy="9589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graphicFrame>
        <p:nvGraphicFramePr>
          <p:cNvPr id="6" name="Table 5">
            <a:extLst>
              <a:ext uri="{FF2B5EF4-FFF2-40B4-BE49-F238E27FC236}">
                <a16:creationId xmlns:a16="http://schemas.microsoft.com/office/drawing/2014/main" id="{B09669C5-B2A2-FC9E-F4B3-B7832F735342}"/>
              </a:ext>
            </a:extLst>
          </p:cNvPr>
          <p:cNvGraphicFramePr>
            <a:graphicFrameLocks noGrp="1"/>
          </p:cNvGraphicFramePr>
          <p:nvPr>
            <p:extLst>
              <p:ext uri="{D42A27DB-BD31-4B8C-83A1-F6EECF244321}">
                <p14:modId xmlns:p14="http://schemas.microsoft.com/office/powerpoint/2010/main" val="2885414303"/>
              </p:ext>
            </p:extLst>
          </p:nvPr>
        </p:nvGraphicFramePr>
        <p:xfrm>
          <a:off x="220768" y="1177045"/>
          <a:ext cx="11750463" cy="5306423"/>
        </p:xfrm>
        <a:graphic>
          <a:graphicData uri="http://schemas.openxmlformats.org/drawingml/2006/table">
            <a:tbl>
              <a:tblPr firstRow="1" bandRow="1">
                <a:tableStyleId>{5C22544A-7EE6-4342-B048-85BDC9FD1C3A}</a:tableStyleId>
              </a:tblPr>
              <a:tblGrid>
                <a:gridCol w="472162">
                  <a:extLst>
                    <a:ext uri="{9D8B030D-6E8A-4147-A177-3AD203B41FA5}">
                      <a16:colId xmlns:a16="http://schemas.microsoft.com/office/drawing/2014/main" val="1847580741"/>
                    </a:ext>
                  </a:extLst>
                </a:gridCol>
                <a:gridCol w="7141413">
                  <a:extLst>
                    <a:ext uri="{9D8B030D-6E8A-4147-A177-3AD203B41FA5}">
                      <a16:colId xmlns:a16="http://schemas.microsoft.com/office/drawing/2014/main" val="3668407374"/>
                    </a:ext>
                  </a:extLst>
                </a:gridCol>
                <a:gridCol w="925830">
                  <a:extLst>
                    <a:ext uri="{9D8B030D-6E8A-4147-A177-3AD203B41FA5}">
                      <a16:colId xmlns:a16="http://schemas.microsoft.com/office/drawing/2014/main" val="51455726"/>
                    </a:ext>
                  </a:extLst>
                </a:gridCol>
                <a:gridCol w="1129030">
                  <a:extLst>
                    <a:ext uri="{9D8B030D-6E8A-4147-A177-3AD203B41FA5}">
                      <a16:colId xmlns:a16="http://schemas.microsoft.com/office/drawing/2014/main" val="2693463426"/>
                    </a:ext>
                  </a:extLst>
                </a:gridCol>
                <a:gridCol w="948826">
                  <a:extLst>
                    <a:ext uri="{9D8B030D-6E8A-4147-A177-3AD203B41FA5}">
                      <a16:colId xmlns:a16="http://schemas.microsoft.com/office/drawing/2014/main" val="2552210522"/>
                    </a:ext>
                  </a:extLst>
                </a:gridCol>
                <a:gridCol w="1133202">
                  <a:extLst>
                    <a:ext uri="{9D8B030D-6E8A-4147-A177-3AD203B41FA5}">
                      <a16:colId xmlns:a16="http://schemas.microsoft.com/office/drawing/2014/main" val="2111872299"/>
                    </a:ext>
                  </a:extLst>
                </a:gridCol>
              </a:tblGrid>
              <a:tr h="592183">
                <a:tc gridSpan="2">
                  <a:txBody>
                    <a:bodyPr/>
                    <a:lstStyle/>
                    <a:p>
                      <a:pPr algn="ctr"/>
                      <a:r>
                        <a:rPr lang="en-US" sz="1800" dirty="0">
                          <a:latin typeface="Quire Sans" panose="020B0502040400020003" pitchFamily="34" charset="0"/>
                          <a:cs typeface="Quire Sans" panose="020B0502040400020003" pitchFamily="34" charset="0"/>
                        </a:rPr>
                        <a:t>Chapter</a:t>
                      </a:r>
                    </a:p>
                  </a:txBody>
                  <a:tcPr/>
                </a:tc>
                <a:tc hMerge="1">
                  <a:txBody>
                    <a:bodyPr/>
                    <a:lstStyle/>
                    <a:p>
                      <a:endParaRPr lang="en-US" sz="1800" dirty="0">
                        <a:latin typeface="Quire Sans" panose="020B0502040400020003" pitchFamily="34" charset="0"/>
                        <a:cs typeface="Quire Sans" panose="020B0502040400020003" pitchFamily="34" charset="0"/>
                      </a:endParaRPr>
                    </a:p>
                  </a:txBody>
                  <a:tcPr/>
                </a:tc>
                <a:tc>
                  <a:txBody>
                    <a:bodyPr/>
                    <a:lstStyle/>
                    <a:p>
                      <a:r>
                        <a:rPr lang="en-US" sz="1800" dirty="0">
                          <a:latin typeface="Quire Sans" panose="020B0502040400020003" pitchFamily="34" charset="0"/>
                          <a:cs typeface="Quire Sans" panose="020B0502040400020003" pitchFamily="34" charset="0"/>
                        </a:rPr>
                        <a:t>Closed</a:t>
                      </a:r>
                    </a:p>
                  </a:txBody>
                  <a:tcPr/>
                </a:tc>
                <a:tc>
                  <a:txBody>
                    <a:bodyPr/>
                    <a:lstStyle/>
                    <a:p>
                      <a:r>
                        <a:rPr lang="en-US" sz="1800" dirty="0">
                          <a:latin typeface="Quire Sans" panose="020B0502040400020003" pitchFamily="34" charset="0"/>
                          <a:cs typeface="Quire Sans" panose="020B0502040400020003" pitchFamily="34" charset="0"/>
                        </a:rPr>
                        <a:t>Overdue</a:t>
                      </a:r>
                    </a:p>
                  </a:txBody>
                  <a:tcPr/>
                </a:tc>
                <a:tc>
                  <a:txBody>
                    <a:bodyPr/>
                    <a:lstStyle/>
                    <a:p>
                      <a:r>
                        <a:rPr lang="en-US" sz="1800" dirty="0">
                          <a:latin typeface="Quire Sans" panose="020B0502040400020003" pitchFamily="34" charset="0"/>
                          <a:cs typeface="Quire Sans" panose="020B0502040400020003" pitchFamily="34" charset="0"/>
                        </a:rPr>
                        <a:t>New</a:t>
                      </a:r>
                    </a:p>
                  </a:txBody>
                  <a:tcPr/>
                </a:tc>
                <a:tc>
                  <a:txBody>
                    <a:bodyPr/>
                    <a:lstStyle/>
                    <a:p>
                      <a:r>
                        <a:rPr lang="en-US" sz="1800" dirty="0">
                          <a:latin typeface="Quire Sans" panose="020B0502040400020003" pitchFamily="34" charset="0"/>
                          <a:cs typeface="Quire Sans" panose="020B0502040400020003" pitchFamily="34" charset="0"/>
                        </a:rPr>
                        <a:t>On track</a:t>
                      </a:r>
                    </a:p>
                  </a:txBody>
                  <a:tcPr/>
                </a:tc>
                <a:extLst>
                  <a:ext uri="{0D108BD9-81ED-4DB2-BD59-A6C34878D82A}">
                    <a16:rowId xmlns:a16="http://schemas.microsoft.com/office/drawing/2014/main" val="83186403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Climate Monitoring, Research, and Services</a:t>
                      </a:r>
                    </a:p>
                  </a:txBody>
                  <a:tcPr/>
                </a:tc>
                <a:tc>
                  <a:txBody>
                    <a:bodyPr/>
                    <a:lstStyle/>
                    <a:p>
                      <a:pPr algn="ctr"/>
                      <a:endParaRPr lang="en-US" sz="1800" dirty="0">
                        <a:latin typeface="Quire Sans" panose="020B0502040400020003" pitchFamily="34" charset="0"/>
                        <a:cs typeface="Quire Sans" panose="020B0502040400020003" pitchFamily="34" charset="0"/>
                      </a:endParaRPr>
                    </a:p>
                  </a:txBody>
                  <a:tcPr/>
                </a:tc>
                <a:tc>
                  <a:txBody>
                    <a:bodyPr/>
                    <a:lstStyle/>
                    <a:p>
                      <a:pPr algn="ctr"/>
                      <a:r>
                        <a:rPr lang="en-US" sz="1800" dirty="0">
                          <a:latin typeface="Quire Sans" panose="020B0502040400020003" pitchFamily="34" charset="0"/>
                          <a:cs typeface="Quire Sans" panose="020B0502040400020003" pitchFamily="34" charset="0"/>
                        </a:rPr>
                        <a:t>1</a:t>
                      </a:r>
                    </a:p>
                  </a:txBody>
                  <a:tcPr/>
                </a:tc>
                <a:tc>
                  <a:txBody>
                    <a:bodyPr/>
                    <a:lstStyle/>
                    <a:p>
                      <a:pPr algn="ctr"/>
                      <a:endParaRPr lang="en-US" sz="1800" dirty="0">
                        <a:latin typeface="Quire Sans" panose="020B0502040400020003" pitchFamily="34" charset="0"/>
                        <a:cs typeface="Quire Sans" panose="020B0502040400020003" pitchFamily="34" charset="0"/>
                      </a:endParaRPr>
                    </a:p>
                  </a:txBody>
                  <a:tcPr/>
                </a:tc>
                <a:tc>
                  <a:txBody>
                    <a:bodyPr/>
                    <a:lstStyle/>
                    <a:p>
                      <a:pPr algn="ctr"/>
                      <a:r>
                        <a:rPr lang="en-US" sz="1800" dirty="0">
                          <a:latin typeface="Quire Sans" panose="020B0502040400020003" pitchFamily="34" charset="0"/>
                          <a:cs typeface="Quire Sans" panose="020B0502040400020003" pitchFamily="34" charset="0"/>
                        </a:rPr>
                        <a:t>6</a:t>
                      </a:r>
                    </a:p>
                  </a:txBody>
                  <a:tcPr/>
                </a:tc>
                <a:extLst>
                  <a:ext uri="{0D108BD9-81ED-4DB2-BD59-A6C34878D82A}">
                    <a16:rowId xmlns:a16="http://schemas.microsoft.com/office/drawing/2014/main" val="95586532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Carbon Observations in Support of Climate Science and Policy</a:t>
                      </a:r>
                    </a:p>
                  </a:txBody>
                  <a:tcPr/>
                </a:tc>
                <a:tc>
                  <a:txBody>
                    <a:bodyPr/>
                    <a:lstStyle/>
                    <a:p>
                      <a:pPr algn="ctr"/>
                      <a:endParaRPr lang="en-US" sz="1800" dirty="0">
                        <a:latin typeface="Quire Sans" panose="020B0502040400020003" pitchFamily="34" charset="0"/>
                        <a:cs typeface="Quire Sans" panose="020B0502040400020003" pitchFamily="34" charset="0"/>
                      </a:endParaRPr>
                    </a:p>
                  </a:txBody>
                  <a:tcPr/>
                </a:tc>
                <a:tc>
                  <a:txBody>
                    <a:bodyPr/>
                    <a:lstStyle/>
                    <a:p>
                      <a:pPr algn="ctr"/>
                      <a:r>
                        <a:rPr lang="en-US" sz="1800" dirty="0">
                          <a:latin typeface="Quire Sans" panose="020B0502040400020003" pitchFamily="34" charset="0"/>
                          <a:cs typeface="Quire Sans" panose="020B0502040400020003" pitchFamily="34" charset="0"/>
                        </a:rPr>
                        <a:t>1</a:t>
                      </a:r>
                    </a:p>
                  </a:txBody>
                  <a:tcPr/>
                </a:tc>
                <a:tc>
                  <a:txBody>
                    <a:bodyPr/>
                    <a:lstStyle/>
                    <a:p>
                      <a:pPr algn="ctr"/>
                      <a:endParaRPr lang="en-US" sz="1800" dirty="0">
                        <a:latin typeface="Quire Sans" panose="020B0502040400020003" pitchFamily="34" charset="0"/>
                        <a:cs typeface="Quire Sans" panose="020B0502040400020003" pitchFamily="34" charset="0"/>
                      </a:endParaRPr>
                    </a:p>
                  </a:txBody>
                  <a:tcPr/>
                </a:tc>
                <a:tc>
                  <a:txBody>
                    <a:bodyPr/>
                    <a:lstStyle/>
                    <a:p>
                      <a:pPr algn="ctr"/>
                      <a:r>
                        <a:rPr lang="en-US" sz="1800" dirty="0">
                          <a:latin typeface="Quire Sans" panose="020B0502040400020003" pitchFamily="34" charset="0"/>
                          <a:cs typeface="Quire Sans" panose="020B0502040400020003" pitchFamily="34" charset="0"/>
                        </a:rPr>
                        <a:t>10</a:t>
                      </a:r>
                    </a:p>
                  </a:txBody>
                  <a:tcPr/>
                </a:tc>
                <a:extLst>
                  <a:ext uri="{0D108BD9-81ED-4DB2-BD59-A6C34878D82A}">
                    <a16:rowId xmlns:a16="http://schemas.microsoft.com/office/drawing/2014/main" val="379184696"/>
                  </a:ext>
                </a:extLst>
              </a:tr>
              <a:tr h="370840">
                <a:tc>
                  <a:txBody>
                    <a:bodyPr/>
                    <a:lstStyle/>
                    <a:p>
                      <a:r>
                        <a:rPr lang="en-US" sz="1800" dirty="0">
                          <a:solidFill>
                            <a:schemeClr val="tx1"/>
                          </a:solidFill>
                          <a:latin typeface="Quire Sans" panose="020B0502040400020003" pitchFamily="34" charset="0"/>
                          <a:cs typeface="Quire Sans" panose="020B0502040400020003" pitchFamily="34" charset="0"/>
                        </a:rPr>
                        <a:t>3</a:t>
                      </a:r>
                    </a:p>
                  </a:txBody>
                  <a:tcPr/>
                </a:tc>
                <a:tc>
                  <a:txBody>
                    <a:bodyPr/>
                    <a:lstStyle/>
                    <a:p>
                      <a:r>
                        <a:rPr lang="en-GB" sz="1800" dirty="0">
                          <a:solidFill>
                            <a:schemeClr val="tx1"/>
                          </a:solidFill>
                          <a:latin typeface="Quire Sans" panose="020B0502040400020003" pitchFamily="34" charset="0"/>
                          <a:cs typeface="Quire Sans" panose="020B0502040400020003" pitchFamily="34" charset="0"/>
                        </a:rPr>
                        <a:t>Observations in Support of the Global Stocktake of the UNFCCC</a:t>
                      </a:r>
                      <a:endParaRPr lang="en-US" sz="1800" dirty="0">
                        <a:solidFill>
                          <a:schemeClr val="tx1"/>
                        </a:solidFill>
                        <a:latin typeface="Quire Sans" panose="020B0502040400020003" pitchFamily="34" charset="0"/>
                        <a:cs typeface="Quire Sans" panose="020B05020404000200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Quire Sans" panose="020B0502040400020003" pitchFamily="34" charset="0"/>
                        <a:ea typeface="+mn-ea"/>
                        <a:cs typeface="Quire Sans" panose="020B05020404000200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Quire Sans" panose="020B0502040400020003" pitchFamily="34" charset="0"/>
                          <a:ea typeface="+mn-ea"/>
                          <a:cs typeface="Quire Sans" panose="020B0502040400020003" pitchFamily="34" charset="0"/>
                        </a:rPr>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Quire Sans" panose="020B0502040400020003" pitchFamily="34" charset="0"/>
                        <a:ea typeface="+mn-ea"/>
                        <a:cs typeface="Quire Sans" panose="020B05020404000200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Quire Sans" panose="020B0502040400020003" pitchFamily="34" charset="0"/>
                          <a:ea typeface="+mn-ea"/>
                          <a:cs typeface="Quire Sans" panose="020B0502040400020003" pitchFamily="34" charset="0"/>
                        </a:rPr>
                        <a:t>6</a:t>
                      </a:r>
                    </a:p>
                  </a:txBody>
                  <a:tcPr/>
                </a:tc>
                <a:extLst>
                  <a:ext uri="{0D108BD9-81ED-4DB2-BD59-A6C34878D82A}">
                    <a16:rowId xmlns:a16="http://schemas.microsoft.com/office/drawing/2014/main" val="343195372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Observations for Agriculture </a:t>
                      </a:r>
                    </a:p>
                  </a:txBody>
                  <a:tcPr/>
                </a:tc>
                <a:tc>
                  <a:txBody>
                    <a:bodyPr/>
                    <a:lstStyle/>
                    <a:p>
                      <a:pPr algn="ctr"/>
                      <a:endParaRPr lang="en-US" sz="1800" dirty="0">
                        <a:latin typeface="Quire Sans" panose="020B0502040400020003" pitchFamily="34" charset="0"/>
                        <a:cs typeface="Quire Sans" panose="020B0502040400020003" pitchFamily="34" charset="0"/>
                      </a:endParaRPr>
                    </a:p>
                  </a:txBody>
                  <a:tcPr/>
                </a:tc>
                <a:tc>
                  <a:txBody>
                    <a:bodyPr/>
                    <a:lstStyle/>
                    <a:p>
                      <a:pPr algn="ctr"/>
                      <a:r>
                        <a:rPr lang="en-US" sz="1800" dirty="0">
                          <a:latin typeface="Quire Sans" panose="020B0502040400020003" pitchFamily="34" charset="0"/>
                          <a:cs typeface="Quire Sans" panose="020B0502040400020003" pitchFamily="34" charset="0"/>
                        </a:rPr>
                        <a:t>1</a:t>
                      </a:r>
                    </a:p>
                  </a:txBody>
                  <a:tcPr/>
                </a:tc>
                <a:tc>
                  <a:txBody>
                    <a:bodyPr/>
                    <a:lstStyle/>
                    <a:p>
                      <a:pPr algn="ctr"/>
                      <a:endParaRPr lang="en-US" sz="1800" dirty="0">
                        <a:latin typeface="Quire Sans" panose="020B0502040400020003" pitchFamily="34" charset="0"/>
                        <a:cs typeface="Quire Sans" panose="020B0502040400020003" pitchFamily="34" charset="0"/>
                      </a:endParaRPr>
                    </a:p>
                  </a:txBody>
                  <a:tcPr/>
                </a:tc>
                <a:tc>
                  <a:txBody>
                    <a:bodyPr/>
                    <a:lstStyle/>
                    <a:p>
                      <a:pPr algn="ctr"/>
                      <a:r>
                        <a:rPr lang="en-US" sz="1800" dirty="0">
                          <a:latin typeface="Quire Sans" panose="020B0502040400020003" pitchFamily="34" charset="0"/>
                          <a:cs typeface="Quire Sans" panose="020B0502040400020003" pitchFamily="34" charset="0"/>
                        </a:rPr>
                        <a:t>3</a:t>
                      </a:r>
                    </a:p>
                  </a:txBody>
                  <a:tcPr/>
                </a:tc>
                <a:extLst>
                  <a:ext uri="{0D108BD9-81ED-4DB2-BD59-A6C34878D82A}">
                    <a16:rowId xmlns:a16="http://schemas.microsoft.com/office/drawing/2014/main" val="180580868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Observations for Disasters </a:t>
                      </a:r>
                    </a:p>
                  </a:txBody>
                  <a:tcPr/>
                </a:tc>
                <a:tc>
                  <a:txBody>
                    <a:bodyPr/>
                    <a:lstStyle/>
                    <a:p>
                      <a:pPr algn="ctr"/>
                      <a:r>
                        <a:rPr lang="en-US" sz="1800" dirty="0">
                          <a:latin typeface="Quire Sans" panose="020B0502040400020003" pitchFamily="34" charset="0"/>
                          <a:cs typeface="Quire Sans" panose="020B0502040400020003" pitchFamily="34" charset="0"/>
                        </a:rPr>
                        <a:t>1</a:t>
                      </a:r>
                    </a:p>
                  </a:txBody>
                  <a:tcPr/>
                </a:tc>
                <a:tc>
                  <a:txBody>
                    <a:bodyPr/>
                    <a:lstStyle/>
                    <a:p>
                      <a:pPr algn="ctr"/>
                      <a:r>
                        <a:rPr lang="en-US" sz="1800" dirty="0">
                          <a:latin typeface="Quire Sans" panose="020B0502040400020003" pitchFamily="34" charset="0"/>
                          <a:cs typeface="Quire Sans" panose="020B0502040400020003" pitchFamily="34" charset="0"/>
                        </a:rPr>
                        <a:t>3</a:t>
                      </a:r>
                    </a:p>
                  </a:txBody>
                  <a:tcPr/>
                </a:tc>
                <a:tc>
                  <a:txBody>
                    <a:bodyPr/>
                    <a:lstStyle/>
                    <a:p>
                      <a:pPr algn="ctr"/>
                      <a:endParaRPr lang="en-US" sz="1800" dirty="0">
                        <a:latin typeface="Quire Sans" panose="020B0502040400020003" pitchFamily="34" charset="0"/>
                        <a:cs typeface="Quire Sans" panose="020B0502040400020003" pitchFamily="34" charset="0"/>
                      </a:endParaRPr>
                    </a:p>
                  </a:txBody>
                  <a:tcPr/>
                </a:tc>
                <a:tc>
                  <a:txBody>
                    <a:bodyPr/>
                    <a:lstStyle/>
                    <a:p>
                      <a:pPr algn="ctr"/>
                      <a:r>
                        <a:rPr lang="en-US" sz="1800" dirty="0">
                          <a:latin typeface="Quire Sans" panose="020B0502040400020003" pitchFamily="34" charset="0"/>
                          <a:cs typeface="Quire Sans" panose="020B0502040400020003" pitchFamily="34" charset="0"/>
                        </a:rPr>
                        <a:t>9</a:t>
                      </a:r>
                    </a:p>
                  </a:txBody>
                  <a:tcPr/>
                </a:tc>
                <a:extLst>
                  <a:ext uri="{0D108BD9-81ED-4DB2-BD59-A6C34878D82A}">
                    <a16:rowId xmlns:a16="http://schemas.microsoft.com/office/drawing/2014/main" val="123792026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6</a:t>
                      </a:r>
                    </a:p>
                  </a:txBody>
                  <a:tcPr>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Observations for Water</a:t>
                      </a:r>
                    </a:p>
                  </a:txBody>
                  <a:tcPr>
                    <a:lnB w="28575" cap="flat" cmpd="sng" algn="ctr">
                      <a:solidFill>
                        <a:schemeClr val="tx1"/>
                      </a:solidFill>
                      <a:prstDash val="solid"/>
                      <a:round/>
                      <a:headEnd type="none" w="med" len="med"/>
                      <a:tailEnd type="none" w="med" len="med"/>
                    </a:lnB>
                  </a:tcPr>
                </a:tc>
                <a:tc>
                  <a:txBody>
                    <a:bodyPr/>
                    <a:lstStyle/>
                    <a:p>
                      <a:pPr algn="ctr"/>
                      <a:r>
                        <a:rPr lang="en-US" sz="1800" dirty="0">
                          <a:latin typeface="Quire Sans" panose="020B0502040400020003" pitchFamily="34" charset="0"/>
                          <a:cs typeface="Quire Sans" panose="020B0502040400020003" pitchFamily="34" charset="0"/>
                        </a:rPr>
                        <a:t>-</a:t>
                      </a:r>
                    </a:p>
                  </a:txBody>
                  <a:tcPr>
                    <a:lnB w="28575" cap="flat" cmpd="sng" algn="ctr">
                      <a:solidFill>
                        <a:schemeClr val="tx1"/>
                      </a:solidFill>
                      <a:prstDash val="solid"/>
                      <a:round/>
                      <a:headEnd type="none" w="med" len="med"/>
                      <a:tailEnd type="none" w="med" len="med"/>
                    </a:lnB>
                  </a:tcPr>
                </a:tc>
                <a:tc>
                  <a:txBody>
                    <a:bodyPr/>
                    <a:lstStyle/>
                    <a:p>
                      <a:pPr algn="ctr"/>
                      <a:r>
                        <a:rPr lang="en-US" sz="1800" dirty="0">
                          <a:latin typeface="Quire Sans" panose="020B0502040400020003" pitchFamily="34" charset="0"/>
                          <a:cs typeface="Quire Sans" panose="020B0502040400020003" pitchFamily="34" charset="0"/>
                        </a:rPr>
                        <a:t>-</a:t>
                      </a:r>
                    </a:p>
                  </a:txBody>
                  <a:tcPr>
                    <a:lnB w="28575" cap="flat" cmpd="sng" algn="ctr">
                      <a:solidFill>
                        <a:schemeClr val="tx1"/>
                      </a:solidFill>
                      <a:prstDash val="solid"/>
                      <a:round/>
                      <a:headEnd type="none" w="med" len="med"/>
                      <a:tailEnd type="none" w="med" len="med"/>
                    </a:lnB>
                  </a:tcPr>
                </a:tc>
                <a:tc>
                  <a:txBody>
                    <a:bodyPr/>
                    <a:lstStyle/>
                    <a:p>
                      <a:pPr algn="ctr"/>
                      <a:endParaRPr lang="en-US" sz="1800" dirty="0">
                        <a:latin typeface="Quire Sans" panose="020B0502040400020003" pitchFamily="34" charset="0"/>
                        <a:cs typeface="Quire Sans" panose="020B0502040400020003" pitchFamily="34" charset="0"/>
                      </a:endParaRPr>
                    </a:p>
                  </a:txBody>
                  <a:tcPr>
                    <a:lnB w="28575" cap="flat" cmpd="sng" algn="ctr">
                      <a:solidFill>
                        <a:schemeClr val="tx1"/>
                      </a:solidFill>
                      <a:prstDash val="solid"/>
                      <a:round/>
                      <a:headEnd type="none" w="med" len="med"/>
                      <a:tailEnd type="none" w="med" len="med"/>
                    </a:lnB>
                  </a:tcPr>
                </a:tc>
                <a:tc>
                  <a:txBody>
                    <a:bodyPr/>
                    <a:lstStyle/>
                    <a:p>
                      <a:pPr algn="ctr"/>
                      <a:r>
                        <a:rPr lang="en-US" sz="1800" dirty="0">
                          <a:latin typeface="Quire Sans" panose="020B0502040400020003" pitchFamily="34" charset="0"/>
                          <a:cs typeface="Quire Sans" panose="020B0502040400020003" pitchFamily="34" charset="0"/>
                        </a:rPr>
                        <a:t>-</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20982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1" dirty="0">
                          <a:solidFill>
                            <a:srgbClr val="FF0000"/>
                          </a:solidFill>
                          <a:latin typeface="Quire Sans" panose="020B0502040400020003" pitchFamily="34" charset="0"/>
                          <a:cs typeface="Quire Sans" panose="020B0502040400020003" pitchFamily="34" charset="0"/>
                        </a:rPr>
                        <a:t>7</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1" dirty="0">
                          <a:solidFill>
                            <a:srgbClr val="FF0000"/>
                          </a:solidFill>
                          <a:latin typeface="Quire Sans" panose="020B0502040400020003" pitchFamily="34" charset="0"/>
                          <a:cs typeface="Quire Sans" panose="020B0502040400020003" pitchFamily="34" charset="0"/>
                        </a:rPr>
                        <a:t>Data Quality </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1800" b="1" dirty="0">
                        <a:solidFill>
                          <a:srgbClr val="FF0000"/>
                        </a:solidFill>
                        <a:latin typeface="Quire Sans" panose="020B0502040400020003" pitchFamily="34" charset="0"/>
                        <a:cs typeface="Quire Sans" panose="020B0502040400020003" pitchFamily="34" charset="0"/>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800" b="1" dirty="0">
                          <a:solidFill>
                            <a:srgbClr val="FF0000"/>
                          </a:solidFill>
                          <a:latin typeface="Quire Sans" panose="020B0502040400020003" pitchFamily="34" charset="0"/>
                          <a:cs typeface="Quire Sans" panose="020B0502040400020003" pitchFamily="34" charset="0"/>
                        </a:rPr>
                        <a:t>1</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1800" b="1" dirty="0">
                        <a:solidFill>
                          <a:srgbClr val="FF0000"/>
                        </a:solidFill>
                        <a:latin typeface="Quire Sans" panose="020B0502040400020003" pitchFamily="34" charset="0"/>
                        <a:cs typeface="Quire Sans" panose="020B0502040400020003" pitchFamily="34" charset="0"/>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800" b="1" dirty="0">
                          <a:solidFill>
                            <a:srgbClr val="FF0000"/>
                          </a:solidFill>
                          <a:latin typeface="Quire Sans" panose="020B0502040400020003" pitchFamily="34" charset="0"/>
                          <a:cs typeface="Quire Sans" panose="020B0502040400020003" pitchFamily="34" charset="0"/>
                        </a:rPr>
                        <a:t>7</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20959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8</a:t>
                      </a:r>
                    </a:p>
                  </a:txBody>
                  <a:tcPr>
                    <a:lnT w="28575"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Capacity Building and Data Democracy </a:t>
                      </a:r>
                    </a:p>
                  </a:txBody>
                  <a:tcPr>
                    <a:lnT w="28575" cap="flat" cmpd="sng" algn="ctr">
                      <a:solidFill>
                        <a:schemeClr val="tx1"/>
                      </a:solidFill>
                      <a:prstDash val="solid"/>
                      <a:round/>
                      <a:headEnd type="none" w="med" len="med"/>
                      <a:tailEnd type="none" w="med" len="med"/>
                    </a:lnT>
                  </a:tcPr>
                </a:tc>
                <a:tc>
                  <a:txBody>
                    <a:bodyPr/>
                    <a:lstStyle/>
                    <a:p>
                      <a:pPr algn="ctr"/>
                      <a:r>
                        <a:rPr lang="en-US" sz="1800" dirty="0">
                          <a:latin typeface="Quire Sans" panose="020B0502040400020003" pitchFamily="34" charset="0"/>
                          <a:cs typeface="Quire Sans" panose="020B0502040400020003" pitchFamily="34" charset="0"/>
                        </a:rPr>
                        <a:t>5</a:t>
                      </a:r>
                    </a:p>
                  </a:txBody>
                  <a:tcPr>
                    <a:lnT w="28575" cap="flat" cmpd="sng" algn="ctr">
                      <a:solidFill>
                        <a:schemeClr val="tx1"/>
                      </a:solidFill>
                      <a:prstDash val="solid"/>
                      <a:round/>
                      <a:headEnd type="none" w="med" len="med"/>
                      <a:tailEnd type="none" w="med" len="med"/>
                    </a:lnT>
                  </a:tcPr>
                </a:tc>
                <a:tc>
                  <a:txBody>
                    <a:bodyPr/>
                    <a:lstStyle/>
                    <a:p>
                      <a:pPr algn="ctr"/>
                      <a:r>
                        <a:rPr lang="en-US" sz="1800" dirty="0">
                          <a:latin typeface="Quire Sans" panose="020B0502040400020003" pitchFamily="34" charset="0"/>
                          <a:cs typeface="Quire Sans" panose="020B0502040400020003" pitchFamily="34" charset="0"/>
                        </a:rPr>
                        <a:t>1</a:t>
                      </a:r>
                    </a:p>
                  </a:txBody>
                  <a:tcPr>
                    <a:lnT w="28575" cap="flat" cmpd="sng" algn="ctr">
                      <a:solidFill>
                        <a:schemeClr val="tx1"/>
                      </a:solidFill>
                      <a:prstDash val="solid"/>
                      <a:round/>
                      <a:headEnd type="none" w="med" len="med"/>
                      <a:tailEnd type="none" w="med" len="med"/>
                    </a:lnT>
                  </a:tcPr>
                </a:tc>
                <a:tc>
                  <a:txBody>
                    <a:bodyPr/>
                    <a:lstStyle/>
                    <a:p>
                      <a:pPr algn="ctr"/>
                      <a:r>
                        <a:rPr lang="en-US" sz="1800" dirty="0">
                          <a:latin typeface="Quire Sans" panose="020B0502040400020003" pitchFamily="34" charset="0"/>
                          <a:cs typeface="Quire Sans" panose="020B0502040400020003" pitchFamily="34" charset="0"/>
                        </a:rPr>
                        <a:t>2</a:t>
                      </a:r>
                    </a:p>
                  </a:txBody>
                  <a:tcPr>
                    <a:lnT w="28575" cap="flat" cmpd="sng" algn="ctr">
                      <a:solidFill>
                        <a:schemeClr val="tx1"/>
                      </a:solidFill>
                      <a:prstDash val="solid"/>
                      <a:round/>
                      <a:headEnd type="none" w="med" len="med"/>
                      <a:tailEnd type="none" w="med" len="med"/>
                    </a:lnT>
                  </a:tcPr>
                </a:tc>
                <a:tc>
                  <a:txBody>
                    <a:bodyPr/>
                    <a:lstStyle/>
                    <a:p>
                      <a:pPr algn="ctr"/>
                      <a:r>
                        <a:rPr lang="en-US" sz="1800" dirty="0">
                          <a:latin typeface="Quire Sans" panose="020B0502040400020003" pitchFamily="34" charset="0"/>
                          <a:cs typeface="Quire Sans" panose="020B0502040400020003" pitchFamily="34" charset="0"/>
                        </a:rPr>
                        <a:t>23</a:t>
                      </a: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6386688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Data Discovery, Access, Preservation, Usability and Exploitation: approaches, systems, tools and technologies </a:t>
                      </a:r>
                    </a:p>
                  </a:txBody>
                  <a:tcPr/>
                </a:tc>
                <a:tc>
                  <a:txBody>
                    <a:bodyPr/>
                    <a:lstStyle/>
                    <a:p>
                      <a:pPr algn="ctr"/>
                      <a:r>
                        <a:rPr lang="en-US" sz="1800" dirty="0">
                          <a:latin typeface="Quire Sans" panose="020B0502040400020003" pitchFamily="34" charset="0"/>
                          <a:cs typeface="Quire Sans" panose="020B0502040400020003" pitchFamily="34" charset="0"/>
                        </a:rPr>
                        <a:t>1</a:t>
                      </a:r>
                    </a:p>
                  </a:txBody>
                  <a:tcPr/>
                </a:tc>
                <a:tc>
                  <a:txBody>
                    <a:bodyPr/>
                    <a:lstStyle/>
                    <a:p>
                      <a:pPr algn="ctr"/>
                      <a:endParaRPr lang="en-US" sz="1800" dirty="0">
                        <a:latin typeface="Quire Sans" panose="020B0502040400020003" pitchFamily="34" charset="0"/>
                        <a:cs typeface="Quire Sans" panose="020B0502040400020003" pitchFamily="34" charset="0"/>
                      </a:endParaRPr>
                    </a:p>
                  </a:txBody>
                  <a:tcPr/>
                </a:tc>
                <a:tc>
                  <a:txBody>
                    <a:bodyPr/>
                    <a:lstStyle/>
                    <a:p>
                      <a:pPr algn="ctr"/>
                      <a:endParaRPr lang="en-US" sz="1800" dirty="0">
                        <a:latin typeface="Quire Sans" panose="020B0502040400020003" pitchFamily="34" charset="0"/>
                        <a:cs typeface="Quire Sans" panose="020B0502040400020003" pitchFamily="34" charset="0"/>
                      </a:endParaRPr>
                    </a:p>
                  </a:txBody>
                  <a:tcPr/>
                </a:tc>
                <a:tc>
                  <a:txBody>
                    <a:bodyPr/>
                    <a:lstStyle/>
                    <a:p>
                      <a:pPr algn="ctr"/>
                      <a:r>
                        <a:rPr lang="en-US" sz="1800" dirty="0">
                          <a:latin typeface="Quire Sans" panose="020B0502040400020003" pitchFamily="34" charset="0"/>
                          <a:cs typeface="Quire Sans" panose="020B0502040400020003" pitchFamily="34" charset="0"/>
                        </a:rPr>
                        <a:t>6</a:t>
                      </a:r>
                    </a:p>
                  </a:txBody>
                  <a:tcPr/>
                </a:tc>
                <a:extLst>
                  <a:ext uri="{0D108BD9-81ED-4DB2-BD59-A6C34878D82A}">
                    <a16:rowId xmlns:a16="http://schemas.microsoft.com/office/drawing/2014/main" val="316691707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10</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Advancement of the CEOS Virtual Constellations </a:t>
                      </a:r>
                    </a:p>
                  </a:txBody>
                  <a:tcPr/>
                </a:tc>
                <a:tc>
                  <a:txBody>
                    <a:bodyPr/>
                    <a:lstStyle/>
                    <a:p>
                      <a:pPr algn="ctr"/>
                      <a:r>
                        <a:rPr lang="en-US" sz="1800" dirty="0">
                          <a:latin typeface="Quire Sans" panose="020B0502040400020003" pitchFamily="34" charset="0"/>
                          <a:cs typeface="Quire Sans" panose="020B0502040400020003" pitchFamily="34" charset="0"/>
                        </a:rPr>
                        <a:t>1</a:t>
                      </a:r>
                    </a:p>
                  </a:txBody>
                  <a:tcPr/>
                </a:tc>
                <a:tc>
                  <a:txBody>
                    <a:bodyPr/>
                    <a:lstStyle/>
                    <a:p>
                      <a:pPr algn="ctr"/>
                      <a:r>
                        <a:rPr lang="en-US" sz="1800" dirty="0">
                          <a:latin typeface="Quire Sans" panose="020B0502040400020003" pitchFamily="34" charset="0"/>
                          <a:cs typeface="Quire Sans" panose="020B0502040400020003" pitchFamily="34" charset="0"/>
                        </a:rPr>
                        <a:t>6</a:t>
                      </a:r>
                    </a:p>
                  </a:txBody>
                  <a:tcPr/>
                </a:tc>
                <a:tc>
                  <a:txBody>
                    <a:bodyPr/>
                    <a:lstStyle/>
                    <a:p>
                      <a:pPr algn="ctr"/>
                      <a:endParaRPr lang="en-US" sz="1800" dirty="0">
                        <a:latin typeface="Quire Sans" panose="020B0502040400020003" pitchFamily="34" charset="0"/>
                        <a:cs typeface="Quire Sans" panose="020B0502040400020003" pitchFamily="34" charset="0"/>
                      </a:endParaRPr>
                    </a:p>
                  </a:txBody>
                  <a:tcPr/>
                </a:tc>
                <a:tc>
                  <a:txBody>
                    <a:bodyPr/>
                    <a:lstStyle/>
                    <a:p>
                      <a:pPr algn="ctr"/>
                      <a:r>
                        <a:rPr lang="en-US" sz="1800" dirty="0">
                          <a:latin typeface="Quire Sans" panose="020B0502040400020003" pitchFamily="34" charset="0"/>
                          <a:cs typeface="Quire Sans" panose="020B0502040400020003" pitchFamily="34" charset="0"/>
                        </a:rPr>
                        <a:t>20</a:t>
                      </a:r>
                    </a:p>
                  </a:txBody>
                  <a:tcPr/>
                </a:tc>
                <a:extLst>
                  <a:ext uri="{0D108BD9-81ED-4DB2-BD59-A6C34878D82A}">
                    <a16:rowId xmlns:a16="http://schemas.microsoft.com/office/drawing/2014/main" val="291738960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11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latin typeface="Quire Sans" panose="020B0502040400020003" pitchFamily="34" charset="0"/>
                          <a:cs typeface="Quire Sans" panose="020B0502040400020003" pitchFamily="34" charset="0"/>
                        </a:rPr>
                        <a:t>Support to Other Key Stakeholder Initiatives </a:t>
                      </a:r>
                    </a:p>
                  </a:txBody>
                  <a:tcPr/>
                </a:tc>
                <a:tc>
                  <a:txBody>
                    <a:bodyPr/>
                    <a:lstStyle/>
                    <a:p>
                      <a:pPr algn="ctr"/>
                      <a:r>
                        <a:rPr lang="en-US" sz="1800" dirty="0">
                          <a:latin typeface="Quire Sans" panose="020B0502040400020003" pitchFamily="34" charset="0"/>
                          <a:cs typeface="Quire Sans" panose="020B0502040400020003" pitchFamily="34" charset="0"/>
                        </a:rPr>
                        <a:t>5</a:t>
                      </a:r>
                    </a:p>
                  </a:txBody>
                  <a:tcPr/>
                </a:tc>
                <a:tc>
                  <a:txBody>
                    <a:bodyPr/>
                    <a:lstStyle/>
                    <a:p>
                      <a:pPr algn="ctr"/>
                      <a:r>
                        <a:rPr lang="en-US" sz="1800" dirty="0">
                          <a:latin typeface="Quire Sans" panose="020B0502040400020003" pitchFamily="34" charset="0"/>
                          <a:cs typeface="Quire Sans" panose="020B0502040400020003" pitchFamily="34" charset="0"/>
                        </a:rPr>
                        <a:t>2</a:t>
                      </a:r>
                    </a:p>
                  </a:txBody>
                  <a:tcPr/>
                </a:tc>
                <a:tc>
                  <a:txBody>
                    <a:bodyPr/>
                    <a:lstStyle/>
                    <a:p>
                      <a:pPr algn="ctr"/>
                      <a:r>
                        <a:rPr lang="en-US" sz="1800" dirty="0">
                          <a:latin typeface="Quire Sans" panose="020B0502040400020003" pitchFamily="34" charset="0"/>
                          <a:cs typeface="Quire Sans" panose="020B0502040400020003" pitchFamily="34" charset="0"/>
                        </a:rPr>
                        <a:t>2</a:t>
                      </a:r>
                    </a:p>
                  </a:txBody>
                  <a:tcPr/>
                </a:tc>
                <a:tc>
                  <a:txBody>
                    <a:bodyPr/>
                    <a:lstStyle/>
                    <a:p>
                      <a:pPr algn="ctr"/>
                      <a:r>
                        <a:rPr lang="en-US" sz="1800" dirty="0">
                          <a:latin typeface="Quire Sans" panose="020B0502040400020003" pitchFamily="34" charset="0"/>
                          <a:cs typeface="Quire Sans" panose="020B0502040400020003" pitchFamily="34" charset="0"/>
                        </a:rPr>
                        <a:t>7</a:t>
                      </a:r>
                    </a:p>
                  </a:txBody>
                  <a:tcPr/>
                </a:tc>
                <a:extLst>
                  <a:ext uri="{0D108BD9-81ED-4DB2-BD59-A6C34878D82A}">
                    <a16:rowId xmlns:a16="http://schemas.microsoft.com/office/drawing/2014/main" val="823988614"/>
                  </a:ext>
                </a:extLst>
              </a:tr>
              <a:tr h="23948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800" dirty="0">
                        <a:latin typeface="Quire Sans" panose="020B0502040400020003" pitchFamily="34" charset="0"/>
                        <a:cs typeface="Quire Sans" panose="020B05020404000200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1" dirty="0">
                          <a:latin typeface="Quire Sans" panose="020B0502040400020003" pitchFamily="34" charset="0"/>
                          <a:cs typeface="Quire Sans" panose="020B0502040400020003" pitchFamily="34" charset="0"/>
                        </a:rPr>
                        <a:t>Totals</a:t>
                      </a:r>
                    </a:p>
                  </a:txBody>
                  <a:tcPr/>
                </a:tc>
                <a:tc>
                  <a:txBody>
                    <a:bodyPr/>
                    <a:lstStyle/>
                    <a:p>
                      <a:pPr algn="ctr"/>
                      <a:r>
                        <a:rPr lang="en-US" sz="1800" b="1" dirty="0">
                          <a:latin typeface="Quire Sans" panose="020B0502040400020003" pitchFamily="34" charset="0"/>
                          <a:cs typeface="Quire Sans" panose="020B0502040400020003" pitchFamily="34" charset="0"/>
                        </a:rPr>
                        <a:t>13</a:t>
                      </a:r>
                    </a:p>
                  </a:txBody>
                  <a:tcPr/>
                </a:tc>
                <a:tc>
                  <a:txBody>
                    <a:bodyPr/>
                    <a:lstStyle/>
                    <a:p>
                      <a:pPr algn="ctr"/>
                      <a:r>
                        <a:rPr lang="en-US" sz="1800" b="1" dirty="0">
                          <a:latin typeface="Quire Sans" panose="020B0502040400020003" pitchFamily="34" charset="0"/>
                          <a:cs typeface="Quire Sans" panose="020B0502040400020003" pitchFamily="34" charset="0"/>
                        </a:rPr>
                        <a:t>22</a:t>
                      </a:r>
                    </a:p>
                  </a:txBody>
                  <a:tcPr/>
                </a:tc>
                <a:tc>
                  <a:txBody>
                    <a:bodyPr/>
                    <a:lstStyle/>
                    <a:p>
                      <a:pPr algn="ctr"/>
                      <a:r>
                        <a:rPr lang="en-US" sz="1800" b="1" dirty="0">
                          <a:latin typeface="Quire Sans" panose="020B0502040400020003" pitchFamily="34" charset="0"/>
                          <a:cs typeface="Quire Sans" panose="020B0502040400020003" pitchFamily="34" charset="0"/>
                        </a:rPr>
                        <a:t>4</a:t>
                      </a:r>
                    </a:p>
                  </a:txBody>
                  <a:tcPr/>
                </a:tc>
                <a:tc>
                  <a:txBody>
                    <a:bodyPr/>
                    <a:lstStyle/>
                    <a:p>
                      <a:pPr algn="ctr"/>
                      <a:r>
                        <a:rPr lang="en-US" sz="1800" b="1" dirty="0">
                          <a:latin typeface="Quire Sans" panose="020B0502040400020003" pitchFamily="34" charset="0"/>
                          <a:cs typeface="Quire Sans" panose="020B0502040400020003" pitchFamily="34" charset="0"/>
                        </a:rPr>
                        <a:t>95</a:t>
                      </a:r>
                    </a:p>
                  </a:txBody>
                  <a:tcPr/>
                </a:tc>
                <a:extLst>
                  <a:ext uri="{0D108BD9-81ED-4DB2-BD59-A6C34878D82A}">
                    <a16:rowId xmlns:a16="http://schemas.microsoft.com/office/drawing/2014/main" val="3470987775"/>
                  </a:ext>
                </a:extLst>
              </a:tr>
            </a:tbl>
          </a:graphicData>
        </a:graphic>
      </p:graphicFrame>
    </p:spTree>
    <p:extLst>
      <p:ext uri="{BB962C8B-B14F-4D97-AF65-F5344CB8AC3E}">
        <p14:creationId xmlns:p14="http://schemas.microsoft.com/office/powerpoint/2010/main" val="981494738"/>
      </p:ext>
    </p:extLst>
  </p:cSld>
  <p:clrMapOvr>
    <a:masterClrMapping/>
  </p:clrMapOvr>
</p:sld>
</file>

<file path=ppt/theme/theme1.xml><?xml version="1.0" encoding="utf-8"?>
<a:theme xmlns:a="http://schemas.openxmlformats.org/drawingml/2006/main" name="ceos">
  <a:themeElements>
    <a:clrScheme name="Custom 2">
      <a:dk1>
        <a:sysClr val="windowText" lastClr="000000"/>
      </a:dk1>
      <a:lt1>
        <a:sysClr val="window" lastClr="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CEOS">
      <a:majorFont>
        <a:latin typeface="Quire Sans"/>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os" id="{E7D9A4C2-EA9B-46A3-AF73-4DA54540FCD7}" vid="{58CD55DC-BA9F-4DF6-8B47-4DD589337F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92a242a-a3b0-43b2-b81a-576b104cf8b0" xsi:nil="true"/>
    <lcf76f155ced4ddcb4097134ff3c332f xmlns="72c27b34-1b25-4250-b328-5bf8e959a2e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70FBBFFCD15449839570E9C06B93E3" ma:contentTypeVersion="16" ma:contentTypeDescription="Create a new document." ma:contentTypeScope="" ma:versionID="556cf6d4f93498bfeecd804fef4d1033">
  <xsd:schema xmlns:xsd="http://www.w3.org/2001/XMLSchema" xmlns:xs="http://www.w3.org/2001/XMLSchema" xmlns:p="http://schemas.microsoft.com/office/2006/metadata/properties" xmlns:ns2="72c27b34-1b25-4250-b328-5bf8e959a2eb" xmlns:ns3="692a242a-a3b0-43b2-b81a-576b104cf8b0" targetNamespace="http://schemas.microsoft.com/office/2006/metadata/properties" ma:root="true" ma:fieldsID="01ba9dfcf9754ccc23af77b7fac476ec" ns2:_="" ns3:_="">
    <xsd:import namespace="72c27b34-1b25-4250-b328-5bf8e959a2eb"/>
    <xsd:import namespace="692a242a-a3b0-43b2-b81a-576b104cf8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27b34-1b25-4250-b328-5bf8e959a2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e19eb1-911f-4d1b-90a6-c7d5047e868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2a242a-a3b0-43b2-b81a-576b104cf8b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120871-c191-4b92-8506-6a011a618937}" ma:internalName="TaxCatchAll" ma:showField="CatchAllData" ma:web="692a242a-a3b0-43b2-b81a-576b104cf8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70AB38-D662-45E5-97E8-78164EA5CA63}">
  <ds:schemaRefs>
    <ds:schemaRef ds:uri="72c27b34-1b25-4250-b328-5bf8e959a2eb"/>
    <ds:schemaRef ds:uri="http://schemas.microsoft.com/office/2006/documentManagement/types"/>
    <ds:schemaRef ds:uri="http://purl.org/dc/dcmitype/"/>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692a242a-a3b0-43b2-b81a-576b104cf8b0"/>
    <ds:schemaRef ds:uri="http://purl.org/dc/terms/"/>
    <ds:schemaRef ds:uri="http://purl.org/dc/elements/1.1/"/>
  </ds:schemaRefs>
</ds:datastoreItem>
</file>

<file path=customXml/itemProps2.xml><?xml version="1.0" encoding="utf-8"?>
<ds:datastoreItem xmlns:ds="http://schemas.openxmlformats.org/officeDocument/2006/customXml" ds:itemID="{E9802646-E67E-4215-8F09-C0A2F829FF7C}">
  <ds:schemaRefs>
    <ds:schemaRef ds:uri="http://schemas.microsoft.com/sharepoint/v3/contenttype/forms"/>
  </ds:schemaRefs>
</ds:datastoreItem>
</file>

<file path=customXml/itemProps3.xml><?xml version="1.0" encoding="utf-8"?>
<ds:datastoreItem xmlns:ds="http://schemas.openxmlformats.org/officeDocument/2006/customXml" ds:itemID="{A0953FF6-F03F-4C01-9FE7-3E96AD9B57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c27b34-1b25-4250-b328-5bf8e959a2eb"/>
    <ds:schemaRef ds:uri="692a242a-a3b0-43b2-b81a-576b104cf8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ceos</Template>
  <TotalTime>1883</TotalTime>
  <Words>1023</Words>
  <Application>Microsoft Macintosh PowerPoint</Application>
  <PresentationFormat>Widescreen</PresentationFormat>
  <Paragraphs>238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Courier New</vt:lpstr>
      <vt:lpstr>Quire Sans</vt:lpstr>
      <vt:lpstr>Wingdings</vt:lpstr>
      <vt:lpstr>ceos</vt:lpstr>
      <vt:lpstr>CEOS Executive Officer Report   </vt:lpstr>
      <vt:lpstr>CEOS Mission &amp; Objectives </vt:lpstr>
      <vt:lpstr>CEOS Long-term Priorities</vt:lpstr>
      <vt:lpstr>PowerPoint Presentation</vt:lpstr>
      <vt:lpstr>WGCV Mission &amp; Objectives</vt:lpstr>
      <vt:lpstr>Governance &amp; Work Planning </vt:lpstr>
      <vt:lpstr>CEOS Work Plan</vt:lpstr>
      <vt:lpstr>CEOS Work Plan Structure</vt:lpstr>
      <vt:lpstr>CEOS Deliverables 2022-2024</vt:lpstr>
      <vt:lpstr>Deliverable deadlines</vt:lpstr>
      <vt:lpstr>WGCV Deliverables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Marion Rose</dc:creator>
  <cp:lastModifiedBy>Marie-Claire Greening</cp:lastModifiedBy>
  <cp:revision>79</cp:revision>
  <dcterms:created xsi:type="dcterms:W3CDTF">2021-10-07T09:33:41Z</dcterms:created>
  <dcterms:modified xsi:type="dcterms:W3CDTF">2022-09-28T12:06:41Z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0x0101005970FBBFFCD15449839570E9C06B93E3</vt:lpwstr>
  </property>
  <property fmtid="{D5CDD505-2E9C-101B-9397-08002B2CF9AE}" pid="3" name="MediaServiceImageTags">
    <vt:lpwstr/>
  </property>
</Properties>
</file>