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2EA2-EDE9-44C9-B3A6-002D64DD672F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655A-400F-41D4-A2BC-633EBBAE8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2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69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51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3-6 October 2022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21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825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718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450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30FC-828C-402C-82E5-209179AD6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8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480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WGCV-51</a:t>
            </a:r>
            <a:endParaRPr sz="7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000" b="1" dirty="0" err="1">
                <a:solidFill>
                  <a:srgbClr val="FFFFFF"/>
                </a:solidFill>
              </a:rPr>
              <a:t>RadCalNet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183010" y="3897575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33445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Nigel Fox, NPL/UKSA</a:t>
            </a:r>
          </a:p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200" b="1" kern="0" dirty="0">
                <a:solidFill>
                  <a:srgbClr val="33445F"/>
                </a:solidFill>
                <a:latin typeface="Arial"/>
                <a:cs typeface="Arial"/>
                <a:sym typeface="Arial"/>
              </a:rPr>
              <a:t>On behalf of M Bouvet and </a:t>
            </a:r>
            <a:r>
              <a:rPr lang="en-GB" sz="2200" b="1" kern="0" dirty="0" err="1">
                <a:solidFill>
                  <a:srgbClr val="33445F"/>
                </a:solidFill>
                <a:latin typeface="Arial"/>
                <a:cs typeface="Arial"/>
                <a:sym typeface="Arial"/>
              </a:rPr>
              <a:t>RadCalNet</a:t>
            </a:r>
            <a:r>
              <a:rPr lang="en-GB" sz="2200" b="1" kern="0" dirty="0">
                <a:solidFill>
                  <a:srgbClr val="33445F"/>
                </a:solidFill>
                <a:latin typeface="Arial"/>
                <a:cs typeface="Arial"/>
                <a:sym typeface="Arial"/>
              </a:rPr>
              <a:t> team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Agenda Item 1-12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WGCV-51, Tokyo, Japan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33445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3rd - 6th October 2022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33445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95C59-DAD1-4C4D-BD11-848F3A00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dirty="0" err="1"/>
              <a:t>RadCalNet</a:t>
            </a:r>
            <a:r>
              <a:rPr lang="en-GB" dirty="0"/>
              <a:t> Users meeting </a:t>
            </a:r>
            <a:r>
              <a:rPr lang="en-GB" sz="3200" dirty="0"/>
              <a:t>June 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7A4B5-0286-49D9-9434-E2D6A6116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2181990"/>
            <a:ext cx="5705707" cy="2494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634DF-35FB-4F03-BE6B-2EB00F1D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72" y="2097998"/>
            <a:ext cx="5827958" cy="29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6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AD54D9-5FA8-4C41-9D41-BAECB090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Acceptance process for New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96226-76E2-401F-B483-33FFD0FC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2" y="1535837"/>
            <a:ext cx="3092519" cy="4147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67F2C-6AA7-40BE-A06A-4A8E0AC5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41" y="1322771"/>
            <a:ext cx="3354604" cy="4874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D56385-7EFA-434F-B5AD-7F587F644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445" y="2474465"/>
            <a:ext cx="4941903" cy="22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6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B413D6-92A7-49C0-8B1B-E3A734FA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sites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D9A72-0022-4685-985A-2E12ADE08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6" y="1037561"/>
            <a:ext cx="9812783" cy="54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2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8760B5-0E88-414D-A8B2-ED6F5500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6210F-877D-47B5-89AB-1B004EDC2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614487"/>
            <a:ext cx="110394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5D5C0B-F94C-42D7-9C39-BCBFA936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264" y="212264"/>
            <a:ext cx="9386864" cy="779002"/>
          </a:xfrm>
        </p:spPr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RadCalNet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BDC84-2A99-4FA1-B12D-F52513CA6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175939"/>
            <a:ext cx="2124075" cy="71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21DC5-6D74-434E-AA97-B0C4E7FA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16" y="1092218"/>
            <a:ext cx="9507245" cy="53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2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FB8F88-F1E4-4CDB-A2FF-44FD5268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C9D1E-E247-4257-A2D9-F007BD73E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41" y="1090885"/>
            <a:ext cx="9818518" cy="54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0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77F1D-404B-491E-A7B3-9FF8B7FB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RadCalNet</a:t>
            </a:r>
            <a:r>
              <a:rPr lang="en-GB" dirty="0"/>
              <a:t>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46C24-D26F-4F15-9F0E-7F1F914F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805" y="1336129"/>
            <a:ext cx="9613869" cy="52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8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683E0C-8455-4B49-A99B-C5062E9F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portal with forum for comment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DB37E-C0F8-4D1E-8AF2-B0CB66E6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1" y="1159428"/>
            <a:ext cx="7442447" cy="5170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0E5FA-CFE1-4DBC-9942-29A820394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940" y="1230450"/>
            <a:ext cx="4810955" cy="48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5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CCB51-B494-4C25-A22C-BC74E26D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Collection 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6FD4C-BE6B-4431-B49B-7658A6FC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76" y="1284673"/>
            <a:ext cx="10058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4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FBCC91-7B6A-4E18-8EE7-74ECEAD8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intercomparison S2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D951B-C5AB-4116-A83E-791C3F233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24" y="2000606"/>
            <a:ext cx="7343090" cy="3483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159F6-EC12-4181-B887-7222F1FF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99" y="1906114"/>
            <a:ext cx="5302558" cy="3578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ECFC0-5AC4-45E1-9CB5-47BCD68079F2}"/>
              </a:ext>
            </a:extLst>
          </p:cNvPr>
          <p:cNvSpPr txBox="1"/>
          <p:nvPr/>
        </p:nvSpPr>
        <p:spPr>
          <a:xfrm>
            <a:off x="621437" y="5484168"/>
            <a:ext cx="190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@RVUS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483AB-DC1A-4672-B5F9-2C747617730E}"/>
              </a:ext>
            </a:extLst>
          </p:cNvPr>
          <p:cNvSpPr txBox="1"/>
          <p:nvPr/>
        </p:nvSpPr>
        <p:spPr>
          <a:xfrm>
            <a:off x="8814228" y="5544092"/>
            <a:ext cx="190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 SITES</a:t>
            </a:r>
          </a:p>
        </p:txBody>
      </p:sp>
    </p:spTree>
    <p:extLst>
      <p:ext uri="{BB962C8B-B14F-4D97-AF65-F5344CB8AC3E}">
        <p14:creationId xmlns:p14="http://schemas.microsoft.com/office/powerpoint/2010/main" val="335123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515AEE-364B-45DC-BC27-03E7879A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BoA</a:t>
            </a:r>
            <a:r>
              <a:rPr lang="en-GB" dirty="0"/>
              <a:t> &amp; </a:t>
            </a:r>
            <a:r>
              <a:rPr lang="en-GB" dirty="0" err="1"/>
              <a:t>ToA</a:t>
            </a:r>
            <a:r>
              <a:rPr lang="en-GB" dirty="0"/>
              <a:t> relative uncertainties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E25C6-6608-4447-9C56-5758ED72B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3" y="1928997"/>
            <a:ext cx="118586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E3D72-4F6A-471F-86A9-8DAF9336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E3AB5-FE0C-4387-B673-48BB1CDA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63" y="1123536"/>
            <a:ext cx="9246186" cy="51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9555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72</Words>
  <Application>Microsoft Office PowerPoint</Application>
  <PresentationFormat>Widescreen</PresentationFormat>
  <Paragraphs>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Noto Sans Symbols</vt:lpstr>
      <vt:lpstr>ceos</vt:lpstr>
      <vt:lpstr>WGCV-51 RadCalNet</vt:lpstr>
      <vt:lpstr>What is RadCalNet</vt:lpstr>
      <vt:lpstr>The sites</vt:lpstr>
      <vt:lpstr>RadCalNet Processing</vt:lpstr>
      <vt:lpstr>The portal with forum for comment</vt:lpstr>
      <vt:lpstr>Collection 22</vt:lpstr>
      <vt:lpstr>Site intercomparison S2</vt:lpstr>
      <vt:lpstr>BoA &amp; ToA relative uncertainties</vt:lpstr>
      <vt:lpstr>Users</vt:lpstr>
      <vt:lpstr>1st RadCalNet Users meeting June 21</vt:lpstr>
      <vt:lpstr>Acceptance process for New sites</vt:lpstr>
      <vt:lpstr>New sites progress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WGCV-51 RadCalNet</dc:title>
  <dc:creator>Nigel Fox</dc:creator>
  <cp:lastModifiedBy>Nigel Fox</cp:lastModifiedBy>
  <cp:revision>5</cp:revision>
  <dcterms:created xsi:type="dcterms:W3CDTF">2022-10-03T06:44:33Z</dcterms:created>
  <dcterms:modified xsi:type="dcterms:W3CDTF">2022-10-03T07:24:13Z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2022-10-03T06:44:33Z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7e5beb11-80fc-4f22-af2b-1ee55f967cda</vt:lpwstr>
  </property>
  <property fmtid="{D5CDD505-2E9C-101B-9397-08002B2CF9AE}" pid="8" name="MSIP_Label_9df4b5af-ab42-45d5-91e7-45583bed1b2a_ContentBits">
    <vt:lpwstr>0</vt:lpwstr>
  </property>
</Properties>
</file>