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64" r:id="rId2"/>
  </p:sldMasterIdLst>
  <p:notesMasterIdLst>
    <p:notesMasterId r:id="rId6"/>
  </p:notesMasterIdLst>
  <p:sldIdLst>
    <p:sldId id="278" r:id="rId3"/>
    <p:sldId id="779" r:id="rId4"/>
    <p:sldId id="775" r:id="rId5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16"/>
  </p:normalViewPr>
  <p:slideViewPr>
    <p:cSldViewPr>
      <p:cViewPr varScale="1">
        <p:scale>
          <a:sx n="50" d="100"/>
          <a:sy n="50" d="100"/>
        </p:scale>
        <p:origin x="7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46365" y="2480718"/>
            <a:ext cx="6699270" cy="76944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847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250-2BFE-41BE-BA4B-CC730D2CAEF5}" type="datetime1">
              <a:rPr kumimoji="1" lang="ja-JP" altLang="en-US" smtClean="0"/>
              <a:t>2020/10/28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6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1467" y="188641"/>
            <a:ext cx="6728124" cy="769441"/>
          </a:xfr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400" b="1" kern="12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D4B685">
                      <a:alpha val="73000"/>
                    </a:srgbClr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349" y="1196752"/>
            <a:ext cx="11617291" cy="2283702"/>
          </a:xfrm>
        </p:spPr>
        <p:txBody>
          <a:bodyPr wrap="square"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2022-8765-4382-9049-37612C34212C}" type="datetime1">
              <a:rPr kumimoji="1" lang="ja-JP" altLang="en-US" smtClean="0"/>
              <a:t>2020/10/28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38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6135013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42D5-7544-4A4A-8229-2EB90D0AE192}" type="datetime1">
              <a:rPr kumimoji="1" lang="ja-JP" altLang="en-US" smtClean="0"/>
              <a:t>2020/10/28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5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A100-E9C2-4703-A924-9755DAD055CB}" type="datetime1">
              <a:rPr kumimoji="1" lang="ja-JP" altLang="en-US" smtClean="0"/>
              <a:t>2020/10/28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23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94C2-3079-41CD-8A18-2E90EEDBEBC2}" type="datetime1">
              <a:rPr kumimoji="1" lang="ja-JP" altLang="en-US" smtClean="0"/>
              <a:t>2020/10/28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261F-A739-4518-8F98-DCF7DD5CF18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26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4066" y="461417"/>
            <a:ext cx="6163867" cy="76944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584775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873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1978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5293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373487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omaki\Desktop\GCOM_PPTテンプレート\sozai_gcom\footer3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2" y="6314964"/>
            <a:ext cx="12211352" cy="5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55894" y="260649"/>
            <a:ext cx="669927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9350" y="1196752"/>
            <a:ext cx="11713301" cy="228370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C108-4CF0-49B4-96FF-AF88E2BDD570}" type="datetime1">
              <a:rPr kumimoji="1" lang="ja-JP" altLang="en-US" smtClean="0"/>
              <a:t>2020/10/28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65157" y="6410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BF5261F-A739-4518-8F98-DCF7DD5CF1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Picture 4" descr="C:\Users\nomaki\Desktop\sozai_gcom\header2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0"/>
            <a:ext cx="5407971" cy="6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omaki\Desktop\sozai_gcom\gcomc_logo.gi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52" y="126906"/>
            <a:ext cx="2212233" cy="32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omaki\Desktop\sozai_gcom\jaxa.gi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77" y="6479320"/>
            <a:ext cx="1119233" cy="3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nomaki\Desktop\sozai_gcom\gcom.g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55" y="6520076"/>
            <a:ext cx="1463396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D9ECBE-872D-43B0-9808-D3779F84F2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14" y="6401"/>
            <a:ext cx="741753" cy="5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57" y="-108970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1256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BECF16B5-59D6-40B8-8974-0DC3426E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4866683" cy="1486935"/>
          </a:xfrm>
        </p:spPr>
        <p:txBody>
          <a:bodyPr>
            <a:normAutofit fontScale="47500" lnSpcReduction="20000"/>
          </a:bodyPr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400" dirty="0" smtClean="0">
                <a:solidFill>
                  <a:srgbClr val="FFFFFF"/>
                </a:solidFill>
              </a:rPr>
              <a:t>Philippe Goryl</a:t>
            </a:r>
            <a:endParaRPr lang="en-US" altLang="ja-JP" sz="4400" dirty="0">
              <a:solidFill>
                <a:srgbClr val="FFFFFF"/>
              </a:solidFill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CEOS WGCV-48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sz="4000" dirty="0">
                <a:solidFill>
                  <a:srgbClr val="FFFFFF"/>
                </a:solidFill>
              </a:rPr>
              <a:t>October 28, 2020</a:t>
            </a:r>
          </a:p>
          <a:p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77D7508F-A38D-4668-AAA0-2EBF85CF2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Incoming </a:t>
            </a:r>
            <a:r>
              <a:rPr lang="en-US" altLang="ja-JP" dirty="0" smtClean="0"/>
              <a:t>WGCV-co-Chair </a:t>
            </a:r>
            <a:r>
              <a:rPr lang="en-US" altLang="ja-JP" dirty="0"/>
              <a:t>Report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304800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My special interest during the </a:t>
            </a:r>
            <a:r>
              <a:rPr lang="en-US" altLang="ja-JP" sz="2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co-chair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term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2BBB9-3F45-473B-A3C1-D8F017FB6F2E}"/>
              </a:ext>
            </a:extLst>
          </p:cNvPr>
          <p:cNvSpPr txBox="1"/>
          <p:nvPr/>
        </p:nvSpPr>
        <p:spPr>
          <a:xfrm>
            <a:off x="914400" y="1137961"/>
            <a:ext cx="10439400" cy="6801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altLang="ja-JP" sz="2800" dirty="0"/>
          </a:p>
          <a:p>
            <a:pPr marL="514350" indent="-514350">
              <a:buAutoNum type="arabicParenBoth"/>
            </a:pPr>
            <a:r>
              <a:rPr lang="en-US" altLang="ja-JP" sz="2800" dirty="0" smtClean="0"/>
              <a:t>Support actively CEOS WGCV Chair</a:t>
            </a:r>
          </a:p>
          <a:p>
            <a:pPr marL="514350" indent="-514350">
              <a:buAutoNum type="arabicParenBoth"/>
            </a:pPr>
            <a:endParaRPr lang="en-US" altLang="ja-JP" sz="2800" dirty="0" smtClean="0"/>
          </a:p>
          <a:p>
            <a:pPr marL="514350" indent="-514350">
              <a:buAutoNum type="arabicParenBoth"/>
            </a:pPr>
            <a:r>
              <a:rPr lang="en-US" altLang="ja-JP" sz="2800" dirty="0" smtClean="0"/>
              <a:t>Special attention to </a:t>
            </a:r>
            <a:r>
              <a:rPr lang="en-US" altLang="ja-JP" sz="2800" dirty="0" err="1" smtClean="0"/>
              <a:t>intercomaprison</a:t>
            </a:r>
            <a:r>
              <a:rPr lang="en-US" altLang="ja-JP" sz="2800" dirty="0" smtClean="0"/>
              <a:t> exercise model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CMIX2, ACIX3, BRIX2, SRIX, DMIX</a:t>
            </a:r>
          </a:p>
          <a:p>
            <a:pPr marL="514350" lvl="3" indent="-5143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514350" indent="-514350">
              <a:buAutoNum type="arabicParenBoth"/>
            </a:pPr>
            <a:r>
              <a:rPr lang="en-US" altLang="ja-JP" sz="2800" dirty="0" smtClean="0"/>
              <a:t>Surface reflectance </a:t>
            </a:r>
          </a:p>
          <a:p>
            <a:pPr marL="514350" indent="-514350">
              <a:buAutoNum type="arabicParenBoth"/>
            </a:pPr>
            <a:endParaRPr lang="en-US" altLang="ja-JP" sz="2800" dirty="0"/>
          </a:p>
          <a:p>
            <a:pPr marL="514350" indent="-514350">
              <a:buAutoNum type="arabicParenBoth"/>
            </a:pPr>
            <a:r>
              <a:rPr lang="en-US" altLang="ja-JP" sz="2800" dirty="0" smtClean="0"/>
              <a:t>CEOS WGCV </a:t>
            </a:r>
            <a:r>
              <a:rPr lang="en-US" altLang="ja-JP" sz="2800" dirty="0" smtClean="0">
                <a:sym typeface="Wingdings" panose="05000000000000000000" pitchFamily="2" charset="2"/>
              </a:rPr>
              <a:t> reference </a:t>
            </a:r>
          </a:p>
          <a:p>
            <a:pPr marL="1257300" lvl="2" indent="-457200" fontAlgn="ctr"/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ym typeface="Wingdings" panose="05000000000000000000" pitchFamily="2" charset="2"/>
              </a:rPr>
              <a:t>    Fiducial </a:t>
            </a:r>
            <a:r>
              <a:rPr lang="en-GB" sz="1600" dirty="0">
                <a:sym typeface="Wingdings" panose="05000000000000000000" pitchFamily="2" charset="2"/>
              </a:rPr>
              <a:t>Reference </a:t>
            </a:r>
            <a:r>
              <a:rPr lang="en-GB" sz="1600" dirty="0" smtClean="0">
                <a:sym typeface="Wingdings" panose="05000000000000000000" pitchFamily="2" charset="2"/>
              </a:rPr>
              <a:t>Measurement</a:t>
            </a:r>
            <a:endParaRPr lang="en-GB" sz="1600" dirty="0">
              <a:sym typeface="Wingdings" panose="05000000000000000000" pitchFamily="2" charset="2"/>
            </a:endParaRPr>
          </a:p>
          <a:p>
            <a:pPr marL="1257300" lvl="2" indent="-457200" fontAlgn="ctr">
              <a:buFont typeface="Wingdings" panose="05000000000000000000" pitchFamily="2" charset="2"/>
              <a:buChar char="à"/>
            </a:pPr>
            <a:r>
              <a:rPr lang="en-GB" sz="1600" dirty="0" smtClean="0">
                <a:sym typeface="Wingdings" panose="05000000000000000000" pitchFamily="2" charset="2"/>
              </a:rPr>
              <a:t>Reference </a:t>
            </a:r>
            <a:r>
              <a:rPr lang="en-GB" sz="1600" dirty="0">
                <a:sym typeface="Wingdings" panose="05000000000000000000" pitchFamily="2" charset="2"/>
              </a:rPr>
              <a:t>Test Site and </a:t>
            </a:r>
            <a:r>
              <a:rPr lang="en-GB" sz="1600" dirty="0" smtClean="0">
                <a:sym typeface="Wingdings" panose="05000000000000000000" pitchFamily="2" charset="2"/>
              </a:rPr>
              <a:t>Network</a:t>
            </a:r>
          </a:p>
          <a:p>
            <a:pPr marL="1257300" lvl="2" indent="-457200" fontAlgn="ctr">
              <a:buFont typeface="Wingdings" panose="05000000000000000000" pitchFamily="2" charset="2"/>
              <a:buChar char="à"/>
            </a:pPr>
            <a:r>
              <a:rPr lang="en-GB" sz="1600" dirty="0" smtClean="0">
                <a:sym typeface="Wingdings" panose="05000000000000000000" pitchFamily="2" charset="2"/>
              </a:rPr>
              <a:t>Reference : New Space</a:t>
            </a:r>
            <a:endParaRPr lang="en-GB" sz="1600" dirty="0">
              <a:sym typeface="Wingdings" panose="05000000000000000000" pitchFamily="2" charset="2"/>
            </a:endParaRPr>
          </a:p>
          <a:p>
            <a:pPr marL="1257300" lvl="2" indent="-457200" fontAlgn="ctr">
              <a:buFont typeface="Wingdings" panose="05000000000000000000" pitchFamily="2" charset="2"/>
              <a:buChar char="à"/>
            </a:pPr>
            <a:r>
              <a:rPr lang="en-GB" sz="1600" b="1" u="sng" dirty="0" smtClean="0">
                <a:sym typeface="Wingdings" panose="05000000000000000000" pitchFamily="2" charset="2"/>
              </a:rPr>
              <a:t>FRM </a:t>
            </a:r>
            <a:r>
              <a:rPr lang="en-GB" sz="1600" b="1" u="sng" dirty="0">
                <a:sym typeface="Wingdings" panose="05000000000000000000" pitchFamily="2" charset="2"/>
              </a:rPr>
              <a:t>in Space </a:t>
            </a:r>
            <a:r>
              <a:rPr lang="en-GB" sz="1600" dirty="0">
                <a:sym typeface="Wingdings" panose="05000000000000000000" pitchFamily="2" charset="2"/>
              </a:rPr>
              <a:t>(</a:t>
            </a:r>
            <a:r>
              <a:rPr lang="en-GB" sz="1600" dirty="0" err="1">
                <a:sym typeface="Wingdings" panose="05000000000000000000" pitchFamily="2" charset="2"/>
              </a:rPr>
              <a:t>Clarreo</a:t>
            </a:r>
            <a:r>
              <a:rPr lang="en-GB" sz="1600" dirty="0">
                <a:sym typeface="Wingdings" panose="05000000000000000000" pitchFamily="2" charset="2"/>
              </a:rPr>
              <a:t>, TRUTHS, China Reference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</a:p>
          <a:p>
            <a:pPr marL="1257300" lvl="2" indent="-457200" fontAlgn="ctr">
              <a:buFont typeface="Wingdings" panose="05000000000000000000" pitchFamily="2" charset="2"/>
              <a:buChar char="à"/>
            </a:pPr>
            <a:endParaRPr lang="en-GB" sz="1600" dirty="0">
              <a:sym typeface="Wingdings" panose="05000000000000000000" pitchFamily="2" charset="2"/>
            </a:endParaRPr>
          </a:p>
          <a:p>
            <a:pPr fontAlgn="ctr"/>
            <a:r>
              <a:rPr lang="en-US" altLang="ja-JP" sz="2800" dirty="0" smtClean="0"/>
              <a:t>(5) Communication (incl. GCICS) </a:t>
            </a:r>
            <a:endParaRPr lang="en-US" altLang="ja-JP" sz="2800" dirty="0"/>
          </a:p>
          <a:p>
            <a:pPr marL="1257300" indent="-457200" fontAlgn="ctr">
              <a:buFont typeface="+mj-lt"/>
              <a:buAutoNum type="arabicParenBoth"/>
            </a:pPr>
            <a:endParaRPr lang="en-GB" sz="1600" dirty="0" smtClean="0">
              <a:sym typeface="Wingdings" panose="05000000000000000000" pitchFamily="2" charset="2"/>
            </a:endParaRPr>
          </a:p>
          <a:p>
            <a:pPr marL="800100" lvl="2" indent="0" fontAlgn="ctr"/>
            <a:endParaRPr lang="en-GB" sz="1600" dirty="0" smtClean="0">
              <a:sym typeface="Wingdings" panose="05000000000000000000" pitchFamily="2" charset="2"/>
            </a:endParaRPr>
          </a:p>
          <a:p>
            <a:pPr marL="800100" lvl="2" indent="0" fontAlgn="ctr"/>
            <a:endParaRPr lang="en-GB" sz="1600" dirty="0">
              <a:sym typeface="Wingdings" panose="05000000000000000000" pitchFamily="2" charset="2"/>
            </a:endParaRPr>
          </a:p>
          <a:p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1564806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409106" y="130700"/>
            <a:ext cx="7373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Upcoming Plenary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2BBB9-3F45-473B-A3C1-D8F017FB6F2E}"/>
              </a:ext>
            </a:extLst>
          </p:cNvPr>
          <p:cNvSpPr txBox="1"/>
          <p:nvPr/>
        </p:nvSpPr>
        <p:spPr>
          <a:xfrm>
            <a:off x="2381544" y="1219200"/>
            <a:ext cx="7720584" cy="5139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WGCV- 48 Today (Oct. 28,2010)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WGCV-49 July 2021  Virtual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WGCV-50 Early 2022  Tokyo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200" dirty="0"/>
              <a:t>WGCV-51  Joint F to F meeting with WIGISS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r>
              <a:rPr lang="en-US" altLang="ja-JP" sz="2000" dirty="0"/>
              <a:t>Note All WIGISS meeting will be virtual in 2021 before SIT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759941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Times New Roman"/>
        <a:ea typeface="HGPｺﾞｼｯｸM"/>
        <a:cs typeface=""/>
      </a:majorFont>
      <a:minorFont>
        <a:latin typeface="Times New Roman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Garamond</vt:lpstr>
      <vt:lpstr>Helvetica</vt:lpstr>
      <vt:lpstr>HGPｺﾞｼｯｸM</vt:lpstr>
      <vt:lpstr>Meiryo UI</vt:lpstr>
      <vt:lpstr>Proxima Nova Regular</vt:lpstr>
      <vt:lpstr>Times New Roman</vt:lpstr>
      <vt:lpstr>Wingdings</vt:lpstr>
      <vt:lpstr>Office ​​テーマ</vt:lpstr>
      <vt:lpstr>1_Default</vt:lpstr>
      <vt:lpstr>Incoming WGCV-co-Chair Report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Philippe Goryl</cp:lastModifiedBy>
  <cp:revision>384</cp:revision>
  <dcterms:modified xsi:type="dcterms:W3CDTF">2020-10-28T08:31:40Z</dcterms:modified>
</cp:coreProperties>
</file>