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64" r:id="rId2"/>
  </p:sldMasterIdLst>
  <p:notesMasterIdLst>
    <p:notesMasterId r:id="rId7"/>
  </p:notesMasterIdLst>
  <p:sldIdLst>
    <p:sldId id="278" r:id="rId3"/>
    <p:sldId id="776" r:id="rId4"/>
    <p:sldId id="779" r:id="rId5"/>
    <p:sldId id="775" r:id="rId6"/>
  </p:sldIdLst>
  <p:sldSz cx="12192000" cy="6858000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16"/>
  </p:normalViewPr>
  <p:slideViewPr>
    <p:cSldViewPr>
      <p:cViewPr varScale="1">
        <p:scale>
          <a:sx n="79" d="100"/>
          <a:sy n="79" d="100"/>
        </p:scale>
        <p:origin x="106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46365" y="2480718"/>
            <a:ext cx="6699270" cy="76944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847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7250-2BFE-41BE-BA4B-CC730D2CAEF5}" type="datetime1">
              <a:rPr kumimoji="1" lang="ja-JP" altLang="en-US" smtClean="0"/>
              <a:t>2020/11/1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064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1467" y="188641"/>
            <a:ext cx="6728124" cy="769441"/>
          </a:xfr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4400" b="1" kern="1200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D4B685">
                      <a:alpha val="73000"/>
                    </a:srgbClr>
                  </a:innerShdw>
                </a:effectLst>
                <a:latin typeface="Garamond" panose="02020404030301010803" pitchFamily="18" charset="0"/>
                <a:ea typeface="+mn-ea"/>
                <a:cs typeface="+mn-cs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349" y="1196752"/>
            <a:ext cx="11617291" cy="2283702"/>
          </a:xfrm>
        </p:spPr>
        <p:txBody>
          <a:bodyPr wrap="square">
            <a:sp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2022-8765-4382-9049-37612C34212C}" type="datetime1">
              <a:rPr kumimoji="1" lang="ja-JP" altLang="en-US" smtClean="0"/>
              <a:t>2020/11/1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38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6135013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42D5-7544-4A4A-8229-2EB90D0AE192}" type="datetime1">
              <a:rPr kumimoji="1" lang="ja-JP" altLang="en-US" smtClean="0"/>
              <a:t>2020/11/1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952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A100-E9C2-4703-A924-9755DAD055CB}" type="datetime1">
              <a:rPr kumimoji="1" lang="ja-JP" altLang="en-US" smtClean="0"/>
              <a:t>2020/11/1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923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94C2-3079-41CD-8A18-2E90EEDBEBC2}" type="datetime1">
              <a:rPr kumimoji="1" lang="ja-JP" altLang="en-US" smtClean="0"/>
              <a:t>2020/11/1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126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4066" y="461417"/>
            <a:ext cx="6163867" cy="76944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584775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4873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31"/>
          <a:stretch/>
        </p:blipFill>
        <p:spPr>
          <a:xfrm>
            <a:off x="0" y="-121024"/>
            <a:ext cx="12184941" cy="696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528" y="2492915"/>
            <a:ext cx="6713415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17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4" y="1023155"/>
            <a:ext cx="2876190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5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0119" y="13447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91978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65293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546851"/>
            <a:ext cx="2540000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386E-C2F9-4FDD-850A-759F4B31A3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9373487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omaki\Desktop\GCOM_PPTテンプレート\sozai_gcom\footer3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52" y="6314964"/>
            <a:ext cx="12211352" cy="5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355894" y="260649"/>
            <a:ext cx="6699270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39350" y="1196752"/>
            <a:ext cx="11713301" cy="228370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C108-4CF0-49B4-96FF-AF88E2BDD570}" type="datetime1">
              <a:rPr kumimoji="1" lang="ja-JP" altLang="en-US" smtClean="0"/>
              <a:t>2020/11/1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65157" y="6410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BF5261F-A739-4518-8F98-DCF7DD5CF18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Picture 4" descr="C:\Users\nomaki\Desktop\sozai_gcom\header2.gi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0"/>
            <a:ext cx="5407971" cy="6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maki\Desktop\sozai_gcom\gcomc_logo.gi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752" y="126906"/>
            <a:ext cx="2212233" cy="3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nomaki\Desktop\sozai_gcom\jaxa.gi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477" y="6479320"/>
            <a:ext cx="1119233" cy="3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nomaki\Desktop\sozai_gcom\gcom.gi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55" y="6520076"/>
            <a:ext cx="1463396" cy="3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8D9ECBE-872D-43B0-9808-D3779F84F2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614" y="6401"/>
            <a:ext cx="741753" cy="5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057" y="-108970"/>
            <a:ext cx="12193057" cy="6925656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1256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3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BECF16B5-59D6-40B8-8974-0DC3426E5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4866683" cy="1486935"/>
          </a:xfrm>
        </p:spPr>
        <p:txBody>
          <a:bodyPr>
            <a:normAutofit fontScale="47500" lnSpcReduction="20000"/>
          </a:bodyPr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400" dirty="0">
                <a:solidFill>
                  <a:srgbClr val="FFFFFF"/>
                </a:solidFill>
              </a:rPr>
              <a:t>Akihiko KUZE 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000" dirty="0">
                <a:solidFill>
                  <a:srgbClr val="FFFFFF"/>
                </a:solidFill>
              </a:rPr>
              <a:t>CEOS WGCV-48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000" dirty="0">
                <a:solidFill>
                  <a:srgbClr val="FFFFFF"/>
                </a:solidFill>
              </a:rPr>
              <a:t>October 28, 2020</a:t>
            </a:r>
          </a:p>
          <a:p>
            <a:endParaRPr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77D7508F-A38D-4668-AAA0-2EBF85CF2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Incoming WGCV-Chair Report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304800"/>
            <a:ext cx="737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Thank you Cindy-san</a:t>
            </a:r>
            <a:endParaRPr lang="ja-JP" altLang="en-US" sz="36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5013DA-FC74-4974-81F0-75AF01D0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89608"/>
            <a:ext cx="7464756" cy="420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2C5F4E-C3B7-4057-80DF-24A251404C28}"/>
              </a:ext>
            </a:extLst>
          </p:cNvPr>
          <p:cNvSpPr txBox="1"/>
          <p:nvPr/>
        </p:nvSpPr>
        <p:spPr>
          <a:xfrm>
            <a:off x="1828800" y="6006856"/>
            <a:ext cx="92964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dirty="0"/>
              <a:t>From incoming chair to outgoing chair</a:t>
            </a:r>
          </a:p>
          <a:p>
            <a:r>
              <a:rPr lang="en-US" altLang="ja-JP" sz="1800" dirty="0"/>
              <a:t>Air postal service between Australia and Japan has been suspended.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73207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304800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My special interest during the chair term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02BBB9-3F45-473B-A3C1-D8F017FB6F2E}"/>
              </a:ext>
            </a:extLst>
          </p:cNvPr>
          <p:cNvSpPr txBox="1"/>
          <p:nvPr/>
        </p:nvSpPr>
        <p:spPr>
          <a:xfrm>
            <a:off x="1905000" y="1659285"/>
            <a:ext cx="9144000" cy="42780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altLang="ja-JP" sz="2800" dirty="0"/>
          </a:p>
          <a:p>
            <a:r>
              <a:rPr lang="en-US" altLang="ja-JP" sz="2800" dirty="0"/>
              <a:t>(1) Carbon and Biomass to contribute Paris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Validation of retrieved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Validation of flux (emission and uptake)</a:t>
            </a:r>
          </a:p>
          <a:p>
            <a:endParaRPr lang="en-US" altLang="ja-JP" sz="2800" dirty="0"/>
          </a:p>
          <a:p>
            <a:r>
              <a:rPr lang="en-US" altLang="ja-JP" sz="2800" dirty="0"/>
              <a:t>(2) ARD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ja-JP" sz="2400" dirty="0"/>
              <a:t>Atmospheric and Ocean missions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ja-JP" sz="2400" dirty="0"/>
              <a:t>Industries</a:t>
            </a:r>
          </a:p>
          <a:p>
            <a:endParaRPr lang="en-US" altLang="ja-JP" sz="2800" dirty="0"/>
          </a:p>
          <a:p>
            <a:r>
              <a:rPr lang="en-US" altLang="ja-JP" sz="2800" dirty="0"/>
              <a:t>(3) CAL-VAL portal  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56480660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409106" y="130700"/>
            <a:ext cx="7373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Upcoming Plenary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02BBB9-3F45-473B-A3C1-D8F017FB6F2E}"/>
              </a:ext>
            </a:extLst>
          </p:cNvPr>
          <p:cNvSpPr txBox="1"/>
          <p:nvPr/>
        </p:nvSpPr>
        <p:spPr>
          <a:xfrm>
            <a:off x="2381544" y="1219200"/>
            <a:ext cx="7720584" cy="5139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200" dirty="0"/>
              <a:t>WGCV- 48 Today (Oct. 28,2010)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200" dirty="0"/>
              <a:t>WGCV-49 July 2021  Virtual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200" dirty="0"/>
              <a:t>WGCV-50 Early 2022  Tokyo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200" dirty="0"/>
              <a:t>WGCV-51  Joint F to F meeting with WIGISS 2022 </a:t>
            </a:r>
            <a:r>
              <a:rPr lang="en-US" altLang="ja-JP" sz="3200"/>
              <a:t>(before SIT)</a:t>
            </a:r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r>
              <a:rPr lang="en-US" altLang="ja-JP" sz="2000" dirty="0"/>
              <a:t>Note All WIGISS meeting will be virtual in 2021.    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7599417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Times New Roman"/>
        <a:ea typeface="HGPｺﾞｼｯｸM"/>
        <a:cs typeface=""/>
      </a:majorFont>
      <a:minorFont>
        <a:latin typeface="Times New Roman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29665</TotalTime>
  <Words>118</Words>
  <Application>Microsoft Office PowerPoint</Application>
  <PresentationFormat>ワイド画面</PresentationFormat>
  <Paragraphs>32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Avenir Roman</vt:lpstr>
      <vt:lpstr>Arial</vt:lpstr>
      <vt:lpstr>Arial Bold</vt:lpstr>
      <vt:lpstr>Calibri</vt:lpstr>
      <vt:lpstr>Garamond</vt:lpstr>
      <vt:lpstr>Helvetica</vt:lpstr>
      <vt:lpstr>Times New Roman</vt:lpstr>
      <vt:lpstr>Office ​​テーマ</vt:lpstr>
      <vt:lpstr>1_Default</vt:lpstr>
      <vt:lpstr>Incoming WGCV-Chair Report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Kuze Akihiko</cp:lastModifiedBy>
  <cp:revision>382</cp:revision>
  <dcterms:modified xsi:type="dcterms:W3CDTF">2020-11-01T11:01:48Z</dcterms:modified>
</cp:coreProperties>
</file>