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389" r:id="rId3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340AF"/>
    <a:srgbClr val="074DCD"/>
    <a:srgbClr val="BEE395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542" autoAdjust="0"/>
    <p:restoredTop sz="94667" autoAdjust="0"/>
  </p:normalViewPr>
  <p:slideViewPr>
    <p:cSldViewPr>
      <p:cViewPr varScale="1">
        <p:scale>
          <a:sx n="97" d="100"/>
          <a:sy n="97" d="100"/>
        </p:scale>
        <p:origin x="216" y="5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2" d="100"/>
          <a:sy n="102" d="100"/>
        </p:scale>
        <p:origin x="-320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7"/>
          <p:cNvSpPr txBox="1"/>
          <p:nvPr userDrawn="1"/>
        </p:nvSpPr>
        <p:spPr>
          <a:xfrm>
            <a:off x="609600" y="6172200"/>
            <a:ext cx="52578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8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800" dirty="0">
              <a:effectLst/>
              <a:latin typeface="Times New Roman"/>
              <a:ea typeface="Times New Roman"/>
              <a:cs typeface="Times"/>
            </a:endParaRP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/>
          <p:nvPr userDrawn="1"/>
        </p:nvSpPr>
        <p:spPr>
          <a:xfrm>
            <a:off x="2133600" y="0"/>
            <a:ext cx="41910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Proposed WGCV CARD4L assessment process 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109395542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76200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Proposed WGCV CARD4L assessment process 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334483844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0" y="1143000"/>
            <a:ext cx="8305800" cy="762000"/>
          </a:xfrm>
          <a:prstGeom prst="rect">
            <a:avLst/>
          </a:prstGeom>
        </p:spPr>
        <p:txBody>
          <a:bodyPr/>
          <a:lstStyle>
            <a:lvl1pPr algn="just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half" idx="11"/>
          </p:nvPr>
        </p:nvSpPr>
        <p:spPr>
          <a:xfrm>
            <a:off x="0" y="1905000"/>
            <a:ext cx="8839200" cy="4572000"/>
          </a:xfrm>
          <a:prstGeom prst="rect">
            <a:avLst/>
          </a:prstGeom>
        </p:spPr>
        <p:txBody>
          <a:bodyPr/>
          <a:lstStyle>
            <a:lvl1pPr>
              <a:buSzPct val="9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1pPr>
            <a:lvl2pPr marL="768927" indent="-311727">
              <a:buClr>
                <a:srgbClr val="005426"/>
              </a:buClr>
              <a:buSzPct val="80000"/>
              <a:buFont typeface="Wingdings" panose="05000000000000000000" pitchFamily="2" charset="2"/>
              <a:buChar char="§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2pPr>
            <a:lvl3pPr>
              <a:buSzPct val="60000"/>
              <a:defRPr sz="2000" baseline="0">
                <a:solidFill>
                  <a:schemeClr val="tx1"/>
                </a:solidFill>
                <a:latin typeface="Century Gothic" pitchFamily="34" charset="0"/>
              </a:defRPr>
            </a:lvl3pPr>
            <a:lvl4pPr>
              <a:defRPr sz="2400">
                <a:solidFill>
                  <a:srgbClr val="C00000"/>
                </a:solidFill>
              </a:defRPr>
            </a:lvl4pPr>
            <a:lvl5pPr>
              <a:defRPr sz="24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hape 3"/>
          <p:cNvSpPr/>
          <p:nvPr userDrawn="1"/>
        </p:nvSpPr>
        <p:spPr>
          <a:xfrm>
            <a:off x="1981200" y="127337"/>
            <a:ext cx="3581400" cy="1015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Proposed WGCV CARD4L assessment process 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22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WGCV-44</a:t>
            </a:r>
          </a:p>
        </p:txBody>
      </p:sp>
    </p:spTree>
    <p:extLst>
      <p:ext uri="{BB962C8B-B14F-4D97-AF65-F5344CB8AC3E}">
        <p14:creationId xmlns:p14="http://schemas.microsoft.com/office/powerpoint/2010/main" val="226901992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457200" y="1600200"/>
            <a:ext cx="8153400" cy="4724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68927" indent="-311727">
              <a:buFont typeface="Courier New" panose="02070309020205020404" pitchFamily="49" charset="0"/>
              <a:buChar char="o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88719" indent="-274319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2057400" y="304800"/>
            <a:ext cx="49530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Proxima Nova Regular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211173828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396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7"/>
          <p:cNvSpPr txBox="1"/>
          <p:nvPr userDrawn="1"/>
        </p:nvSpPr>
        <p:spPr>
          <a:xfrm>
            <a:off x="3733800" y="6477000"/>
            <a:ext cx="4572000" cy="30480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92D050"/>
                </a:solidFill>
                <a:effectLst/>
                <a:latin typeface="Frutiger 45 Light"/>
                <a:ea typeface="Times New Roman"/>
                <a:cs typeface="Arial"/>
              </a:rPr>
              <a:t>Working Group on Calibration and Validation</a:t>
            </a:r>
            <a:endParaRPr lang="en-US" sz="1600" dirty="0">
              <a:effectLst/>
              <a:latin typeface="Times New Roman"/>
              <a:ea typeface="Times New Roman"/>
              <a:cs typeface="Times"/>
            </a:endParaRPr>
          </a:p>
        </p:txBody>
      </p:sp>
      <p:sp>
        <p:nvSpPr>
          <p:cNvPr id="3" name="Rectangle 2"/>
          <p:cNvSpPr/>
          <p:nvPr userDrawn="1"/>
        </p:nvSpPr>
        <p:spPr>
          <a:xfrm>
            <a:off x="8153400" y="6504801"/>
            <a:ext cx="97222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fld id="{D9245422-3BB8-6D4A-8024-718D9EB8D280}" type="slidenum">
              <a:rPr lang="en-US" sz="1200" smtClean="0"/>
              <a:pPr algn="r"/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4" r:id="rId4"/>
    <p:sldLayoutId id="2147483655" r:id="rId5"/>
    <p:sldLayoutId id="2147483656" r:id="rId6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578357" y="1752600"/>
            <a:ext cx="7575043" cy="121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r>
              <a:rPr lang="en-GB" dirty="0" smtClean="0"/>
              <a:t>WGCV Acceptance  </a:t>
            </a:r>
            <a:r>
              <a:rPr lang="en-AU" dirty="0" smtClean="0"/>
              <a:t>Review Panel : Member </a:t>
            </a:r>
            <a:r>
              <a:rPr lang="en-AU" dirty="0"/>
              <a:t>P</a:t>
            </a:r>
            <a:r>
              <a:rPr lang="en-AU" dirty="0" smtClean="0"/>
              <a:t>ool</a:t>
            </a:r>
            <a:endParaRPr lang="en-US" dirty="0"/>
          </a:p>
        </p:txBody>
      </p:sp>
      <p:sp>
        <p:nvSpPr>
          <p:cNvPr id="11" name="Shape 11"/>
          <p:cNvSpPr/>
          <p:nvPr/>
        </p:nvSpPr>
        <p:spPr>
          <a:xfrm>
            <a:off x="685800" y="32004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Kurt </a:t>
            </a: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Thome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, Medhavy Thankappan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WGCV-45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July 15-19, 2019</a:t>
            </a: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34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Discussion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37338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Evaluation Lead (M Thankappan)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WGCV member at large (N Fox)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IVOS subgroup member (J </a:t>
            </a:r>
            <a:r>
              <a:rPr lang="en-AU" dirty="0" err="1" smtClean="0"/>
              <a:t>Czapla</a:t>
            </a:r>
            <a:r>
              <a:rPr lang="en-AU" dirty="0" smtClean="0"/>
              <a:t>-Meyers, C Anderson, L Ma)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LPV subgroup member </a:t>
            </a:r>
            <a:r>
              <a:rPr lang="en-AU" dirty="0" smtClean="0"/>
              <a:t>(F </a:t>
            </a:r>
            <a:r>
              <a:rPr lang="en-AU" dirty="0" err="1" smtClean="0"/>
              <a:t>Gascon</a:t>
            </a:r>
            <a:r>
              <a:rPr lang="en-AU" smtClean="0"/>
              <a:t>, </a:t>
            </a:r>
            <a:r>
              <a:rPr lang="en-AU" smtClean="0"/>
              <a:t>F </a:t>
            </a:r>
            <a:r>
              <a:rPr lang="en-AU" u="sng" smtClean="0"/>
              <a:t>Camacho</a:t>
            </a:r>
            <a:r>
              <a:rPr lang="en-AU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SAR expertise (B </a:t>
            </a:r>
            <a:r>
              <a:rPr lang="en-AU" u="sng" dirty="0" smtClean="0"/>
              <a:t>Chapman</a:t>
            </a:r>
            <a:r>
              <a:rPr lang="en-AU" dirty="0" smtClean="0"/>
              <a:t>, D </a:t>
            </a:r>
            <a:r>
              <a:rPr lang="en-AU" u="sng" dirty="0" err="1" smtClean="0"/>
              <a:t>Guedtner</a:t>
            </a:r>
            <a:r>
              <a:rPr lang="en-AU" dirty="0" smtClean="0"/>
              <a:t>, N Miranda, T </a:t>
            </a:r>
            <a:r>
              <a:rPr lang="en-AU" dirty="0" err="1" smtClean="0"/>
              <a:t>Tadono</a:t>
            </a:r>
            <a:r>
              <a:rPr lang="en-AU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dirty="0" smtClean="0"/>
              <a:t>Land Surface Temperature expertise (D Ghent, F </a:t>
            </a:r>
            <a:r>
              <a:rPr lang="en-AU" dirty="0" err="1" smtClean="0"/>
              <a:t>Goettsche</a:t>
            </a:r>
            <a:r>
              <a:rPr lang="en-AU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1981200" y="304800"/>
            <a:ext cx="5160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600" b="1" dirty="0" smtClean="0">
                <a:solidFill>
                  <a:srgbClr val="FFFFFF"/>
                </a:solidFill>
              </a:rPr>
              <a:t>Potential Member Pool</a:t>
            </a:r>
            <a:endParaRPr lang="en-AU" sz="36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1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6314</TotalTime>
  <Words>84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4" baseType="lpstr">
      <vt:lpstr>Arial</vt:lpstr>
      <vt:lpstr>Arial Bold</vt:lpstr>
      <vt:lpstr>Avenir Roman</vt:lpstr>
      <vt:lpstr>Century Gothic</vt:lpstr>
      <vt:lpstr>Courier New</vt:lpstr>
      <vt:lpstr>Droid Serif</vt:lpstr>
      <vt:lpstr>Frutiger 45 Light</vt:lpstr>
      <vt:lpstr>Proxima Nova Regular</vt:lpstr>
      <vt:lpstr>Times</vt:lpstr>
      <vt:lpstr>Times New Roman</vt:lpstr>
      <vt:lpstr>Wingdings</vt:lpstr>
      <vt:lpstr>Default</vt:lpstr>
      <vt:lpstr>WGCV Acceptance  Review Panel : Member Pool</vt:lpstr>
      <vt:lpstr>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Thankappan Medhavy</cp:lastModifiedBy>
  <cp:revision>202</cp:revision>
  <dcterms:modified xsi:type="dcterms:W3CDTF">2019-07-19T00:15:37Z</dcterms:modified>
</cp:coreProperties>
</file>