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7"/>
  </p:notesMasterIdLst>
  <p:sldIdLst>
    <p:sldId id="354" r:id="rId4"/>
    <p:sldId id="355" r:id="rId5"/>
    <p:sldId id="358" r:id="rId6"/>
  </p:sldIdLst>
  <p:sldSz cx="9144000" cy="5143500" type="screen16x9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D4D4F"/>
    <a:srgbClr val="4D4D4D"/>
    <a:srgbClr val="267485"/>
    <a:srgbClr val="EFFF9C"/>
    <a:srgbClr val="A33F1F"/>
    <a:srgbClr val="00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1531" autoAdjust="0"/>
  </p:normalViewPr>
  <p:slideViewPr>
    <p:cSldViewPr>
      <p:cViewPr varScale="1">
        <p:scale>
          <a:sx n="83" d="100"/>
          <a:sy n="83" d="100"/>
        </p:scale>
        <p:origin x="200" y="15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</p:spPr>
        <p:txBody>
          <a:bodyPr lIns="90000" tIns="46800" rIns="90000" bIns="46800"/>
          <a:lstStyle>
            <a:lvl1pPr>
              <a:defRPr sz="24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dirty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340735"/>
          </a:xfrm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dirty="0"/>
              <a:t>Click to edit Master Author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57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1188" y="1862138"/>
            <a:ext cx="8229600" cy="1557349"/>
          </a:xfrm>
        </p:spPr>
        <p:txBody>
          <a:bodyPr/>
          <a:lstStyle>
            <a:lvl1pPr>
              <a:defRPr>
                <a:solidFill>
                  <a:srgbClr val="4D4D4F"/>
                </a:solidFill>
              </a:defRPr>
            </a:lvl1pPr>
            <a:lvl2pPr>
              <a:defRPr sz="1800">
                <a:solidFill>
                  <a:srgbClr val="4D4D4F"/>
                </a:solidFill>
              </a:defRPr>
            </a:lvl2pPr>
            <a:lvl3pPr>
              <a:defRPr sz="1600">
                <a:solidFill>
                  <a:srgbClr val="4D4D4F"/>
                </a:solidFill>
              </a:defRPr>
            </a:lvl3pPr>
            <a:lvl4pPr>
              <a:defRPr sz="1600">
                <a:solidFill>
                  <a:srgbClr val="4D4D4F"/>
                </a:solidFill>
              </a:defRPr>
            </a:lvl4pPr>
            <a:lvl5pPr>
              <a:defRPr sz="1600">
                <a:solidFill>
                  <a:srgbClr val="4D4D4F"/>
                </a:solidFill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7369"/>
            <a:ext cx="8229600" cy="17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2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3723878"/>
            <a:ext cx="8208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4D4D4D"/>
                </a:solidFill>
              </a:defRPr>
            </a:lvl1pPr>
          </a:lstStyle>
          <a:p>
            <a:r>
              <a:rPr lang="en-AU" dirty="0"/>
              <a:t>Phone:</a:t>
            </a:r>
            <a:r>
              <a:rPr lang="en-AU" b="0" dirty="0"/>
              <a:t> +61 2 6249 9111</a:t>
            </a:r>
          </a:p>
          <a:p>
            <a:r>
              <a:rPr lang="en-AU" dirty="0"/>
              <a:t>Web:</a:t>
            </a:r>
            <a:r>
              <a:rPr lang="en-AU" b="0" dirty="0"/>
              <a:t> www.ga.gov.au</a:t>
            </a:r>
          </a:p>
          <a:p>
            <a:r>
              <a:rPr lang="en-AU" dirty="0"/>
              <a:t>Email:</a:t>
            </a:r>
            <a:r>
              <a:rPr lang="en-AU" b="0" dirty="0"/>
              <a:t> feedback@ga.gov.au</a:t>
            </a:r>
          </a:p>
          <a:p>
            <a:r>
              <a:rPr lang="en-AU" dirty="0"/>
              <a:t>Address:</a:t>
            </a:r>
            <a:r>
              <a:rPr lang="en-AU" b="0" dirty="0"/>
              <a:t> </a:t>
            </a:r>
            <a:r>
              <a:rPr lang="en-AU" b="0" dirty="0" err="1"/>
              <a:t>Cnr</a:t>
            </a:r>
            <a:r>
              <a:rPr lang="en-AU" b="0" dirty="0"/>
              <a:t> Jerrabomberra Avenue and Hindmarsh Drive, Symonston ACT 2609</a:t>
            </a:r>
          </a:p>
          <a:p>
            <a:r>
              <a:rPr lang="en-AU" dirty="0"/>
              <a:t>Postal Address:</a:t>
            </a:r>
            <a:r>
              <a:rPr lang="en-AU" b="0" dirty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94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822"/>
            <a:ext cx="822960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4" y="4844654"/>
            <a:ext cx="4751387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8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82" r:id="rId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62138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770951"/>
            <a:ext cx="8136904" cy="584775"/>
          </a:xfrm>
        </p:spPr>
        <p:txBody>
          <a:bodyPr/>
          <a:lstStyle/>
          <a:p>
            <a:r>
              <a:rPr lang="en-AU" sz="3200" dirty="0"/>
              <a:t>Interoperability in the framework of FDA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11188" y="2355726"/>
            <a:ext cx="7916862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400" b="1" kern="0"/>
              <a:t>Medhavy Thankappan</a:t>
            </a:r>
            <a:endParaRPr lang="en-US" altLang="en-US" sz="1400" b="1" kern="0" dirty="0"/>
          </a:p>
        </p:txBody>
      </p:sp>
    </p:spTree>
    <p:extLst>
      <p:ext uri="{BB962C8B-B14F-4D97-AF65-F5344CB8AC3E}">
        <p14:creationId xmlns:p14="http://schemas.microsoft.com/office/powerpoint/2010/main" val="4025164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1944"/>
            <a:ext cx="8229600" cy="461665"/>
          </a:xfrm>
        </p:spPr>
        <p:txBody>
          <a:bodyPr/>
          <a:lstStyle/>
          <a:p>
            <a:r>
              <a:rPr lang="en-AU" dirty="0"/>
              <a:t>WGCV-WGISS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15566"/>
            <a:ext cx="8136904" cy="3528392"/>
          </a:xfrm>
        </p:spPr>
        <p:txBody>
          <a:bodyPr/>
          <a:lstStyle/>
          <a:p>
            <a:r>
              <a:rPr lang="en-AU" sz="1400" dirty="0"/>
              <a:t>Attended WGCV-WGISS teleconference, next is on 6 Sep</a:t>
            </a:r>
          </a:p>
          <a:p>
            <a:r>
              <a:rPr lang="en-AU" sz="1400" dirty="0"/>
              <a:t>Two subsequent meetings with WGISS Rep (Rob Woodcock)</a:t>
            </a:r>
          </a:p>
          <a:p>
            <a:r>
              <a:rPr lang="en-AU" sz="1400" dirty="0"/>
              <a:t>WGISS  to investigate how field sites data (e.g. for Surface Reflectance) can be made available through Data Cube technology by end 2018 </a:t>
            </a:r>
          </a:p>
          <a:p>
            <a:r>
              <a:rPr lang="en-AU" sz="1400" dirty="0"/>
              <a:t>Workflow for this is in DEA - starts with field data, convolution to match satellite sensor surface reflectance, then comparison report mechanism – this is in dev for LS8 and Sentinel-2 </a:t>
            </a:r>
          </a:p>
          <a:p>
            <a:r>
              <a:rPr lang="en-AU" sz="1400" dirty="0"/>
              <a:t>MVP should support alternate algorithms for ARD production and the common ones such as USGS, GA, ESA S-2 could be baked in (interaction with Greg </a:t>
            </a:r>
            <a:r>
              <a:rPr lang="en-AU" sz="1400" dirty="0" err="1"/>
              <a:t>Stensas</a:t>
            </a:r>
            <a:r>
              <a:rPr lang="en-AU" sz="1400" dirty="0"/>
              <a:t>) </a:t>
            </a:r>
          </a:p>
          <a:p>
            <a:r>
              <a:rPr lang="en-AU" sz="1400" dirty="0"/>
              <a:t>Next steps:</a:t>
            </a:r>
          </a:p>
          <a:p>
            <a:r>
              <a:rPr lang="en-AU" sz="1400" i="1" dirty="0"/>
              <a:t>Review USGS land product characterisation website for further use-case insight</a:t>
            </a:r>
            <a:r>
              <a:rPr lang="en-AU" sz="1400" dirty="0"/>
              <a:t>  </a:t>
            </a:r>
          </a:p>
          <a:p>
            <a:r>
              <a:rPr lang="en-AU" sz="1400" i="1" dirty="0"/>
              <a:t>Develop base architecture diagram to define MVP</a:t>
            </a:r>
          </a:p>
          <a:p>
            <a:r>
              <a:rPr lang="en-AU" sz="1400" i="1" dirty="0"/>
              <a:t>Work with the WGISS Connected Data Assets team for an ARD data cube on demand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351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66" y="93861"/>
            <a:ext cx="6192688" cy="46166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AU" sz="2400" b="1" dirty="0">
                <a:solidFill>
                  <a:srgbClr val="267485"/>
                </a:solidFill>
                <a:latin typeface="+mj-lt"/>
                <a:cs typeface="+mj-cs"/>
              </a:rPr>
              <a:t>Tools for ARD </a:t>
            </a:r>
            <a:r>
              <a:rPr lang="en-AU" sz="2400" b="1" dirty="0" err="1">
                <a:solidFill>
                  <a:srgbClr val="267485"/>
                </a:solidFill>
                <a:latin typeface="+mj-lt"/>
                <a:cs typeface="+mj-cs"/>
              </a:rPr>
              <a:t>intercomparison</a:t>
            </a:r>
            <a:endParaRPr lang="en-AU" sz="2400" b="1" dirty="0">
              <a:solidFill>
                <a:srgbClr val="267485"/>
              </a:solidFill>
              <a:latin typeface="+mj-lt"/>
              <a:cs typeface="+mj-cs"/>
            </a:endParaRPr>
          </a:p>
        </p:txBody>
      </p:sp>
      <p:pic>
        <p:nvPicPr>
          <p:cNvPr id="3" name="LS8_nir_all_sit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59832" y="555526"/>
            <a:ext cx="5661248" cy="3960440"/>
          </a:xfrm>
          <a:prstGeom prst="rect">
            <a:avLst/>
          </a:prstGeom>
        </p:spPr>
      </p:pic>
      <p:pic>
        <p:nvPicPr>
          <p:cNvPr id="1026" name="Picture 2" descr="C:\Users\u65672\Pictures\denseve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635646"/>
            <a:ext cx="93610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65672\Pictures\terrai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1" y="3508172"/>
            <a:ext cx="909368" cy="7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65672\Pictures\agric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83105"/>
            <a:ext cx="909368" cy="7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65672\Pictures\bare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43" y="771550"/>
            <a:ext cx="93000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65672\Pictures\sparseveg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47001"/>
            <a:ext cx="90936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65672\Pictures\terrainlit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507854"/>
            <a:ext cx="936104" cy="79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65672\Pictures\pivotiirig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583105"/>
            <a:ext cx="936104" cy="75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65672\Pictures\flatbare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936104" cy="72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GA White Widescreen 16x9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3C7843D9-C5F1-FE42-B617-D7F3F29089D7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A0350F47-2C41-BA4F-B356-CB7681E17C4D}"/>
    </a:ext>
  </a:ext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A White Widescreen 16x9" id="{36C018EC-58BC-9842-85C6-4F95260A005E}" vid="{D092405F-8C75-D144-97FD-1612E9661D79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Widescreen 16x9</Template>
  <TotalTime>1198</TotalTime>
  <Words>158</Words>
  <Application>Microsoft Macintosh PowerPoint</Application>
  <PresentationFormat>On-screen Show (16:9)</PresentationFormat>
  <Paragraphs>13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Verdana</vt:lpstr>
      <vt:lpstr>GA White Widescreen 16x9</vt:lpstr>
      <vt:lpstr>GA Blue Pages</vt:lpstr>
      <vt:lpstr>GA Internal Title Slide</vt:lpstr>
      <vt:lpstr>Interoperability in the framework of FDA</vt:lpstr>
      <vt:lpstr>WGCV-WGISS interactions</vt:lpstr>
      <vt:lpstr>Tools for ARD intercomparison</vt:lpstr>
    </vt:vector>
  </TitlesOfParts>
  <Company>Geoscience Australia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Geoscience Australia</dc:creator>
  <cp:lastModifiedBy>Jaime Nickeson</cp:lastModifiedBy>
  <cp:revision>31</cp:revision>
  <cp:lastPrinted>2018-07-19T03:29:41Z</cp:lastPrinted>
  <dcterms:created xsi:type="dcterms:W3CDTF">2018-02-14T04:32:41Z</dcterms:created>
  <dcterms:modified xsi:type="dcterms:W3CDTF">2018-09-06T16:31:24Z</dcterms:modified>
</cp:coreProperties>
</file>