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368" r:id="rId3"/>
    <p:sldId id="369" r:id="rId4"/>
    <p:sldId id="370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41" autoAdjust="0"/>
    <p:restoredTop sz="94340" autoAdjust="0"/>
  </p:normalViewPr>
  <p:slideViewPr>
    <p:cSldViewPr>
      <p:cViewPr varScale="1">
        <p:scale>
          <a:sx n="62" d="100"/>
          <a:sy n="62" d="100"/>
        </p:scale>
        <p:origin x="200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Summary of WGCV/WGISS interactions from WGCV-43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Summary of WGCV/WGISS interactions from WGCV-43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Summary of WGCV/WGISS interactions from WGCV-43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sz="4400" dirty="0"/>
              <a:t>Summary of WGCV/WGISS interactions from WGCV-43</a:t>
            </a:r>
            <a:endParaRPr lang="en-US" dirty="0"/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 Darmstadt, Germany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August 28-31,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Joint session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spcBef>
                <a:spcPts val="1100"/>
              </a:spcBef>
              <a:buNone/>
            </a:pPr>
            <a:r>
              <a:rPr lang="en-US" dirty="0"/>
              <a:t>Discussions covered common areas and topics in the ongoing/planned WGs activities which could benefit from cooperation between the two groups:</a:t>
            </a:r>
          </a:p>
          <a:p>
            <a:pPr>
              <a:spcBef>
                <a:spcPts val="1100"/>
              </a:spcBef>
            </a:pPr>
            <a:r>
              <a:rPr lang="en-US" dirty="0"/>
              <a:t>Ways to describe and share</a:t>
            </a:r>
            <a:r>
              <a:rPr lang="en-GB" dirty="0"/>
              <a:t> available facilities, expertise, resources, technical information and documentation</a:t>
            </a:r>
            <a:endParaRPr lang="en-US" dirty="0"/>
          </a:p>
          <a:p>
            <a:pPr>
              <a:spcBef>
                <a:spcPts val="1100"/>
              </a:spcBef>
            </a:pPr>
            <a:r>
              <a:rPr lang="en-US" dirty="0"/>
              <a:t>Topics of common interest with natural synergies</a:t>
            </a:r>
          </a:p>
          <a:p>
            <a:pPr>
              <a:spcBef>
                <a:spcPts val="1100"/>
              </a:spcBef>
            </a:pPr>
            <a:r>
              <a:rPr lang="en-US" dirty="0"/>
              <a:t>Defined tasks to define a way forward</a:t>
            </a:r>
          </a:p>
          <a:p>
            <a:pPr>
              <a:spcBef>
                <a:spcPts val="1100"/>
              </a:spcBef>
            </a:pPr>
            <a:r>
              <a:rPr lang="en-US" dirty="0"/>
              <a:t>Agreed to monitor progress through periodic joint calls</a:t>
            </a:r>
          </a:p>
          <a:p>
            <a:pPr marL="0" indent="0">
              <a:spcBef>
                <a:spcPts val="1100"/>
              </a:spcBef>
              <a:buNone/>
            </a:pPr>
            <a:r>
              <a:rPr lang="en-US" dirty="0"/>
              <a:t>Four broad topics summarized and discussed leading to a set of concrete tasks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3324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1AA818-F63A-FE48-867A-2001144D04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rtl="0"/>
            <a:r>
              <a:rPr lang="en-US" sz="2400" dirty="0"/>
              <a:t>Joint Session – Four topics discussed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E033-50E4-CC40-BE94-D24A71B37396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b="1" dirty="0"/>
              <a:t>Data Formats and Interoperability in the framework of FDA	</a:t>
            </a:r>
          </a:p>
          <a:p>
            <a:pPr marL="457200" lvl="1" indent="0">
              <a:buNone/>
            </a:pPr>
            <a:r>
              <a:rPr lang="en-CA" i="1" dirty="0"/>
              <a:t>Robert Woodcock (WGISS), </a:t>
            </a:r>
            <a:r>
              <a:rPr lang="en-CA" i="1" dirty="0" err="1"/>
              <a:t>Medhavy</a:t>
            </a:r>
            <a:r>
              <a:rPr lang="en-CA" i="1" dirty="0"/>
              <a:t> </a:t>
            </a:r>
            <a:r>
              <a:rPr lang="en-CA" i="1" dirty="0" err="1"/>
              <a:t>Thankappan</a:t>
            </a:r>
            <a:r>
              <a:rPr lang="en-CA" i="1" dirty="0"/>
              <a:t> (WGCV)</a:t>
            </a:r>
            <a:endParaRPr lang="en-US" i="1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b="1" dirty="0"/>
              <a:t>Quality Indicators in Discovery Metadata	</a:t>
            </a:r>
          </a:p>
          <a:p>
            <a:pPr marL="457200" lvl="1" indent="0">
              <a:buNone/>
            </a:pPr>
            <a:r>
              <a:rPr lang="en-GB" i="1" dirty="0"/>
              <a:t>Michael </a:t>
            </a:r>
            <a:r>
              <a:rPr lang="en-GB" i="1" dirty="0" err="1"/>
              <a:t>Morahan</a:t>
            </a:r>
            <a:r>
              <a:rPr lang="en-GB" i="1" dirty="0"/>
              <a:t> (WGISS), Nigel Fox (</a:t>
            </a:r>
            <a:r>
              <a:rPr lang="en-CA" i="1" dirty="0"/>
              <a:t>WGCV)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GB" b="1" dirty="0"/>
              <a:t>CEOS Data Cubes and CEOS Test Sites Data Access in support of WGCV Activities</a:t>
            </a:r>
          </a:p>
          <a:p>
            <a:pPr marL="457200" lvl="1" indent="0">
              <a:buNone/>
            </a:pPr>
            <a:r>
              <a:rPr lang="en-CA" i="1" dirty="0"/>
              <a:t>Robert Woodcock (WGISS), Greg </a:t>
            </a:r>
            <a:r>
              <a:rPr lang="en-CA" i="1" dirty="0" err="1"/>
              <a:t>Stensaas</a:t>
            </a:r>
            <a:r>
              <a:rPr lang="en-CA" i="1" dirty="0"/>
              <a:t> (WGCV)</a:t>
            </a:r>
            <a:endParaRPr lang="en-US" i="1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b="1" dirty="0"/>
              <a:t>Standardization and Best Practices (e.g. ISO 19159-3)</a:t>
            </a:r>
          </a:p>
          <a:p>
            <a:pPr marL="457200" lvl="1" indent="0">
              <a:buNone/>
            </a:pPr>
            <a:r>
              <a:rPr lang="en-GB" i="1" dirty="0"/>
              <a:t>Richard Moreno (WGISS), Cindy Ong (</a:t>
            </a:r>
            <a:r>
              <a:rPr lang="en-CA" i="1" dirty="0"/>
              <a:t>WGCV)</a:t>
            </a:r>
            <a:endParaRPr lang="en-US" i="1" dirty="0"/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04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58B31E-6170-9441-BAC8-80E68CB62A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Activities to date and 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133B1-90BE-D24F-B125-4017A070A1AA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WGISS/WGCV joint session at WGCV-43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Telecon on June 18, 2018 to develop concrete tasks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Discussed overall goals of the tasks with long-term concepts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Developed short term actions to show progress by SIT Technical Workshop</a:t>
            </a:r>
          </a:p>
          <a:p>
            <a:pPr algn="l" rtl="0"/>
            <a:r>
              <a:rPr lang="en-US" dirty="0"/>
              <a:t>Updates provided during this meeting (WGCV-44)</a:t>
            </a:r>
          </a:p>
          <a:p>
            <a:pPr algn="l" rtl="0"/>
            <a:r>
              <a:rPr lang="en-US" dirty="0"/>
              <a:t>Telecon with WGISS colleagues on September 6, 2018 to discuss progress</a:t>
            </a:r>
          </a:p>
          <a:p>
            <a:pPr algn="l" rtl="0"/>
            <a:r>
              <a:rPr lang="en-US" dirty="0"/>
              <a:t>Provide updates as needed during the SIT Technical Workshop</a:t>
            </a:r>
          </a:p>
          <a:p>
            <a:pPr algn="l" rtl="0"/>
            <a:r>
              <a:rPr lang="en-US" dirty="0"/>
              <a:t>Develop inputs to the CEOS Work Plan</a:t>
            </a:r>
          </a:p>
        </p:txBody>
      </p:sp>
    </p:spTree>
    <p:extLst>
      <p:ext uri="{BB962C8B-B14F-4D97-AF65-F5344CB8AC3E}">
        <p14:creationId xmlns:p14="http://schemas.microsoft.com/office/powerpoint/2010/main" val="31253504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6390</TotalTime>
  <Words>196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Century Gothic</vt:lpstr>
      <vt:lpstr>Times</vt:lpstr>
      <vt:lpstr>Times New Roman</vt:lpstr>
      <vt:lpstr>Wingdings</vt:lpstr>
      <vt:lpstr>Default</vt:lpstr>
      <vt:lpstr>Summary of WGCV/WGISS interactions from WGCV-43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158</cp:revision>
  <dcterms:modified xsi:type="dcterms:W3CDTF">2018-08-30T04:56:43Z</dcterms:modified>
</cp:coreProperties>
</file>