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3.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2.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3.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4.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5.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6.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7.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8.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9.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0.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1.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2.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3.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4.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5.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6.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47.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48.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9.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50.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51.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2.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5" r:id="rId5"/>
    <p:sldMasterId id="2147483676" r:id="rId6"/>
    <p:sldMasterId id="2147483687" r:id="rId7"/>
    <p:sldMasterId id="2147483698" r:id="rId8"/>
    <p:sldMasterId id="2147483709" r:id="rId9"/>
    <p:sldMasterId id="2147483720" r:id="rId10"/>
    <p:sldMasterId id="2147483731" r:id="rId11"/>
    <p:sldMasterId id="2147483742" r:id="rId12"/>
    <p:sldMasterId id="2147483753" r:id="rId13"/>
    <p:sldMasterId id="2147483776" r:id="rId14"/>
    <p:sldMasterId id="2147483788" r:id="rId15"/>
    <p:sldMasterId id="2147483799" r:id="rId16"/>
    <p:sldMasterId id="2147483810" r:id="rId17"/>
    <p:sldMasterId id="2147483821" r:id="rId18"/>
    <p:sldMasterId id="2147483832" r:id="rId19"/>
    <p:sldMasterId id="2147483843" r:id="rId20"/>
    <p:sldMasterId id="2147483854" r:id="rId21"/>
    <p:sldMasterId id="2147483865" r:id="rId22"/>
    <p:sldMasterId id="2147483876" r:id="rId23"/>
    <p:sldMasterId id="2147483887" r:id="rId24"/>
    <p:sldMasterId id="2147483898" r:id="rId25"/>
    <p:sldMasterId id="2147483909" r:id="rId26"/>
    <p:sldMasterId id="2147483920" r:id="rId27"/>
    <p:sldMasterId id="2147483931" r:id="rId28"/>
    <p:sldMasterId id="2147483953" r:id="rId29"/>
    <p:sldMasterId id="2147483964" r:id="rId30"/>
    <p:sldMasterId id="2147483975" r:id="rId31"/>
    <p:sldMasterId id="2147483986" r:id="rId32"/>
    <p:sldMasterId id="2147483997" r:id="rId33"/>
    <p:sldMasterId id="2147484008" r:id="rId34"/>
    <p:sldMasterId id="2147484019" r:id="rId35"/>
    <p:sldMasterId id="2147484030" r:id="rId36"/>
    <p:sldMasterId id="2147484041" r:id="rId37"/>
    <p:sldMasterId id="2147484052" r:id="rId38"/>
    <p:sldMasterId id="2147484063" r:id="rId39"/>
    <p:sldMasterId id="2147484074" r:id="rId40"/>
    <p:sldMasterId id="2147484085" r:id="rId41"/>
    <p:sldMasterId id="2147484096" r:id="rId42"/>
    <p:sldMasterId id="2147484107" r:id="rId43"/>
    <p:sldMasterId id="2147484118" r:id="rId44"/>
    <p:sldMasterId id="2147484129" r:id="rId45"/>
    <p:sldMasterId id="2147484140" r:id="rId46"/>
    <p:sldMasterId id="2147484151" r:id="rId47"/>
    <p:sldMasterId id="2147484178" r:id="rId48"/>
    <p:sldMasterId id="2147484205" r:id="rId49"/>
    <p:sldMasterId id="2147484216" r:id="rId50"/>
    <p:sldMasterId id="2147484227" r:id="rId51"/>
    <p:sldMasterId id="2147484238" r:id="rId52"/>
    <p:sldMasterId id="2147484249" r:id="rId53"/>
    <p:sldMasterId id="2147484271" r:id="rId54"/>
    <p:sldMasterId id="2147484281" r:id="rId55"/>
    <p:sldMasterId id="2147484291" r:id="rId56"/>
    <p:sldMasterId id="2147484303" r:id="rId57"/>
  </p:sldMasterIdLst>
  <p:notesMasterIdLst>
    <p:notesMasterId r:id="rId118"/>
  </p:notesMasterIdLst>
  <p:sldIdLst>
    <p:sldId id="304" r:id="rId58"/>
    <p:sldId id="450" r:id="rId59"/>
    <p:sldId id="451" r:id="rId60"/>
    <p:sldId id="300" r:id="rId61"/>
    <p:sldId id="399" r:id="rId62"/>
    <p:sldId id="401" r:id="rId63"/>
    <p:sldId id="459" r:id="rId64"/>
    <p:sldId id="483" r:id="rId65"/>
    <p:sldId id="486" r:id="rId66"/>
    <p:sldId id="487" r:id="rId67"/>
    <p:sldId id="488" r:id="rId68"/>
    <p:sldId id="489" r:id="rId69"/>
    <p:sldId id="511" r:id="rId70"/>
    <p:sldId id="490" r:id="rId71"/>
    <p:sldId id="505" r:id="rId72"/>
    <p:sldId id="506" r:id="rId73"/>
    <p:sldId id="491" r:id="rId74"/>
    <p:sldId id="492" r:id="rId75"/>
    <p:sldId id="493" r:id="rId76"/>
    <p:sldId id="494" r:id="rId77"/>
    <p:sldId id="495" r:id="rId78"/>
    <p:sldId id="496" r:id="rId79"/>
    <p:sldId id="497" r:id="rId80"/>
    <p:sldId id="498" r:id="rId81"/>
    <p:sldId id="499" r:id="rId82"/>
    <p:sldId id="500" r:id="rId83"/>
    <p:sldId id="485" r:id="rId84"/>
    <p:sldId id="501" r:id="rId85"/>
    <p:sldId id="503" r:id="rId86"/>
    <p:sldId id="504" r:id="rId87"/>
    <p:sldId id="502" r:id="rId88"/>
    <p:sldId id="507" r:id="rId89"/>
    <p:sldId id="509" r:id="rId90"/>
    <p:sldId id="513" r:id="rId91"/>
    <p:sldId id="515" r:id="rId92"/>
    <p:sldId id="510" r:id="rId93"/>
    <p:sldId id="386" r:id="rId94"/>
    <p:sldId id="512" r:id="rId95"/>
    <p:sldId id="427" r:id="rId96"/>
    <p:sldId id="428" r:id="rId97"/>
    <p:sldId id="429" r:id="rId98"/>
    <p:sldId id="430" r:id="rId99"/>
    <p:sldId id="431" r:id="rId100"/>
    <p:sldId id="432" r:id="rId101"/>
    <p:sldId id="433" r:id="rId102"/>
    <p:sldId id="434" r:id="rId103"/>
    <p:sldId id="435" r:id="rId104"/>
    <p:sldId id="436" r:id="rId105"/>
    <p:sldId id="437" r:id="rId106"/>
    <p:sldId id="438" r:id="rId107"/>
    <p:sldId id="439" r:id="rId108"/>
    <p:sldId id="440" r:id="rId109"/>
    <p:sldId id="441" r:id="rId110"/>
    <p:sldId id="442" r:id="rId111"/>
    <p:sldId id="443" r:id="rId112"/>
    <p:sldId id="444" r:id="rId113"/>
    <p:sldId id="445" r:id="rId114"/>
    <p:sldId id="446" r:id="rId115"/>
    <p:sldId id="448" r:id="rId116"/>
    <p:sldId id="447" r:id="rId117"/>
  </p:sldIdLst>
  <p:sldSz cx="9144000" cy="5143500" type="screen16x9"/>
  <p:notesSz cx="6797675" cy="9926638"/>
  <p:defaultTextStyle>
    <a:defPPr marL="0" marR="0" indent="0" algn="l" defTabSz="342540" rtl="0" fontAlgn="auto" latinLnBrk="1"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defRPr>
    </a:defPPr>
    <a:lvl1pPr marL="0" marR="0" indent="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1pPr>
    <a:lvl2pPr marL="0" marR="0" indent="85645"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2pPr>
    <a:lvl3pPr marL="0" marR="0" indent="17129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3pPr>
    <a:lvl4pPr marL="0" marR="0" indent="256935"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4pPr>
    <a:lvl5pPr marL="0" marR="0" indent="34254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5pPr>
    <a:lvl6pPr marL="0" marR="0" indent="428185"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6pPr>
    <a:lvl7pPr marL="0" marR="0" indent="51383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7pPr>
    <a:lvl8pPr marL="0" marR="0" indent="599475"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8pPr>
    <a:lvl9pPr marL="0" marR="0" indent="68512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9D"/>
    <a:srgbClr val="00A1DA"/>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01" autoAdjust="0"/>
    <p:restoredTop sz="82872" autoAdjust="0"/>
  </p:normalViewPr>
  <p:slideViewPr>
    <p:cSldViewPr>
      <p:cViewPr varScale="1">
        <p:scale>
          <a:sx n="75" d="100"/>
          <a:sy n="75" d="100"/>
        </p:scale>
        <p:origin x="72" y="154"/>
      </p:cViewPr>
      <p:guideLst>
        <p:guide orient="horz" pos="1620"/>
        <p:guide pos="2880"/>
      </p:guideLst>
    </p:cSldViewPr>
  </p:slideViewPr>
  <p:notesTextViewPr>
    <p:cViewPr>
      <p:scale>
        <a:sx n="1" d="1"/>
        <a:sy n="1" d="1"/>
      </p:scale>
      <p:origin x="0" y="0"/>
    </p:cViewPr>
  </p:notesTextViewPr>
  <p:sorterViewPr>
    <p:cViewPr>
      <p:scale>
        <a:sx n="40" d="100"/>
        <a:sy n="40" d="100"/>
      </p:scale>
      <p:origin x="0" y="18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2.xml"/><Relationship Id="rId117" Type="http://schemas.openxmlformats.org/officeDocument/2006/relationships/slide" Target="slides/slide60.xml"/><Relationship Id="rId21" Type="http://schemas.openxmlformats.org/officeDocument/2006/relationships/slideMaster" Target="slideMasters/slideMaster17.xml"/><Relationship Id="rId42" Type="http://schemas.openxmlformats.org/officeDocument/2006/relationships/slideMaster" Target="slideMasters/slideMaster38.xml"/><Relationship Id="rId47" Type="http://schemas.openxmlformats.org/officeDocument/2006/relationships/slideMaster" Target="slideMasters/slideMaster43.xml"/><Relationship Id="rId63" Type="http://schemas.openxmlformats.org/officeDocument/2006/relationships/slide" Target="slides/slide6.xml"/><Relationship Id="rId68" Type="http://schemas.openxmlformats.org/officeDocument/2006/relationships/slide" Target="slides/slide11.xml"/><Relationship Id="rId84" Type="http://schemas.openxmlformats.org/officeDocument/2006/relationships/slide" Target="slides/slide27.xml"/><Relationship Id="rId89" Type="http://schemas.openxmlformats.org/officeDocument/2006/relationships/slide" Target="slides/slide32.xml"/><Relationship Id="rId112" Type="http://schemas.openxmlformats.org/officeDocument/2006/relationships/slide" Target="slides/slide55.xml"/><Relationship Id="rId16" Type="http://schemas.openxmlformats.org/officeDocument/2006/relationships/slideMaster" Target="slideMasters/slideMaster12.xml"/><Relationship Id="rId107" Type="http://schemas.openxmlformats.org/officeDocument/2006/relationships/slide" Target="slides/slide50.xml"/><Relationship Id="rId11" Type="http://schemas.openxmlformats.org/officeDocument/2006/relationships/slideMaster" Target="slideMasters/slideMaster7.xml"/><Relationship Id="rId32" Type="http://schemas.openxmlformats.org/officeDocument/2006/relationships/slideMaster" Target="slideMasters/slideMaster28.xml"/><Relationship Id="rId37" Type="http://schemas.openxmlformats.org/officeDocument/2006/relationships/slideMaster" Target="slideMasters/slideMaster33.xml"/><Relationship Id="rId53" Type="http://schemas.openxmlformats.org/officeDocument/2006/relationships/slideMaster" Target="slideMasters/slideMaster49.xml"/><Relationship Id="rId58" Type="http://schemas.openxmlformats.org/officeDocument/2006/relationships/slide" Target="slides/slide1.xml"/><Relationship Id="rId74" Type="http://schemas.openxmlformats.org/officeDocument/2006/relationships/slide" Target="slides/slide17.xml"/><Relationship Id="rId79" Type="http://schemas.openxmlformats.org/officeDocument/2006/relationships/slide" Target="slides/slide22.xml"/><Relationship Id="rId102" Type="http://schemas.openxmlformats.org/officeDocument/2006/relationships/slide" Target="slides/slide45.xml"/><Relationship Id="rId123"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4.xml"/><Relationship Id="rId82" Type="http://schemas.openxmlformats.org/officeDocument/2006/relationships/slide" Target="slides/slide25.xml"/><Relationship Id="rId90" Type="http://schemas.openxmlformats.org/officeDocument/2006/relationships/slide" Target="slides/slide33.xml"/><Relationship Id="rId95" Type="http://schemas.openxmlformats.org/officeDocument/2006/relationships/slide" Target="slides/slide38.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Master" Target="slideMasters/slideMaster23.xml"/><Relationship Id="rId30" Type="http://schemas.openxmlformats.org/officeDocument/2006/relationships/slideMaster" Target="slideMasters/slideMaster26.xml"/><Relationship Id="rId35" Type="http://schemas.openxmlformats.org/officeDocument/2006/relationships/slideMaster" Target="slideMasters/slideMaster31.xml"/><Relationship Id="rId43" Type="http://schemas.openxmlformats.org/officeDocument/2006/relationships/slideMaster" Target="slideMasters/slideMaster39.xml"/><Relationship Id="rId48" Type="http://schemas.openxmlformats.org/officeDocument/2006/relationships/slideMaster" Target="slideMasters/slideMaster44.xml"/><Relationship Id="rId56" Type="http://schemas.openxmlformats.org/officeDocument/2006/relationships/slideMaster" Target="slideMasters/slideMaster52.xml"/><Relationship Id="rId64" Type="http://schemas.openxmlformats.org/officeDocument/2006/relationships/slide" Target="slides/slide7.xml"/><Relationship Id="rId69" Type="http://schemas.openxmlformats.org/officeDocument/2006/relationships/slide" Target="slides/slide12.xml"/><Relationship Id="rId77" Type="http://schemas.openxmlformats.org/officeDocument/2006/relationships/slide" Target="slides/slide20.xml"/><Relationship Id="rId100" Type="http://schemas.openxmlformats.org/officeDocument/2006/relationships/slide" Target="slides/slide43.xml"/><Relationship Id="rId105" Type="http://schemas.openxmlformats.org/officeDocument/2006/relationships/slide" Target="slides/slide48.xml"/><Relationship Id="rId113" Type="http://schemas.openxmlformats.org/officeDocument/2006/relationships/slide" Target="slides/slide56.xml"/><Relationship Id="rId118" Type="http://schemas.openxmlformats.org/officeDocument/2006/relationships/notesMaster" Target="notesMasters/notesMaster1.xml"/><Relationship Id="rId8" Type="http://schemas.openxmlformats.org/officeDocument/2006/relationships/slideMaster" Target="slideMasters/slideMaster4.xml"/><Relationship Id="rId51" Type="http://schemas.openxmlformats.org/officeDocument/2006/relationships/slideMaster" Target="slideMasters/slideMaster47.xml"/><Relationship Id="rId72" Type="http://schemas.openxmlformats.org/officeDocument/2006/relationships/slide" Target="slides/slide15.xml"/><Relationship Id="rId80" Type="http://schemas.openxmlformats.org/officeDocument/2006/relationships/slide" Target="slides/slide23.xml"/><Relationship Id="rId85" Type="http://schemas.openxmlformats.org/officeDocument/2006/relationships/slide" Target="slides/slide28.xml"/><Relationship Id="rId93" Type="http://schemas.openxmlformats.org/officeDocument/2006/relationships/slide" Target="slides/slide36.xml"/><Relationship Id="rId98" Type="http://schemas.openxmlformats.org/officeDocument/2006/relationships/slide" Target="slides/slide41.xml"/><Relationship Id="rId12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Master" Target="slideMasters/slideMaster21.xml"/><Relationship Id="rId33" Type="http://schemas.openxmlformats.org/officeDocument/2006/relationships/slideMaster" Target="slideMasters/slideMaster29.xml"/><Relationship Id="rId38" Type="http://schemas.openxmlformats.org/officeDocument/2006/relationships/slideMaster" Target="slideMasters/slideMaster34.xml"/><Relationship Id="rId46" Type="http://schemas.openxmlformats.org/officeDocument/2006/relationships/slideMaster" Target="slideMasters/slideMaster42.xml"/><Relationship Id="rId59" Type="http://schemas.openxmlformats.org/officeDocument/2006/relationships/slide" Target="slides/slide2.xml"/><Relationship Id="rId67" Type="http://schemas.openxmlformats.org/officeDocument/2006/relationships/slide" Target="slides/slide10.xml"/><Relationship Id="rId103" Type="http://schemas.openxmlformats.org/officeDocument/2006/relationships/slide" Target="slides/slide46.xml"/><Relationship Id="rId108" Type="http://schemas.openxmlformats.org/officeDocument/2006/relationships/slide" Target="slides/slide51.xml"/><Relationship Id="rId116" Type="http://schemas.openxmlformats.org/officeDocument/2006/relationships/slide" Target="slides/slide59.xml"/><Relationship Id="rId20" Type="http://schemas.openxmlformats.org/officeDocument/2006/relationships/slideMaster" Target="slideMasters/slideMaster16.xml"/><Relationship Id="rId41" Type="http://schemas.openxmlformats.org/officeDocument/2006/relationships/slideMaster" Target="slideMasters/slideMaster37.xml"/><Relationship Id="rId54" Type="http://schemas.openxmlformats.org/officeDocument/2006/relationships/slideMaster" Target="slideMasters/slideMaster50.xml"/><Relationship Id="rId62" Type="http://schemas.openxmlformats.org/officeDocument/2006/relationships/slide" Target="slides/slide5.xml"/><Relationship Id="rId70" Type="http://schemas.openxmlformats.org/officeDocument/2006/relationships/slide" Target="slides/slide13.xml"/><Relationship Id="rId75" Type="http://schemas.openxmlformats.org/officeDocument/2006/relationships/slide" Target="slides/slide18.xml"/><Relationship Id="rId83" Type="http://schemas.openxmlformats.org/officeDocument/2006/relationships/slide" Target="slides/slide26.xml"/><Relationship Id="rId88" Type="http://schemas.openxmlformats.org/officeDocument/2006/relationships/slide" Target="slides/slide31.xml"/><Relationship Id="rId91" Type="http://schemas.openxmlformats.org/officeDocument/2006/relationships/slide" Target="slides/slide34.xml"/><Relationship Id="rId96" Type="http://schemas.openxmlformats.org/officeDocument/2006/relationships/slide" Target="slides/slide39.xml"/><Relationship Id="rId111"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Master" Target="slideMasters/slideMaster24.xml"/><Relationship Id="rId36" Type="http://schemas.openxmlformats.org/officeDocument/2006/relationships/slideMaster" Target="slideMasters/slideMaster32.xml"/><Relationship Id="rId49" Type="http://schemas.openxmlformats.org/officeDocument/2006/relationships/slideMaster" Target="slideMasters/slideMaster45.xml"/><Relationship Id="rId57" Type="http://schemas.openxmlformats.org/officeDocument/2006/relationships/slideMaster" Target="slideMasters/slideMaster53.xml"/><Relationship Id="rId106" Type="http://schemas.openxmlformats.org/officeDocument/2006/relationships/slide" Target="slides/slide49.xml"/><Relationship Id="rId114" Type="http://schemas.openxmlformats.org/officeDocument/2006/relationships/slide" Target="slides/slide57.xml"/><Relationship Id="rId119" Type="http://schemas.openxmlformats.org/officeDocument/2006/relationships/commentAuthors" Target="commentAuthors.xml"/><Relationship Id="rId10" Type="http://schemas.openxmlformats.org/officeDocument/2006/relationships/slideMaster" Target="slideMasters/slideMaster6.xml"/><Relationship Id="rId31" Type="http://schemas.openxmlformats.org/officeDocument/2006/relationships/slideMaster" Target="slideMasters/slideMaster27.xml"/><Relationship Id="rId44" Type="http://schemas.openxmlformats.org/officeDocument/2006/relationships/slideMaster" Target="slideMasters/slideMaster40.xml"/><Relationship Id="rId52" Type="http://schemas.openxmlformats.org/officeDocument/2006/relationships/slideMaster" Target="slideMasters/slideMaster48.xml"/><Relationship Id="rId60" Type="http://schemas.openxmlformats.org/officeDocument/2006/relationships/slide" Target="slides/slide3.xml"/><Relationship Id="rId65" Type="http://schemas.openxmlformats.org/officeDocument/2006/relationships/slide" Target="slides/slide8.xml"/><Relationship Id="rId73" Type="http://schemas.openxmlformats.org/officeDocument/2006/relationships/slide" Target="slides/slide16.xml"/><Relationship Id="rId78" Type="http://schemas.openxmlformats.org/officeDocument/2006/relationships/slide" Target="slides/slide21.xml"/><Relationship Id="rId81" Type="http://schemas.openxmlformats.org/officeDocument/2006/relationships/slide" Target="slides/slide24.xml"/><Relationship Id="rId86" Type="http://schemas.openxmlformats.org/officeDocument/2006/relationships/slide" Target="slides/slide29.xml"/><Relationship Id="rId94" Type="http://schemas.openxmlformats.org/officeDocument/2006/relationships/slide" Target="slides/slide37.xml"/><Relationship Id="rId99" Type="http://schemas.openxmlformats.org/officeDocument/2006/relationships/slide" Target="slides/slide42.xml"/><Relationship Id="rId101" Type="http://schemas.openxmlformats.org/officeDocument/2006/relationships/slide" Target="slides/slide44.xml"/><Relationship Id="rId12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Master" Target="slideMasters/slideMaster35.xml"/><Relationship Id="rId109" Type="http://schemas.openxmlformats.org/officeDocument/2006/relationships/slide" Target="slides/slide52.xml"/><Relationship Id="rId34" Type="http://schemas.openxmlformats.org/officeDocument/2006/relationships/slideMaster" Target="slideMasters/slideMaster30.xml"/><Relationship Id="rId50" Type="http://schemas.openxmlformats.org/officeDocument/2006/relationships/slideMaster" Target="slideMasters/slideMaster46.xml"/><Relationship Id="rId55" Type="http://schemas.openxmlformats.org/officeDocument/2006/relationships/slideMaster" Target="slideMasters/slideMaster51.xml"/><Relationship Id="rId76" Type="http://schemas.openxmlformats.org/officeDocument/2006/relationships/slide" Target="slides/slide19.xml"/><Relationship Id="rId97" Type="http://schemas.openxmlformats.org/officeDocument/2006/relationships/slide" Target="slides/slide40.xml"/><Relationship Id="rId104" Type="http://schemas.openxmlformats.org/officeDocument/2006/relationships/slide" Target="slides/slide47.xml"/><Relationship Id="rId120" Type="http://schemas.openxmlformats.org/officeDocument/2006/relationships/presProps" Target="presProps.xml"/><Relationship Id="rId7" Type="http://schemas.openxmlformats.org/officeDocument/2006/relationships/slideMaster" Target="slideMasters/slideMaster3.xml"/><Relationship Id="rId71" Type="http://schemas.openxmlformats.org/officeDocument/2006/relationships/slide" Target="slides/slide14.xml"/><Relationship Id="rId92" Type="http://schemas.openxmlformats.org/officeDocument/2006/relationships/slide" Target="slides/slide35.xml"/><Relationship Id="rId2" Type="http://schemas.openxmlformats.org/officeDocument/2006/relationships/customXml" Target="../customXml/item2.xml"/><Relationship Id="rId29" Type="http://schemas.openxmlformats.org/officeDocument/2006/relationships/slideMaster" Target="slideMasters/slideMaster25.xml"/><Relationship Id="rId24" Type="http://schemas.openxmlformats.org/officeDocument/2006/relationships/slideMaster" Target="slideMasters/slideMaster20.xml"/><Relationship Id="rId40" Type="http://schemas.openxmlformats.org/officeDocument/2006/relationships/slideMaster" Target="slideMasters/slideMaster36.xml"/><Relationship Id="rId45" Type="http://schemas.openxmlformats.org/officeDocument/2006/relationships/slideMaster" Target="slideMasters/slideMaster41.xml"/><Relationship Id="rId66" Type="http://schemas.openxmlformats.org/officeDocument/2006/relationships/slide" Target="slides/slide9.xml"/><Relationship Id="rId87" Type="http://schemas.openxmlformats.org/officeDocument/2006/relationships/slide" Target="slides/slide30.xml"/><Relationship Id="rId110" Type="http://schemas.openxmlformats.org/officeDocument/2006/relationships/slide" Target="slides/slide53.xml"/><Relationship Id="rId115" Type="http://schemas.openxmlformats.org/officeDocument/2006/relationships/slide" Target="slides/slide5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6-01T15:31:57.795" idx="8">
    <p:pos x="5760" y="0"/>
    <p:text>Molto bella. Riesci a reperire la data in cui e' stata acquisita questa immagine e se si tratta di S2A o S2B per favore? Mi avevi detto che la Siberia, vero?</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90488" y="744538"/>
            <a:ext cx="6616700" cy="3722687"/>
          </a:xfrm>
          <a:prstGeom prst="rect">
            <a:avLst/>
          </a:prstGeom>
        </p:spPr>
        <p:txBody>
          <a:bodyPr/>
          <a:lstStyle/>
          <a:p>
            <a:endParaRPr/>
          </a:p>
        </p:txBody>
      </p:sp>
      <p:sp>
        <p:nvSpPr>
          <p:cNvPr id="219" name="Shape 219"/>
          <p:cNvSpPr>
            <a:spLocks noGrp="1"/>
          </p:cNvSpPr>
          <p:nvPr>
            <p:ph type="body" sz="quarter" idx="1"/>
          </p:nvPr>
        </p:nvSpPr>
        <p:spPr>
          <a:xfrm>
            <a:off x="906357" y="4715153"/>
            <a:ext cx="4984962" cy="4466987"/>
          </a:xfrm>
          <a:prstGeom prst="rect">
            <a:avLst/>
          </a:prstGeom>
        </p:spPr>
        <p:txBody>
          <a:bodyPr/>
          <a:lstStyle/>
          <a:p>
            <a:endParaRPr/>
          </a:p>
        </p:txBody>
      </p:sp>
    </p:spTree>
    <p:extLst>
      <p:ext uri="{BB962C8B-B14F-4D97-AF65-F5344CB8AC3E}">
        <p14:creationId xmlns:p14="http://schemas.microsoft.com/office/powerpoint/2010/main" val="840166882"/>
      </p:ext>
    </p:extLst>
  </p:cSld>
  <p:clrMap bg1="lt1" tx1="dk1" bg2="lt2" tx2="dk2" accent1="accent1" accent2="accent2" accent3="accent3" accent4="accent4" accent5="accent5" accent6="accent6" hlink="hlink" folHlink="folHlink"/>
  <p:notesStyle>
    <a:lvl1pPr defTabSz="171290" latinLnBrk="0">
      <a:lnSpc>
        <a:spcPct val="117999"/>
      </a:lnSpc>
      <a:defRPr sz="800">
        <a:latin typeface="Helvetica Neue"/>
        <a:ea typeface="Helvetica Neue"/>
        <a:cs typeface="Helvetica Neue"/>
        <a:sym typeface="Helvetica Neue"/>
      </a:defRPr>
    </a:lvl1pPr>
    <a:lvl2pPr indent="85645" defTabSz="171290" latinLnBrk="0">
      <a:lnSpc>
        <a:spcPct val="117999"/>
      </a:lnSpc>
      <a:defRPr sz="800">
        <a:latin typeface="Helvetica Neue"/>
        <a:ea typeface="Helvetica Neue"/>
        <a:cs typeface="Helvetica Neue"/>
        <a:sym typeface="Helvetica Neue"/>
      </a:defRPr>
    </a:lvl2pPr>
    <a:lvl3pPr indent="171290" defTabSz="171290" latinLnBrk="0">
      <a:lnSpc>
        <a:spcPct val="117999"/>
      </a:lnSpc>
      <a:defRPr sz="800">
        <a:latin typeface="Helvetica Neue"/>
        <a:ea typeface="Helvetica Neue"/>
        <a:cs typeface="Helvetica Neue"/>
        <a:sym typeface="Helvetica Neue"/>
      </a:defRPr>
    </a:lvl3pPr>
    <a:lvl4pPr indent="256935" defTabSz="171290" latinLnBrk="0">
      <a:lnSpc>
        <a:spcPct val="117999"/>
      </a:lnSpc>
      <a:defRPr sz="800">
        <a:latin typeface="Helvetica Neue"/>
        <a:ea typeface="Helvetica Neue"/>
        <a:cs typeface="Helvetica Neue"/>
        <a:sym typeface="Helvetica Neue"/>
      </a:defRPr>
    </a:lvl4pPr>
    <a:lvl5pPr indent="342540" defTabSz="171290" latinLnBrk="0">
      <a:lnSpc>
        <a:spcPct val="117999"/>
      </a:lnSpc>
      <a:defRPr sz="800">
        <a:latin typeface="Helvetica Neue"/>
        <a:ea typeface="Helvetica Neue"/>
        <a:cs typeface="Helvetica Neue"/>
        <a:sym typeface="Helvetica Neue"/>
      </a:defRPr>
    </a:lvl5pPr>
    <a:lvl6pPr indent="428185" defTabSz="171290" latinLnBrk="0">
      <a:lnSpc>
        <a:spcPct val="117999"/>
      </a:lnSpc>
      <a:defRPr sz="800">
        <a:latin typeface="Helvetica Neue"/>
        <a:ea typeface="Helvetica Neue"/>
        <a:cs typeface="Helvetica Neue"/>
        <a:sym typeface="Helvetica Neue"/>
      </a:defRPr>
    </a:lvl6pPr>
    <a:lvl7pPr indent="513830" defTabSz="171290" latinLnBrk="0">
      <a:lnSpc>
        <a:spcPct val="117999"/>
      </a:lnSpc>
      <a:defRPr sz="800">
        <a:latin typeface="Helvetica Neue"/>
        <a:ea typeface="Helvetica Neue"/>
        <a:cs typeface="Helvetica Neue"/>
        <a:sym typeface="Helvetica Neue"/>
      </a:defRPr>
    </a:lvl7pPr>
    <a:lvl8pPr indent="599475" defTabSz="171290" latinLnBrk="0">
      <a:lnSpc>
        <a:spcPct val="117999"/>
      </a:lnSpc>
      <a:defRPr sz="800">
        <a:latin typeface="Helvetica Neue"/>
        <a:ea typeface="Helvetica Neue"/>
        <a:cs typeface="Helvetica Neue"/>
        <a:sym typeface="Helvetica Neue"/>
      </a:defRPr>
    </a:lvl8pPr>
    <a:lvl9pPr indent="685120" defTabSz="171290" latinLnBrk="0">
      <a:lnSpc>
        <a:spcPct val="117999"/>
      </a:lnSpc>
      <a:defRPr sz="8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49689" y="9428243"/>
            <a:ext cx="2946400" cy="496808"/>
          </a:xfrm>
          <a:prstGeom prst="rect">
            <a:avLst/>
          </a:prstGeom>
        </p:spPr>
        <p:txBody>
          <a:bodyPr/>
          <a:lstStyle/>
          <a:p>
            <a:pPr>
              <a:defRPr/>
            </a:pPr>
            <a:fld id="{D8DF57D7-2670-4E78-96DD-D9B22805124F}"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411377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12</a:t>
            </a:fld>
            <a:endParaRPr lang="en-US" dirty="0"/>
          </a:p>
        </p:txBody>
      </p:sp>
    </p:spTree>
    <p:extLst>
      <p:ext uri="{BB962C8B-B14F-4D97-AF65-F5344CB8AC3E}">
        <p14:creationId xmlns:p14="http://schemas.microsoft.com/office/powerpoint/2010/main" val="285964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96440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14</a:t>
            </a:fld>
            <a:endParaRPr lang="en-US" dirty="0"/>
          </a:p>
        </p:txBody>
      </p:sp>
    </p:spTree>
    <p:extLst>
      <p:ext uri="{BB962C8B-B14F-4D97-AF65-F5344CB8AC3E}">
        <p14:creationId xmlns:p14="http://schemas.microsoft.com/office/powerpoint/2010/main" val="720478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15</a:t>
            </a:fld>
            <a:endParaRPr lang="en-US" dirty="0"/>
          </a:p>
        </p:txBody>
      </p:sp>
    </p:spTree>
    <p:extLst>
      <p:ext uri="{BB962C8B-B14F-4D97-AF65-F5344CB8AC3E}">
        <p14:creationId xmlns:p14="http://schemas.microsoft.com/office/powerpoint/2010/main" val="975240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4454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xfrm>
            <a:off x="463550" y="693738"/>
            <a:ext cx="6157913" cy="3465512"/>
          </a:xfrm>
          <a:ln/>
        </p:spPr>
      </p:sp>
      <p:sp>
        <p:nvSpPr>
          <p:cNvPr id="19458"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ts val="900"/>
              </a:spcBef>
              <a:spcAft>
                <a:spcPts val="600"/>
              </a:spcAft>
              <a:defRPr/>
            </a:pPr>
            <a:endParaRPr lang="en-US" dirty="0">
              <a:latin typeface="Calibri" charset="0"/>
            </a:endParaRPr>
          </a:p>
        </p:txBody>
      </p:sp>
      <p:sp>
        <p:nvSpPr>
          <p:cNvPr id="204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2013" eaLnBrk="0" hangingPunct="0">
              <a:defRPr sz="2400">
                <a:solidFill>
                  <a:schemeClr val="tx1"/>
                </a:solidFill>
                <a:latin typeface="Verdana" charset="0"/>
                <a:ea typeface="ＭＳ Ｐゴシック" charset="0"/>
                <a:cs typeface="ＭＳ Ｐゴシック" charset="0"/>
              </a:defRPr>
            </a:lvl1pPr>
            <a:lvl2pPr marL="742950" indent="-285750" defTabSz="862013" eaLnBrk="0" hangingPunct="0">
              <a:defRPr sz="2400">
                <a:solidFill>
                  <a:schemeClr val="tx1"/>
                </a:solidFill>
                <a:latin typeface="Verdana" charset="0"/>
                <a:ea typeface="ＭＳ Ｐゴシック" charset="0"/>
              </a:defRPr>
            </a:lvl2pPr>
            <a:lvl3pPr marL="1143000" indent="-228600" defTabSz="862013" eaLnBrk="0" hangingPunct="0">
              <a:defRPr sz="2400">
                <a:solidFill>
                  <a:schemeClr val="tx1"/>
                </a:solidFill>
                <a:latin typeface="Verdana" charset="0"/>
                <a:ea typeface="ＭＳ Ｐゴシック" charset="0"/>
              </a:defRPr>
            </a:lvl3pPr>
            <a:lvl4pPr marL="1600200" indent="-228600" defTabSz="862013" eaLnBrk="0" hangingPunct="0">
              <a:defRPr sz="2400">
                <a:solidFill>
                  <a:schemeClr val="tx1"/>
                </a:solidFill>
                <a:latin typeface="Verdana" charset="0"/>
                <a:ea typeface="ＭＳ Ｐゴシック" charset="0"/>
              </a:defRPr>
            </a:lvl4pPr>
            <a:lvl5pPr marL="2057400" indent="-228600" defTabSz="862013" eaLnBrk="0" hangingPunct="0">
              <a:defRPr sz="2400">
                <a:solidFill>
                  <a:schemeClr val="tx1"/>
                </a:solidFill>
                <a:latin typeface="Verdana"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862013" rtl="0" eaLnBrk="1" fontAlgn="base" latinLnBrk="0" hangingPunct="1">
              <a:lnSpc>
                <a:spcPct val="100000"/>
              </a:lnSpc>
              <a:spcBef>
                <a:spcPct val="0"/>
              </a:spcBef>
              <a:spcAft>
                <a:spcPct val="0"/>
              </a:spcAft>
              <a:buClrTx/>
              <a:buSzTx/>
              <a:buFontTx/>
              <a:buNone/>
              <a:tabLst/>
              <a:defRPr/>
            </a:pPr>
            <a:fld id="{A9515F19-7D38-254D-9129-94E2C30F4FCF}" type="slidenum">
              <a:rPr kumimoji="0" lang="nl-NL" sz="11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862013" rtl="0" eaLnBrk="1" fontAlgn="base" latinLnBrk="0" hangingPunct="1">
                <a:lnSpc>
                  <a:spcPct val="100000"/>
                </a:lnSpc>
                <a:spcBef>
                  <a:spcPct val="0"/>
                </a:spcBef>
                <a:spcAft>
                  <a:spcPct val="0"/>
                </a:spcAft>
                <a:buClrTx/>
                <a:buSzTx/>
                <a:buFontTx/>
                <a:buNone/>
                <a:tabLst/>
                <a:defRPr/>
              </a:pPr>
              <a:t>17</a:t>
            </a:fld>
            <a:endParaRPr kumimoji="0" lang="nl-NL" sz="1100" b="0" i="0" u="none" strike="noStrike" kern="1200" cap="none" spc="0" normalizeH="0" baseline="0" noProof="0">
              <a:ln>
                <a:noFill/>
              </a:ln>
              <a:solidFill>
                <a:srgbClr val="000000"/>
              </a:solidFill>
              <a:effectLst/>
              <a:uLnTx/>
              <a:uFillTx/>
              <a:latin typeface="Verdana" charset="0"/>
              <a:ea typeface="ＭＳ Ｐゴシック" charset="0"/>
            </a:endParaRPr>
          </a:p>
        </p:txBody>
      </p:sp>
    </p:spTree>
    <p:extLst>
      <p:ext uri="{BB962C8B-B14F-4D97-AF65-F5344CB8AC3E}">
        <p14:creationId xmlns:p14="http://schemas.microsoft.com/office/powerpoint/2010/main" val="280307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8132" y="8842029"/>
            <a:ext cx="3043343" cy="465455"/>
          </a:xfrm>
          <a:prstGeom prst="rect">
            <a:avLst/>
          </a:prstGeom>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29C0A6B2-A436-FE4B-89B7-DF32A65FF96E}"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18</a:t>
            </a:fld>
            <a:endParaRPr kumimoji="0" lang="en-US"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50703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11698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463550" y="693738"/>
            <a:ext cx="6157913" cy="3465512"/>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smtClean="0"/>
              <a:t>Upd</a:t>
            </a:r>
            <a:r>
              <a:rPr lang="en-US" altLang="en-US" dirty="0" smtClean="0"/>
              <a:t> – statistics (Jolyon or use scihub.copernicus.eu)</a:t>
            </a:r>
          </a:p>
        </p:txBody>
      </p:sp>
      <p:sp>
        <p:nvSpPr>
          <p:cNvPr id="1239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marL="0" marR="0" lvl="0" indent="0" algn="r" defTabSz="862013" rtl="0" eaLnBrk="1" fontAlgn="base" latinLnBrk="0" hangingPunct="1">
              <a:lnSpc>
                <a:spcPct val="100000"/>
              </a:lnSpc>
              <a:spcBef>
                <a:spcPct val="0"/>
              </a:spcBef>
              <a:spcAft>
                <a:spcPct val="0"/>
              </a:spcAft>
              <a:buClrTx/>
              <a:buSzTx/>
              <a:buFontTx/>
              <a:buNone/>
              <a:tabLst/>
              <a:defRPr/>
            </a:pPr>
            <a:fld id="{6FB8B146-7595-4EB9-AEFB-0F376991984F}" type="slidenum">
              <a:rPr kumimoji="0" lang="en-US" altLang="en-US" sz="12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037998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28422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smtClean="0">
                <a:latin typeface="Calibri" panose="020F0502020204030204" pitchFamily="34" charset="0"/>
              </a:rPr>
              <a:t>The Earth Explorers</a:t>
            </a:r>
            <a:r>
              <a:rPr lang="en-US" altLang="en-US" sz="1200" baseline="0" dirty="0" smtClean="0">
                <a:latin typeface="Calibri" panose="020F0502020204030204" pitchFamily="34" charset="0"/>
              </a:rPr>
              <a:t> allow us to understand the Earth System and its diverse aspects in more and more detail.</a:t>
            </a:r>
            <a:endParaRPr lang="en-US" altLang="en-US" sz="1200" dirty="0" smtClean="0">
              <a:latin typeface="Calibri" panose="020F0502020204030204" pitchFamily="34" charset="0"/>
            </a:endParaRPr>
          </a:p>
        </p:txBody>
      </p:sp>
      <p:sp>
        <p:nvSpPr>
          <p:cNvPr id="86020" name="Slide Number Placeholder 3"/>
          <p:cNvSpPr>
            <a:spLocks noGrp="1"/>
          </p:cNvSpPr>
          <p:nvPr>
            <p:ph type="sldNum" sz="quarter" idx="5"/>
          </p:nvPr>
        </p:nvSpPr>
        <p:spPr>
          <a:xfrm>
            <a:off x="3849689" y="9428243"/>
            <a:ext cx="2946400" cy="49680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4A121AC-A32D-476E-8C5B-F79F6FA1640E}" type="slidenum">
              <a:rPr lang="en-US" altLang="en-US" sz="1100">
                <a:solidFill>
                  <a:srgbClr val="000000"/>
                </a:solidFill>
                <a:latin typeface="Verdana" pitchFamily="34" charset="0"/>
              </a:rPr>
              <a:pPr eaLnBrk="1" hangingPunct="1">
                <a:spcBef>
                  <a:spcPct val="0"/>
                </a:spcBef>
              </a:pPr>
              <a:t>4</a:t>
            </a:fld>
            <a:endParaRPr lang="en-US" altLang="en-US" sz="1100">
              <a:solidFill>
                <a:srgbClr val="000000"/>
              </a:solidFill>
              <a:latin typeface="Verdana"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409575" y="698500"/>
            <a:ext cx="6203950" cy="3490913"/>
          </a:xfrm>
          <a:ln/>
        </p:spPr>
      </p:sp>
      <p:sp>
        <p:nvSpPr>
          <p:cNvPr id="102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Calibri" charset="0"/>
              <a:ea typeface="MS PGothic" charset="0"/>
            </a:endParaRPr>
          </a:p>
        </p:txBody>
      </p:sp>
      <p:sp>
        <p:nvSpPr>
          <p:cNvPr id="10243" name="Slide Number Placeholder 3"/>
          <p:cNvSpPr>
            <a:spLocks noGrp="1"/>
          </p:cNvSpPr>
          <p:nvPr>
            <p:ph type="sldNum" sz="quarter" idx="5"/>
          </p:nvPr>
        </p:nvSpPr>
        <p:spPr>
          <a:xfrm>
            <a:off x="3977586" y="8841690"/>
            <a:ext cx="3044392" cy="4652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2013">
              <a:defRPr sz="2400">
                <a:solidFill>
                  <a:schemeClr val="tx1"/>
                </a:solidFill>
                <a:latin typeface="Verdana" charset="0"/>
                <a:ea typeface="MS PGothic" charset="0"/>
                <a:cs typeface="MS PGothic" charset="0"/>
              </a:defRPr>
            </a:lvl1pPr>
            <a:lvl2pPr marL="742950" indent="-285750" defTabSz="862013">
              <a:defRPr sz="2400">
                <a:solidFill>
                  <a:schemeClr val="tx1"/>
                </a:solidFill>
                <a:latin typeface="Verdana" charset="0"/>
                <a:ea typeface="MS PGothic" charset="0"/>
                <a:cs typeface="MS PGothic" charset="0"/>
              </a:defRPr>
            </a:lvl2pPr>
            <a:lvl3pPr marL="1143000" indent="-228600" defTabSz="862013">
              <a:defRPr sz="2400">
                <a:solidFill>
                  <a:schemeClr val="tx1"/>
                </a:solidFill>
                <a:latin typeface="Verdana" charset="0"/>
                <a:ea typeface="MS PGothic" charset="0"/>
                <a:cs typeface="MS PGothic" charset="0"/>
              </a:defRPr>
            </a:lvl3pPr>
            <a:lvl4pPr marL="1600200" indent="-228600" defTabSz="862013">
              <a:defRPr sz="2400">
                <a:solidFill>
                  <a:schemeClr val="tx1"/>
                </a:solidFill>
                <a:latin typeface="Verdana" charset="0"/>
                <a:ea typeface="MS PGothic" charset="0"/>
                <a:cs typeface="MS PGothic" charset="0"/>
              </a:defRPr>
            </a:lvl4pPr>
            <a:lvl5pPr marL="2057400" indent="-228600" defTabSz="862013">
              <a:defRPr sz="2400">
                <a:solidFill>
                  <a:schemeClr val="tx1"/>
                </a:solidFill>
                <a:latin typeface="Verdana" charset="0"/>
                <a:ea typeface="MS PGothic" charset="0"/>
                <a:cs typeface="MS PGothic" charset="0"/>
              </a:defRPr>
            </a:lvl5pPr>
            <a:lvl6pPr marL="2514600" indent="-228600" defTabSz="862013"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862013"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862013"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862013"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marL="0" marR="0" lvl="0" indent="0" algn="r" defTabSz="862013" rtl="0" eaLnBrk="1" fontAlgn="base" latinLnBrk="0" hangingPunct="1">
              <a:lnSpc>
                <a:spcPct val="100000"/>
              </a:lnSpc>
              <a:spcBef>
                <a:spcPct val="0"/>
              </a:spcBef>
              <a:spcAft>
                <a:spcPct val="0"/>
              </a:spcAft>
              <a:buClrTx/>
              <a:buSzTx/>
              <a:buFontTx/>
              <a:buNone/>
              <a:tabLst/>
              <a:defRPr/>
            </a:pPr>
            <a:fld id="{E1613280-4653-E84C-9C23-8621F285572F}" type="slidenum">
              <a:rPr kumimoji="0" lang="en-US" sz="1100" b="0" i="0" u="none" strike="noStrike" kern="1200" cap="none" spc="0" normalizeH="0" baseline="0" noProof="0">
                <a:ln>
                  <a:noFill/>
                </a:ln>
                <a:solidFill>
                  <a:srgbClr val="000000"/>
                </a:solidFill>
                <a:effectLst/>
                <a:uLnTx/>
                <a:uFillTx/>
                <a:latin typeface="Verdana" charset="0"/>
                <a:ea typeface="MS PGothic" charset="0"/>
              </a:rPr>
              <a:pPr marL="0" marR="0" lvl="0" indent="0" algn="r" defTabSz="862013" rtl="0" eaLnBrk="1" fontAlgn="base" latinLnBrk="0" hangingPunct="1">
                <a:lnSpc>
                  <a:spcPct val="100000"/>
                </a:lnSpc>
                <a:spcBef>
                  <a:spcPct val="0"/>
                </a:spcBef>
                <a:spcAft>
                  <a:spcPct val="0"/>
                </a:spcAft>
                <a:buClrTx/>
                <a:buSzTx/>
                <a:buFontTx/>
                <a:buNone/>
                <a:tabLst/>
                <a:defRPr/>
              </a:pPr>
              <a:t>22</a:t>
            </a:fld>
            <a:endParaRPr kumimoji="0" lang="en-US" sz="1100" b="0" i="0" u="none" strike="noStrike" kern="1200" cap="none" spc="0" normalizeH="0" baseline="0" noProof="0">
              <a:ln>
                <a:noFill/>
              </a:ln>
              <a:solidFill>
                <a:srgbClr val="000000"/>
              </a:solidFill>
              <a:effectLst/>
              <a:uLnTx/>
              <a:uFillTx/>
              <a:latin typeface="Verdana" charset="0"/>
              <a:ea typeface="MS PGothic" charset="0"/>
            </a:endParaRPr>
          </a:p>
        </p:txBody>
      </p:sp>
    </p:spTree>
    <p:extLst>
      <p:ext uri="{BB962C8B-B14F-4D97-AF65-F5344CB8AC3E}">
        <p14:creationId xmlns:p14="http://schemas.microsoft.com/office/powerpoint/2010/main" val="2453584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27</a:t>
            </a:fld>
            <a:endParaRPr lang="en-US" dirty="0"/>
          </a:p>
        </p:txBody>
      </p:sp>
    </p:spTree>
    <p:extLst>
      <p:ext uri="{BB962C8B-B14F-4D97-AF65-F5344CB8AC3E}">
        <p14:creationId xmlns:p14="http://schemas.microsoft.com/office/powerpoint/2010/main" val="1891948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laser in </a:t>
            </a:r>
            <a:r>
              <a:rPr lang="en-US" dirty="0" err="1" smtClean="0"/>
              <a:t>leop</a:t>
            </a:r>
            <a:r>
              <a:rPr lang="en-US" dirty="0" smtClean="0"/>
              <a:t> at low level then increase </a:t>
            </a:r>
            <a:r>
              <a:rPr lang="en-US" dirty="0" err="1" smtClean="0"/>
              <a:t>increase</a:t>
            </a:r>
            <a:r>
              <a:rPr lang="en-US" dirty="0" smtClean="0"/>
              <a:t> the power slowly (and always go back)</a:t>
            </a:r>
            <a:r>
              <a:rPr lang="en-US" baseline="0" dirty="0" smtClean="0"/>
              <a:t> and check the laser condition (pressure) – LASER </a:t>
            </a:r>
            <a:r>
              <a:rPr lang="en-US" baseline="0" dirty="0" err="1" smtClean="0"/>
              <a:t>aladin</a:t>
            </a:r>
            <a:r>
              <a:rPr lang="en-US" baseline="0" dirty="0" smtClean="0"/>
              <a:t> (airbus </a:t>
            </a:r>
            <a:r>
              <a:rPr lang="en-US" baseline="0" dirty="0" err="1" smtClean="0"/>
              <a:t>fr</a:t>
            </a:r>
            <a:r>
              <a:rPr lang="en-US" baseline="0" dirty="0" smtClean="0"/>
              <a:t>), airbus UK satellite, LASER (Leonardo Italy), DLR </a:t>
            </a:r>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28</a:t>
            </a:fld>
            <a:endParaRPr lang="en-US" dirty="0"/>
          </a:p>
        </p:txBody>
      </p:sp>
    </p:spTree>
    <p:extLst>
      <p:ext uri="{BB962C8B-B14F-4D97-AF65-F5344CB8AC3E}">
        <p14:creationId xmlns:p14="http://schemas.microsoft.com/office/powerpoint/2010/main" val="675686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800" dirty="0" smtClean="0">
                <a:effectLst/>
                <a:latin typeface="Helvetica Neue"/>
                <a:ea typeface="Helvetica Neue"/>
                <a:cs typeface="Helvetica Neue"/>
                <a:sym typeface="Helvetica Neue"/>
              </a:rPr>
              <a:t>DLR/</a:t>
            </a:r>
            <a:r>
              <a:rPr lang="nl-NL" sz="800" dirty="0" err="1" smtClean="0">
                <a:effectLst/>
                <a:latin typeface="Helvetica Neue"/>
                <a:ea typeface="Helvetica Neue"/>
                <a:cs typeface="Helvetica Neue"/>
                <a:sym typeface="Helvetica Neue"/>
              </a:rPr>
              <a:t>Dorit</a:t>
            </a:r>
            <a:r>
              <a:rPr lang="nl-NL" sz="800" dirty="0" smtClean="0">
                <a:effectLst/>
                <a:latin typeface="Helvetica Neue"/>
                <a:ea typeface="Helvetica Neue"/>
                <a:cs typeface="Helvetica Neue"/>
                <a:sym typeface="Helvetica Neue"/>
              </a:rPr>
              <a:t> (D) 30%</a:t>
            </a:r>
            <a:endParaRPr lang="en-GB" sz="800" dirty="0" smtClean="0">
              <a:effectLst/>
              <a:latin typeface="Helvetica Neue"/>
              <a:ea typeface="Helvetica Neue"/>
              <a:cs typeface="Helvetica Neue"/>
              <a:sym typeface="Helvetica Neue"/>
            </a:endParaRPr>
          </a:p>
          <a:p>
            <a:r>
              <a:rPr lang="nl-NL" sz="800" dirty="0" smtClean="0">
                <a:effectLst/>
                <a:latin typeface="Helvetica Neue"/>
                <a:ea typeface="Helvetica Neue"/>
                <a:cs typeface="Helvetica Neue"/>
                <a:sym typeface="Helvetica Neue"/>
              </a:rPr>
              <a:t>ECMWF (UK) 15%</a:t>
            </a:r>
            <a:endParaRPr lang="en-GB" sz="800" dirty="0" smtClean="0">
              <a:effectLst/>
              <a:latin typeface="Helvetica Neue"/>
              <a:ea typeface="Helvetica Neue"/>
              <a:cs typeface="Helvetica Neue"/>
              <a:sym typeface="Helvetica Neue"/>
            </a:endParaRPr>
          </a:p>
          <a:p>
            <a:r>
              <a:rPr lang="en-GB" sz="800" dirty="0" smtClean="0">
                <a:effectLst/>
                <a:latin typeface="Helvetica Neue"/>
                <a:ea typeface="Helvetica Neue"/>
                <a:cs typeface="Helvetica Neue"/>
                <a:sym typeface="Helvetica Neue"/>
              </a:rPr>
              <a:t>KNMI (NL) 20%</a:t>
            </a:r>
          </a:p>
          <a:p>
            <a:r>
              <a:rPr lang="en-GB" sz="800" dirty="0" err="1" smtClean="0">
                <a:effectLst/>
                <a:latin typeface="Helvetica Neue"/>
                <a:ea typeface="Helvetica Neue"/>
                <a:cs typeface="Helvetica Neue"/>
                <a:sym typeface="Helvetica Neue"/>
              </a:rPr>
              <a:t>MeteoFrance</a:t>
            </a:r>
            <a:r>
              <a:rPr lang="en-GB" sz="800" dirty="0" smtClean="0">
                <a:effectLst/>
                <a:latin typeface="Helvetica Neue"/>
                <a:ea typeface="Helvetica Neue"/>
                <a:cs typeface="Helvetica Neue"/>
                <a:sym typeface="Helvetica Neue"/>
              </a:rPr>
              <a:t>/CNRS 20%</a:t>
            </a:r>
          </a:p>
          <a:p>
            <a:r>
              <a:rPr lang="en-GB" sz="800" dirty="0" smtClean="0">
                <a:effectLst/>
                <a:latin typeface="Helvetica Neue"/>
                <a:ea typeface="Helvetica Neue"/>
                <a:cs typeface="Helvetica Neue"/>
                <a:sym typeface="Helvetica Neue"/>
              </a:rPr>
              <a:t>ABB (CA) 5%</a:t>
            </a:r>
          </a:p>
          <a:p>
            <a:r>
              <a:rPr lang="en-GB" sz="800" dirty="0" smtClean="0">
                <a:effectLst/>
                <a:latin typeface="Helvetica Neue"/>
                <a:ea typeface="Helvetica Neue"/>
                <a:cs typeface="Helvetica Neue"/>
                <a:sym typeface="Helvetica Neue"/>
              </a:rPr>
              <a:t>S&amp;T (NL) 5%</a:t>
            </a:r>
          </a:p>
          <a:p>
            <a:r>
              <a:rPr lang="en-GB" sz="800" dirty="0" smtClean="0">
                <a:effectLst/>
                <a:latin typeface="Helvetica Neue"/>
                <a:ea typeface="Helvetica Neue"/>
                <a:cs typeface="Helvetica Neue"/>
                <a:sym typeface="Helvetica Neue"/>
              </a:rPr>
              <a:t>ADS/Selex 5%</a:t>
            </a:r>
          </a:p>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31</a:t>
            </a:fld>
            <a:endParaRPr lang="en-US" dirty="0"/>
          </a:p>
        </p:txBody>
      </p:sp>
    </p:spTree>
    <p:extLst>
      <p:ext uri="{BB962C8B-B14F-4D97-AF65-F5344CB8AC3E}">
        <p14:creationId xmlns:p14="http://schemas.microsoft.com/office/powerpoint/2010/main" val="1678269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40620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82296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31923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39</a:t>
            </a:fld>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err="1" smtClean="0"/>
              <a:t>Depuis</a:t>
            </a:r>
            <a:r>
              <a:rPr lang="en-GB" dirty="0" smtClean="0"/>
              <a:t> </a:t>
            </a:r>
            <a:r>
              <a:rPr lang="en-GB" dirty="0" err="1" smtClean="0"/>
              <a:t>l’instrument</a:t>
            </a:r>
            <a:r>
              <a:rPr lang="en-GB" baseline="0" dirty="0" smtClean="0"/>
              <a:t> a </a:t>
            </a:r>
            <a:r>
              <a:rPr lang="en-GB" baseline="0" dirty="0" err="1" smtClean="0"/>
              <a:t>ete</a:t>
            </a:r>
            <a:r>
              <a:rPr lang="en-GB" baseline="0" dirty="0" smtClean="0"/>
              <a:t> calibre au </a:t>
            </a:r>
            <a:r>
              <a:rPr lang="en-GB" baseline="0" dirty="0" err="1" smtClean="0"/>
              <a:t>NPl</a:t>
            </a:r>
            <a:r>
              <a:rPr lang="en-GB" baseline="0" dirty="0" smtClean="0"/>
              <a:t> et a </a:t>
            </a:r>
            <a:r>
              <a:rPr lang="en-GB" baseline="0" dirty="0" err="1" smtClean="0"/>
              <a:t>l’university</a:t>
            </a:r>
            <a:r>
              <a:rPr lang="en-GB" baseline="0" dirty="0" smtClean="0"/>
              <a:t> de </a:t>
            </a:r>
            <a:r>
              <a:rPr lang="en-GB" baseline="0" dirty="0" err="1" smtClean="0"/>
              <a:t>valladoide</a:t>
            </a:r>
            <a:r>
              <a:rPr lang="en-GB" baseline="0" dirty="0" smtClean="0"/>
              <a:t>.</a:t>
            </a:r>
          </a:p>
          <a:p>
            <a:r>
              <a:rPr lang="en-GB" baseline="0" dirty="0" smtClean="0"/>
              <a:t>Result of instrument cal. Now. </a:t>
            </a:r>
          </a:p>
          <a:p>
            <a:r>
              <a:rPr lang="en-GB" baseline="0" dirty="0" smtClean="0"/>
              <a:t>Entre now et la fin on fait des </a:t>
            </a:r>
            <a:r>
              <a:rPr lang="en-GB" baseline="0" dirty="0" err="1" smtClean="0"/>
              <a:t>mesures</a:t>
            </a:r>
            <a:r>
              <a:rPr lang="en-GB" baseline="0" dirty="0" smtClean="0"/>
              <a:t> et on fait un </a:t>
            </a:r>
            <a:r>
              <a:rPr lang="en-GB" baseline="0" dirty="0" err="1" smtClean="0"/>
              <a:t>modele</a:t>
            </a:r>
            <a:r>
              <a:rPr lang="en-GB" baseline="0" dirty="0" smtClean="0"/>
              <a:t> base sur </a:t>
            </a:r>
            <a:r>
              <a:rPr lang="en-GB" baseline="0" dirty="0" err="1" smtClean="0"/>
              <a:t>rolo</a:t>
            </a:r>
            <a:r>
              <a:rPr lang="en-GB" baseline="0" dirty="0" smtClean="0"/>
              <a:t> (</a:t>
            </a:r>
            <a:r>
              <a:rPr lang="en-GB" baseline="0" dirty="0" err="1" smtClean="0"/>
              <a:t>usgs</a:t>
            </a:r>
            <a:r>
              <a:rPr lang="en-GB" baseline="0" dirty="0" smtClean="0"/>
              <a:t>). </a:t>
            </a:r>
          </a:p>
          <a:p>
            <a:r>
              <a:rPr lang="en-GB" baseline="0" dirty="0" err="1" smtClean="0"/>
              <a:t>Glod</a:t>
            </a:r>
            <a:r>
              <a:rPr lang="en-GB" baseline="0" dirty="0" smtClean="0"/>
              <a:t>: ensemble des </a:t>
            </a:r>
            <a:r>
              <a:rPr lang="en-GB" baseline="0" dirty="0" err="1" smtClean="0"/>
              <a:t>donnees</a:t>
            </a:r>
            <a:r>
              <a:rPr lang="en-GB" baseline="0" dirty="0" smtClean="0"/>
              <a:t> </a:t>
            </a:r>
            <a:r>
              <a:rPr lang="en-GB" baseline="0" dirty="0" err="1" smtClean="0"/>
              <a:t>mise</a:t>
            </a:r>
            <a:r>
              <a:rPr lang="en-GB" baseline="0" dirty="0" smtClean="0"/>
              <a:t> </a:t>
            </a:r>
            <a:r>
              <a:rPr lang="en-GB" baseline="0" dirty="0" err="1" smtClean="0"/>
              <a:t>en</a:t>
            </a:r>
            <a:r>
              <a:rPr lang="en-GB" baseline="0" dirty="0" smtClean="0"/>
              <a:t> </a:t>
            </a:r>
            <a:r>
              <a:rPr lang="en-GB" baseline="0" dirty="0" err="1" smtClean="0"/>
              <a:t>commun</a:t>
            </a:r>
            <a:r>
              <a:rPr lang="en-GB" baseline="0" dirty="0" smtClean="0"/>
              <a:t> du </a:t>
            </a:r>
            <a:r>
              <a:rPr lang="en-GB" baseline="0" dirty="0" err="1" smtClean="0"/>
              <a:t>gsics</a:t>
            </a:r>
            <a:r>
              <a:rPr lang="en-GB" baseline="0" dirty="0" smtClean="0"/>
              <a:t> (</a:t>
            </a:r>
            <a:r>
              <a:rPr lang="en-GB" baseline="0" dirty="0" err="1" smtClean="0"/>
              <a:t>modis</a:t>
            </a:r>
            <a:r>
              <a:rPr lang="en-GB" baseline="0" dirty="0" smtClean="0"/>
              <a:t>, </a:t>
            </a:r>
            <a:r>
              <a:rPr lang="en-GB" baseline="0" dirty="0" err="1" smtClean="0"/>
              <a:t>pleiades</a:t>
            </a:r>
            <a:r>
              <a:rPr lang="en-GB" baseline="0" dirty="0" smtClean="0"/>
              <a:t>, </a:t>
            </a:r>
            <a:r>
              <a:rPr lang="en-GB" baseline="0" dirty="0" err="1" smtClean="0"/>
              <a:t>proba</a:t>
            </a:r>
            <a:r>
              <a:rPr lang="en-GB" baseline="0" dirty="0" smtClean="0"/>
              <a:t>).</a:t>
            </a:r>
          </a:p>
          <a:p>
            <a:r>
              <a:rPr lang="en-GB" baseline="0" dirty="0" err="1" smtClean="0"/>
              <a:t>Peut</a:t>
            </a:r>
            <a:r>
              <a:rPr lang="en-GB" baseline="0" dirty="0" smtClean="0"/>
              <a:t> </a:t>
            </a:r>
            <a:r>
              <a:rPr lang="en-GB" baseline="0" dirty="0" err="1" smtClean="0"/>
              <a:t>etre</a:t>
            </a:r>
            <a:r>
              <a:rPr lang="en-GB" baseline="0" dirty="0" smtClean="0"/>
              <a:t> pas </a:t>
            </a:r>
            <a:r>
              <a:rPr lang="en-GB" baseline="0" dirty="0" err="1" smtClean="0"/>
              <a:t>utiles</a:t>
            </a:r>
            <a:r>
              <a:rPr lang="en-GB" baseline="0" dirty="0" smtClean="0"/>
              <a:t> de demander des </a:t>
            </a:r>
            <a:r>
              <a:rPr lang="en-GB" baseline="0" dirty="0" err="1" smtClean="0"/>
              <a:t>donnees</a:t>
            </a:r>
            <a:r>
              <a:rPr lang="en-GB" baseline="0" dirty="0" smtClean="0"/>
              <a:t> </a:t>
            </a:r>
            <a:r>
              <a:rPr lang="en-GB" baseline="0" dirty="0" err="1" smtClean="0"/>
              <a:t>glod</a:t>
            </a:r>
            <a:r>
              <a:rPr lang="en-GB" baseline="0" dirty="0" smtClean="0"/>
              <a:t>. </a:t>
            </a:r>
            <a:r>
              <a:rPr lang="en-GB" baseline="0" dirty="0" err="1" smtClean="0"/>
              <a:t>Mais</a:t>
            </a:r>
            <a:r>
              <a:rPr lang="en-GB" baseline="0" dirty="0" smtClean="0"/>
              <a:t> on s engage a </a:t>
            </a:r>
            <a:r>
              <a:rPr lang="en-GB" baseline="0" dirty="0" err="1" smtClean="0"/>
              <a:t>contribuer</a:t>
            </a:r>
            <a:r>
              <a:rPr lang="en-GB" baseline="0" dirty="0" smtClean="0"/>
              <a:t> a </a:t>
            </a:r>
            <a:r>
              <a:rPr lang="en-GB" baseline="0" dirty="0" err="1" smtClean="0"/>
              <a:t>glod</a:t>
            </a:r>
            <a:r>
              <a:rPr lang="en-GB" baseline="0" dirty="0" smtClean="0"/>
              <a:t> (a la fin).</a:t>
            </a:r>
          </a:p>
          <a:p>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41</a:t>
            </a:fld>
            <a:endParaRPr lang="en-US" dirty="0">
              <a:solidFill>
                <a:prstClr val="black"/>
              </a:solidFill>
            </a:endParaRPr>
          </a:p>
        </p:txBody>
      </p:sp>
    </p:spTree>
    <p:extLst>
      <p:ext uri="{BB962C8B-B14F-4D97-AF65-F5344CB8AC3E}">
        <p14:creationId xmlns:p14="http://schemas.microsoft.com/office/powerpoint/2010/main" val="1359111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err="1" smtClean="0"/>
              <a:t>Wp</a:t>
            </a:r>
            <a:r>
              <a:rPr lang="en-GB" dirty="0" smtClean="0"/>
              <a:t> finalised</a:t>
            </a:r>
            <a:r>
              <a:rPr lang="en-GB" baseline="0" dirty="0" smtClean="0"/>
              <a:t> waiting for report. </a:t>
            </a:r>
          </a:p>
          <a:p>
            <a:r>
              <a:rPr lang="en-GB" baseline="0" dirty="0" smtClean="0"/>
              <a:t>Rapport available at the end. </a:t>
            </a:r>
          </a:p>
          <a:p>
            <a:endParaRPr lang="en-GB" baseline="0" dirty="0" smtClean="0"/>
          </a:p>
          <a:p>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2248270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144463" y="739775"/>
            <a:ext cx="6569075" cy="3695700"/>
          </a:xfrm>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spcBef>
                <a:spcPct val="20000"/>
              </a:spcBef>
              <a:buFont typeface="Wingdings" pitchFamily="2" charset="2"/>
              <a:buNone/>
            </a:pPr>
            <a:endParaRPr lang="de-DE" altLang="en-US" b="0" dirty="0" smtClean="0">
              <a:cs typeface="Times New Roman" pitchFamily="18" charset="0"/>
            </a:endParaRPr>
          </a:p>
        </p:txBody>
      </p:sp>
      <p:sp>
        <p:nvSpPr>
          <p:cNvPr id="139268" name="Slide Number Placeholder 3"/>
          <p:cNvSpPr>
            <a:spLocks noGrp="1"/>
          </p:cNvSpPr>
          <p:nvPr>
            <p:ph type="sldNum" sz="quarter" idx="5"/>
          </p:nvPr>
        </p:nvSpPr>
        <p:spPr>
          <a:xfrm>
            <a:off x="3849688" y="9428242"/>
            <a:ext cx="2946400" cy="49680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33A6DFB-C0BF-4D3E-AAB2-1A118FFC2FCD}" type="slidenum">
              <a:rPr lang="en-US" altLang="en-US" sz="1100" smtClean="0">
                <a:solidFill>
                  <a:prstClr val="black"/>
                </a:solidFill>
                <a:latin typeface="Verdana" pitchFamily="34" charset="0"/>
              </a:rPr>
              <a:pPr eaLnBrk="1" hangingPunct="1">
                <a:spcBef>
                  <a:spcPct val="0"/>
                </a:spcBef>
              </a:pPr>
              <a:t>5</a:t>
            </a:fld>
            <a:endParaRPr lang="en-US" altLang="en-US" sz="1100" smtClean="0">
              <a:solidFill>
                <a:prstClr val="black"/>
              </a:solidFill>
              <a:latin typeface="Verdana"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Test at </a:t>
            </a:r>
            <a:r>
              <a:rPr lang="en-GB" dirty="0" err="1" smtClean="0"/>
              <a:t>izana</a:t>
            </a:r>
            <a:r>
              <a:rPr lang="en-GB" dirty="0" smtClean="0"/>
              <a:t> just</a:t>
            </a:r>
            <a:r>
              <a:rPr lang="en-GB" baseline="0" dirty="0" smtClean="0"/>
              <a:t> done. </a:t>
            </a: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3674835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err="1" smtClean="0"/>
              <a:t>Wp</a:t>
            </a:r>
            <a:r>
              <a:rPr lang="en-GB" dirty="0" smtClean="0"/>
              <a:t> 2000 start now. Monday 19 march. </a:t>
            </a: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45</a:t>
            </a:fld>
            <a:endParaRPr lang="en-US" dirty="0">
              <a:solidFill>
                <a:prstClr val="black"/>
              </a:solidFill>
            </a:endParaRPr>
          </a:p>
        </p:txBody>
      </p:sp>
    </p:spTree>
    <p:extLst>
      <p:ext uri="{BB962C8B-B14F-4D97-AF65-F5344CB8AC3E}">
        <p14:creationId xmlns:p14="http://schemas.microsoft.com/office/powerpoint/2010/main" val="667210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x-none" sz="1200" smtClean="0"/>
              <a:t>Might require iterative use of lunar irradiance model</a:t>
            </a:r>
            <a:endParaRPr lang="en-GB" sz="1200" dirty="0" smtClean="0"/>
          </a:p>
          <a:p>
            <a:r>
              <a:rPr lang="en-GB" dirty="0" smtClean="0">
                <a:sym typeface="Wingdings" panose="05000000000000000000" pitchFamily="2" charset="2"/>
              </a:rPr>
              <a:t> </a:t>
            </a:r>
            <a:r>
              <a:rPr lang="en-GB" dirty="0" err="1" smtClean="0"/>
              <a:t>Tu</a:t>
            </a:r>
            <a:r>
              <a:rPr lang="en-GB" dirty="0" smtClean="0"/>
              <a:t> </a:t>
            </a:r>
            <a:r>
              <a:rPr lang="en-GB" dirty="0" err="1" smtClean="0"/>
              <a:t>suis</a:t>
            </a:r>
            <a:r>
              <a:rPr lang="en-GB" dirty="0" smtClean="0"/>
              <a:t> la lune pendant la </a:t>
            </a:r>
            <a:r>
              <a:rPr lang="en-GB" dirty="0" err="1" smtClean="0"/>
              <a:t>nuit</a:t>
            </a:r>
            <a:endParaRPr lang="en-GB" dirty="0" smtClean="0"/>
          </a:p>
          <a:p>
            <a:r>
              <a:rPr lang="en-GB" dirty="0" smtClean="0"/>
              <a:t> </a:t>
            </a: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2440570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ASD / Pandora-2S</a:t>
            </a:r>
            <a:r>
              <a:rPr lang="en-GB" baseline="0" dirty="0" smtClean="0"/>
              <a:t> : </a:t>
            </a:r>
            <a:r>
              <a:rPr lang="en-GB" dirty="0" smtClean="0"/>
              <a:t>Utilise pour l hyperspectral.</a:t>
            </a:r>
          </a:p>
          <a:p>
            <a:r>
              <a:rPr lang="en-GB" dirty="0" smtClean="0"/>
              <a:t>New vs previous =</a:t>
            </a:r>
            <a:r>
              <a:rPr lang="en-GB" baseline="0" dirty="0" smtClean="0"/>
              <a:t> capacity </a:t>
            </a:r>
            <a:r>
              <a:rPr lang="en-GB" baseline="0" dirty="0" err="1" smtClean="0"/>
              <a:t>polarimetric</a:t>
            </a:r>
            <a:r>
              <a:rPr lang="en-GB" dirty="0" smtClean="0"/>
              <a:t> </a:t>
            </a: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val="3165471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Part of </a:t>
            </a:r>
            <a:r>
              <a:rPr lang="en-GB" dirty="0" err="1" smtClean="0"/>
              <a:t>aeronet</a:t>
            </a:r>
            <a:r>
              <a:rPr lang="en-GB" dirty="0" smtClean="0"/>
              <a:t> </a:t>
            </a:r>
          </a:p>
          <a:p>
            <a:r>
              <a:rPr lang="en-GB" dirty="0" err="1" smtClean="0"/>
              <a:t>Ils</a:t>
            </a:r>
            <a:r>
              <a:rPr lang="en-GB" dirty="0" smtClean="0"/>
              <a:t> </a:t>
            </a:r>
            <a:r>
              <a:rPr lang="en-GB" dirty="0" err="1" smtClean="0"/>
              <a:t>ont</a:t>
            </a:r>
            <a:r>
              <a:rPr lang="en-GB" dirty="0" smtClean="0"/>
              <a:t> l habitude de faire du qc et </a:t>
            </a:r>
            <a:r>
              <a:rPr lang="en-GB" dirty="0" err="1" smtClean="0"/>
              <a:t>controle</a:t>
            </a:r>
            <a:r>
              <a:rPr lang="en-GB" dirty="0" smtClean="0"/>
              <a:t> de </a:t>
            </a:r>
            <a:r>
              <a:rPr lang="en-GB" dirty="0" err="1" smtClean="0"/>
              <a:t>donnees</a:t>
            </a: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50</a:t>
            </a:fld>
            <a:endParaRPr lang="en-US" dirty="0">
              <a:solidFill>
                <a:prstClr val="black"/>
              </a:solidFill>
            </a:endParaRPr>
          </a:p>
        </p:txBody>
      </p:sp>
    </p:spTree>
    <p:extLst>
      <p:ext uri="{BB962C8B-B14F-4D97-AF65-F5344CB8AC3E}">
        <p14:creationId xmlns:p14="http://schemas.microsoft.com/office/powerpoint/2010/main" val="29421738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On </a:t>
            </a:r>
            <a:r>
              <a:rPr lang="en-GB" dirty="0" err="1" smtClean="0"/>
              <a:t>contribue</a:t>
            </a:r>
            <a:r>
              <a:rPr lang="en-GB" baseline="0" dirty="0" smtClean="0"/>
              <a:t> a </a:t>
            </a:r>
            <a:r>
              <a:rPr lang="en-GB" baseline="0" dirty="0" err="1" smtClean="0"/>
              <a:t>glod</a:t>
            </a:r>
            <a:r>
              <a:rPr lang="en-GB" baseline="0" dirty="0" smtClean="0"/>
              <a:t>. </a:t>
            </a:r>
          </a:p>
          <a:p>
            <a:endParaRPr lang="en-GB" baseline="0" dirty="0" smtClean="0"/>
          </a:p>
          <a:p>
            <a:r>
              <a:rPr lang="en-GB" baseline="0" dirty="0" smtClean="0"/>
              <a:t>Name of the model to come. </a:t>
            </a:r>
          </a:p>
          <a:p>
            <a:r>
              <a:rPr lang="en-GB" dirty="0" smtClean="0"/>
              <a:t>Giro used for </a:t>
            </a:r>
            <a:r>
              <a:rPr lang="en-GB" dirty="0" err="1" smtClean="0"/>
              <a:t>intercomparison</a:t>
            </a:r>
            <a:r>
              <a:rPr lang="en-GB" smtClean="0"/>
              <a:t>. </a:t>
            </a: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52</a:t>
            </a:fld>
            <a:endParaRPr lang="en-US" dirty="0">
              <a:solidFill>
                <a:prstClr val="black"/>
              </a:solidFill>
            </a:endParaRPr>
          </a:p>
        </p:txBody>
      </p:sp>
    </p:spTree>
    <p:extLst>
      <p:ext uri="{BB962C8B-B14F-4D97-AF65-F5344CB8AC3E}">
        <p14:creationId xmlns:p14="http://schemas.microsoft.com/office/powerpoint/2010/main" val="1150094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Difficult to simulate realistic scenes:</a:t>
            </a:r>
            <a:r>
              <a:rPr lang="en-US" b="0" baseline="0" dirty="0" smtClean="0"/>
              <a:t> impossible to have atmosphere + land + water surfaces + etc. with complex geometry + detailed spectral model + polarization + etc.</a:t>
            </a:r>
          </a:p>
          <a:p>
            <a:r>
              <a:rPr lang="en-US" b="1" baseline="0" dirty="0" smtClean="0"/>
              <a:t>Lack of community-based effort:</a:t>
            </a:r>
            <a:r>
              <a:rPr lang="en-US" b="0" baseline="0" dirty="0" smtClean="0"/>
              <a:t> the EO community has not yet started to build a unified tool for radiation transfer simulation. Each team or small consortium has their own thing, there is no reference community code (as opposed to the CFD community, which has </a:t>
            </a:r>
            <a:r>
              <a:rPr lang="en-US" b="0" baseline="0" dirty="0" err="1" smtClean="0"/>
              <a:t>OpenFOAM</a:t>
            </a:r>
            <a:r>
              <a:rPr lang="en-US" b="0" baseline="0" dirty="0" smtClean="0"/>
              <a:t> and many other well-engineered pieces of software)</a:t>
            </a:r>
          </a:p>
          <a:p>
            <a:r>
              <a:rPr lang="en-US" b="1" baseline="0" dirty="0" smtClean="0"/>
              <a:t>Narrow target + community fragmentation:</a:t>
            </a:r>
            <a:r>
              <a:rPr lang="en-US" b="0" baseline="0" dirty="0" smtClean="0"/>
              <a:t> communities are small so they have trouble allocating sufficient resources for that</a:t>
            </a:r>
          </a:p>
          <a:p>
            <a:r>
              <a:rPr lang="en-US" b="1" dirty="0" smtClean="0"/>
              <a:t>Insufficient contribution potential:</a:t>
            </a:r>
            <a:r>
              <a:rPr lang="en-US" b="1" baseline="0" dirty="0" smtClean="0"/>
              <a:t> </a:t>
            </a:r>
            <a:r>
              <a:rPr lang="en-US" b="0" baseline="0" dirty="0" smtClean="0"/>
              <a:t>even when code is open source (and it often isn’t), contributing is difficult because the code is not designed for it: potential contributors are discouraged</a:t>
            </a:r>
            <a:endParaRPr lang="en-US" b="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50C4EA14-5148-1B46-8BA3-9A29C98C1407}"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822503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Kickstart development:</a:t>
            </a:r>
            <a:r>
              <a:rPr lang="en-US" b="1" baseline="0" dirty="0" smtClean="0"/>
              <a:t> </a:t>
            </a:r>
            <a:r>
              <a:rPr lang="en-US" baseline="0" dirty="0" smtClean="0"/>
              <a:t>no community contribution expected</a:t>
            </a:r>
          </a:p>
          <a:p>
            <a:r>
              <a:rPr lang="en-US" b="1" baseline="0" dirty="0" smtClean="0"/>
              <a:t>Community-based development: </a:t>
            </a:r>
            <a:r>
              <a:rPr lang="en-US" baseline="0" dirty="0" smtClean="0"/>
              <a:t>community contributions are expected for the project to grow and mature</a:t>
            </a:r>
            <a:endParaRPr lang="en-US"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50C4EA14-5148-1B46-8BA3-9A29C98C1407}"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1670676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FR" sz="1200" b="0" i="0" u="none" strike="noStrike" kern="1200" baseline="0" dirty="0" smtClean="0">
                <a:solidFill>
                  <a:schemeClr val="tx1"/>
                </a:solidFill>
                <a:latin typeface="+mn-lt"/>
                <a:ea typeface="+mn-ea"/>
                <a:cs typeface="+mn-cs"/>
              </a:rPr>
              <a:t>Voici une illustration. Il s’agit d’une comparaison entre données simulées (SIM) et observations MERIS (OBS) sur Libya-4. Les simulations (voir article ci-joint pour le détail des simulations) sont effectuées avec 3 modèles 1D différents, dont l’input est rigoureusement le même à l’exception des absorptions gazeuses qui diffèrent d’un modèle à l’autre. </a:t>
            </a:r>
          </a:p>
          <a:p>
            <a:pPr rtl="0"/>
            <a:r>
              <a:rPr lang="fr-FR" sz="1200" b="0" i="0" u="none" strike="noStrike" kern="1200" baseline="0" dirty="0" smtClean="0">
                <a:solidFill>
                  <a:schemeClr val="tx1"/>
                </a:solidFill>
                <a:latin typeface="+mn-lt"/>
                <a:ea typeface="+mn-ea"/>
                <a:cs typeface="+mn-cs"/>
              </a:rPr>
              <a:t>- SIXS-V inclut en plus la polarisation, liquation du </a:t>
            </a:r>
            <a:r>
              <a:rPr lang="fr-FR" sz="1200" b="0" i="0" u="none" strike="noStrike" kern="1200" baseline="0" dirty="0" err="1" smtClean="0">
                <a:solidFill>
                  <a:schemeClr val="tx1"/>
                </a:solidFill>
                <a:latin typeface="+mn-lt"/>
                <a:ea typeface="+mn-ea"/>
                <a:cs typeface="+mn-cs"/>
              </a:rPr>
              <a:t>transfer</a:t>
            </a:r>
            <a:r>
              <a:rPr lang="fr-FR" sz="1200" b="0" i="0" u="none" strike="noStrike" kern="1200" baseline="0" dirty="0" smtClean="0">
                <a:solidFill>
                  <a:schemeClr val="tx1"/>
                </a:solidFill>
                <a:latin typeface="+mn-lt"/>
                <a:ea typeface="+mn-ea"/>
                <a:cs typeface="+mn-cs"/>
              </a:rPr>
              <a:t> est résolue avec la méthode des Successive </a:t>
            </a:r>
            <a:r>
              <a:rPr lang="fr-FR" sz="1200" b="0" i="0" u="none" strike="noStrike" kern="1200" baseline="0" dirty="0" err="1" smtClean="0">
                <a:solidFill>
                  <a:schemeClr val="tx1"/>
                </a:solidFill>
                <a:latin typeface="+mn-lt"/>
                <a:ea typeface="+mn-ea"/>
                <a:cs typeface="+mn-cs"/>
              </a:rPr>
              <a:t>Order</a:t>
            </a:r>
            <a:r>
              <a:rPr lang="fr-FR" sz="1200" b="0" i="0" u="none" strike="noStrike" kern="1200" baseline="0" dirty="0" smtClean="0">
                <a:solidFill>
                  <a:schemeClr val="tx1"/>
                </a:solidFill>
                <a:latin typeface="+mn-lt"/>
                <a:ea typeface="+mn-ea"/>
                <a:cs typeface="+mn-cs"/>
              </a:rPr>
              <a:t>. Le couplage surface-</a:t>
            </a:r>
            <a:r>
              <a:rPr lang="fr-FR" sz="1200" b="0" i="0" u="none" strike="noStrike" kern="1200" baseline="0" dirty="0" err="1" smtClean="0">
                <a:solidFill>
                  <a:schemeClr val="tx1"/>
                </a:solidFill>
                <a:latin typeface="+mn-lt"/>
                <a:ea typeface="+mn-ea"/>
                <a:cs typeface="+mn-cs"/>
              </a:rPr>
              <a:t>atmosphere</a:t>
            </a:r>
            <a:r>
              <a:rPr lang="fr-FR" sz="1200" b="0" i="0" u="none" strike="noStrike" kern="1200" baseline="0" dirty="0" smtClean="0">
                <a:solidFill>
                  <a:schemeClr val="tx1"/>
                </a:solidFill>
                <a:latin typeface="+mn-lt"/>
                <a:ea typeface="+mn-ea"/>
                <a:cs typeface="+mn-cs"/>
              </a:rPr>
              <a:t> et diffusion-absorption gazeuse sont paramètres;</a:t>
            </a:r>
          </a:p>
          <a:p>
            <a:pPr rtl="0"/>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LibRadtran</a:t>
            </a:r>
            <a:r>
              <a:rPr lang="fr-FR" sz="1200" b="0" i="0" u="none" strike="noStrike" kern="1200" baseline="0" dirty="0" smtClean="0">
                <a:solidFill>
                  <a:schemeClr val="tx1"/>
                </a:solidFill>
                <a:latin typeface="+mn-lt"/>
                <a:ea typeface="+mn-ea"/>
                <a:cs typeface="+mn-cs"/>
              </a:rPr>
              <a:t> résout l’</a:t>
            </a:r>
            <a:r>
              <a:rPr lang="fr-FR" sz="1200" b="0" i="0" u="none" strike="noStrike" kern="1200" baseline="0" dirty="0" err="1" smtClean="0">
                <a:solidFill>
                  <a:schemeClr val="tx1"/>
                </a:solidFill>
                <a:latin typeface="+mn-lt"/>
                <a:ea typeface="+mn-ea"/>
                <a:cs typeface="+mn-cs"/>
              </a:rPr>
              <a:t>equation</a:t>
            </a:r>
            <a:r>
              <a:rPr lang="fr-FR" sz="1200" b="0" i="0" u="none" strike="noStrike" kern="1200" baseline="0" dirty="0" smtClean="0">
                <a:solidFill>
                  <a:schemeClr val="tx1"/>
                </a:solidFill>
                <a:latin typeface="+mn-lt"/>
                <a:ea typeface="+mn-ea"/>
                <a:cs typeface="+mn-cs"/>
              </a:rPr>
              <a:t> du </a:t>
            </a:r>
            <a:r>
              <a:rPr lang="fr-FR" sz="1200" b="0" i="0" u="none" strike="noStrike" kern="1200" baseline="0" dirty="0" err="1" smtClean="0">
                <a:solidFill>
                  <a:schemeClr val="tx1"/>
                </a:solidFill>
                <a:latin typeface="+mn-lt"/>
                <a:ea typeface="+mn-ea"/>
                <a:cs typeface="+mn-cs"/>
              </a:rPr>
              <a:t>transfer</a:t>
            </a:r>
            <a:r>
              <a:rPr lang="fr-FR" sz="1200" b="0" i="0" u="none" strike="noStrike" kern="1200" baseline="0" dirty="0" smtClean="0">
                <a:solidFill>
                  <a:schemeClr val="tx1"/>
                </a:solidFill>
                <a:latin typeface="+mn-lt"/>
                <a:ea typeface="+mn-ea"/>
                <a:cs typeface="+mn-cs"/>
              </a:rPr>
              <a:t> avec DISORD sans polarisation;</a:t>
            </a:r>
          </a:p>
          <a:p>
            <a:pPr rtl="0"/>
            <a:r>
              <a:rPr lang="fr-FR" sz="1200" b="0" i="0" u="none" strike="noStrike" kern="1200" baseline="0" dirty="0" smtClean="0">
                <a:solidFill>
                  <a:schemeClr val="tx1"/>
                </a:solidFill>
                <a:latin typeface="+mn-lt"/>
                <a:ea typeface="+mn-ea"/>
                <a:cs typeface="+mn-cs"/>
              </a:rPr>
              <a:t>- RTMOM résout l’</a:t>
            </a:r>
            <a:r>
              <a:rPr lang="fr-FR" sz="1200" b="0" i="0" u="none" strike="noStrike" kern="1200" baseline="0" dirty="0" err="1" smtClean="0">
                <a:solidFill>
                  <a:schemeClr val="tx1"/>
                </a:solidFill>
                <a:latin typeface="+mn-lt"/>
                <a:ea typeface="+mn-ea"/>
                <a:cs typeface="+mn-cs"/>
              </a:rPr>
              <a:t>equation</a:t>
            </a:r>
            <a:r>
              <a:rPr lang="fr-FR" sz="1200" b="0" i="0" u="none" strike="noStrike" kern="1200" baseline="0" dirty="0" smtClean="0">
                <a:solidFill>
                  <a:schemeClr val="tx1"/>
                </a:solidFill>
                <a:latin typeface="+mn-lt"/>
                <a:ea typeface="+mn-ea"/>
                <a:cs typeface="+mn-cs"/>
              </a:rPr>
              <a:t> du </a:t>
            </a:r>
            <a:r>
              <a:rPr lang="fr-FR" sz="1200" b="0" i="0" u="none" strike="noStrike" kern="1200" baseline="0" dirty="0" err="1" smtClean="0">
                <a:solidFill>
                  <a:schemeClr val="tx1"/>
                </a:solidFill>
                <a:latin typeface="+mn-lt"/>
                <a:ea typeface="+mn-ea"/>
                <a:cs typeface="+mn-cs"/>
              </a:rPr>
              <a:t>transfer</a:t>
            </a:r>
            <a:r>
              <a:rPr lang="fr-FR" sz="1200" b="0" i="0" u="none" strike="noStrike" kern="1200" baseline="0" dirty="0" smtClean="0">
                <a:solidFill>
                  <a:schemeClr val="tx1"/>
                </a:solidFill>
                <a:latin typeface="+mn-lt"/>
                <a:ea typeface="+mn-ea"/>
                <a:cs typeface="+mn-cs"/>
              </a:rPr>
              <a:t> avec les Matrix </a:t>
            </a:r>
            <a:r>
              <a:rPr lang="fr-FR" sz="1200" b="0" i="0" u="none" strike="noStrike" kern="1200" baseline="0" dirty="0" err="1" smtClean="0">
                <a:solidFill>
                  <a:schemeClr val="tx1"/>
                </a:solidFill>
                <a:latin typeface="+mn-lt"/>
                <a:ea typeface="+mn-ea"/>
                <a:cs typeface="+mn-cs"/>
              </a:rPr>
              <a:t>Operator</a:t>
            </a:r>
            <a:r>
              <a:rPr lang="fr-FR" sz="1200" b="0" i="0" u="none" strike="noStrike" kern="1200" baseline="0" dirty="0" smtClean="0">
                <a:solidFill>
                  <a:schemeClr val="tx1"/>
                </a:solidFill>
                <a:latin typeface="+mn-lt"/>
                <a:ea typeface="+mn-ea"/>
                <a:cs typeface="+mn-cs"/>
              </a:rPr>
              <a:t> (bon couplage surface-</a:t>
            </a:r>
            <a:r>
              <a:rPr lang="fr-FR" sz="1200" b="0" i="0" u="none" strike="noStrike" kern="1200" baseline="0" dirty="0" err="1" smtClean="0">
                <a:solidFill>
                  <a:schemeClr val="tx1"/>
                </a:solidFill>
                <a:latin typeface="+mn-lt"/>
                <a:ea typeface="+mn-ea"/>
                <a:cs typeface="+mn-cs"/>
              </a:rPr>
              <a:t>atmosphere</a:t>
            </a:r>
            <a:r>
              <a:rPr lang="fr-FR" sz="1200" b="0" i="0" u="none" strike="noStrike" kern="1200" baseline="0" dirty="0" smtClean="0">
                <a:solidFill>
                  <a:schemeClr val="tx1"/>
                </a:solidFill>
                <a:latin typeface="+mn-lt"/>
                <a:ea typeface="+mn-ea"/>
                <a:cs typeface="+mn-cs"/>
              </a:rPr>
              <a:t>) sans polarisation; </a:t>
            </a:r>
          </a:p>
          <a:p>
            <a:pPr rtl="0"/>
            <a:r>
              <a:rPr lang="fr-FR" sz="1200" b="0" i="0" u="none" strike="noStrike" kern="1200" baseline="0" dirty="0" smtClean="0">
                <a:solidFill>
                  <a:schemeClr val="tx1"/>
                </a:solidFill>
                <a:latin typeface="+mn-lt"/>
                <a:ea typeface="+mn-ea"/>
                <a:cs typeface="+mn-cs"/>
              </a:rPr>
              <a:t>Comme tu peux le voir, le désaccord entre les modèles est assez important. Pour pouvoir vérifier l’étalonnage de S2/MSI avec une précision inférieure à 3%, il faut donc un modèle qui soit capable d’atteindre cette précision. </a:t>
            </a:r>
            <a:endParaRPr lang="en-GB"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50C4EA14-5148-1B46-8BA3-9A29C98C1407}"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18850232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kern="1200" dirty="0" smtClean="0">
                <a:solidFill>
                  <a:schemeClr val="tx1"/>
                </a:solidFill>
                <a:effectLst/>
                <a:latin typeface="+mn-lt"/>
                <a:ea typeface="+mn-ea"/>
                <a:cs typeface="+mn-cs"/>
              </a:rPr>
              <a:t>Voici les résultats de comparaison entre nos simulations sur Libya4 avec 3 modèles différents de </a:t>
            </a:r>
            <a:r>
              <a:rPr lang="fr-FR" sz="1200" b="0" i="0" kern="1200" dirty="0" err="1" smtClean="0">
                <a:solidFill>
                  <a:schemeClr val="tx1"/>
                </a:solidFill>
                <a:effectLst/>
                <a:latin typeface="+mn-lt"/>
                <a:ea typeface="+mn-ea"/>
                <a:cs typeface="+mn-cs"/>
              </a:rPr>
              <a:t>transfer</a:t>
            </a:r>
            <a:r>
              <a:rPr lang="fr-FR" sz="1200" b="0" i="0" kern="1200" dirty="0" smtClean="0">
                <a:solidFill>
                  <a:schemeClr val="tx1"/>
                </a:solidFill>
                <a:effectLst/>
                <a:latin typeface="+mn-lt"/>
                <a:ea typeface="+mn-ea"/>
                <a:cs typeface="+mn-cs"/>
              </a:rPr>
              <a:t> comparés aux </a:t>
            </a:r>
            <a:r>
              <a:rPr lang="fr-FR" sz="1200" b="0" i="0" kern="1200" dirty="0" err="1" smtClean="0">
                <a:solidFill>
                  <a:schemeClr val="tx1"/>
                </a:solidFill>
                <a:effectLst/>
                <a:latin typeface="+mn-lt"/>
                <a:ea typeface="+mn-ea"/>
                <a:cs typeface="+mn-cs"/>
              </a:rPr>
              <a:t>acqusition</a:t>
            </a:r>
            <a:r>
              <a:rPr lang="fr-FR" sz="1200" b="0" i="0" kern="1200" dirty="0" smtClean="0">
                <a:solidFill>
                  <a:schemeClr val="tx1"/>
                </a:solidFill>
                <a:effectLst/>
                <a:latin typeface="+mn-lt"/>
                <a:ea typeface="+mn-ea"/>
                <a:cs typeface="+mn-cs"/>
              </a:rPr>
              <a:t> S2A_MSI.</a:t>
            </a:r>
          </a:p>
          <a:p>
            <a:r>
              <a:rPr lang="fr-FR" sz="1200" b="0" i="0" kern="1200" dirty="0" smtClean="0">
                <a:solidFill>
                  <a:schemeClr val="tx1"/>
                </a:solidFill>
                <a:effectLst/>
                <a:latin typeface="+mn-lt"/>
                <a:ea typeface="+mn-ea"/>
                <a:cs typeface="+mn-cs"/>
              </a:rPr>
              <a:t>J’ai produit une figure pour SZA [0,30] et une pour SZA [30,70].</a:t>
            </a:r>
          </a:p>
          <a:p>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Pour descendre avec une précision inférieure à 3%, il est nécessaire de faire un travail d’améliorations sur les modèles de transfert. </a:t>
            </a:r>
          </a:p>
          <a:p>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De même, pour comparer des instruments avec des temps d’acquisition différent, </a:t>
            </a:r>
            <a:r>
              <a:rPr lang="fr-FR" sz="1200" b="0" i="0" kern="1200" dirty="0" err="1" smtClean="0">
                <a:solidFill>
                  <a:schemeClr val="tx1"/>
                </a:solidFill>
                <a:effectLst/>
                <a:latin typeface="+mn-lt"/>
                <a:ea typeface="+mn-ea"/>
                <a:cs typeface="+mn-cs"/>
              </a:rPr>
              <a:t>ie</a:t>
            </a:r>
            <a:r>
              <a:rPr lang="fr-FR" sz="1200" b="0" i="0" kern="1200" dirty="0" smtClean="0">
                <a:solidFill>
                  <a:schemeClr val="tx1"/>
                </a:solidFill>
                <a:effectLst/>
                <a:latin typeface="+mn-lt"/>
                <a:ea typeface="+mn-ea"/>
                <a:cs typeface="+mn-cs"/>
              </a:rPr>
              <a:t>, différents angles SZA, ou différents angles de vue, il est également nécessaire de mettre les modèles d’accord.</a:t>
            </a:r>
          </a:p>
          <a:p>
            <a:r>
              <a:rPr lang="fr-FR" sz="1200" b="0" i="0" kern="1200" dirty="0" smtClean="0">
                <a:solidFill>
                  <a:schemeClr val="tx1"/>
                </a:solidFill>
                <a:effectLst/>
                <a:latin typeface="+mn-lt"/>
                <a:ea typeface="+mn-ea"/>
                <a:cs typeface="+mn-cs"/>
              </a:rPr>
              <a:t/>
            </a:r>
            <a:br>
              <a:rPr lang="fr-FR" sz="1200" b="0" i="0" kern="1200" dirty="0" smtClean="0">
                <a:solidFill>
                  <a:schemeClr val="tx1"/>
                </a:solidFill>
                <a:effectLst/>
                <a:latin typeface="+mn-lt"/>
                <a:ea typeface="+mn-ea"/>
                <a:cs typeface="+mn-cs"/>
              </a:rPr>
            </a:br>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Finalement, on observe un grande variabilité spectrale des différence, résultant principalement du traitement du couplage entre absorption gazeuse et diffusion. </a:t>
            </a:r>
          </a:p>
          <a:p>
            <a:endParaRPr lang="en-GB"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50C4EA14-5148-1B46-8BA3-9A29C98C1407}" type="slidenum">
              <a:rPr lang="en-US" smtClean="0"/>
              <a:t>59</a:t>
            </a:fld>
            <a:endParaRPr lang="en-US"/>
          </a:p>
        </p:txBody>
      </p:sp>
    </p:spTree>
    <p:extLst>
      <p:ext uri="{BB962C8B-B14F-4D97-AF65-F5344CB8AC3E}">
        <p14:creationId xmlns:p14="http://schemas.microsoft.com/office/powerpoint/2010/main" val="1371680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pitchFamily="34" charset="0"/>
                <a:ea typeface="+mn-ea"/>
                <a:cs typeface="+mn-cs"/>
              </a:rPr>
              <a:t>In December 2017, all six </a:t>
            </a:r>
            <a:r>
              <a:rPr lang="en-GB" sz="1200" b="1" kern="1200" dirty="0" smtClean="0">
                <a:solidFill>
                  <a:schemeClr val="tx1"/>
                </a:solidFill>
                <a:effectLst/>
                <a:latin typeface="Calibri" pitchFamily="34" charset="0"/>
                <a:ea typeface="+mn-ea"/>
                <a:cs typeface="+mn-cs"/>
              </a:rPr>
              <a:t>Copernicus Space Component Phase A/B1 system studies Invitation to Tenders (ITTs)</a:t>
            </a:r>
            <a:r>
              <a:rPr lang="en-GB" sz="1200" kern="1200" dirty="0" smtClean="0">
                <a:solidFill>
                  <a:schemeClr val="tx1"/>
                </a:solidFill>
                <a:effectLst/>
                <a:latin typeface="Calibri" pitchFamily="34" charset="0"/>
                <a:ea typeface="+mn-ea"/>
                <a:cs typeface="+mn-cs"/>
              </a:rPr>
              <a:t> of Copernicus High Priority Candidate Missions (HPCMs) were published. Mission Advisory Groups (MAGs) for each of the HPCMs are being established in line with ESA’s standard advisory group mechanism.</a:t>
            </a:r>
          </a:p>
          <a:p>
            <a:endParaRPr lang="en-US" dirty="0" smtClean="0"/>
          </a:p>
          <a:p>
            <a:r>
              <a:rPr lang="en-GB" sz="1200" b="1" kern="1200" dirty="0" smtClean="0">
                <a:solidFill>
                  <a:schemeClr val="tx1"/>
                </a:solidFill>
                <a:effectLst/>
                <a:latin typeface="Calibri" pitchFamily="34" charset="0"/>
                <a:ea typeface="+mn-ea"/>
                <a:cs typeface="+mn-cs"/>
              </a:rPr>
              <a:t>Anthropogenic CO2 Monitoring Mission </a:t>
            </a:r>
            <a:endParaRPr lang="en-GB" sz="1200" kern="1200" dirty="0" smtClean="0">
              <a:solidFill>
                <a:schemeClr val="tx1"/>
              </a:solidFill>
              <a:effectLst/>
              <a:latin typeface="Calibri" pitchFamily="34" charset="0"/>
              <a:ea typeface="+mn-ea"/>
              <a:cs typeface="+mn-cs"/>
            </a:endParaRPr>
          </a:p>
          <a:p>
            <a:r>
              <a:rPr lang="en-GB" sz="1200" kern="1200" dirty="0" smtClean="0">
                <a:solidFill>
                  <a:schemeClr val="tx1"/>
                </a:solidFill>
                <a:effectLst/>
                <a:latin typeface="Calibri" pitchFamily="34" charset="0"/>
                <a:ea typeface="+mn-ea"/>
                <a:cs typeface="+mn-cs"/>
              </a:rPr>
              <a:t>This mission aims to analyse through the use of CO</a:t>
            </a:r>
            <a:r>
              <a:rPr lang="en-GB" sz="1200" kern="1200" baseline="-25000" dirty="0" smtClean="0">
                <a:solidFill>
                  <a:schemeClr val="tx1"/>
                </a:solidFill>
                <a:effectLst/>
                <a:latin typeface="Calibri" pitchFamily="34" charset="0"/>
                <a:ea typeface="+mn-ea"/>
                <a:cs typeface="+mn-cs"/>
              </a:rPr>
              <a:t>2</a:t>
            </a:r>
            <a:r>
              <a:rPr lang="en-GB" sz="1200" kern="1200" dirty="0" smtClean="0">
                <a:solidFill>
                  <a:schemeClr val="tx1"/>
                </a:solidFill>
                <a:effectLst/>
                <a:latin typeface="Calibri" pitchFamily="34" charset="0"/>
                <a:ea typeface="+mn-ea"/>
                <a:cs typeface="+mn-cs"/>
              </a:rPr>
              <a:t> satellite imagers the man-made CO</a:t>
            </a:r>
            <a:r>
              <a:rPr lang="en-GB" sz="1200" kern="1200" baseline="-25000" dirty="0" smtClean="0">
                <a:solidFill>
                  <a:schemeClr val="tx1"/>
                </a:solidFill>
                <a:effectLst/>
                <a:latin typeface="Calibri" pitchFamily="34" charset="0"/>
                <a:ea typeface="+mn-ea"/>
                <a:cs typeface="+mn-cs"/>
              </a:rPr>
              <a:t>2</a:t>
            </a:r>
            <a:r>
              <a:rPr lang="en-GB" sz="1200" kern="1200" dirty="0" smtClean="0">
                <a:solidFill>
                  <a:schemeClr val="tx1"/>
                </a:solidFill>
                <a:effectLst/>
                <a:latin typeface="Calibri" pitchFamily="34" charset="0"/>
                <a:ea typeface="+mn-ea"/>
                <a:cs typeface="+mn-cs"/>
              </a:rPr>
              <a:t> emissions and overall CO</a:t>
            </a:r>
            <a:r>
              <a:rPr lang="en-GB" sz="1200" kern="1200" baseline="-25000" dirty="0" smtClean="0">
                <a:solidFill>
                  <a:schemeClr val="tx1"/>
                </a:solidFill>
                <a:effectLst/>
                <a:latin typeface="Calibri" pitchFamily="34" charset="0"/>
                <a:ea typeface="+mn-ea"/>
                <a:cs typeface="+mn-cs"/>
              </a:rPr>
              <a:t>2</a:t>
            </a:r>
            <a:r>
              <a:rPr lang="en-GB" sz="1200" kern="1200" dirty="0" smtClean="0">
                <a:solidFill>
                  <a:schemeClr val="tx1"/>
                </a:solidFill>
                <a:effectLst/>
                <a:latin typeface="Calibri" pitchFamily="34" charset="0"/>
                <a:ea typeface="+mn-ea"/>
                <a:cs typeface="+mn-cs"/>
              </a:rPr>
              <a:t> budget at country and regional (e.g. city) scales and assess the effectiveness of the relevant COP21 decisions. This requires the capability to provide satellite accurate and consistent quantification of anthropogenic CO</a:t>
            </a:r>
            <a:r>
              <a:rPr lang="en-GB" sz="1200" kern="1200" baseline="-25000" dirty="0" smtClean="0">
                <a:solidFill>
                  <a:schemeClr val="tx1"/>
                </a:solidFill>
                <a:effectLst/>
                <a:latin typeface="Calibri" pitchFamily="34" charset="0"/>
                <a:ea typeface="+mn-ea"/>
                <a:cs typeface="+mn-cs"/>
              </a:rPr>
              <a:t>2</a:t>
            </a:r>
            <a:r>
              <a:rPr lang="en-GB" sz="1200" kern="1200" dirty="0" smtClean="0">
                <a:solidFill>
                  <a:schemeClr val="tx1"/>
                </a:solidFill>
                <a:effectLst/>
                <a:latin typeface="Calibri" pitchFamily="34" charset="0"/>
                <a:ea typeface="+mn-ea"/>
                <a:cs typeface="+mn-cs"/>
              </a:rPr>
              <a:t> emission and their trends.</a:t>
            </a:r>
          </a:p>
          <a:p>
            <a:r>
              <a:rPr lang="en-GB" sz="1200" kern="1200" dirty="0" smtClean="0">
                <a:solidFill>
                  <a:schemeClr val="tx1"/>
                </a:solidFill>
                <a:effectLst/>
                <a:latin typeface="Calibri" pitchFamily="34" charset="0"/>
                <a:ea typeface="+mn-ea"/>
                <a:cs typeface="+mn-cs"/>
              </a:rPr>
              <a:t> </a:t>
            </a:r>
          </a:p>
          <a:p>
            <a:r>
              <a:rPr lang="en-GB" sz="1200" b="1" kern="1200" dirty="0" smtClean="0">
                <a:solidFill>
                  <a:schemeClr val="tx1"/>
                </a:solidFill>
                <a:effectLst/>
                <a:latin typeface="Calibri" pitchFamily="34" charset="0"/>
                <a:ea typeface="+mn-ea"/>
                <a:cs typeface="+mn-cs"/>
              </a:rPr>
              <a:t>High </a:t>
            </a:r>
            <a:r>
              <a:rPr lang="en-GB" sz="1200" b="1" kern="1200" dirty="0" err="1" smtClean="0">
                <a:solidFill>
                  <a:schemeClr val="tx1"/>
                </a:solidFill>
                <a:effectLst/>
                <a:latin typeface="Calibri" pitchFamily="34" charset="0"/>
                <a:ea typeface="+mn-ea"/>
                <a:cs typeface="+mn-cs"/>
              </a:rPr>
              <a:t>Spatio</a:t>
            </a:r>
            <a:r>
              <a:rPr lang="en-GB" sz="1200" b="1" kern="1200" dirty="0" smtClean="0">
                <a:solidFill>
                  <a:schemeClr val="tx1"/>
                </a:solidFill>
                <a:effectLst/>
                <a:latin typeface="Calibri" pitchFamily="34" charset="0"/>
                <a:ea typeface="+mn-ea"/>
                <a:cs typeface="+mn-cs"/>
              </a:rPr>
              <a:t>-Temporal Resolution Land Surface Temperature (LST) Monitoring Mission </a:t>
            </a:r>
            <a:endParaRPr lang="en-GB" sz="1200" kern="1200" dirty="0" smtClean="0">
              <a:solidFill>
                <a:schemeClr val="tx1"/>
              </a:solidFill>
              <a:effectLst/>
              <a:latin typeface="Calibri" pitchFamily="34" charset="0"/>
              <a:ea typeface="+mn-ea"/>
              <a:cs typeface="+mn-cs"/>
            </a:endParaRPr>
          </a:p>
          <a:p>
            <a:r>
              <a:rPr lang="en-GB" sz="1200" kern="1200" dirty="0" smtClean="0">
                <a:solidFill>
                  <a:schemeClr val="tx1"/>
                </a:solidFill>
                <a:effectLst/>
                <a:latin typeface="Calibri" pitchFamily="34" charset="0"/>
                <a:ea typeface="+mn-ea"/>
                <a:cs typeface="+mn-cs"/>
              </a:rPr>
              <a:t>Surface temperature is already being observed from space with thermal-infrared (TIR) sensors, however at </a:t>
            </a:r>
            <a:r>
              <a:rPr lang="en-GB" sz="1200" kern="1200" dirty="0" err="1" smtClean="0">
                <a:solidFill>
                  <a:schemeClr val="tx1"/>
                </a:solidFill>
                <a:effectLst/>
                <a:latin typeface="Calibri" pitchFamily="34" charset="0"/>
                <a:ea typeface="+mn-ea"/>
                <a:cs typeface="+mn-cs"/>
              </a:rPr>
              <a:t>spatio</a:t>
            </a:r>
            <a:r>
              <a:rPr lang="en-GB" sz="1200" kern="1200" dirty="0" smtClean="0">
                <a:solidFill>
                  <a:schemeClr val="tx1"/>
                </a:solidFill>
                <a:effectLst/>
                <a:latin typeface="Calibri" pitchFamily="34" charset="0"/>
                <a:ea typeface="+mn-ea"/>
                <a:cs typeface="+mn-cs"/>
              </a:rPr>
              <a:t>-temporal resolutions insufficient for many applications and services including agriculture. This mission shall be able to complement the current visible (VIS) and near-infrared (NIR) Copernicus observations with high </a:t>
            </a:r>
            <a:r>
              <a:rPr lang="en-GB" sz="1200" kern="1200" dirty="0" err="1" smtClean="0">
                <a:solidFill>
                  <a:schemeClr val="tx1"/>
                </a:solidFill>
                <a:effectLst/>
                <a:latin typeface="Calibri" pitchFamily="34" charset="0"/>
                <a:ea typeface="+mn-ea"/>
                <a:cs typeface="+mn-cs"/>
              </a:rPr>
              <a:t>spatio</a:t>
            </a:r>
            <a:r>
              <a:rPr lang="en-GB" sz="1200" kern="1200" dirty="0" smtClean="0">
                <a:solidFill>
                  <a:schemeClr val="tx1"/>
                </a:solidFill>
                <a:effectLst/>
                <a:latin typeface="Calibri" pitchFamily="34" charset="0"/>
                <a:ea typeface="+mn-ea"/>
                <a:cs typeface="+mn-cs"/>
              </a:rPr>
              <a:t>-temporal resolution Thermal Infrared observations over land and coastal regions in support of agriculture management services and possibly a range of additional services.</a:t>
            </a:r>
          </a:p>
          <a:p>
            <a:r>
              <a:rPr lang="en-GB" sz="1200" kern="1200" dirty="0" smtClean="0">
                <a:solidFill>
                  <a:schemeClr val="tx1"/>
                </a:solidFill>
                <a:effectLst/>
                <a:latin typeface="Calibri" pitchFamily="34" charset="0"/>
                <a:ea typeface="+mn-ea"/>
                <a:cs typeface="+mn-cs"/>
              </a:rPr>
              <a:t> </a:t>
            </a:r>
          </a:p>
          <a:p>
            <a:r>
              <a:rPr lang="en-GB" sz="1200" b="1" kern="1200" dirty="0" smtClean="0">
                <a:solidFill>
                  <a:schemeClr val="tx1"/>
                </a:solidFill>
                <a:effectLst/>
                <a:latin typeface="Calibri" pitchFamily="34" charset="0"/>
                <a:ea typeface="+mn-ea"/>
                <a:cs typeface="+mn-cs"/>
              </a:rPr>
              <a:t>Polar Ice and Snow Topographic Mission </a:t>
            </a:r>
            <a:endParaRPr lang="en-GB" sz="1200" kern="1200" dirty="0" smtClean="0">
              <a:solidFill>
                <a:schemeClr val="tx1"/>
              </a:solidFill>
              <a:effectLst/>
              <a:latin typeface="Calibri" pitchFamily="34" charset="0"/>
              <a:ea typeface="+mn-ea"/>
              <a:cs typeface="+mn-cs"/>
            </a:endParaRPr>
          </a:p>
          <a:p>
            <a:r>
              <a:rPr lang="en-GB" sz="1200" kern="1200" dirty="0" smtClean="0">
                <a:solidFill>
                  <a:schemeClr val="tx1"/>
                </a:solidFill>
                <a:effectLst/>
                <a:latin typeface="Calibri" pitchFamily="34" charset="0"/>
                <a:ea typeface="+mn-ea"/>
                <a:cs typeface="+mn-cs"/>
              </a:rPr>
              <a:t>Measurements of land ice elevation and sea ice thickness are essential to monitor critical and direct climate change signals: ice cap melting and sea level. Building on Cryosat experience, this mission shall provide enhanced of land ice elevation and sea ice thickness measurements implementing higher spatial resolution for improved lead detection and additional capability to determine snow loading on sea ice. Improved on-board tracking systems for operation in rough terrain and addition of radiometer for all-round oceanographic use and coastal altimetry may also be considered. </a:t>
            </a:r>
          </a:p>
          <a:p>
            <a:r>
              <a:rPr lang="en-GB" sz="1200" kern="1200" dirty="0" smtClean="0">
                <a:solidFill>
                  <a:schemeClr val="tx1"/>
                </a:solidFill>
                <a:effectLst/>
                <a:latin typeface="Calibri" pitchFamily="34" charset="0"/>
                <a:ea typeface="+mn-ea"/>
                <a:cs typeface="+mn-cs"/>
              </a:rPr>
              <a:t> </a:t>
            </a:r>
          </a:p>
          <a:p>
            <a:r>
              <a:rPr lang="en-GB" sz="1200" b="1" kern="1200" dirty="0" smtClean="0">
                <a:solidFill>
                  <a:schemeClr val="tx1"/>
                </a:solidFill>
                <a:effectLst/>
                <a:latin typeface="Calibri" pitchFamily="34" charset="0"/>
                <a:ea typeface="+mn-ea"/>
                <a:cs typeface="+mn-cs"/>
              </a:rPr>
              <a:t>Passive Microwave Imaging Mission </a:t>
            </a:r>
            <a:endParaRPr lang="en-GB" sz="1200" kern="1200" dirty="0" smtClean="0">
              <a:solidFill>
                <a:schemeClr val="tx1"/>
              </a:solidFill>
              <a:effectLst/>
              <a:latin typeface="Calibri" pitchFamily="34" charset="0"/>
              <a:ea typeface="+mn-ea"/>
              <a:cs typeface="+mn-cs"/>
            </a:endParaRPr>
          </a:p>
          <a:p>
            <a:r>
              <a:rPr lang="en-GB" sz="1200" kern="1200" dirty="0" smtClean="0">
                <a:solidFill>
                  <a:schemeClr val="tx1"/>
                </a:solidFill>
                <a:effectLst/>
                <a:latin typeface="Calibri" pitchFamily="34" charset="0"/>
                <a:ea typeface="+mn-ea"/>
                <a:cs typeface="+mn-cs"/>
              </a:rPr>
              <a:t>Passive Microwave Imaging Multi-Spectral Radiometers uniquely observe a wide range of parameters, in particular sea ice concentration, and serve operational systems at almost all weather conditions, day and night. This mission shall provide improved continuity of sea ice concentration monitoring missions, in particular in terms of spatial resolution (15 km), temporal resolution (sub-daily) and accuracy (in particular near the ice edges). Additional measurement of Sea Surface Temperature in the polar regions may also be included. </a:t>
            </a:r>
          </a:p>
          <a:p>
            <a:r>
              <a:rPr lang="en-GB" sz="1200" kern="1200" dirty="0" smtClean="0">
                <a:solidFill>
                  <a:schemeClr val="tx1"/>
                </a:solidFill>
                <a:effectLst/>
                <a:latin typeface="Calibri" pitchFamily="34" charset="0"/>
                <a:ea typeface="+mn-ea"/>
                <a:cs typeface="+mn-cs"/>
              </a:rPr>
              <a:t> </a:t>
            </a:r>
          </a:p>
          <a:p>
            <a:r>
              <a:rPr lang="en-GB" sz="1200" b="1" kern="1200" dirty="0" err="1" smtClean="0">
                <a:solidFill>
                  <a:schemeClr val="tx1"/>
                </a:solidFill>
                <a:effectLst/>
                <a:latin typeface="Calibri" pitchFamily="34" charset="0"/>
                <a:ea typeface="+mn-ea"/>
                <a:cs typeface="+mn-cs"/>
              </a:rPr>
              <a:t>HyperSpectral</a:t>
            </a:r>
            <a:r>
              <a:rPr lang="en-GB" sz="1200" b="1" kern="1200" dirty="0" smtClean="0">
                <a:solidFill>
                  <a:schemeClr val="tx1"/>
                </a:solidFill>
                <a:effectLst/>
                <a:latin typeface="Calibri" pitchFamily="34" charset="0"/>
                <a:ea typeface="+mn-ea"/>
                <a:cs typeface="+mn-cs"/>
              </a:rPr>
              <a:t> Imaging Mission </a:t>
            </a:r>
            <a:endParaRPr lang="en-GB" sz="1200" kern="1200" dirty="0" smtClean="0">
              <a:solidFill>
                <a:schemeClr val="tx1"/>
              </a:solidFill>
              <a:effectLst/>
              <a:latin typeface="Calibri" pitchFamily="34" charset="0"/>
              <a:ea typeface="+mn-ea"/>
              <a:cs typeface="+mn-cs"/>
            </a:endParaRPr>
          </a:p>
          <a:p>
            <a:r>
              <a:rPr lang="en-GB" sz="1200" kern="1200" dirty="0" smtClean="0">
                <a:solidFill>
                  <a:schemeClr val="tx1"/>
                </a:solidFill>
                <a:effectLst/>
                <a:latin typeface="Calibri" pitchFamily="34" charset="0"/>
                <a:ea typeface="+mn-ea"/>
                <a:cs typeface="+mn-cs"/>
              </a:rPr>
              <a:t>For raw material resources applications, only a hyperspectral imager with contiguous bands can provide the spectral signatures in the Visible, Near Infrared and Short Wave Infrared (VNIR and SWIR), needed to identify and separate observed minerals, rocks and soils and their chemical composition. This is also the case for identifying and monitoring of mining operations and mine-waste management activities. </a:t>
            </a:r>
          </a:p>
          <a:p>
            <a:r>
              <a:rPr lang="en-GB" sz="1200" kern="1200" dirty="0" smtClean="0">
                <a:solidFill>
                  <a:schemeClr val="tx1"/>
                </a:solidFill>
                <a:effectLst/>
                <a:latin typeface="Calibri" pitchFamily="34" charset="0"/>
                <a:ea typeface="+mn-ea"/>
                <a:cs typeface="+mn-cs"/>
              </a:rPr>
              <a:t> </a:t>
            </a:r>
          </a:p>
          <a:p>
            <a:r>
              <a:rPr lang="en-GB" sz="1200" b="1" kern="1200" dirty="0" smtClean="0">
                <a:solidFill>
                  <a:schemeClr val="tx1"/>
                </a:solidFill>
                <a:effectLst/>
                <a:latin typeface="Calibri" pitchFamily="34" charset="0"/>
                <a:ea typeface="+mn-ea"/>
                <a:cs typeface="+mn-cs"/>
              </a:rPr>
              <a:t>L band SAR Mission </a:t>
            </a:r>
            <a:endParaRPr lang="en-GB" sz="1200" kern="1200" dirty="0" smtClean="0">
              <a:solidFill>
                <a:schemeClr val="tx1"/>
              </a:solidFill>
              <a:effectLst/>
              <a:latin typeface="Calibri" pitchFamily="34" charset="0"/>
              <a:ea typeface="+mn-ea"/>
              <a:cs typeface="+mn-cs"/>
            </a:endParaRPr>
          </a:p>
          <a:p>
            <a:r>
              <a:rPr lang="en-GB" sz="1200" kern="1200" dirty="0" smtClean="0">
                <a:solidFill>
                  <a:schemeClr val="tx1"/>
                </a:solidFill>
                <a:effectLst/>
                <a:latin typeface="Calibri" pitchFamily="34" charset="0"/>
                <a:ea typeface="+mn-ea"/>
                <a:cs typeface="+mn-cs"/>
              </a:rPr>
              <a:t>This mission is responding to the requirements expressed by both the Land Monitoring and the Emergency Management services. Its target applications are: soil moisture, crop type discrimination, forest type/forest cover (in support to biomass estimation), food security and precision farming. In addition the mission will contribute to the monitoring of ice extent in the polar region. Other emerging applications will be possible by the synergetic and complementary observations with C band and X band SAR systems.</a:t>
            </a:r>
          </a:p>
          <a:p>
            <a:endParaRPr lang="en-GB" dirty="0"/>
          </a:p>
        </p:txBody>
      </p:sp>
      <p:sp>
        <p:nvSpPr>
          <p:cNvPr id="4" name="Slide Number Placeholder 3"/>
          <p:cNvSpPr>
            <a:spLocks noGrp="1"/>
          </p:cNvSpPr>
          <p:nvPr>
            <p:ph type="sldNum" sz="quarter" idx="10"/>
          </p:nvPr>
        </p:nvSpPr>
        <p:spPr>
          <a:xfrm>
            <a:off x="3849688" y="9428242"/>
            <a:ext cx="2946400" cy="496809"/>
          </a:xfrm>
          <a:prstGeom prst="rect">
            <a:avLst/>
          </a:prstGeom>
        </p:spPr>
        <p:txBody>
          <a:bodyPr/>
          <a:lstStyle/>
          <a:p>
            <a:pPr>
              <a:defRPr/>
            </a:pPr>
            <a:fld id="{D8DF57D7-2670-4E78-96DD-D9B22805124F}"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3694904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Extra slide (but contains interesting</a:t>
            </a:r>
            <a:r>
              <a:rPr lang="en-US" b="1" baseline="0" dirty="0" smtClean="0"/>
              <a:t> </a:t>
            </a:r>
            <a:r>
              <a:rPr lang="en-US" b="1" dirty="0" smtClean="0"/>
              <a:t>details in case people would like to learn a bit more)</a:t>
            </a:r>
          </a:p>
          <a:p>
            <a:endParaRPr lang="en-US" b="1" dirty="0" smtClean="0"/>
          </a:p>
          <a:p>
            <a:r>
              <a:rPr lang="en-US" b="1" dirty="0" smtClean="0"/>
              <a:t>MCRT:</a:t>
            </a:r>
            <a:r>
              <a:rPr lang="en-US" b="0" dirty="0" smtClean="0"/>
              <a:t> Monte Carlo ray tracing. Allows</a:t>
            </a:r>
            <a:r>
              <a:rPr lang="en-US" b="0" baseline="0" dirty="0" smtClean="0"/>
              <a:t> realistic simulation of physical processes and radiometric measurements, with good efficiency. Arbitrary complex 3D geometry and media (e.g. complete forest patch, realistic dunes, heterogeneous clouds, water surfaces, urban canopies) can be supported with a sufficient amount of modeling and work. Additional radiative processes (e.g., spectral correlation, polarization, etc.) can be taken into account.</a:t>
            </a:r>
          </a:p>
          <a:p>
            <a:r>
              <a:rPr lang="en-US" b="1" dirty="0" smtClean="0"/>
              <a:t>Wide application range:</a:t>
            </a:r>
            <a:r>
              <a:rPr lang="en-US" b="0" dirty="0" smtClean="0"/>
              <a:t> See previous</a:t>
            </a:r>
            <a:r>
              <a:rPr lang="en-US" b="0" baseline="0" dirty="0" smtClean="0"/>
              <a:t> point. Realistic detectors can be simulated (advanced topic), but also unmeasurable quantities such as BRDF. Any scene can be modeled with the appropriate geometrical description and interaction model (e.g., reflectance or phase function).</a:t>
            </a:r>
          </a:p>
          <a:p>
            <a:r>
              <a:rPr lang="en-US" b="1" baseline="0" dirty="0" smtClean="0"/>
              <a:t>Contribution mechanism:</a:t>
            </a:r>
            <a:r>
              <a:rPr lang="en-US" b="0" baseline="0" dirty="0" smtClean="0"/>
              <a:t> A key point of the development is that it should be easy to add contributed data (e.g. scenes, spectra, </a:t>
            </a:r>
            <a:r>
              <a:rPr lang="en-US" b="0" baseline="0" dirty="0" err="1" smtClean="0"/>
              <a:t>reflectances</a:t>
            </a:r>
            <a:r>
              <a:rPr lang="en-US" b="0" baseline="0" dirty="0" smtClean="0"/>
              <a:t>, phase functions) and rather easy to extend the code (e.g. add new interaction model or integration method). Detailed contribution guidelines will also be edited to encourage contribution.</a:t>
            </a:r>
          </a:p>
          <a:p>
            <a:r>
              <a:rPr lang="en-US" b="1" dirty="0" smtClean="0"/>
              <a:t>Rigorous development</a:t>
            </a:r>
            <a:r>
              <a:rPr lang="en-US" b="1" baseline="0" dirty="0" smtClean="0"/>
              <a:t> practices: </a:t>
            </a:r>
            <a:r>
              <a:rPr lang="en-US" b="0" baseline="0" dirty="0" smtClean="0"/>
              <a:t>If we want the code to be testable, maintainable and improvable, we need rigorous development practices. Hence the 3-phase development model, with the highly critical phase 1 (requirement assessment and analysis).</a:t>
            </a:r>
            <a:endParaRPr lang="en-US" b="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50C4EA14-5148-1B46-8BA3-9A29C98C1407}" type="slidenum">
              <a:rPr lang="en-US" smtClean="0"/>
              <a:t>60</a:t>
            </a:fld>
            <a:endParaRPr lang="en-US"/>
          </a:p>
        </p:txBody>
      </p:sp>
    </p:spTree>
    <p:extLst>
      <p:ext uri="{BB962C8B-B14F-4D97-AF65-F5344CB8AC3E}">
        <p14:creationId xmlns:p14="http://schemas.microsoft.com/office/powerpoint/2010/main" val="939211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latin typeface="Calibri" panose="020F0502020204030204" pitchFamily="34" charset="0"/>
            </a:endParaRPr>
          </a:p>
        </p:txBody>
      </p:sp>
      <p:sp>
        <p:nvSpPr>
          <p:cNvPr id="4" name="Slide Number Placeholder 3"/>
          <p:cNvSpPr>
            <a:spLocks noGrp="1"/>
          </p:cNvSpPr>
          <p:nvPr>
            <p:ph type="sldNum" sz="quarter" idx="10"/>
          </p:nvPr>
        </p:nvSpPr>
        <p:spPr>
          <a:xfrm>
            <a:off x="3849689" y="9428164"/>
            <a:ext cx="2946400" cy="496887"/>
          </a:xfrm>
          <a:prstGeom prst="rect">
            <a:avLst/>
          </a:prstGeom>
        </p:spPr>
        <p:txBody>
          <a:bodyPr/>
          <a:lstStyle/>
          <a:p>
            <a:pPr>
              <a:defRPr/>
            </a:pPr>
            <a:fld id="{D8DF57D7-2670-4E78-96DD-D9B22805124F}"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1506966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3053418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absolute radiometric calibration relies on the on-board solar diffuser. However, this calibration is validated by using several methods:</a:t>
            </a:r>
          </a:p>
          <a:p>
            <a:r>
              <a:rPr lang="en-US" dirty="0"/>
              <a:t> </a:t>
            </a:r>
          </a:p>
          <a:p>
            <a:pPr marL="171450" indent="-171450">
              <a:buFontTx/>
              <a:buChar char="-"/>
            </a:pPr>
            <a:r>
              <a:rPr lang="en-US" dirty="0"/>
              <a:t>Rayleigh method is a so-called vicarious method, that means that the equivalent TOA radiance is computed for a known surface reflectance and atmosphere, in this case over stable oceanic regions, far from land so to ensure a purely maritime aerosol model [Rayleigh scattering can accurately be calculated based on the surface pressure and viewing angles][low concentration of phytoplankton and sediment] [low wind speed, less than 5 m/s] [low aerosol content] [6 Cal/Val sites were selected] </a:t>
            </a:r>
          </a:p>
          <a:p>
            <a:pPr marL="171450" indent="-171450">
              <a:buFontTx/>
              <a:buChar char="-"/>
            </a:pPr>
            <a:endParaRPr lang="en-US" dirty="0"/>
          </a:p>
          <a:p>
            <a:pPr marL="171450" indent="-171450">
              <a:buFontTx/>
              <a:buChar char="-"/>
            </a:pPr>
            <a:r>
              <a:rPr lang="en-US" dirty="0"/>
              <a:t>Comparison with in-situ data; that means comparison with the TOA normalized reflectance [reconstructed by the University of Arizona] using ground and atmosphere radiometric measurements provided by NASA (Landsat Cal/Val Team) via ESA as part of the ESA-NASA agreement over the Radiometric Calibration Test Site [Railroad Valley Playa site] [the dataset has been specifically generated for the spectral bands of S2A using hyperspectral reference profiles of the site]</a:t>
            </a:r>
          </a:p>
          <a:p>
            <a:pPr marL="171450" indent="-171450">
              <a:buFontTx/>
              <a:buChar char="-"/>
            </a:pPr>
            <a:endParaRPr lang="en-US" dirty="0"/>
          </a:p>
          <a:p>
            <a:pPr marL="171450" indent="-171450">
              <a:buFontTx/>
              <a:buChar char="-"/>
            </a:pPr>
            <a:r>
              <a:rPr lang="en-US" dirty="0"/>
              <a:t>Measurement over well characterized, temporally stable desert areas (Pseudo-Invariant Calibration Sites or PICS) [for this sites we have built a reference BRDF model using TOA measurements from MERIS than propagated to the surface using an inverse Radiative Transfer simulation. Therefore we have a database of BOA measurements with various acquisition geometries, i.e. Sun and viewing zenith angles, and relative azimuth angle. Then, the TOA measurement is simulated by using the BRDF model, the observation geometry, ozone and WV content from the European Centre for Medium-range for Weather Forecasts, and constant AOT is assumed]</a:t>
            </a:r>
          </a:p>
          <a:p>
            <a:pPr marL="171450" indent="-171450">
              <a:buFontTx/>
              <a:buChar char="-"/>
            </a:pPr>
            <a:endParaRPr lang="en-US" dirty="0"/>
          </a:p>
          <a:p>
            <a:pPr marL="171450" indent="-171450">
              <a:buFontTx/>
              <a:buChar char="-"/>
            </a:pPr>
            <a:r>
              <a:rPr lang="en-US" dirty="0"/>
              <a:t>Comparison with other sensors (Landsat-8 OLI and S2A for S2B case) [near-simultaneous TOA reflectance measurements made under similar observational geometries, over the same natural target. [The comparison is done over three desert sites: Algeria-3, Libya-4 and Railroad Valley Playa]</a:t>
            </a:r>
          </a:p>
          <a:p>
            <a:pPr marL="171450" indent="-171450">
              <a:buFontTx/>
              <a:buChar char="-"/>
            </a:pPr>
            <a:endParaRPr lang="en-US" dirty="0"/>
          </a:p>
          <a:p>
            <a:pPr marL="171450" indent="-171450">
              <a:buFontTx/>
              <a:buChar char="-"/>
            </a:pPr>
            <a:r>
              <a:rPr lang="en-US" dirty="0"/>
              <a:t>A small systematic difference in radiometry is observed between S2A and S2B: S2A is brighter (measured reflectance is higher) than S2B by about 1%. This difference is currently under study.</a:t>
            </a:r>
          </a:p>
          <a:p>
            <a:pPr marL="171450" indent="-171450">
              <a:buFontTx/>
              <a:buChar char="-"/>
            </a:pPr>
            <a:endParaRPr lang="en-US" dirty="0"/>
          </a:p>
          <a:p>
            <a:pPr marL="171450" indent="-171450">
              <a:buFontTx/>
              <a:buChar char="-"/>
            </a:pPr>
            <a:r>
              <a:rPr lang="en-US" dirty="0"/>
              <a:t>B9 Water </a:t>
            </a:r>
            <a:r>
              <a:rPr lang="en-US" dirty="0" err="1"/>
              <a:t>vapour</a:t>
            </a:r>
            <a:endParaRPr lang="en-US" dirty="0"/>
          </a:p>
          <a:p>
            <a:pPr marL="171450" indent="-171450">
              <a:buFontTx/>
              <a:buChar char="-"/>
            </a:pPr>
            <a:r>
              <a:rPr lang="en-US" dirty="0"/>
              <a:t>B10 cirrus</a:t>
            </a:r>
          </a:p>
          <a:p>
            <a:pPr marL="171450" indent="-171450">
              <a:buFontTx/>
              <a:buChar char="-"/>
            </a:pPr>
            <a:r>
              <a:rPr lang="en-US" dirty="0"/>
              <a:t>For Band B10 direct validation is not possible</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9</a:t>
            </a:fld>
            <a:endParaRPr lang="en-US" dirty="0"/>
          </a:p>
        </p:txBody>
      </p:sp>
    </p:spTree>
    <p:extLst>
      <p:ext uri="{BB962C8B-B14F-4D97-AF65-F5344CB8AC3E}">
        <p14:creationId xmlns:p14="http://schemas.microsoft.com/office/powerpoint/2010/main" val="4117209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geolocation performance has a latitude-dependent component. This effect is particularly visible on the along-track component, and more pronounced for S2B than S2A. Images are shifted of about 5 m southward in the Northern latitudes, and about 5 m northward in the southern latitudes. However, this will be corrected with the introduction of the geometric refinement [expected performance of geometrically refined L1C products is better than 12.5 m at 95 percentile of the circular error].</a:t>
            </a:r>
          </a:p>
          <a:p>
            <a:r>
              <a:rPr lang="en-US" dirty="0"/>
              <a:t>These are the results obtained by using Sentinel-2 products acquired since the last SPAMOD update (S2A: November 2016; S2B: April 2018).</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10</a:t>
            </a:fld>
            <a:endParaRPr lang="en-US" dirty="0"/>
          </a:p>
        </p:txBody>
      </p:sp>
    </p:spTree>
    <p:extLst>
      <p:ext uri="{BB962C8B-B14F-4D97-AF65-F5344CB8AC3E}">
        <p14:creationId xmlns:p14="http://schemas.microsoft.com/office/powerpoint/2010/main" val="2370177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11</a:t>
            </a:fld>
            <a:endParaRPr lang="en-US" dirty="0"/>
          </a:p>
        </p:txBody>
      </p:sp>
    </p:spTree>
    <p:extLst>
      <p:ext uri="{BB962C8B-B14F-4D97-AF65-F5344CB8AC3E}">
        <p14:creationId xmlns:p14="http://schemas.microsoft.com/office/powerpoint/2010/main" val="63225687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110.jpe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31.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10.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6.png"/><Relationship Id="rId1" Type="http://schemas.openxmlformats.org/officeDocument/2006/relationships/slideMaster" Target="../slideMasters/slideMaster2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9.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31.png"/><Relationship Id="rId21" Type="http://schemas.openxmlformats.org/officeDocument/2006/relationships/image" Target="../media/image123.png"/><Relationship Id="rId7" Type="http://schemas.openxmlformats.org/officeDocument/2006/relationships/image" Target="../media/image61.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2" Type="http://schemas.openxmlformats.org/officeDocument/2006/relationships/image" Target="../media/image57.jpeg"/><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82.png"/><Relationship Id="rId1" Type="http://schemas.openxmlformats.org/officeDocument/2006/relationships/slideMaster" Target="../slideMasters/slideMaster24.xml"/><Relationship Id="rId6" Type="http://schemas.openxmlformats.org/officeDocument/2006/relationships/image" Target="../media/image111.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59.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121.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png"/></Relationships>
</file>

<file path=ppt/slideLayouts/_rels/slideLayout24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1.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83.jpe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85.png"/><Relationship Id="rId1" Type="http://schemas.openxmlformats.org/officeDocument/2006/relationships/slideMaster" Target="../slideMasters/slideMaster24.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8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s>
</file>

<file path=ppt/slideLayouts/_rels/slideLayout24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8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4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40.png"/><Relationship Id="rId18" Type="http://schemas.openxmlformats.org/officeDocument/2006/relationships/image" Target="../media/image93.png"/><Relationship Id="rId26" Type="http://schemas.openxmlformats.org/officeDocument/2006/relationships/image" Target="../media/image100.png"/><Relationship Id="rId3" Type="http://schemas.openxmlformats.org/officeDocument/2006/relationships/image" Target="../media/image31.png"/><Relationship Id="rId21" Type="http://schemas.openxmlformats.org/officeDocument/2006/relationships/image" Target="../media/image96.png"/><Relationship Id="rId7" Type="http://schemas.openxmlformats.org/officeDocument/2006/relationships/image" Target="../media/image88.png"/><Relationship Id="rId12" Type="http://schemas.openxmlformats.org/officeDocument/2006/relationships/image" Target="../media/image91.png"/><Relationship Id="rId17" Type="http://schemas.openxmlformats.org/officeDocument/2006/relationships/image" Target="../media/image44.png"/><Relationship Id="rId25" Type="http://schemas.openxmlformats.org/officeDocument/2006/relationships/image" Target="../media/image99.png"/><Relationship Id="rId2" Type="http://schemas.openxmlformats.org/officeDocument/2006/relationships/image" Target="../media/image87.jpeg"/><Relationship Id="rId16" Type="http://schemas.openxmlformats.org/officeDocument/2006/relationships/image" Target="../media/image92.png"/><Relationship Id="rId20" Type="http://schemas.openxmlformats.org/officeDocument/2006/relationships/image" Target="../media/image95.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90.png"/><Relationship Id="rId24" Type="http://schemas.openxmlformats.org/officeDocument/2006/relationships/image" Target="../media/image98.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94.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97.png"/><Relationship Id="rId27" Type="http://schemas.openxmlformats.org/officeDocument/2006/relationships/image" Target="../media/image101.png"/></Relationships>
</file>

<file path=ppt/slideLayouts/_rels/slideLayout24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2.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4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3.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4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4.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5.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5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5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31.png"/><Relationship Id="rId21" Type="http://schemas.openxmlformats.org/officeDocument/2006/relationships/image" Target="../media/image123.png"/><Relationship Id="rId7" Type="http://schemas.openxmlformats.org/officeDocument/2006/relationships/image" Target="../media/image61.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2" Type="http://schemas.openxmlformats.org/officeDocument/2006/relationships/image" Target="../media/image107.jpeg"/><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82.png"/><Relationship Id="rId1" Type="http://schemas.openxmlformats.org/officeDocument/2006/relationships/slideMaster" Target="../slideMasters/slideMaster24.xml"/><Relationship Id="rId6" Type="http://schemas.openxmlformats.org/officeDocument/2006/relationships/image" Target="../media/image111.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59.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121.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png"/></Relationships>
</file>

<file path=ppt/slideLayouts/_rels/slideLayout25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8.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5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9.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2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6.png"/><Relationship Id="rId1" Type="http://schemas.openxmlformats.org/officeDocument/2006/relationships/slideMaster" Target="../slideMasters/slideMaster4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9.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6.png"/><Relationship Id="rId1" Type="http://schemas.openxmlformats.org/officeDocument/2006/relationships/slideMaster" Target="../slideMasters/slideMaster4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9.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31.png"/><Relationship Id="rId21" Type="http://schemas.openxmlformats.org/officeDocument/2006/relationships/image" Target="../media/image123.png"/><Relationship Id="rId7" Type="http://schemas.openxmlformats.org/officeDocument/2006/relationships/image" Target="../media/image61.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2" Type="http://schemas.openxmlformats.org/officeDocument/2006/relationships/image" Target="../media/image57.jpeg"/><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82.png"/><Relationship Id="rId1" Type="http://schemas.openxmlformats.org/officeDocument/2006/relationships/slideMaster" Target="../slideMasters/slideMaster49.xml"/><Relationship Id="rId6" Type="http://schemas.openxmlformats.org/officeDocument/2006/relationships/image" Target="../media/image111.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59.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121.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png"/></Relationships>
</file>

<file path=ppt/slideLayouts/_rels/slideLayout50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1.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83.jpe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85.png"/><Relationship Id="rId1" Type="http://schemas.openxmlformats.org/officeDocument/2006/relationships/slideMaster" Target="../slideMasters/slideMaster49.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8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s>
</file>

<file path=ppt/slideLayouts/_rels/slideLayout50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8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08.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40.png"/><Relationship Id="rId18" Type="http://schemas.openxmlformats.org/officeDocument/2006/relationships/image" Target="../media/image93.png"/><Relationship Id="rId26" Type="http://schemas.openxmlformats.org/officeDocument/2006/relationships/image" Target="../media/image100.png"/><Relationship Id="rId3" Type="http://schemas.openxmlformats.org/officeDocument/2006/relationships/image" Target="../media/image31.png"/><Relationship Id="rId21" Type="http://schemas.openxmlformats.org/officeDocument/2006/relationships/image" Target="../media/image96.png"/><Relationship Id="rId7" Type="http://schemas.openxmlformats.org/officeDocument/2006/relationships/image" Target="../media/image88.png"/><Relationship Id="rId12" Type="http://schemas.openxmlformats.org/officeDocument/2006/relationships/image" Target="../media/image91.png"/><Relationship Id="rId17" Type="http://schemas.openxmlformats.org/officeDocument/2006/relationships/image" Target="../media/image44.png"/><Relationship Id="rId25" Type="http://schemas.openxmlformats.org/officeDocument/2006/relationships/image" Target="../media/image99.png"/><Relationship Id="rId2" Type="http://schemas.openxmlformats.org/officeDocument/2006/relationships/image" Target="../media/image87.jpeg"/><Relationship Id="rId16" Type="http://schemas.openxmlformats.org/officeDocument/2006/relationships/image" Target="../media/image92.png"/><Relationship Id="rId20" Type="http://schemas.openxmlformats.org/officeDocument/2006/relationships/image" Target="../media/image95.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90.png"/><Relationship Id="rId24" Type="http://schemas.openxmlformats.org/officeDocument/2006/relationships/image" Target="../media/image98.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94.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97.png"/><Relationship Id="rId27" Type="http://schemas.openxmlformats.org/officeDocument/2006/relationships/image" Target="../media/image101.png"/></Relationships>
</file>

<file path=ppt/slideLayouts/_rels/slideLayout50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2.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5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3.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4.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5.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14.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31.png"/><Relationship Id="rId21" Type="http://schemas.openxmlformats.org/officeDocument/2006/relationships/image" Target="../media/image123.png"/><Relationship Id="rId7" Type="http://schemas.openxmlformats.org/officeDocument/2006/relationships/image" Target="../media/image61.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2" Type="http://schemas.openxmlformats.org/officeDocument/2006/relationships/image" Target="../media/image107.jpeg"/><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82.png"/><Relationship Id="rId1" Type="http://schemas.openxmlformats.org/officeDocument/2006/relationships/slideMaster" Target="../slideMasters/slideMaster49.xml"/><Relationship Id="rId6" Type="http://schemas.openxmlformats.org/officeDocument/2006/relationships/image" Target="../media/image111.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59.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121.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png"/></Relationships>
</file>

<file path=ppt/slideLayouts/_rels/slideLayout5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8.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9.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4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1.png"/><Relationship Id="rId1" Type="http://schemas.openxmlformats.org/officeDocument/2006/relationships/slideMaster" Target="../slideMasters/slideMaster50.xml"/><Relationship Id="rId4" Type="http://schemas.openxmlformats.org/officeDocument/2006/relationships/image" Target="../media/image130.png"/></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39.png"/><Relationship Id="rId18" Type="http://schemas.openxmlformats.org/officeDocument/2006/relationships/image" Target="../media/image143.png"/><Relationship Id="rId26" Type="http://schemas.openxmlformats.org/officeDocument/2006/relationships/image" Target="../media/image150.png"/><Relationship Id="rId3" Type="http://schemas.openxmlformats.org/officeDocument/2006/relationships/image" Target="../media/image133.png"/><Relationship Id="rId21" Type="http://schemas.openxmlformats.org/officeDocument/2006/relationships/image" Target="../media/image145.png"/><Relationship Id="rId7" Type="http://schemas.openxmlformats.org/officeDocument/2006/relationships/image" Target="../media/image7.png"/><Relationship Id="rId12" Type="http://schemas.openxmlformats.org/officeDocument/2006/relationships/image" Target="../media/image42.png"/><Relationship Id="rId17" Type="http://schemas.openxmlformats.org/officeDocument/2006/relationships/image" Target="../media/image142.png"/><Relationship Id="rId25" Type="http://schemas.openxmlformats.org/officeDocument/2006/relationships/image" Target="../media/image149.png"/><Relationship Id="rId2" Type="http://schemas.openxmlformats.org/officeDocument/2006/relationships/image" Target="../media/image27.jpeg"/><Relationship Id="rId16" Type="http://schemas.openxmlformats.org/officeDocument/2006/relationships/image" Target="../media/image141.png"/><Relationship Id="rId20" Type="http://schemas.openxmlformats.org/officeDocument/2006/relationships/image" Target="../media/image50.png"/><Relationship Id="rId1" Type="http://schemas.openxmlformats.org/officeDocument/2006/relationships/slideMaster" Target="../slideMasters/slideMaster51.xml"/><Relationship Id="rId6" Type="http://schemas.openxmlformats.org/officeDocument/2006/relationships/image" Target="../media/image36.png"/><Relationship Id="rId11" Type="http://schemas.openxmlformats.org/officeDocument/2006/relationships/image" Target="../media/image138.png"/><Relationship Id="rId24" Type="http://schemas.openxmlformats.org/officeDocument/2006/relationships/image" Target="../media/image148.png"/><Relationship Id="rId5" Type="http://schemas.openxmlformats.org/officeDocument/2006/relationships/image" Target="../media/image134.png"/><Relationship Id="rId15" Type="http://schemas.openxmlformats.org/officeDocument/2006/relationships/image" Target="../media/image140.png"/><Relationship Id="rId23" Type="http://schemas.openxmlformats.org/officeDocument/2006/relationships/image" Target="../media/image147.png"/><Relationship Id="rId10" Type="http://schemas.openxmlformats.org/officeDocument/2006/relationships/image" Target="../media/image137.png"/><Relationship Id="rId19" Type="http://schemas.openxmlformats.org/officeDocument/2006/relationships/image" Target="../media/image144.png"/><Relationship Id="rId4" Type="http://schemas.openxmlformats.org/officeDocument/2006/relationships/image" Target="../media/image61.png"/><Relationship Id="rId9" Type="http://schemas.openxmlformats.org/officeDocument/2006/relationships/image" Target="../media/image136.png"/><Relationship Id="rId14" Type="http://schemas.openxmlformats.org/officeDocument/2006/relationships/image" Target="../media/image44.png"/><Relationship Id="rId22" Type="http://schemas.openxmlformats.org/officeDocument/2006/relationships/image" Target="../media/image146.png"/><Relationship Id="rId27" Type="http://schemas.openxmlformats.org/officeDocument/2006/relationships/image" Target="../media/image58.png"/></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18" Type="http://schemas.openxmlformats.org/officeDocument/2006/relationships/image" Target="../media/image164.png"/><Relationship Id="rId26" Type="http://schemas.openxmlformats.org/officeDocument/2006/relationships/image" Target="../media/image29.png"/><Relationship Id="rId3" Type="http://schemas.openxmlformats.org/officeDocument/2006/relationships/image" Target="../media/image151.png"/><Relationship Id="rId21" Type="http://schemas.openxmlformats.org/officeDocument/2006/relationships/image" Target="../media/image167.png"/><Relationship Id="rId7" Type="http://schemas.openxmlformats.org/officeDocument/2006/relationships/image" Target="../media/image7.png"/><Relationship Id="rId12" Type="http://schemas.openxmlformats.org/officeDocument/2006/relationships/image" Target="../media/image158.png"/><Relationship Id="rId17" Type="http://schemas.openxmlformats.org/officeDocument/2006/relationships/image" Target="../media/image163.png"/><Relationship Id="rId25" Type="http://schemas.openxmlformats.org/officeDocument/2006/relationships/image" Target="../media/image171.png"/><Relationship Id="rId2" Type="http://schemas.openxmlformats.org/officeDocument/2006/relationships/image" Target="../media/image27.jpeg"/><Relationship Id="rId16" Type="http://schemas.openxmlformats.org/officeDocument/2006/relationships/image" Target="../media/image162.png"/><Relationship Id="rId20" Type="http://schemas.openxmlformats.org/officeDocument/2006/relationships/image" Target="../media/image166.png"/><Relationship Id="rId1" Type="http://schemas.openxmlformats.org/officeDocument/2006/relationships/slideMaster" Target="../slideMasters/slideMaster53.xml"/><Relationship Id="rId6" Type="http://schemas.openxmlformats.org/officeDocument/2006/relationships/image" Target="../media/image153.png"/><Relationship Id="rId11" Type="http://schemas.openxmlformats.org/officeDocument/2006/relationships/image" Target="../media/image157.png"/><Relationship Id="rId24" Type="http://schemas.openxmlformats.org/officeDocument/2006/relationships/image" Target="../media/image170.png"/><Relationship Id="rId5" Type="http://schemas.openxmlformats.org/officeDocument/2006/relationships/image" Target="../media/image152.png"/><Relationship Id="rId15" Type="http://schemas.openxmlformats.org/officeDocument/2006/relationships/image" Target="../media/image161.png"/><Relationship Id="rId23" Type="http://schemas.openxmlformats.org/officeDocument/2006/relationships/image" Target="../media/image169.png"/><Relationship Id="rId10" Type="http://schemas.openxmlformats.org/officeDocument/2006/relationships/image" Target="../media/image156.png"/><Relationship Id="rId19" Type="http://schemas.openxmlformats.org/officeDocument/2006/relationships/image" Target="../media/image165.png"/><Relationship Id="rId4" Type="http://schemas.openxmlformats.org/officeDocument/2006/relationships/image" Target="../media/image61.png"/><Relationship Id="rId9" Type="http://schemas.openxmlformats.org/officeDocument/2006/relationships/image" Target="../media/image155.png"/><Relationship Id="rId14" Type="http://schemas.openxmlformats.org/officeDocument/2006/relationships/image" Target="../media/image160.png"/><Relationship Id="rId22" Type="http://schemas.openxmlformats.org/officeDocument/2006/relationships/image" Target="../media/image168.png"/><Relationship Id="rId27" Type="http://schemas.openxmlformats.org/officeDocument/2006/relationships/image" Target="../media/image28.png"/></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31.png"/><Relationship Id="rId21" Type="http://schemas.openxmlformats.org/officeDocument/2006/relationships/image" Target="../media/image74.png"/><Relationship Id="rId7" Type="http://schemas.openxmlformats.org/officeDocument/2006/relationships/image" Target="../media/image61.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image" Target="../media/image57.jpe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Master" Target="../slideMasters/slideMaster9.xml"/><Relationship Id="rId6" Type="http://schemas.openxmlformats.org/officeDocument/2006/relationships/image" Target="../media/image60.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9.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72.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1.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83.jpe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85.png"/><Relationship Id="rId1" Type="http://schemas.openxmlformats.org/officeDocument/2006/relationships/slideMaster" Target="../slideMasters/slideMaster9.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8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8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40.png"/><Relationship Id="rId18" Type="http://schemas.openxmlformats.org/officeDocument/2006/relationships/image" Target="../media/image93.png"/><Relationship Id="rId26" Type="http://schemas.openxmlformats.org/officeDocument/2006/relationships/image" Target="../media/image100.png"/><Relationship Id="rId3" Type="http://schemas.openxmlformats.org/officeDocument/2006/relationships/image" Target="../media/image31.png"/><Relationship Id="rId21" Type="http://schemas.openxmlformats.org/officeDocument/2006/relationships/image" Target="../media/image96.png"/><Relationship Id="rId7" Type="http://schemas.openxmlformats.org/officeDocument/2006/relationships/image" Target="../media/image88.png"/><Relationship Id="rId12" Type="http://schemas.openxmlformats.org/officeDocument/2006/relationships/image" Target="../media/image91.png"/><Relationship Id="rId17" Type="http://schemas.openxmlformats.org/officeDocument/2006/relationships/image" Target="../media/image44.png"/><Relationship Id="rId25" Type="http://schemas.openxmlformats.org/officeDocument/2006/relationships/image" Target="../media/image99.png"/><Relationship Id="rId2" Type="http://schemas.openxmlformats.org/officeDocument/2006/relationships/image" Target="../media/image87.jpeg"/><Relationship Id="rId16" Type="http://schemas.openxmlformats.org/officeDocument/2006/relationships/image" Target="../media/image92.png"/><Relationship Id="rId20" Type="http://schemas.openxmlformats.org/officeDocument/2006/relationships/image" Target="../media/image95.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90.png"/><Relationship Id="rId24" Type="http://schemas.openxmlformats.org/officeDocument/2006/relationships/image" Target="../media/image98.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94.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97.png"/><Relationship Id="rId27" Type="http://schemas.openxmlformats.org/officeDocument/2006/relationships/image" Target="../media/image101.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2.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3.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4.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5.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31.png"/><Relationship Id="rId21" Type="http://schemas.openxmlformats.org/officeDocument/2006/relationships/image" Target="../media/image74.png"/><Relationship Id="rId7" Type="http://schemas.openxmlformats.org/officeDocument/2006/relationships/image" Target="../media/image61.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image" Target="../media/image107.jpe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Master" Target="../slideMasters/slideMaster9.xml"/><Relationship Id="rId6" Type="http://schemas.openxmlformats.org/officeDocument/2006/relationships/image" Target="../media/image60.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9.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72.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8.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9.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2" tIns="45666" rIns="91332" bIns="45666" anchor="b">
            <a:spAutoFit/>
          </a:bodyPr>
          <a:lstStyle/>
          <a:p>
            <a:pPr algn="l" defTabSz="342540" fontAlgn="base" hangingPunct="1">
              <a:spcBef>
                <a:spcPct val="50000"/>
              </a:spcBef>
              <a:spcAft>
                <a:spcPct val="0"/>
              </a:spcAft>
            </a:pPr>
            <a:r>
              <a:rPr lang="en-US" sz="800" kern="1200" smtClean="0"/>
              <a:t>Issue/Revision: 0.0</a:t>
            </a:r>
          </a:p>
          <a:p>
            <a:pPr algn="l" defTabSz="342540" fontAlgn="base" hangingPunct="1">
              <a:spcBef>
                <a:spcPct val="50000"/>
              </a:spcBef>
              <a:spcAft>
                <a:spcPct val="0"/>
              </a:spcAft>
            </a:pPr>
            <a:r>
              <a:rPr lang="en-US" sz="800" kern="1200" smtClean="0"/>
              <a:t>Reference: </a:t>
            </a:r>
          </a:p>
          <a:p>
            <a:pPr algn="l" defTabSz="342540" fontAlgn="base" hangingPunct="1">
              <a:spcBef>
                <a:spcPct val="50000"/>
              </a:spcBef>
              <a:spcAft>
                <a:spcPct val="0"/>
              </a:spcAft>
            </a:pPr>
            <a:r>
              <a:rPr lang="en-US" sz="800" kern="1200" smtClean="0"/>
              <a:t>Status: </a:t>
            </a:r>
          </a:p>
          <a:p>
            <a:pPr algn="l" defTabSz="34254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24"/>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203431046"/>
      </p:ext>
    </p:extLst>
  </p:cSld>
  <p:clrMapOvr>
    <a:masterClrMapping/>
  </p:clrMapOvr>
  <p:timing>
    <p:tnLst>
      <p:par>
        <p:cTn id="1" dur="indefinite" restart="never" nodeType="tmRoot"/>
      </p:par>
    </p:tn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904"/>
            <a:ext cx="584200" cy="423863"/>
          </a:xfrm>
          <a:prstGeom prst="rect">
            <a:avLst/>
          </a:prstGeom>
        </p:spPr>
        <p:txBody>
          <a:bodyPr lIns="91342" tIns="45671" rIns="91342" bIns="45671"/>
          <a:lstStyle>
            <a:lvl1pPr fontAlgn="base" hangingPunct="1">
              <a:spcBef>
                <a:spcPct val="0"/>
              </a:spcBef>
              <a:spcAft>
                <a:spcPct val="0"/>
              </a:spcAft>
              <a:defRPr sz="2400" kern="1200">
                <a:solidFill>
                  <a:srgbClr val="000000"/>
                </a:solidFill>
                <a:uFillTx/>
                <a:latin typeface="Verdana" pitchFamily="34" charset="0"/>
              </a:defRPr>
            </a:lvl1pPr>
          </a:lstStyle>
          <a:p>
            <a:pPr algn="l" defTabSz="342540">
              <a:defRPr/>
            </a:pPr>
            <a:fld id="{8A06C2F6-B608-4AAD-BC19-C9F7439202BE}" type="slidenum">
              <a:rPr lang="en-GB" smtClean="0"/>
              <a:pPr algn="l" defTabSz="342540">
                <a:defRPr/>
              </a:pPr>
              <a:t>‹#›</a:t>
            </a:fld>
            <a:endParaRPr lang="en-GB"/>
          </a:p>
        </p:txBody>
      </p:sp>
    </p:spTree>
    <p:extLst>
      <p:ext uri="{BB962C8B-B14F-4D97-AF65-F5344CB8AC3E}">
        <p14:creationId xmlns:p14="http://schemas.microsoft.com/office/powerpoint/2010/main" val="1515927594"/>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4136"/>
            <a:ext cx="5932800" cy="238527"/>
          </a:xfrm>
        </p:spPr>
        <p:txBody>
          <a:bodyPr anchor="b"/>
          <a:lstStyle>
            <a:lvl1pPr algn="l">
              <a:defRPr sz="11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64"/>
            <a:ext cx="5932488" cy="2543176"/>
          </a:xfrm>
        </p:spPr>
        <p:txBody>
          <a:bodyPr/>
          <a:lstStyle>
            <a:lvl1pPr marL="0" indent="0">
              <a:buNone/>
              <a:defRPr sz="1100"/>
            </a:lvl1pPr>
            <a:lvl2pPr marL="342819" indent="0">
              <a:buNone/>
              <a:defRPr sz="2100"/>
            </a:lvl2pPr>
            <a:lvl3pPr marL="685647" indent="0">
              <a:buNone/>
              <a:defRPr sz="1800"/>
            </a:lvl3pPr>
            <a:lvl4pPr marL="1028466" indent="0">
              <a:buNone/>
              <a:defRPr sz="1500"/>
            </a:lvl4pPr>
            <a:lvl5pPr marL="1371294" indent="0">
              <a:buNone/>
              <a:defRPr sz="1500"/>
            </a:lvl5pPr>
            <a:lvl6pPr marL="1714113" indent="0">
              <a:buNone/>
              <a:defRPr sz="1500"/>
            </a:lvl6pPr>
            <a:lvl7pPr marL="2056941" indent="0">
              <a:buNone/>
              <a:defRPr sz="1500"/>
            </a:lvl7pPr>
            <a:lvl8pPr marL="2399760" indent="0">
              <a:buNone/>
              <a:defRPr sz="1500"/>
            </a:lvl8pPr>
            <a:lvl9pPr marL="2742579" indent="0">
              <a:buNone/>
              <a:defRPr sz="1500"/>
            </a:lvl9pPr>
          </a:lstStyle>
          <a:p>
            <a:pPr lvl="0"/>
            <a:r>
              <a:rPr lang="en-US" noProof="0" dirty="0" smtClean="0"/>
              <a:t>Click icon to add picture</a:t>
            </a:r>
            <a:endParaRPr lang="en-GB" noProof="0" dirty="0"/>
          </a:p>
        </p:txBody>
      </p:sp>
      <p:sp>
        <p:nvSpPr>
          <p:cNvPr id="4" name="Text Placeholder 3"/>
          <p:cNvSpPr>
            <a:spLocks noGrp="1"/>
          </p:cNvSpPr>
          <p:nvPr>
            <p:ph type="body" sz="half" idx="2"/>
          </p:nvPr>
        </p:nvSpPr>
        <p:spPr>
          <a:xfrm>
            <a:off x="1602000" y="4029097"/>
            <a:ext cx="5932800" cy="464345"/>
          </a:xfrm>
        </p:spPr>
        <p:txBody>
          <a:bodyPr/>
          <a:lstStyle>
            <a:lvl1pPr marL="0" indent="0">
              <a:buNone/>
              <a:defRPr sz="1100"/>
            </a:lvl1pPr>
            <a:lvl2pPr marL="342819" indent="0">
              <a:buNone/>
              <a:defRPr sz="900"/>
            </a:lvl2pPr>
            <a:lvl3pPr marL="685647" indent="0">
              <a:buNone/>
              <a:defRPr sz="800"/>
            </a:lvl3pPr>
            <a:lvl4pPr marL="1028466" indent="0">
              <a:buNone/>
              <a:defRPr sz="700"/>
            </a:lvl4pPr>
            <a:lvl5pPr marL="1371294" indent="0">
              <a:buNone/>
              <a:defRPr sz="700"/>
            </a:lvl5pPr>
            <a:lvl6pPr marL="1714113" indent="0">
              <a:buNone/>
              <a:defRPr sz="700"/>
            </a:lvl6pPr>
            <a:lvl7pPr marL="2056941" indent="0">
              <a:buNone/>
              <a:defRPr sz="700"/>
            </a:lvl7pPr>
            <a:lvl8pPr marL="2399760" indent="0">
              <a:buNone/>
              <a:defRPr sz="700"/>
            </a:lvl8pPr>
            <a:lvl9pPr marL="2742579" indent="0">
              <a:buNone/>
              <a:defRPr sz="700"/>
            </a:lvl9pPr>
          </a:lstStyle>
          <a:p>
            <a:pPr lvl="0"/>
            <a:r>
              <a:rPr lang="en-US" noProof="0" smtClean="0"/>
              <a:t>Click to edit Master text styles</a:t>
            </a:r>
          </a:p>
        </p:txBody>
      </p:sp>
    </p:spTree>
    <p:extLst>
      <p:ext uri="{BB962C8B-B14F-4D97-AF65-F5344CB8AC3E}">
        <p14:creationId xmlns:p14="http://schemas.microsoft.com/office/powerpoint/2010/main" val="23715904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11_Title Slide">
    <p:spTree>
      <p:nvGrpSpPr>
        <p:cNvPr id="1" name=""/>
        <p:cNvGrpSpPr/>
        <p:nvPr/>
      </p:nvGrpSpPr>
      <p:grpSpPr>
        <a:xfrm>
          <a:off x="0" y="0"/>
          <a:ext cx="0" cy="0"/>
          <a:chOff x="0" y="0"/>
          <a:chExt cx="0" cy="0"/>
        </a:xfrm>
      </p:grpSpPr>
      <p:pic>
        <p:nvPicPr>
          <p:cNvPr id="2" name="Picture 24" descr="PPT_Header02" hidden="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2" descr="1A.jpg"/>
          <p:cNvPicPr>
            <a:picLocks noChangeAspect="1"/>
          </p:cNvPicPr>
          <p:nvPr userDrawn="1"/>
        </p:nvPicPr>
        <p:blipFill>
          <a:blip r:embed="rId3">
            <a:extLst>
              <a:ext uri="{28A0092B-C50C-407E-A947-70E740481C1C}">
                <a14:useLocalDpi xmlns:a14="http://schemas.microsoft.com/office/drawing/2010/main" val="0"/>
              </a:ext>
            </a:extLst>
          </a:blip>
          <a:srcRect t="22231" r="2942" b="4977"/>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8"/>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77497715"/>
      </p:ext>
    </p:extLst>
  </p:cSld>
  <p:clrMapOvr>
    <a:masterClrMapping/>
  </p:clrMapOvr>
  <p:hf sldNum="0"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2_Title Slide">
    <p:spTree>
      <p:nvGrpSpPr>
        <p:cNvPr id="1" name=""/>
        <p:cNvGrpSpPr/>
        <p:nvPr/>
      </p:nvGrpSpPr>
      <p:grpSpPr>
        <a:xfrm>
          <a:off x="0" y="0"/>
          <a:ext cx="0" cy="0"/>
          <a:chOff x="0" y="0"/>
          <a:chExt cx="0" cy="0"/>
        </a:xfrm>
      </p:grpSpPr>
      <p:pic>
        <p:nvPicPr>
          <p:cNvPr id="2" name="Picture 32" descr="1A.jpg"/>
          <p:cNvPicPr>
            <a:picLocks noChangeAspect="1"/>
          </p:cNvPicPr>
          <p:nvPr userDrawn="1"/>
        </p:nvPicPr>
        <p:blipFill>
          <a:blip r:embed="rId2">
            <a:extLst>
              <a:ext uri="{28A0092B-C50C-407E-A947-70E740481C1C}">
                <a14:useLocalDpi xmlns:a14="http://schemas.microsoft.com/office/drawing/2010/main" val="0"/>
              </a:ext>
            </a:extLst>
          </a:blip>
          <a:srcRect t="23334" b="166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5"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8"/>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87391753"/>
      </p:ext>
    </p:extLst>
  </p:cSld>
  <p:clrMapOvr>
    <a:masterClrMapping/>
  </p:clrMapOvr>
  <p:hf sldNum="0"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83"/>
            <a:ext cx="5016500" cy="769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6" tIns="45708" rIns="91416" bIns="45708" anchor="b">
            <a:spAutoFit/>
          </a:bodyPr>
          <a:lstStyle/>
          <a:p>
            <a:pPr algn="l" defTabSz="342900" fontAlgn="base" hangingPunct="1">
              <a:spcBef>
                <a:spcPct val="50000"/>
              </a:spcBef>
              <a:spcAft>
                <a:spcPct val="0"/>
              </a:spcAft>
            </a:pPr>
            <a:r>
              <a:rPr lang="en-US" sz="800" kern="1200" smtClean="0"/>
              <a:t>Issue/Revision: 0.0</a:t>
            </a:r>
          </a:p>
          <a:p>
            <a:pPr algn="l" defTabSz="342900" fontAlgn="base" hangingPunct="1">
              <a:spcBef>
                <a:spcPct val="50000"/>
              </a:spcBef>
              <a:spcAft>
                <a:spcPct val="0"/>
              </a:spcAft>
            </a:pPr>
            <a:r>
              <a:rPr lang="en-US" sz="800" kern="1200" smtClean="0"/>
              <a:t>Reference: </a:t>
            </a:r>
          </a:p>
          <a:p>
            <a:pPr algn="l" defTabSz="342900" fontAlgn="base" hangingPunct="1">
              <a:spcBef>
                <a:spcPct val="50000"/>
              </a:spcBef>
              <a:spcAft>
                <a:spcPct val="0"/>
              </a:spcAft>
            </a:pPr>
            <a:r>
              <a:rPr lang="en-US" sz="800" kern="1200" smtClean="0"/>
              <a:t>Status: </a:t>
            </a:r>
          </a:p>
          <a:p>
            <a:pPr algn="l" defTabSz="3429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2"/>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940597696"/>
      </p:ext>
    </p:extLst>
  </p:cSld>
  <p:clrMapOvr>
    <a:masterClrMapping/>
  </p:clrMapOvr>
  <p:timing>
    <p:tnLst>
      <p:par>
        <p:cTn id="1" dur="indefinite" restart="never" nodeType="tmRoot"/>
      </p:par>
    </p:tnLst>
  </p:timing>
  <p:hf sldNum="0"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67" indent="-272971">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068151747"/>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62" indent="0">
              <a:buNone/>
              <a:defRPr sz="1800"/>
            </a:lvl2pPr>
            <a:lvl3pPr marL="914127" indent="0">
              <a:buNone/>
              <a:defRPr sz="1600"/>
            </a:lvl3pPr>
            <a:lvl4pPr marL="1371192" indent="0">
              <a:buNone/>
              <a:defRPr sz="1400"/>
            </a:lvl4pPr>
            <a:lvl5pPr marL="1828252" indent="0">
              <a:buNone/>
              <a:defRPr sz="1400"/>
            </a:lvl5pPr>
            <a:lvl6pPr marL="2285316" indent="0">
              <a:buNone/>
              <a:defRPr sz="1400"/>
            </a:lvl6pPr>
            <a:lvl7pPr marL="2742375" indent="0">
              <a:buNone/>
              <a:defRPr sz="1400"/>
            </a:lvl7pPr>
            <a:lvl8pPr marL="3199440" indent="0">
              <a:buNone/>
              <a:defRPr sz="1400"/>
            </a:lvl8pPr>
            <a:lvl9pPr marL="3656505"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2068999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800672311"/>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62" indent="0">
              <a:buNone/>
              <a:defRPr sz="2000" b="1"/>
            </a:lvl2pPr>
            <a:lvl3pPr marL="914127" indent="0">
              <a:buNone/>
              <a:defRPr sz="1800" b="1"/>
            </a:lvl3pPr>
            <a:lvl4pPr marL="1371192" indent="0">
              <a:buNone/>
              <a:defRPr sz="1600" b="1"/>
            </a:lvl4pPr>
            <a:lvl5pPr marL="1828252" indent="0">
              <a:buNone/>
              <a:defRPr sz="1600" b="1"/>
            </a:lvl5pPr>
            <a:lvl6pPr marL="2285316" indent="0">
              <a:buNone/>
              <a:defRPr sz="1600" b="1"/>
            </a:lvl6pPr>
            <a:lvl7pPr marL="2742375" indent="0">
              <a:buNone/>
              <a:defRPr sz="1600" b="1"/>
            </a:lvl7pPr>
            <a:lvl8pPr marL="3199440" indent="0">
              <a:buNone/>
              <a:defRPr sz="1600" b="1"/>
            </a:lvl8pPr>
            <a:lvl9pPr marL="3656505"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7062" indent="0">
              <a:buNone/>
              <a:defRPr sz="2000" b="1"/>
            </a:lvl2pPr>
            <a:lvl3pPr marL="914127" indent="0">
              <a:buNone/>
              <a:defRPr sz="1800" b="1"/>
            </a:lvl3pPr>
            <a:lvl4pPr marL="1371192" indent="0">
              <a:buNone/>
              <a:defRPr sz="1600" b="1"/>
            </a:lvl4pPr>
            <a:lvl5pPr marL="1828252" indent="0">
              <a:buNone/>
              <a:defRPr sz="1600" b="1"/>
            </a:lvl5pPr>
            <a:lvl6pPr marL="2285316" indent="0">
              <a:buNone/>
              <a:defRPr sz="1600" b="1"/>
            </a:lvl6pPr>
            <a:lvl7pPr marL="2742375" indent="0">
              <a:buNone/>
              <a:defRPr sz="1600" b="1"/>
            </a:lvl7pPr>
            <a:lvl8pPr marL="3199440" indent="0">
              <a:buNone/>
              <a:defRPr sz="1600" b="1"/>
            </a:lvl8pPr>
            <a:lvl9pPr marL="3656505"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372148672"/>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4"/>
            <a:ext cx="7174846" cy="430887"/>
          </a:xfrm>
          <a:prstGeom prst="rect">
            <a:avLst/>
          </a:prstGeom>
          <a:noFill/>
          <a:ln>
            <a:noFill/>
          </a:ln>
          <a:extLst/>
        </p:spPr>
        <p:txBody>
          <a:bodyPr vert="horz" wrap="square" lIns="91416" tIns="45708" rIns="91416" bIns="45708"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508400947"/>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525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6" tIns="45668" rIns="91336" bIns="45668" anchor="b">
            <a:spAutoFit/>
          </a:bodyPr>
          <a:lstStyle/>
          <a:p>
            <a:pPr algn="l" defTabSz="342558" fontAlgn="base" hangingPunct="1">
              <a:spcBef>
                <a:spcPct val="50000"/>
              </a:spcBef>
              <a:spcAft>
                <a:spcPct val="0"/>
              </a:spcAft>
            </a:pPr>
            <a:r>
              <a:rPr lang="en-US" sz="800" kern="1200" smtClean="0"/>
              <a:t>Issue/Revision: 0.0</a:t>
            </a:r>
          </a:p>
          <a:p>
            <a:pPr algn="l" defTabSz="342558" fontAlgn="base" hangingPunct="1">
              <a:spcBef>
                <a:spcPct val="50000"/>
              </a:spcBef>
              <a:spcAft>
                <a:spcPct val="0"/>
              </a:spcAft>
            </a:pPr>
            <a:r>
              <a:rPr lang="en-US" sz="800" kern="1200" smtClean="0"/>
              <a:t>Reference: </a:t>
            </a:r>
          </a:p>
          <a:p>
            <a:pPr algn="l" defTabSz="342558" fontAlgn="base" hangingPunct="1">
              <a:spcBef>
                <a:spcPct val="50000"/>
              </a:spcBef>
              <a:spcAft>
                <a:spcPct val="0"/>
              </a:spcAft>
            </a:pPr>
            <a:r>
              <a:rPr lang="en-US" sz="800" kern="1200" smtClean="0"/>
              <a:t>Status: </a:t>
            </a:r>
          </a:p>
          <a:p>
            <a:pPr algn="l" defTabSz="342558"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22"/>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911215566"/>
      </p:ext>
    </p:extLst>
  </p:cSld>
  <p:clrMapOvr>
    <a:masterClrMapping/>
  </p:clrMapOvr>
  <p:timing>
    <p:tnLst>
      <p:par>
        <p:cTn id="1" dur="indefinite" restart="never" nodeType="tmRoot"/>
      </p:par>
    </p:tnLst>
  </p:timing>
  <p:hf sldNum="0" hd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5"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3"/>
            <a:ext cx="2846388" cy="3243263"/>
          </a:xfrm>
        </p:spPr>
        <p:txBody>
          <a:bodyPr/>
          <a:lstStyle>
            <a:lvl1pPr marL="0" indent="0">
              <a:buNone/>
              <a:defRPr sz="1400"/>
            </a:lvl1pPr>
            <a:lvl2pPr marL="457062" indent="0">
              <a:buNone/>
              <a:defRPr sz="1200"/>
            </a:lvl2pPr>
            <a:lvl3pPr marL="914127" indent="0">
              <a:buNone/>
              <a:defRPr sz="1000"/>
            </a:lvl3pPr>
            <a:lvl4pPr marL="1371192" indent="0">
              <a:buNone/>
              <a:defRPr sz="900"/>
            </a:lvl4pPr>
            <a:lvl5pPr marL="1828252" indent="0">
              <a:buNone/>
              <a:defRPr sz="900"/>
            </a:lvl5pPr>
            <a:lvl6pPr marL="2285316" indent="0">
              <a:buNone/>
              <a:defRPr sz="900"/>
            </a:lvl6pPr>
            <a:lvl7pPr marL="2742375" indent="0">
              <a:buNone/>
              <a:defRPr sz="900"/>
            </a:lvl7pPr>
            <a:lvl8pPr marL="3199440" indent="0">
              <a:buNone/>
              <a:defRPr sz="900"/>
            </a:lvl8pPr>
            <a:lvl9pPr marL="3656505"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5996471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62" indent="0">
              <a:buNone/>
              <a:defRPr sz="2800"/>
            </a:lvl2pPr>
            <a:lvl3pPr marL="914127" indent="0">
              <a:buNone/>
              <a:defRPr sz="2400"/>
            </a:lvl3pPr>
            <a:lvl4pPr marL="1371192" indent="0">
              <a:buNone/>
              <a:defRPr sz="2000"/>
            </a:lvl4pPr>
            <a:lvl5pPr marL="1828252" indent="0">
              <a:buNone/>
              <a:defRPr sz="2000"/>
            </a:lvl5pPr>
            <a:lvl6pPr marL="2285316" indent="0">
              <a:buNone/>
              <a:defRPr sz="2000"/>
            </a:lvl6pPr>
            <a:lvl7pPr marL="2742375" indent="0">
              <a:buNone/>
              <a:defRPr sz="2000"/>
            </a:lvl7pPr>
            <a:lvl8pPr marL="3199440" indent="0">
              <a:buNone/>
              <a:defRPr sz="2000"/>
            </a:lvl8pPr>
            <a:lvl9pPr marL="3656505"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8"/>
            <a:ext cx="5932800" cy="464345"/>
          </a:xfrm>
        </p:spPr>
        <p:txBody>
          <a:bodyPr/>
          <a:lstStyle>
            <a:lvl1pPr marL="0" indent="0">
              <a:buNone/>
              <a:defRPr sz="1400"/>
            </a:lvl1pPr>
            <a:lvl2pPr marL="457062" indent="0">
              <a:buNone/>
              <a:defRPr sz="1200"/>
            </a:lvl2pPr>
            <a:lvl3pPr marL="914127" indent="0">
              <a:buNone/>
              <a:defRPr sz="1000"/>
            </a:lvl3pPr>
            <a:lvl4pPr marL="1371192" indent="0">
              <a:buNone/>
              <a:defRPr sz="900"/>
            </a:lvl4pPr>
            <a:lvl5pPr marL="1828252" indent="0">
              <a:buNone/>
              <a:defRPr sz="900"/>
            </a:lvl5pPr>
            <a:lvl6pPr marL="2285316" indent="0">
              <a:buNone/>
              <a:defRPr sz="900"/>
            </a:lvl6pPr>
            <a:lvl7pPr marL="2742375" indent="0">
              <a:buNone/>
              <a:defRPr sz="900"/>
            </a:lvl7pPr>
            <a:lvl8pPr marL="3199440" indent="0">
              <a:buNone/>
              <a:defRPr sz="900"/>
            </a:lvl8pPr>
            <a:lvl9pPr marL="3656505"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801737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2"/>
            <a:ext cx="584200" cy="423863"/>
          </a:xfrm>
          <a:prstGeom prst="rect">
            <a:avLst/>
          </a:prstGeom>
        </p:spPr>
        <p:txBody>
          <a:bodyPr lIns="91426" tIns="45713" rIns="91426" bIns="45713"/>
          <a:lstStyle>
            <a:lvl1pPr fontAlgn="base" hangingPunct="1">
              <a:spcBef>
                <a:spcPct val="0"/>
              </a:spcBef>
              <a:spcAft>
                <a:spcPct val="0"/>
              </a:spcAft>
              <a:defRPr sz="2400" kern="1200">
                <a:solidFill>
                  <a:srgbClr val="000000"/>
                </a:solidFill>
                <a:uFillTx/>
                <a:latin typeface="Verdana" pitchFamily="34" charset="0"/>
              </a:defRPr>
            </a:lvl1pPr>
          </a:lstStyle>
          <a:p>
            <a:pPr algn="l" defTabSz="342900">
              <a:defRPr/>
            </a:pPr>
            <a:fld id="{8A06C2F6-B608-4AAD-BC19-C9F7439202BE}" type="slidenum">
              <a:rPr lang="en-GB" smtClean="0"/>
              <a:pPr algn="l" defTabSz="342900">
                <a:defRPr/>
              </a:pPr>
              <a:t>‹#›</a:t>
            </a:fld>
            <a:endParaRPr lang="en-GB"/>
          </a:p>
        </p:txBody>
      </p:sp>
    </p:spTree>
    <p:extLst>
      <p:ext uri="{BB962C8B-B14F-4D97-AF65-F5344CB8AC3E}">
        <p14:creationId xmlns:p14="http://schemas.microsoft.com/office/powerpoint/2010/main" val="374966923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089834067"/>
      </p:ext>
    </p:extLst>
  </p:cSld>
  <p:clrMapOvr>
    <a:masterClrMapping/>
  </p:clrMapOvr>
  <p:timing>
    <p:tnLst>
      <p:par>
        <p:cTn id="1" dur="indefinite" restart="never" nodeType="tmRoot"/>
      </p:par>
    </p:tnLst>
  </p:timing>
  <p:hf sldNum="0" hd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673043367"/>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282926914"/>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191101868"/>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00318047"/>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406244101"/>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50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307" indent="-272693">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58363940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5473402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1320277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998778078"/>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608030740"/>
      </p:ext>
    </p:extLst>
  </p:cSld>
  <p:clrMapOvr>
    <a:masterClrMapping/>
  </p:clrMapOvr>
  <p:timing>
    <p:tnLst>
      <p:par>
        <p:cTn id="1" dur="indefinite" restart="never" nodeType="tmRoot"/>
      </p:par>
    </p:tnLst>
  </p:timing>
  <p:hf sldNum="0"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952158929"/>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130438276"/>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784252329"/>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623523654"/>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289369269"/>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441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620" indent="0">
              <a:buNone/>
              <a:defRPr sz="1800"/>
            </a:lvl2pPr>
            <a:lvl3pPr marL="913208" indent="0">
              <a:buNone/>
              <a:defRPr sz="1600"/>
            </a:lvl3pPr>
            <a:lvl4pPr marL="1369832" indent="0">
              <a:buNone/>
              <a:defRPr sz="1400"/>
            </a:lvl4pPr>
            <a:lvl5pPr marL="1826435" indent="0">
              <a:buNone/>
              <a:defRPr sz="1400"/>
            </a:lvl5pPr>
            <a:lvl6pPr marL="2283036" indent="0">
              <a:buNone/>
              <a:defRPr sz="1400"/>
            </a:lvl6pPr>
            <a:lvl7pPr marL="2739615" indent="0">
              <a:buNone/>
              <a:defRPr sz="1400"/>
            </a:lvl7pPr>
            <a:lvl8pPr marL="3196240" indent="0">
              <a:buNone/>
              <a:defRPr sz="1400"/>
            </a:lvl8pPr>
            <a:lvl9pPr marL="3652864"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657801627"/>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755394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068453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4079285260"/>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923278274"/>
      </p:ext>
    </p:extLst>
  </p:cSld>
  <p:clrMapOvr>
    <a:masterClrMapping/>
  </p:clrMapOvr>
  <p:timing>
    <p:tnLst>
      <p:par>
        <p:cTn id="1" dur="indefinite" restart="never" nodeType="tmRoot"/>
      </p:par>
    </p:tnLst>
  </p:timing>
  <p:hf sldNum="0"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967975678"/>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239413896"/>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23375200"/>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574713224"/>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87530652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619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942737991"/>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1996158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6632482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769572409"/>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396778001"/>
      </p:ext>
    </p:extLst>
  </p:cSld>
  <p:clrMapOvr>
    <a:masterClrMapping/>
  </p:clrMapOvr>
  <p:timing>
    <p:tnLst>
      <p:par>
        <p:cTn id="1" dur="indefinite" restart="never" nodeType="tmRoot"/>
      </p:par>
    </p:tnLst>
  </p:timing>
  <p:hf sldNum="0"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4069580815"/>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833337318"/>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799778448"/>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34535970"/>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520631784"/>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26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620" indent="0">
              <a:buNone/>
              <a:defRPr sz="2000" b="1"/>
            </a:lvl2pPr>
            <a:lvl3pPr marL="913208" indent="0">
              <a:buNone/>
              <a:defRPr sz="1800" b="1"/>
            </a:lvl3pPr>
            <a:lvl4pPr marL="1369832" indent="0">
              <a:buNone/>
              <a:defRPr sz="1600" b="1"/>
            </a:lvl4pPr>
            <a:lvl5pPr marL="1826435" indent="0">
              <a:buNone/>
              <a:defRPr sz="1600" b="1"/>
            </a:lvl5pPr>
            <a:lvl6pPr marL="2283036" indent="0">
              <a:buNone/>
              <a:defRPr sz="1600" b="1"/>
            </a:lvl6pPr>
            <a:lvl7pPr marL="2739615" indent="0">
              <a:buNone/>
              <a:defRPr sz="1600" b="1"/>
            </a:lvl7pPr>
            <a:lvl8pPr marL="3196240" indent="0">
              <a:buNone/>
              <a:defRPr sz="1600" b="1"/>
            </a:lvl8pPr>
            <a:lvl9pPr marL="3652864"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620" indent="0">
              <a:buNone/>
              <a:defRPr sz="2000" b="1"/>
            </a:lvl2pPr>
            <a:lvl3pPr marL="913208" indent="0">
              <a:buNone/>
              <a:defRPr sz="1800" b="1"/>
            </a:lvl3pPr>
            <a:lvl4pPr marL="1369832" indent="0">
              <a:buNone/>
              <a:defRPr sz="1600" b="1"/>
            </a:lvl4pPr>
            <a:lvl5pPr marL="1826435" indent="0">
              <a:buNone/>
              <a:defRPr sz="1600" b="1"/>
            </a:lvl5pPr>
            <a:lvl6pPr marL="2283036" indent="0">
              <a:buNone/>
              <a:defRPr sz="1600" b="1"/>
            </a:lvl6pPr>
            <a:lvl7pPr marL="2739615" indent="0">
              <a:buNone/>
              <a:defRPr sz="1600" b="1"/>
            </a:lvl7pPr>
            <a:lvl8pPr marL="3196240" indent="0">
              <a:buNone/>
              <a:defRPr sz="1600" b="1"/>
            </a:lvl8pPr>
            <a:lvl9pPr marL="3652864"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194014803"/>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836308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6084965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066942236"/>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84149927"/>
      </p:ext>
    </p:extLst>
  </p:cSld>
  <p:clrMapOvr>
    <a:masterClrMapping/>
  </p:clrMapOvr>
  <p:timing>
    <p:tnLst>
      <p:par>
        <p:cTn id="1" dur="indefinite" restart="never" nodeType="tmRoot"/>
      </p:par>
    </p:tnLst>
  </p:timing>
  <p:hf sldNum="0"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365572543"/>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254011875"/>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751599398"/>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006749178"/>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953602933"/>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38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6" tIns="45668" rIns="91336" bIns="45668"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991494253"/>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0463504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7112619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699187713"/>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711524081"/>
      </p:ext>
    </p:extLst>
  </p:cSld>
  <p:clrMapOvr>
    <a:masterClrMapping/>
  </p:clrMapOvr>
  <p:timing>
    <p:tnLst>
      <p:par>
        <p:cTn id="1" dur="indefinite" restart="never" nodeType="tmRoot"/>
      </p:par>
    </p:tnLst>
  </p:timing>
  <p:hf sldNum="0" hdr="0" dt="0"/>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314528829"/>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34371941"/>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218300554"/>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235833479"/>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564269617"/>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758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0905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4227845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3751961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339243765"/>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4144640409"/>
      </p:ext>
    </p:extLst>
  </p:cSld>
  <p:clrMapOvr>
    <a:masterClrMapping/>
  </p:clrMapOvr>
  <p:timing>
    <p:tnLst>
      <p:par>
        <p:cTn id="1" dur="indefinite" restart="never" nodeType="tmRoot"/>
      </p:par>
    </p:tnLst>
  </p:timing>
  <p:hf sldNum="0" hdr="0" dt="0"/>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694683218"/>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228328158"/>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268061539"/>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569534512"/>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4205493371"/>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52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620" indent="0">
              <a:buNone/>
              <a:defRPr sz="1200"/>
            </a:lvl2pPr>
            <a:lvl3pPr marL="913208" indent="0">
              <a:buNone/>
              <a:defRPr sz="1000"/>
            </a:lvl3pPr>
            <a:lvl4pPr marL="1369832" indent="0">
              <a:buNone/>
              <a:defRPr sz="900"/>
            </a:lvl4pPr>
            <a:lvl5pPr marL="1826435" indent="0">
              <a:buNone/>
              <a:defRPr sz="900"/>
            </a:lvl5pPr>
            <a:lvl6pPr marL="2283036" indent="0">
              <a:buNone/>
              <a:defRPr sz="900"/>
            </a:lvl6pPr>
            <a:lvl7pPr marL="2739615" indent="0">
              <a:buNone/>
              <a:defRPr sz="900"/>
            </a:lvl7pPr>
            <a:lvl8pPr marL="3196240" indent="0">
              <a:buNone/>
              <a:defRPr sz="900"/>
            </a:lvl8pPr>
            <a:lvl9pPr marL="3652864"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08391279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7201968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7303205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72076269"/>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059650315"/>
      </p:ext>
    </p:extLst>
  </p:cSld>
  <p:clrMapOvr>
    <a:masterClrMapping/>
  </p:clrMapOvr>
  <p:timing>
    <p:tnLst>
      <p:par>
        <p:cTn id="1" dur="indefinite" restart="never" nodeType="tmRoot"/>
      </p:par>
    </p:tnLst>
  </p:timing>
  <p:hf sldNum="0" hdr="0" dt="0"/>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233849473"/>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784257297"/>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402427969"/>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46480612"/>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740510242"/>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915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620" indent="0">
              <a:buNone/>
              <a:defRPr sz="2800"/>
            </a:lvl2pPr>
            <a:lvl3pPr marL="913208" indent="0">
              <a:buNone/>
              <a:defRPr sz="2400"/>
            </a:lvl3pPr>
            <a:lvl4pPr marL="1369832" indent="0">
              <a:buNone/>
              <a:defRPr sz="2000"/>
            </a:lvl4pPr>
            <a:lvl5pPr marL="1826435" indent="0">
              <a:buNone/>
              <a:defRPr sz="2000"/>
            </a:lvl5pPr>
            <a:lvl6pPr marL="2283036" indent="0">
              <a:buNone/>
              <a:defRPr sz="2000"/>
            </a:lvl6pPr>
            <a:lvl7pPr marL="2739615" indent="0">
              <a:buNone/>
              <a:defRPr sz="2000"/>
            </a:lvl7pPr>
            <a:lvl8pPr marL="3196240" indent="0">
              <a:buNone/>
              <a:defRPr sz="2000"/>
            </a:lvl8pPr>
            <a:lvl9pPr marL="3652864"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28"/>
            <a:ext cx="5932800" cy="464345"/>
          </a:xfrm>
        </p:spPr>
        <p:txBody>
          <a:bodyPr/>
          <a:lstStyle>
            <a:lvl1pPr marL="0" indent="0">
              <a:buNone/>
              <a:defRPr sz="1400"/>
            </a:lvl1pPr>
            <a:lvl2pPr marL="456620" indent="0">
              <a:buNone/>
              <a:defRPr sz="1200"/>
            </a:lvl2pPr>
            <a:lvl3pPr marL="913208" indent="0">
              <a:buNone/>
              <a:defRPr sz="1000"/>
            </a:lvl3pPr>
            <a:lvl4pPr marL="1369832" indent="0">
              <a:buNone/>
              <a:defRPr sz="900"/>
            </a:lvl4pPr>
            <a:lvl5pPr marL="1826435" indent="0">
              <a:buNone/>
              <a:defRPr sz="900"/>
            </a:lvl5pPr>
            <a:lvl6pPr marL="2283036" indent="0">
              <a:buNone/>
              <a:defRPr sz="900"/>
            </a:lvl6pPr>
            <a:lvl7pPr marL="2739615" indent="0">
              <a:buNone/>
              <a:defRPr sz="900"/>
            </a:lvl7pPr>
            <a:lvl8pPr marL="3196240" indent="0">
              <a:buNone/>
              <a:defRPr sz="900"/>
            </a:lvl8pPr>
            <a:lvl9pPr marL="3652864"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4473042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3085250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1747735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132726710"/>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51076002"/>
      </p:ext>
    </p:extLst>
  </p:cSld>
  <p:clrMapOvr>
    <a:masterClrMapping/>
  </p:clrMapOvr>
  <p:timing>
    <p:tnLst>
      <p:par>
        <p:cTn id="1" dur="indefinite" restart="never" nodeType="tmRoot"/>
      </p:par>
    </p:tnLst>
  </p:timing>
  <p:hf sldNum="0" hdr="0" dt="0"/>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533601845"/>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378528784"/>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281443231"/>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92979729"/>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627346817"/>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750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289" indent="-272679">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6098135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902"/>
            <a:ext cx="584200" cy="423863"/>
          </a:xfrm>
          <a:prstGeom prst="rect">
            <a:avLst/>
          </a:prstGeom>
        </p:spPr>
        <p:txBody>
          <a:bodyPr lIns="91346" tIns="45673" rIns="91346" bIns="45673"/>
          <a:lstStyle>
            <a:lvl1pPr fontAlgn="base" hangingPunct="1">
              <a:spcBef>
                <a:spcPct val="0"/>
              </a:spcBef>
              <a:spcAft>
                <a:spcPct val="0"/>
              </a:spcAft>
              <a:defRPr sz="2400" kern="1200">
                <a:solidFill>
                  <a:srgbClr val="000000"/>
                </a:solidFill>
                <a:uFillTx/>
                <a:latin typeface="Verdana" pitchFamily="34" charset="0"/>
              </a:defRPr>
            </a:lvl1pPr>
          </a:lstStyle>
          <a:p>
            <a:pPr algn="l" defTabSz="342558">
              <a:defRPr/>
            </a:pPr>
            <a:fld id="{8A06C2F6-B608-4AAD-BC19-C9F7439202BE}" type="slidenum">
              <a:rPr lang="en-GB" smtClean="0"/>
              <a:pPr algn="l" defTabSz="342558">
                <a:defRPr/>
              </a:pPr>
              <a:t>‹#›</a:t>
            </a:fld>
            <a:endParaRPr lang="en-GB"/>
          </a:p>
        </p:txBody>
      </p:sp>
    </p:spTree>
    <p:extLst>
      <p:ext uri="{BB962C8B-B14F-4D97-AF65-F5344CB8AC3E}">
        <p14:creationId xmlns:p14="http://schemas.microsoft.com/office/powerpoint/2010/main" val="3013138018"/>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3527120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0250124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429315714"/>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6"/>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1" y="1856098"/>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06"/>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8"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76"/>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139711174"/>
      </p:ext>
    </p:extLst>
  </p:cSld>
  <p:clrMapOvr>
    <a:masterClrMapping/>
  </p:clrMapOvr>
  <p:timing>
    <p:tnLst>
      <p:par>
        <p:cTn id="1" dur="indefinite" restart="never" nodeType="tmRoot"/>
      </p:par>
    </p:tnLst>
  </p:timing>
  <p:hf sldNum="0" hd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2"/>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721" indent="-27300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373015358"/>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8"/>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2"/>
            <a:ext cx="7789050" cy="1125140"/>
          </a:xfrm>
        </p:spPr>
        <p:txBody>
          <a:bodyPr anchor="b"/>
          <a:lstStyle>
            <a:lvl1pPr marL="0" indent="0">
              <a:buNone/>
              <a:defRPr sz="2000"/>
            </a:lvl1pPr>
            <a:lvl2pPr marL="457133" indent="0">
              <a:buNone/>
              <a:defRPr sz="1800"/>
            </a:lvl2pPr>
            <a:lvl3pPr marL="914262" indent="0">
              <a:buNone/>
              <a:defRPr sz="1600"/>
            </a:lvl3pPr>
            <a:lvl4pPr marL="1371396" indent="0">
              <a:buNone/>
              <a:defRPr sz="1400"/>
            </a:lvl4pPr>
            <a:lvl5pPr marL="1828524" indent="0">
              <a:buNone/>
              <a:defRPr sz="1400"/>
            </a:lvl5pPr>
            <a:lvl6pPr marL="2285658" indent="0">
              <a:buNone/>
              <a:defRPr sz="1400"/>
            </a:lvl6pPr>
            <a:lvl7pPr marL="2742787" indent="0">
              <a:buNone/>
              <a:defRPr sz="1400"/>
            </a:lvl7pPr>
            <a:lvl8pPr marL="3199920" indent="0">
              <a:buNone/>
              <a:defRPr sz="1400"/>
            </a:lvl8pPr>
            <a:lvl9pPr marL="365705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494351080"/>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1"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68800394"/>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33" indent="0">
              <a:buNone/>
              <a:defRPr sz="2000" b="1"/>
            </a:lvl2pPr>
            <a:lvl3pPr marL="914262" indent="0">
              <a:buNone/>
              <a:defRPr sz="1800" b="1"/>
            </a:lvl3pPr>
            <a:lvl4pPr marL="1371396" indent="0">
              <a:buNone/>
              <a:defRPr sz="1600" b="1"/>
            </a:lvl4pPr>
            <a:lvl5pPr marL="1828524" indent="0">
              <a:buNone/>
              <a:defRPr sz="1600" b="1"/>
            </a:lvl5pPr>
            <a:lvl6pPr marL="2285658" indent="0">
              <a:buNone/>
              <a:defRPr sz="1600" b="1"/>
            </a:lvl6pPr>
            <a:lvl7pPr marL="2742787" indent="0">
              <a:buNone/>
              <a:defRPr sz="1600" b="1"/>
            </a:lvl7pPr>
            <a:lvl8pPr marL="3199920" indent="0">
              <a:buNone/>
              <a:defRPr sz="1600" b="1"/>
            </a:lvl8pPr>
            <a:lvl9pPr marL="365705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8"/>
            <a:ext cx="3896416" cy="371493"/>
          </a:xfrm>
        </p:spPr>
        <p:txBody>
          <a:bodyPr anchor="b"/>
          <a:lstStyle>
            <a:lvl1pPr marL="0" indent="0">
              <a:buNone/>
              <a:defRPr sz="1600" b="1"/>
            </a:lvl1pPr>
            <a:lvl2pPr marL="457133" indent="0">
              <a:buNone/>
              <a:defRPr sz="2000" b="1"/>
            </a:lvl2pPr>
            <a:lvl3pPr marL="914262" indent="0">
              <a:buNone/>
              <a:defRPr sz="1800" b="1"/>
            </a:lvl3pPr>
            <a:lvl4pPr marL="1371396" indent="0">
              <a:buNone/>
              <a:defRPr sz="1600" b="1"/>
            </a:lvl4pPr>
            <a:lvl5pPr marL="1828524" indent="0">
              <a:buNone/>
              <a:defRPr sz="1600" b="1"/>
            </a:lvl5pPr>
            <a:lvl6pPr marL="2285658" indent="0">
              <a:buNone/>
              <a:defRPr sz="1600" b="1"/>
            </a:lvl6pPr>
            <a:lvl7pPr marL="2742787" indent="0">
              <a:buNone/>
              <a:defRPr sz="1600" b="1"/>
            </a:lvl7pPr>
            <a:lvl8pPr marL="3199920" indent="0">
              <a:buNone/>
              <a:defRPr sz="1600" b="1"/>
            </a:lvl8pPr>
            <a:lvl9pPr marL="365705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2"/>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153591669"/>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2"/>
            <a:ext cx="7174846" cy="430887"/>
          </a:xfrm>
          <a:prstGeom prst="rect">
            <a:avLst/>
          </a:prstGeom>
          <a:noFill/>
          <a:ln>
            <a:noFill/>
          </a:ln>
          <a:extLst/>
        </p:spPr>
        <p:txBody>
          <a:bodyPr vert="horz" wrap="square" lIns="91428" tIns="45714" rIns="91428" bIns="45714"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956124726"/>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837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1" rIns="91342" bIns="45671" anchor="b">
            <a:spAutoFit/>
          </a:bodyPr>
          <a:lstStyle/>
          <a:p>
            <a:pPr algn="l" defTabSz="342585" fontAlgn="base" hangingPunct="1">
              <a:spcBef>
                <a:spcPct val="50000"/>
              </a:spcBef>
              <a:spcAft>
                <a:spcPct val="0"/>
              </a:spcAft>
            </a:pPr>
            <a:r>
              <a:rPr lang="en-US" sz="800" kern="1200" smtClean="0"/>
              <a:t>Issue/Revision: 0.0</a:t>
            </a:r>
          </a:p>
          <a:p>
            <a:pPr algn="l" defTabSz="342585" fontAlgn="base" hangingPunct="1">
              <a:spcBef>
                <a:spcPct val="50000"/>
              </a:spcBef>
              <a:spcAft>
                <a:spcPct val="0"/>
              </a:spcAft>
            </a:pPr>
            <a:r>
              <a:rPr lang="en-US" sz="800" kern="1200" smtClean="0"/>
              <a:t>Reference: </a:t>
            </a:r>
          </a:p>
          <a:p>
            <a:pPr algn="l" defTabSz="342585" fontAlgn="base" hangingPunct="1">
              <a:spcBef>
                <a:spcPct val="50000"/>
              </a:spcBef>
              <a:spcAft>
                <a:spcPct val="0"/>
              </a:spcAft>
            </a:pPr>
            <a:r>
              <a:rPr lang="en-US" sz="800" kern="1200" smtClean="0"/>
              <a:t>Status: </a:t>
            </a:r>
          </a:p>
          <a:p>
            <a:pPr algn="l" defTabSz="342585"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19"/>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439442737"/>
      </p:ext>
    </p:extLst>
  </p:cSld>
  <p:clrMapOvr>
    <a:masterClrMapping/>
  </p:clrMapOvr>
  <p:timing>
    <p:tnLst>
      <p:par>
        <p:cTn id="1" dur="indefinite" restart="never" nodeType="tmRoot"/>
      </p:par>
    </p:tnLst>
  </p:timing>
  <p:hf sldNum="0" hdr="0" dt="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9"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7"/>
            <a:ext cx="2846388" cy="3243263"/>
          </a:xfrm>
        </p:spPr>
        <p:txBody>
          <a:bodyPr/>
          <a:lstStyle>
            <a:lvl1pPr marL="0" indent="0">
              <a:buNone/>
              <a:defRPr sz="1400"/>
            </a:lvl1pPr>
            <a:lvl2pPr marL="457133" indent="0">
              <a:buNone/>
              <a:defRPr sz="1200"/>
            </a:lvl2pPr>
            <a:lvl3pPr marL="914262" indent="0">
              <a:buNone/>
              <a:defRPr sz="1000"/>
            </a:lvl3pPr>
            <a:lvl4pPr marL="1371396" indent="0">
              <a:buNone/>
              <a:defRPr sz="900"/>
            </a:lvl4pPr>
            <a:lvl5pPr marL="1828524" indent="0">
              <a:buNone/>
              <a:defRPr sz="900"/>
            </a:lvl5pPr>
            <a:lvl6pPr marL="2285658" indent="0">
              <a:buNone/>
              <a:defRPr sz="900"/>
            </a:lvl6pPr>
            <a:lvl7pPr marL="2742787" indent="0">
              <a:buNone/>
              <a:defRPr sz="900"/>
            </a:lvl7pPr>
            <a:lvl8pPr marL="3199920" indent="0">
              <a:buNone/>
              <a:defRPr sz="900"/>
            </a:lvl8pPr>
            <a:lvl9pPr marL="365705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2"/>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2542481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3"/>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133" indent="0">
              <a:buNone/>
              <a:defRPr sz="2800"/>
            </a:lvl2pPr>
            <a:lvl3pPr marL="914262" indent="0">
              <a:buNone/>
              <a:defRPr sz="2400"/>
            </a:lvl3pPr>
            <a:lvl4pPr marL="1371396" indent="0">
              <a:buNone/>
              <a:defRPr sz="2000"/>
            </a:lvl4pPr>
            <a:lvl5pPr marL="1828524" indent="0">
              <a:buNone/>
              <a:defRPr sz="2000"/>
            </a:lvl5pPr>
            <a:lvl6pPr marL="2285658" indent="0">
              <a:buNone/>
              <a:defRPr sz="2000"/>
            </a:lvl6pPr>
            <a:lvl7pPr marL="2742787" indent="0">
              <a:buNone/>
              <a:defRPr sz="2000"/>
            </a:lvl7pPr>
            <a:lvl8pPr marL="3199920" indent="0">
              <a:buNone/>
              <a:defRPr sz="2000"/>
            </a:lvl8pPr>
            <a:lvl9pPr marL="365705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2"/>
            <a:ext cx="5932800" cy="464345"/>
          </a:xfrm>
        </p:spPr>
        <p:txBody>
          <a:bodyPr/>
          <a:lstStyle>
            <a:lvl1pPr marL="0" indent="0">
              <a:buNone/>
              <a:defRPr sz="1400"/>
            </a:lvl1pPr>
            <a:lvl2pPr marL="457133" indent="0">
              <a:buNone/>
              <a:defRPr sz="1200"/>
            </a:lvl2pPr>
            <a:lvl3pPr marL="914262" indent="0">
              <a:buNone/>
              <a:defRPr sz="1000"/>
            </a:lvl3pPr>
            <a:lvl4pPr marL="1371396" indent="0">
              <a:buNone/>
              <a:defRPr sz="900"/>
            </a:lvl4pPr>
            <a:lvl5pPr marL="1828524" indent="0">
              <a:buNone/>
              <a:defRPr sz="900"/>
            </a:lvl5pPr>
            <a:lvl6pPr marL="2285658" indent="0">
              <a:buNone/>
              <a:defRPr sz="900"/>
            </a:lvl6pPr>
            <a:lvl7pPr marL="2742787" indent="0">
              <a:buNone/>
              <a:defRPr sz="900"/>
            </a:lvl7pPr>
            <a:lvl8pPr marL="3199920" indent="0">
              <a:buNone/>
              <a:defRPr sz="900"/>
            </a:lvl8pPr>
            <a:lvl9pPr marL="365705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0037543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1" y="4895856"/>
            <a:ext cx="584200" cy="423863"/>
          </a:xfrm>
          <a:prstGeom prst="rect">
            <a:avLst/>
          </a:prstGeom>
        </p:spPr>
        <p:txBody>
          <a:bodyPr lIns="91438" tIns="45719" rIns="91438" bIns="45719"/>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583862949"/>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74998235"/>
      </p:ext>
    </p:extLst>
  </p:cSld>
  <p:clrMapOvr>
    <a:masterClrMapping/>
  </p:clrMapOvr>
  <p:timing>
    <p:tnLst>
      <p:par>
        <p:cTn id="1" dur="indefinite" restart="never" nodeType="tmRoot"/>
      </p:par>
    </p:tnLst>
  </p:timing>
  <p:hf sldNum="0" hdr="0" dt="0"/>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917439104"/>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126939441"/>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198077549"/>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64897186"/>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858674481"/>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991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334" indent="-272714">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130899929"/>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228700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5163165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68886665"/>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075437930"/>
      </p:ext>
    </p:extLst>
  </p:cSld>
  <p:clrMapOvr>
    <a:masterClrMapping/>
  </p:clrMapOvr>
  <p:timing>
    <p:tnLst>
      <p:par>
        <p:cTn id="1" dur="indefinite" restart="never" nodeType="tmRoot"/>
      </p:par>
    </p:tnLst>
  </p:timing>
  <p:hf sldNum="0" hdr="0" dt="0"/>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25416191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70327585"/>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711906030"/>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794750785"/>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798351870"/>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48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653" indent="0">
              <a:buNone/>
              <a:defRPr sz="1800"/>
            </a:lvl2pPr>
            <a:lvl3pPr marL="913277" indent="0">
              <a:buNone/>
              <a:defRPr sz="1600"/>
            </a:lvl3pPr>
            <a:lvl4pPr marL="1369934" indent="0">
              <a:buNone/>
              <a:defRPr sz="1400"/>
            </a:lvl4pPr>
            <a:lvl5pPr marL="1826570" indent="0">
              <a:buNone/>
              <a:defRPr sz="1400"/>
            </a:lvl5pPr>
            <a:lvl6pPr marL="2283207" indent="0">
              <a:buNone/>
              <a:defRPr sz="1400"/>
            </a:lvl6pPr>
            <a:lvl7pPr marL="2739822" indent="0">
              <a:buNone/>
              <a:defRPr sz="1400"/>
            </a:lvl7pPr>
            <a:lvl8pPr marL="3196480" indent="0">
              <a:buNone/>
              <a:defRPr sz="1400"/>
            </a:lvl8pPr>
            <a:lvl9pPr marL="3653137"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511590254"/>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09134270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9246448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391270609"/>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defTabSz="914400" fontAlgn="base" hangingPunct="1">
              <a:spcBef>
                <a:spcPct val="50000"/>
              </a:spcBef>
              <a:spcAft>
                <a:spcPct val="0"/>
              </a:spcAft>
            </a:pPr>
            <a:r>
              <a:rPr lang="en-US" sz="800" kern="1200" dirty="0" smtClean="0">
                <a:solidFill>
                  <a:srgbClr val="FFFFFF">
                    <a:lumMod val="85000"/>
                  </a:srgbClr>
                </a:solidFill>
              </a:rPr>
              <a:t>ESA UNCLASSIFIED - For Official Use</a:t>
            </a:r>
            <a:endParaRPr lang="en-GB" sz="800" kern="1200" dirty="0">
              <a:solidFill>
                <a:srgbClr val="FFFFFF">
                  <a:lumMod val="85000"/>
                </a:srgbClr>
              </a:solidFill>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spTree>
    <p:extLst>
      <p:ext uri="{BB962C8B-B14F-4D97-AF65-F5344CB8AC3E}">
        <p14:creationId xmlns:p14="http://schemas.microsoft.com/office/powerpoint/2010/main" val="280375539"/>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162164286"/>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509265298"/>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39124506"/>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854555947"/>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857559626"/>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257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45639864"/>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83969490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91549441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200953649"/>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val="0"/>
              </a:ext>
            </a:extLst>
          </a:blip>
          <a:srcRect l="48267" t="28851" r="595" b="81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79" y="116684"/>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1" y="4958955"/>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88769599"/>
      </p:ext>
    </p:extLst>
  </p:cSld>
  <p:clrMapOvr>
    <a:masterClrMapping/>
  </p:clrMapOvr>
  <p:hf sldNum="0" hdr="0" dt="0"/>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5954"/>
            <a:ext cx="9148763" cy="514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61"/>
          <p:cNvPicPr>
            <a:picLocks noChangeAspect="1"/>
          </p:cNvPicPr>
          <p:nvPr userDrawn="1"/>
        </p:nvPicPr>
        <p:blipFill>
          <a:blip r:embed="rId28"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8"/>
          <p:cNvPicPr>
            <a:picLocks noChangeAspect="1"/>
          </p:cNvPicPr>
          <p:nvPr userDrawn="1"/>
        </p:nvPicPr>
        <p:blipFill>
          <a:blip r:embed="rId29"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629373576"/>
      </p:ext>
    </p:extLst>
  </p:cSld>
  <p:clrMapOvr>
    <a:masterClrMapping/>
  </p:clrMapOvr>
  <p:hf sldNum="0" hdr="0" dt="0"/>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a:extLst>
              <a:ext uri="{28A0092B-C50C-407E-A947-70E740481C1C}">
                <a14:useLocalDpi xmlns:a14="http://schemas.microsoft.com/office/drawing/2010/main" val="0"/>
              </a:ext>
            </a:extLst>
          </a:blip>
          <a:srcRect l="339" t="15489" r="2" b="535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776356964"/>
      </p:ext>
    </p:extLst>
  </p:cSld>
  <p:clrMapOvr>
    <a:masterClrMapping/>
  </p:clrMapOvr>
  <p:hf sldNum="0" hdr="0" dt="0"/>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fontAlgn="base" hangingPunct="1">
              <a:spcBef>
                <a:spcPct val="0"/>
              </a:spcBef>
              <a:spcAft>
                <a:spcPct val="0"/>
              </a:spcAft>
              <a:defRPr/>
            </a:pPr>
            <a:endParaRPr lang="en-US" altLang="en-US" kern="1200" smtClean="0">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val="0"/>
              </a:ext>
            </a:extLst>
          </a:blip>
          <a:srcRect t="8205" r="11816" b="11278"/>
          <a:stretch>
            <a:fillRect/>
          </a:stretch>
        </p:blipFill>
        <p:spPr bwMode="auto">
          <a:xfrm>
            <a:off x="1382318" y="-10716"/>
            <a:ext cx="7522369" cy="515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69070"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7862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166122" y="4966099"/>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35649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893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638302"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9772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06079"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93739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219202"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4275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8466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053829"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26219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4705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678909"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28896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310277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330994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351949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3730229"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41469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456247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4866085" y="4967289"/>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772273314"/>
      </p:ext>
    </p:extLst>
  </p:cSld>
  <p:clrMapOvr>
    <a:masterClrMapping/>
  </p:clrMapOvr>
  <p:hf sldNum="0" hdr="0" dt="0"/>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a:extLst>
              <a:ext uri="{28A0092B-C50C-407E-A947-70E740481C1C}">
                <a14:useLocalDpi xmlns:a14="http://schemas.microsoft.com/office/drawing/2010/main" val="0"/>
              </a:ext>
            </a:extLst>
          </a:blip>
          <a:srcRect l="-72" t="2287" r="69" b="225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939134010"/>
      </p:ext>
    </p:extLst>
  </p:cSld>
  <p:clrMapOvr>
    <a:masterClrMapping/>
  </p:clrMapOvr>
  <p:hf sldNum="0" hdr="0" dt="0"/>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val="0"/>
              </a:ext>
            </a:extLst>
          </a:blip>
          <a:srcRect t="14944" b="10159"/>
          <a:stretch>
            <a:fillRect/>
          </a:stretch>
        </p:blipFill>
        <p:spPr bwMode="auto">
          <a:xfrm>
            <a:off x="3" y="0"/>
            <a:ext cx="915709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796414918"/>
      </p:ext>
    </p:extLst>
  </p:cSld>
  <p:clrMapOvr>
    <a:masterClrMapping/>
  </p:clrMapOvr>
  <p:hf sldNum="0" hdr="0" dt="0"/>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fontAlgn="base" hangingPunct="1">
              <a:spcBef>
                <a:spcPct val="0"/>
              </a:spcBef>
              <a:spcAft>
                <a:spcPct val="0"/>
              </a:spcAft>
              <a:defRPr/>
            </a:pPr>
            <a:endParaRPr lang="en-US" altLang="en-US" kern="1200" smtClean="0">
              <a:solidFill>
                <a:srgbClr val="FFFFFF"/>
              </a:solidFill>
              <a:latin typeface="Arial" pitchFamily="34" charset="0"/>
            </a:endParaRPr>
          </a:p>
        </p:txBody>
      </p:sp>
      <p:pic>
        <p:nvPicPr>
          <p:cNvPr id="5" name="Picture 32" descr="navigation.jpg"/>
          <p:cNvPicPr>
            <a:picLocks noChangeAspect="1"/>
          </p:cNvPicPr>
          <p:nvPr userDrawn="1"/>
        </p:nvPicPr>
        <p:blipFill>
          <a:blip r:embed="rId2" cstate="print">
            <a:extLst>
              <a:ext uri="{28A0092B-C50C-407E-A947-70E740481C1C}">
                <a14:useLocalDpi xmlns:a14="http://schemas.microsoft.com/office/drawing/2010/main" val="0"/>
              </a:ext>
            </a:extLst>
          </a:blip>
          <a:srcRect l="6105" b="10957"/>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793762533"/>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653" indent="0">
              <a:buNone/>
              <a:defRPr sz="2000" b="1"/>
            </a:lvl2pPr>
            <a:lvl3pPr marL="913277" indent="0">
              <a:buNone/>
              <a:defRPr sz="1800" b="1"/>
            </a:lvl3pPr>
            <a:lvl4pPr marL="1369934" indent="0">
              <a:buNone/>
              <a:defRPr sz="1600" b="1"/>
            </a:lvl4pPr>
            <a:lvl5pPr marL="1826570" indent="0">
              <a:buNone/>
              <a:defRPr sz="1600" b="1"/>
            </a:lvl5pPr>
            <a:lvl6pPr marL="2283207" indent="0">
              <a:buNone/>
              <a:defRPr sz="1600" b="1"/>
            </a:lvl6pPr>
            <a:lvl7pPr marL="2739822" indent="0">
              <a:buNone/>
              <a:defRPr sz="1600" b="1"/>
            </a:lvl7pPr>
            <a:lvl8pPr marL="3196480" indent="0">
              <a:buNone/>
              <a:defRPr sz="1600" b="1"/>
            </a:lvl8pPr>
            <a:lvl9pPr marL="3653137"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653" indent="0">
              <a:buNone/>
              <a:defRPr sz="2000" b="1"/>
            </a:lvl2pPr>
            <a:lvl3pPr marL="913277" indent="0">
              <a:buNone/>
              <a:defRPr sz="1800" b="1"/>
            </a:lvl3pPr>
            <a:lvl4pPr marL="1369934" indent="0">
              <a:buNone/>
              <a:defRPr sz="1600" b="1"/>
            </a:lvl4pPr>
            <a:lvl5pPr marL="1826570" indent="0">
              <a:buNone/>
              <a:defRPr sz="1600" b="1"/>
            </a:lvl5pPr>
            <a:lvl6pPr marL="2283207" indent="0">
              <a:buNone/>
              <a:defRPr sz="1600" b="1"/>
            </a:lvl6pPr>
            <a:lvl7pPr marL="2739822" indent="0">
              <a:buNone/>
              <a:defRPr sz="1600" b="1"/>
            </a:lvl7pPr>
            <a:lvl8pPr marL="3196480" indent="0">
              <a:buNone/>
              <a:defRPr sz="1600" b="1"/>
            </a:lvl8pPr>
            <a:lvl9pPr marL="3653137"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205106823"/>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val="0"/>
              </a:ext>
            </a:extLst>
          </a:blip>
          <a:srcRect l="2" t="13858" r="761" b="1169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491322901"/>
      </p:ext>
    </p:extLst>
  </p:cSld>
  <p:clrMapOvr>
    <a:masterClrMapping/>
  </p:clrMapOvr>
  <p:hf sldNum="0" hdr="0" dt="0"/>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761"/>
            <a:ext cx="9145191"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986976162"/>
      </p:ext>
    </p:extLst>
  </p:cSld>
  <p:clrMapOvr>
    <a:masterClrMapping/>
  </p:clrMapOvr>
  <p:hf sldNum="0" hdr="0" dt="0"/>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79" y="116684"/>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1" y="4958955"/>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8"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9"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0"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1"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821113898"/>
      </p:ext>
    </p:extLst>
  </p:cSld>
  <p:clrMapOvr>
    <a:masterClrMapping/>
  </p:clrMapOvr>
  <p:hf sldNum="0" hdr="0" dt="0"/>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val="0"/>
              </a:ext>
            </a:extLst>
          </a:blip>
          <a:srcRect t="5484" r="1521" b="4765"/>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01926278"/>
      </p:ext>
    </p:extLst>
  </p:cSld>
  <p:clrMapOvr>
    <a:masterClrMapping/>
  </p:clrMapOvr>
  <p:hf sldNum="0" hdr="0" dt="0"/>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4033638135"/>
      </p:ext>
    </p:extLst>
  </p:cSld>
  <p:clrMapOvr>
    <a:masterClrMapping/>
  </p:clrMapOvr>
  <p:hf sldNum="0" hdr="0" dt="0"/>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4622962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65"/>
            <a:ext cx="7789050" cy="530915"/>
          </a:xfrm>
        </p:spPr>
        <p:txBody>
          <a:bodyPr anchor="t"/>
          <a:lstStyle>
            <a:lvl1pPr algn="l">
              <a:defRPr sz="3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54822"/>
            <a:ext cx="7789050" cy="1125140"/>
          </a:xfrm>
        </p:spPr>
        <p:txBody>
          <a:bodyPr anchor="b"/>
          <a:lstStyle>
            <a:lvl1pPr marL="0" indent="0">
              <a:buNone/>
              <a:defRPr sz="1500"/>
            </a:lvl1pPr>
            <a:lvl2pPr marL="342884" indent="0">
              <a:buNone/>
              <a:defRPr sz="1400"/>
            </a:lvl2pPr>
            <a:lvl3pPr marL="685766" indent="0">
              <a:buNone/>
              <a:defRPr sz="1200"/>
            </a:lvl3pPr>
            <a:lvl4pPr marL="1028649" indent="0">
              <a:buNone/>
              <a:defRPr sz="1100"/>
            </a:lvl4pPr>
            <a:lvl5pPr marL="1371532" indent="0">
              <a:buNone/>
              <a:defRPr sz="1100"/>
            </a:lvl5pPr>
            <a:lvl6pPr marL="1714415" indent="0">
              <a:buNone/>
              <a:defRPr sz="1100"/>
            </a:lvl6pPr>
            <a:lvl7pPr marL="2057297" indent="0">
              <a:buNone/>
              <a:defRPr sz="1100"/>
            </a:lvl7pPr>
            <a:lvl8pPr marL="2400180" indent="0">
              <a:buNone/>
              <a:defRPr sz="1100"/>
            </a:lvl8pPr>
            <a:lvl9pPr marL="2743064" indent="0">
              <a:buNone/>
              <a:defRPr sz="1100"/>
            </a:lvl9pPr>
          </a:lstStyle>
          <a:p>
            <a:pPr lvl="0"/>
            <a:r>
              <a:rPr lang="en-US" noProof="0" smtClean="0"/>
              <a:t>Click to edit Master text styles</a:t>
            </a:r>
          </a:p>
        </p:txBody>
      </p:sp>
    </p:spTree>
    <p:extLst>
      <p:ext uri="{BB962C8B-B14F-4D97-AF65-F5344CB8AC3E}">
        <p14:creationId xmlns:p14="http://schemas.microsoft.com/office/powerpoint/2010/main" val="13993181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7024342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2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1"/>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3088" y="113968"/>
            <a:ext cx="7174846" cy="334706"/>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73730894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506005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2" tIns="45671" rIns="91342" bIns="45671"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270346334"/>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7737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9"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1"/>
            <a:ext cx="2846388" cy="3243263"/>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noProof="0" smtClean="0"/>
              <a:t>Click to edit Master text styles</a:t>
            </a:r>
          </a:p>
        </p:txBody>
      </p:sp>
      <p:sp>
        <p:nvSpPr>
          <p:cNvPr id="5" name="Title 1"/>
          <p:cNvSpPr>
            <a:spLocks noGrp="1"/>
          </p:cNvSpPr>
          <p:nvPr>
            <p:ph type="title"/>
          </p:nvPr>
        </p:nvSpPr>
        <p:spPr>
          <a:xfrm>
            <a:off x="143088" y="113968"/>
            <a:ext cx="7174846" cy="334706"/>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3929218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0291"/>
            <a:ext cx="5932800" cy="242372"/>
          </a:xfrm>
        </p:spPr>
        <p:txBody>
          <a:bodyPr anchor="b"/>
          <a:lstStyle>
            <a:lvl1pPr algn="l">
              <a:defRPr sz="11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66"/>
            <a:ext cx="5932488" cy="2543176"/>
          </a:xfrm>
        </p:spPr>
        <p:txBody>
          <a:bodyPr/>
          <a:lstStyle>
            <a:lvl1pPr marL="0" indent="0">
              <a:buNone/>
              <a:defRPr sz="11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r>
              <a:rPr lang="en-US" noProof="0" dirty="0" smtClean="0"/>
              <a:t>Click icon to add picture</a:t>
            </a:r>
            <a:endParaRPr lang="en-GB" noProof="0" dirty="0"/>
          </a:p>
        </p:txBody>
      </p:sp>
      <p:sp>
        <p:nvSpPr>
          <p:cNvPr id="4" name="Text Placeholder 3"/>
          <p:cNvSpPr>
            <a:spLocks noGrp="1"/>
          </p:cNvSpPr>
          <p:nvPr>
            <p:ph type="body" sz="half" idx="2"/>
          </p:nvPr>
        </p:nvSpPr>
        <p:spPr>
          <a:xfrm>
            <a:off x="1602000" y="4029090"/>
            <a:ext cx="5932800" cy="464345"/>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noProof="0" smtClean="0"/>
              <a:t>Click to edit Master text styles</a:t>
            </a:r>
          </a:p>
        </p:txBody>
      </p:sp>
    </p:spTree>
    <p:extLst>
      <p:ext uri="{BB962C8B-B14F-4D97-AF65-F5344CB8AC3E}">
        <p14:creationId xmlns:p14="http://schemas.microsoft.com/office/powerpoint/2010/main" val="317730751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490546635"/>
      </p:ext>
    </p:extLst>
  </p:cSld>
  <p:clrMapOvr>
    <a:masterClrMapping/>
  </p:clrMapOvr>
  <p:timing>
    <p:tnLst>
      <p:par>
        <p:cTn id="1" dur="indefinite" restart="never" nodeType="tmRoot"/>
      </p:par>
    </p:tnLst>
  </p:timing>
  <p:hf sldNum="0" hdr="0" dt="0"/>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484368431"/>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309000864"/>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450875106"/>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628269287"/>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278696703"/>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524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5959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7975176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0753079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257234472"/>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39990600"/>
      </p:ext>
    </p:extLst>
  </p:cSld>
  <p:clrMapOvr>
    <a:masterClrMapping/>
  </p:clrMapOvr>
  <p:timing>
    <p:tnLst>
      <p:par>
        <p:cTn id="1" dur="indefinite" restart="never" nodeType="tmRoot"/>
      </p:par>
    </p:tnLst>
  </p:timing>
  <p:hf sldNum="0" hdr="0" dt="0"/>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4180001382"/>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899554280"/>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625986233"/>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614511953"/>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4029301230"/>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44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653" indent="0">
              <a:buNone/>
              <a:defRPr sz="1200"/>
            </a:lvl2pPr>
            <a:lvl3pPr marL="913277" indent="0">
              <a:buNone/>
              <a:defRPr sz="1000"/>
            </a:lvl3pPr>
            <a:lvl4pPr marL="1369934" indent="0">
              <a:buNone/>
              <a:defRPr sz="900"/>
            </a:lvl4pPr>
            <a:lvl5pPr marL="1826570" indent="0">
              <a:buNone/>
              <a:defRPr sz="900"/>
            </a:lvl5pPr>
            <a:lvl6pPr marL="2283207" indent="0">
              <a:buNone/>
              <a:defRPr sz="900"/>
            </a:lvl6pPr>
            <a:lvl7pPr marL="2739822" indent="0">
              <a:buNone/>
              <a:defRPr sz="900"/>
            </a:lvl7pPr>
            <a:lvl8pPr marL="3196480" indent="0">
              <a:buNone/>
              <a:defRPr sz="900"/>
            </a:lvl8pPr>
            <a:lvl9pPr marL="3653137"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79860008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493814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07158569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396937418"/>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828699453"/>
      </p:ext>
    </p:extLst>
  </p:cSld>
  <p:clrMapOvr>
    <a:masterClrMapping/>
  </p:clrMapOvr>
  <p:timing>
    <p:tnLst>
      <p:par>
        <p:cTn id="1" dur="indefinite" restart="never" nodeType="tmRoot"/>
      </p:par>
    </p:tnLst>
  </p:timing>
  <p:hf sldNum="0" hdr="0" dt="0"/>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509864376"/>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213510810"/>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686437779"/>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066103387"/>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725011174"/>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712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653" indent="0">
              <a:buNone/>
              <a:defRPr sz="2800"/>
            </a:lvl2pPr>
            <a:lvl3pPr marL="913277" indent="0">
              <a:buNone/>
              <a:defRPr sz="2400"/>
            </a:lvl3pPr>
            <a:lvl4pPr marL="1369934" indent="0">
              <a:buNone/>
              <a:defRPr sz="2000"/>
            </a:lvl4pPr>
            <a:lvl5pPr marL="1826570" indent="0">
              <a:buNone/>
              <a:defRPr sz="2000"/>
            </a:lvl5pPr>
            <a:lvl6pPr marL="2283207" indent="0">
              <a:buNone/>
              <a:defRPr sz="2000"/>
            </a:lvl6pPr>
            <a:lvl7pPr marL="2739822" indent="0">
              <a:buNone/>
              <a:defRPr sz="2000"/>
            </a:lvl7pPr>
            <a:lvl8pPr marL="3196480" indent="0">
              <a:buNone/>
              <a:defRPr sz="2000"/>
            </a:lvl8pPr>
            <a:lvl9pPr marL="3653137"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25"/>
            <a:ext cx="5932800" cy="464345"/>
          </a:xfrm>
        </p:spPr>
        <p:txBody>
          <a:bodyPr/>
          <a:lstStyle>
            <a:lvl1pPr marL="0" indent="0">
              <a:buNone/>
              <a:defRPr sz="1400"/>
            </a:lvl1pPr>
            <a:lvl2pPr marL="456653" indent="0">
              <a:buNone/>
              <a:defRPr sz="1200"/>
            </a:lvl2pPr>
            <a:lvl3pPr marL="913277" indent="0">
              <a:buNone/>
              <a:defRPr sz="1000"/>
            </a:lvl3pPr>
            <a:lvl4pPr marL="1369934" indent="0">
              <a:buNone/>
              <a:defRPr sz="900"/>
            </a:lvl4pPr>
            <a:lvl5pPr marL="1826570" indent="0">
              <a:buNone/>
              <a:defRPr sz="900"/>
            </a:lvl5pPr>
            <a:lvl6pPr marL="2283207" indent="0">
              <a:buNone/>
              <a:defRPr sz="900"/>
            </a:lvl6pPr>
            <a:lvl7pPr marL="2739822" indent="0">
              <a:buNone/>
              <a:defRPr sz="900"/>
            </a:lvl7pPr>
            <a:lvl8pPr marL="3196480" indent="0">
              <a:buNone/>
              <a:defRPr sz="900"/>
            </a:lvl8pPr>
            <a:lvl9pPr marL="3653137"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90680484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23886148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9702390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704904521"/>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741639585"/>
      </p:ext>
    </p:extLst>
  </p:cSld>
  <p:clrMapOvr>
    <a:masterClrMapping/>
  </p:clrMapOvr>
  <p:timing>
    <p:tnLst>
      <p:par>
        <p:cTn id="1" dur="indefinite" restart="never" nodeType="tmRoot"/>
      </p:par>
    </p:tnLst>
  </p:timing>
  <p:hf sldNum="0" hdr="0" dt="0"/>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4067045251"/>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000439922"/>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023499879"/>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986933877"/>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489809632"/>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27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598" indent="0">
              <a:buNone/>
              <a:defRPr sz="1800"/>
            </a:lvl2pPr>
            <a:lvl3pPr marL="913162" indent="0">
              <a:buNone/>
              <a:defRPr sz="1600"/>
            </a:lvl3pPr>
            <a:lvl4pPr marL="1369764" indent="0">
              <a:buNone/>
              <a:defRPr sz="1400"/>
            </a:lvl4pPr>
            <a:lvl5pPr marL="1826345" indent="0">
              <a:buNone/>
              <a:defRPr sz="1400"/>
            </a:lvl5pPr>
            <a:lvl6pPr marL="2282922" indent="0">
              <a:buNone/>
              <a:defRPr sz="1400"/>
            </a:lvl6pPr>
            <a:lvl7pPr marL="2739477" indent="0">
              <a:buNone/>
              <a:defRPr sz="1400"/>
            </a:lvl7pPr>
            <a:lvl8pPr marL="3196080" indent="0">
              <a:buNone/>
              <a:defRPr sz="1400"/>
            </a:lvl8pPr>
            <a:lvl9pPr marL="3652682"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65698026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99"/>
            <a:ext cx="584200" cy="423863"/>
          </a:xfrm>
          <a:prstGeom prst="rect">
            <a:avLst/>
          </a:prstGeom>
        </p:spPr>
        <p:txBody>
          <a:bodyPr lIns="91352" tIns="45676" rIns="91352" bIns="45676"/>
          <a:lstStyle>
            <a:lvl1pPr fontAlgn="base" hangingPunct="1">
              <a:spcBef>
                <a:spcPct val="0"/>
              </a:spcBef>
              <a:spcAft>
                <a:spcPct val="0"/>
              </a:spcAft>
              <a:defRPr sz="2400" kern="1200">
                <a:solidFill>
                  <a:srgbClr val="000000"/>
                </a:solidFill>
                <a:uFillTx/>
                <a:latin typeface="Verdana" pitchFamily="34" charset="0"/>
              </a:defRPr>
            </a:lvl1pPr>
          </a:lstStyle>
          <a:p>
            <a:pPr algn="l" defTabSz="342585">
              <a:defRPr/>
            </a:pPr>
            <a:fld id="{8A06C2F6-B608-4AAD-BC19-C9F7439202BE}" type="slidenum">
              <a:rPr lang="en-GB" smtClean="0"/>
              <a:pPr algn="l" defTabSz="342585">
                <a:defRPr/>
              </a:pPr>
              <a:t>‹#›</a:t>
            </a:fld>
            <a:endParaRPr lang="en-GB"/>
          </a:p>
        </p:txBody>
      </p:sp>
    </p:spTree>
    <p:extLst>
      <p:ext uri="{BB962C8B-B14F-4D97-AF65-F5344CB8AC3E}">
        <p14:creationId xmlns:p14="http://schemas.microsoft.com/office/powerpoint/2010/main" val="2120530057"/>
      </p:ext>
    </p:extLst>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84754060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28455513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747282301"/>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099814884"/>
      </p:ext>
    </p:extLst>
  </p:cSld>
  <p:clrMapOvr>
    <a:masterClrMapping/>
  </p:clrMapOvr>
  <p:timing>
    <p:tnLst>
      <p:par>
        <p:cTn id="1" dur="indefinite" restart="never" nodeType="tmRoot"/>
      </p:par>
    </p:tnLst>
  </p:timing>
  <p:hf sldNum="0" hdr="0" dt="0"/>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455566735"/>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215238233"/>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257793536"/>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60830212"/>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241653413"/>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288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6" tIns="45673" rIns="91346" bIns="45673" anchor="b">
            <a:spAutoFit/>
          </a:bodyPr>
          <a:lstStyle/>
          <a:p>
            <a:pPr algn="l" defTabSz="342612" fontAlgn="base" hangingPunct="1">
              <a:spcBef>
                <a:spcPct val="50000"/>
              </a:spcBef>
              <a:spcAft>
                <a:spcPct val="0"/>
              </a:spcAft>
            </a:pPr>
            <a:r>
              <a:rPr lang="en-US" sz="800" kern="1200" smtClean="0"/>
              <a:t>Issue/Revision: 0.0</a:t>
            </a:r>
          </a:p>
          <a:p>
            <a:pPr algn="l" defTabSz="342612" fontAlgn="base" hangingPunct="1">
              <a:spcBef>
                <a:spcPct val="50000"/>
              </a:spcBef>
              <a:spcAft>
                <a:spcPct val="0"/>
              </a:spcAft>
            </a:pPr>
            <a:r>
              <a:rPr lang="en-US" sz="800" kern="1200" smtClean="0"/>
              <a:t>Reference: </a:t>
            </a:r>
          </a:p>
          <a:p>
            <a:pPr algn="l" defTabSz="342612" fontAlgn="base" hangingPunct="1">
              <a:spcBef>
                <a:spcPct val="50000"/>
              </a:spcBef>
              <a:spcAft>
                <a:spcPct val="0"/>
              </a:spcAft>
            </a:pPr>
            <a:r>
              <a:rPr lang="en-US" sz="800" kern="1200" smtClean="0"/>
              <a:t>Status: </a:t>
            </a:r>
          </a:p>
          <a:p>
            <a:pPr algn="l" defTabSz="342612"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17"/>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226028284"/>
      </p:ext>
    </p:extLst>
  </p:cSld>
  <p:clrMapOvr>
    <a:masterClrMapping/>
  </p:clrMapOvr>
  <p:timing>
    <p:tnLst>
      <p:par>
        <p:cTn id="1" dur="indefinite" restart="never" nodeType="tmRoot"/>
      </p:par>
    </p:tnLst>
  </p:timing>
  <p:hf sldNum="0" hdr="0" dt="0"/>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03640918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67844069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128662418"/>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4046184098"/>
      </p:ext>
    </p:extLst>
  </p:cSld>
  <p:clrMapOvr>
    <a:masterClrMapping/>
  </p:clrMapOvr>
  <p:timing>
    <p:tnLst>
      <p:par>
        <p:cTn id="1" dur="indefinite" restart="never" nodeType="tmRoot"/>
      </p:par>
    </p:tnLst>
  </p:timing>
  <p:hf sldNum="0" hdr="0" dt="0"/>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209661058"/>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937077989"/>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191022805"/>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75188270"/>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398830692"/>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162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352" indent="-27272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131347256"/>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9024336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2660194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657015060"/>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717212190"/>
      </p:ext>
    </p:extLst>
  </p:cSld>
  <p:clrMapOvr>
    <a:masterClrMapping/>
  </p:clrMapOvr>
  <p:timing>
    <p:tnLst>
      <p:par>
        <p:cTn id="1" dur="indefinite" restart="never" nodeType="tmRoot"/>
      </p:par>
    </p:tnLst>
  </p:timing>
  <p:hf sldNum="0" hdr="0" dt="0"/>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072997974"/>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952375458"/>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219814361"/>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230867255"/>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624752909"/>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947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675" indent="0">
              <a:buNone/>
              <a:defRPr sz="1800"/>
            </a:lvl2pPr>
            <a:lvl3pPr marL="913323" indent="0">
              <a:buNone/>
              <a:defRPr sz="1600"/>
            </a:lvl3pPr>
            <a:lvl4pPr marL="1370002" indent="0">
              <a:buNone/>
              <a:defRPr sz="1400"/>
            </a:lvl4pPr>
            <a:lvl5pPr marL="1826660" indent="0">
              <a:buNone/>
              <a:defRPr sz="1400"/>
            </a:lvl5pPr>
            <a:lvl6pPr marL="2283321" indent="0">
              <a:buNone/>
              <a:defRPr sz="1400"/>
            </a:lvl6pPr>
            <a:lvl7pPr marL="2739960" indent="0">
              <a:buNone/>
              <a:defRPr sz="1400"/>
            </a:lvl7pPr>
            <a:lvl8pPr marL="3196640" indent="0">
              <a:buNone/>
              <a:defRPr sz="1400"/>
            </a:lvl8pPr>
            <a:lvl9pPr marL="3653319"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123846068"/>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85228019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36460599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408416305"/>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580343693"/>
      </p:ext>
    </p:extLst>
  </p:cSld>
  <p:clrMapOvr>
    <a:masterClrMapping/>
  </p:clrMapOvr>
  <p:timing>
    <p:tnLst>
      <p:par>
        <p:cTn id="1" dur="indefinite" restart="never" nodeType="tmRoot"/>
      </p:par>
    </p:tnLst>
  </p:timing>
  <p:hf sldNum="0" hdr="0" dt="0"/>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705749883"/>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030046050"/>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553528357"/>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50579474"/>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040254985"/>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699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202982739"/>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13866070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87274830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018094078"/>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325364088"/>
      </p:ext>
    </p:extLst>
  </p:cSld>
  <p:clrMapOvr>
    <a:masterClrMapping/>
  </p:clrMapOvr>
  <p:timing>
    <p:tnLst>
      <p:par>
        <p:cTn id="1" dur="indefinite" restart="never" nodeType="tmRoot"/>
      </p:par>
    </p:tnLst>
  </p:timing>
  <p:hf sldNum="0" hdr="0" dt="0"/>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446323884"/>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041676462"/>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796920346"/>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53698789"/>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2063904"/>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148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675" indent="0">
              <a:buNone/>
              <a:defRPr sz="2000" b="1"/>
            </a:lvl2pPr>
            <a:lvl3pPr marL="913323" indent="0">
              <a:buNone/>
              <a:defRPr sz="1800" b="1"/>
            </a:lvl3pPr>
            <a:lvl4pPr marL="1370002" indent="0">
              <a:buNone/>
              <a:defRPr sz="1600" b="1"/>
            </a:lvl4pPr>
            <a:lvl5pPr marL="1826660" indent="0">
              <a:buNone/>
              <a:defRPr sz="1600" b="1"/>
            </a:lvl5pPr>
            <a:lvl6pPr marL="2283321" indent="0">
              <a:buNone/>
              <a:defRPr sz="1600" b="1"/>
            </a:lvl6pPr>
            <a:lvl7pPr marL="2739960" indent="0">
              <a:buNone/>
              <a:defRPr sz="1600" b="1"/>
            </a:lvl7pPr>
            <a:lvl8pPr marL="3196640" indent="0">
              <a:buNone/>
              <a:defRPr sz="1600" b="1"/>
            </a:lvl8pPr>
            <a:lvl9pPr marL="3653319"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675" indent="0">
              <a:buNone/>
              <a:defRPr sz="2000" b="1"/>
            </a:lvl2pPr>
            <a:lvl3pPr marL="913323" indent="0">
              <a:buNone/>
              <a:defRPr sz="1800" b="1"/>
            </a:lvl3pPr>
            <a:lvl4pPr marL="1370002" indent="0">
              <a:buNone/>
              <a:defRPr sz="1600" b="1"/>
            </a:lvl4pPr>
            <a:lvl5pPr marL="1826660" indent="0">
              <a:buNone/>
              <a:defRPr sz="1600" b="1"/>
            </a:lvl5pPr>
            <a:lvl6pPr marL="2283321" indent="0">
              <a:buNone/>
              <a:defRPr sz="1600" b="1"/>
            </a:lvl6pPr>
            <a:lvl7pPr marL="2739960" indent="0">
              <a:buNone/>
              <a:defRPr sz="1600" b="1"/>
            </a:lvl7pPr>
            <a:lvl8pPr marL="3196640" indent="0">
              <a:buNone/>
              <a:defRPr sz="1600" b="1"/>
            </a:lvl8pPr>
            <a:lvl9pPr marL="3653319"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104659254"/>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53153922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08652753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089106076"/>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524022002"/>
      </p:ext>
    </p:extLst>
  </p:cSld>
  <p:clrMapOvr>
    <a:masterClrMapping/>
  </p:clrMapOvr>
  <p:timing>
    <p:tnLst>
      <p:par>
        <p:cTn id="1" dur="indefinite" restart="never" nodeType="tmRoot"/>
      </p:par>
    </p:tnLst>
  </p:timing>
  <p:hf sldNum="0" hdr="0" dt="0"/>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871657515"/>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117475727"/>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9244509"/>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0046041"/>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359425992"/>
      </p:ext>
    </p:extLst>
  </p:cSld>
  <p:clrMapOvr>
    <a:masterClrMapping/>
  </p:clrMapOvr>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399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6" tIns="45673" rIns="91346" bIns="45673"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220896272"/>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0390251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76497701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225219819"/>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685222301"/>
      </p:ext>
    </p:extLst>
  </p:cSld>
  <p:clrMapOvr>
    <a:masterClrMapping/>
  </p:clrMapOvr>
  <p:timing>
    <p:tnLst>
      <p:par>
        <p:cTn id="1" dur="indefinite" restart="never" nodeType="tmRoot"/>
      </p:par>
    </p:tnLst>
  </p:timing>
  <p:hf sldNum="0" hdr="0" dt="0"/>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252044076"/>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709077811"/>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253357798"/>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520614214"/>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766341571"/>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2275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98251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52028840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51679181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611879682"/>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992971744"/>
      </p:ext>
    </p:extLst>
  </p:cSld>
  <p:clrMapOvr>
    <a:masterClrMapping/>
  </p:clrMapOvr>
  <p:timing>
    <p:tnLst>
      <p:par>
        <p:cTn id="1" dur="indefinite" restart="never" nodeType="tmRoot"/>
      </p:par>
    </p:tnLst>
  </p:timing>
  <p:hf sldNum="0" hdr="0" dt="0"/>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85354018"/>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441484495"/>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877590029"/>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71319803"/>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816075857"/>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0979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675" indent="0">
              <a:buNone/>
              <a:defRPr sz="1200"/>
            </a:lvl2pPr>
            <a:lvl3pPr marL="913323" indent="0">
              <a:buNone/>
              <a:defRPr sz="1000"/>
            </a:lvl3pPr>
            <a:lvl4pPr marL="1370002" indent="0">
              <a:buNone/>
              <a:defRPr sz="900"/>
            </a:lvl4pPr>
            <a:lvl5pPr marL="1826660" indent="0">
              <a:buNone/>
              <a:defRPr sz="900"/>
            </a:lvl5pPr>
            <a:lvl6pPr marL="2283321" indent="0">
              <a:buNone/>
              <a:defRPr sz="900"/>
            </a:lvl6pPr>
            <a:lvl7pPr marL="2739960" indent="0">
              <a:buNone/>
              <a:defRPr sz="900"/>
            </a:lvl7pPr>
            <a:lvl8pPr marL="3196640" indent="0">
              <a:buNone/>
              <a:defRPr sz="900"/>
            </a:lvl8pPr>
            <a:lvl9pPr marL="3653319"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87507097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5017308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16056406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4171755250"/>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758098432"/>
      </p:ext>
    </p:extLst>
  </p:cSld>
  <p:clrMapOvr>
    <a:masterClrMapping/>
  </p:clrMapOvr>
  <p:timing>
    <p:tnLst>
      <p:par>
        <p:cTn id="1" dur="indefinite" restart="never" nodeType="tmRoot"/>
      </p:par>
    </p:tnLst>
  </p:timing>
  <p:hf sldNum="0" hdr="0" dt="0"/>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852017969"/>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753370891"/>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263351272"/>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86055013"/>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724884731"/>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836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675" indent="0">
              <a:buNone/>
              <a:defRPr sz="2800"/>
            </a:lvl2pPr>
            <a:lvl3pPr marL="913323" indent="0">
              <a:buNone/>
              <a:defRPr sz="2400"/>
            </a:lvl3pPr>
            <a:lvl4pPr marL="1370002" indent="0">
              <a:buNone/>
              <a:defRPr sz="2000"/>
            </a:lvl4pPr>
            <a:lvl5pPr marL="1826660" indent="0">
              <a:buNone/>
              <a:defRPr sz="2000"/>
            </a:lvl5pPr>
            <a:lvl6pPr marL="2283321" indent="0">
              <a:buNone/>
              <a:defRPr sz="2000"/>
            </a:lvl6pPr>
            <a:lvl7pPr marL="2739960" indent="0">
              <a:buNone/>
              <a:defRPr sz="2000"/>
            </a:lvl7pPr>
            <a:lvl8pPr marL="3196640" indent="0">
              <a:buNone/>
              <a:defRPr sz="2000"/>
            </a:lvl8pPr>
            <a:lvl9pPr marL="3653319"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23"/>
            <a:ext cx="5932800" cy="464345"/>
          </a:xfrm>
        </p:spPr>
        <p:txBody>
          <a:bodyPr/>
          <a:lstStyle>
            <a:lvl1pPr marL="0" indent="0">
              <a:buNone/>
              <a:defRPr sz="1400"/>
            </a:lvl1pPr>
            <a:lvl2pPr marL="456675" indent="0">
              <a:buNone/>
              <a:defRPr sz="1200"/>
            </a:lvl2pPr>
            <a:lvl3pPr marL="913323" indent="0">
              <a:buNone/>
              <a:defRPr sz="1000"/>
            </a:lvl3pPr>
            <a:lvl4pPr marL="1370002" indent="0">
              <a:buNone/>
              <a:defRPr sz="900"/>
            </a:lvl4pPr>
            <a:lvl5pPr marL="1826660" indent="0">
              <a:buNone/>
              <a:defRPr sz="900"/>
            </a:lvl5pPr>
            <a:lvl6pPr marL="2283321" indent="0">
              <a:buNone/>
              <a:defRPr sz="900"/>
            </a:lvl6pPr>
            <a:lvl7pPr marL="2739960" indent="0">
              <a:buNone/>
              <a:defRPr sz="900"/>
            </a:lvl7pPr>
            <a:lvl8pPr marL="3196640" indent="0">
              <a:buNone/>
              <a:defRPr sz="900"/>
            </a:lvl8pPr>
            <a:lvl9pPr marL="3653319"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5618466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74152452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7228267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880820376"/>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626063425"/>
      </p:ext>
    </p:extLst>
  </p:cSld>
  <p:clrMapOvr>
    <a:masterClrMapping/>
  </p:clrMapOvr>
  <p:timing>
    <p:tnLst>
      <p:par>
        <p:cTn id="1" dur="indefinite" restart="never" nodeType="tmRoot"/>
      </p:par>
    </p:tnLst>
  </p:timing>
  <p:hf sldNum="0" hdr="0" dt="0"/>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748693266"/>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819273823"/>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544384529"/>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54022378"/>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475300477"/>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493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79171464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97"/>
            <a:ext cx="584200" cy="423863"/>
          </a:xfrm>
          <a:prstGeom prst="rect">
            <a:avLst/>
          </a:prstGeom>
        </p:spPr>
        <p:txBody>
          <a:bodyPr lIns="91356" tIns="45678" rIns="91356" bIns="45678"/>
          <a:lstStyle>
            <a:lvl1pPr fontAlgn="base" hangingPunct="1">
              <a:spcBef>
                <a:spcPct val="0"/>
              </a:spcBef>
              <a:spcAft>
                <a:spcPct val="0"/>
              </a:spcAft>
              <a:defRPr sz="2400" kern="1200">
                <a:solidFill>
                  <a:srgbClr val="000000"/>
                </a:solidFill>
                <a:uFillTx/>
                <a:latin typeface="Verdana" pitchFamily="34" charset="0"/>
              </a:defRPr>
            </a:lvl1pPr>
          </a:lstStyle>
          <a:p>
            <a:pPr algn="l" defTabSz="342612">
              <a:defRPr/>
            </a:pPr>
            <a:fld id="{8A06C2F6-B608-4AAD-BC19-C9F7439202BE}" type="slidenum">
              <a:rPr lang="en-GB" smtClean="0"/>
              <a:pPr algn="l" defTabSz="342612">
                <a:defRPr/>
              </a:pPr>
              <a:t>‹#›</a:t>
            </a:fld>
            <a:endParaRPr lang="en-GB"/>
          </a:p>
        </p:txBody>
      </p:sp>
    </p:spTree>
    <p:extLst>
      <p:ext uri="{BB962C8B-B14F-4D97-AF65-F5344CB8AC3E}">
        <p14:creationId xmlns:p14="http://schemas.microsoft.com/office/powerpoint/2010/main" val="1723546659"/>
      </p:ext>
    </p:extLst>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13922604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70335378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286902156"/>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800" y="648000"/>
            <a:ext cx="8748000" cy="4004100"/>
          </a:xfrm>
          <a:prstGeom prst="rect">
            <a:avLst/>
          </a:prstGeom>
        </p:spPr>
        <p:txBody>
          <a:bodyPr/>
          <a:lstStyle>
            <a:lvl1pPr marL="0" marR="0" indent="0" algn="l" defTabSz="685800" rtl="0" eaLnBrk="1" fontAlgn="base" latinLnBrk="0" hangingPunct="1">
              <a:lnSpc>
                <a:spcPct val="119000"/>
              </a:lnSpc>
              <a:spcBef>
                <a:spcPct val="20000"/>
              </a:spcBef>
              <a:spcAft>
                <a:spcPct val="0"/>
              </a:spcAft>
              <a:buClr>
                <a:srgbClr val="0098DB"/>
              </a:buClr>
              <a:buSzTx/>
              <a:buFont typeface="Verdana" pitchFamily="34" charset="0"/>
              <a:buNone/>
              <a:tabLst/>
              <a:defRPr/>
            </a:lvl1pPr>
            <a:lvl2pPr marL="606029" marR="0" indent="0" algn="l" defTabSz="685800" rtl="0" eaLnBrk="1" fontAlgn="base" latinLnBrk="0" hangingPunct="1">
              <a:lnSpc>
                <a:spcPct val="119000"/>
              </a:lnSpc>
              <a:spcBef>
                <a:spcPct val="20000"/>
              </a:spcBef>
              <a:spcAft>
                <a:spcPct val="0"/>
              </a:spcAft>
              <a:buClr>
                <a:srgbClr val="0098DB"/>
              </a:buClr>
              <a:buSzTx/>
              <a:buFont typeface="+mj-lt"/>
              <a:buNone/>
              <a:tabLst/>
              <a:defRPr/>
            </a:lvl2pPr>
            <a:lvl3pPr marL="1054894" marR="0" indent="0" algn="l" defTabSz="685800" rtl="0" eaLnBrk="1" fontAlgn="base" latinLnBrk="0" hangingPunct="1">
              <a:lnSpc>
                <a:spcPct val="119000"/>
              </a:lnSpc>
              <a:spcBef>
                <a:spcPct val="20000"/>
              </a:spcBef>
              <a:spcAft>
                <a:spcPct val="0"/>
              </a:spcAft>
              <a:buClr>
                <a:srgbClr val="0098DB"/>
              </a:buClr>
              <a:buSzTx/>
              <a:buFont typeface="+mj-lt"/>
              <a:buNone/>
              <a:tabLst/>
              <a:defRPr/>
            </a:lvl3pPr>
            <a:lvl4pPr marL="1503760" marR="0" indent="0" algn="l" defTabSz="685800" rtl="0" eaLnBrk="1" fontAlgn="base" latinLnBrk="0" hangingPunct="1">
              <a:lnSpc>
                <a:spcPct val="119000"/>
              </a:lnSpc>
              <a:spcBef>
                <a:spcPct val="20000"/>
              </a:spcBef>
              <a:spcAft>
                <a:spcPct val="0"/>
              </a:spcAft>
              <a:buClr>
                <a:srgbClr val="0098DB"/>
              </a:buClr>
              <a:buSzTx/>
              <a:buFont typeface="+mj-lt"/>
              <a:buNone/>
              <a:tabLst/>
              <a:defRPr/>
            </a:lvl4pPr>
            <a:lvl5pPr marL="1952625" marR="0" indent="0" algn="l" defTabSz="685800" rtl="0" eaLnBrk="1" fontAlgn="base" latinLnBrk="0" hangingPunct="1">
              <a:lnSpc>
                <a:spcPct val="119000"/>
              </a:lnSpc>
              <a:spcBef>
                <a:spcPct val="20000"/>
              </a:spcBef>
              <a:spcAft>
                <a:spcPct val="0"/>
              </a:spcAft>
              <a:buClr>
                <a:srgbClr val="0098DB"/>
              </a:buClr>
              <a:buSzTx/>
              <a:buFont typeface="+mj-lt"/>
              <a:buNone/>
              <a:tabLst/>
              <a:defRPr/>
            </a:lvl5pPr>
          </a:lstStyle>
          <a:p>
            <a:pPr marL="0" marR="0" lvl="0" indent="0" algn="l" defTabSz="6858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200" b="0" i="0" u="none" strike="noStrike" kern="0" cap="none" spc="0" normalizeH="0" baseline="0" noProof="0" smtClean="0">
                <a:ln>
                  <a:noFill/>
                </a:ln>
                <a:solidFill>
                  <a:srgbClr val="4D4F53"/>
                </a:solidFill>
                <a:effectLst/>
                <a:uLnTx/>
                <a:uFillTx/>
                <a:latin typeface="+mn-lt"/>
                <a:ea typeface="+mn-ea"/>
                <a:cs typeface="Verdana"/>
              </a:rPr>
              <a:t>Edit Master text styles</a:t>
            </a:r>
          </a:p>
          <a:p>
            <a:pPr marL="0" marR="0" lvl="1" indent="0" algn="l" defTabSz="6858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200" b="0" i="0" u="none" strike="noStrike" kern="0" cap="none" spc="0" normalizeH="0" baseline="0" noProof="0" smtClean="0">
                <a:ln>
                  <a:noFill/>
                </a:ln>
                <a:solidFill>
                  <a:srgbClr val="4D4F53"/>
                </a:solidFill>
                <a:effectLst/>
                <a:uLnTx/>
                <a:uFillTx/>
                <a:latin typeface="+mn-lt"/>
                <a:ea typeface="+mn-ea"/>
                <a:cs typeface="Verdana"/>
              </a:rPr>
              <a:t>Second level</a:t>
            </a:r>
          </a:p>
          <a:p>
            <a:pPr marL="0" marR="0" lvl="2" indent="0" algn="l" defTabSz="6858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200" b="0" i="0" u="none" strike="noStrike" kern="0" cap="none" spc="0" normalizeH="0" baseline="0" noProof="0" smtClean="0">
                <a:ln>
                  <a:noFill/>
                </a:ln>
                <a:solidFill>
                  <a:srgbClr val="4D4F53"/>
                </a:solidFill>
                <a:effectLst/>
                <a:uLnTx/>
                <a:uFillTx/>
                <a:latin typeface="+mn-lt"/>
                <a:ea typeface="+mn-ea"/>
                <a:cs typeface="Verdana"/>
              </a:rPr>
              <a:t>Third level</a:t>
            </a:r>
          </a:p>
          <a:p>
            <a:pPr marL="0" marR="0" lvl="3" indent="0" algn="l" defTabSz="6858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200" b="0" i="0" u="none" strike="noStrike" kern="0" cap="none" spc="0" normalizeH="0" baseline="0" noProof="0" smtClean="0">
                <a:ln>
                  <a:noFill/>
                </a:ln>
                <a:solidFill>
                  <a:srgbClr val="4D4F53"/>
                </a:solidFill>
                <a:effectLst/>
                <a:uLnTx/>
                <a:uFillTx/>
                <a:latin typeface="+mn-lt"/>
                <a:ea typeface="+mn-ea"/>
                <a:cs typeface="Verdana"/>
              </a:rPr>
              <a:t>Fourth level</a:t>
            </a:r>
          </a:p>
          <a:p>
            <a:pPr marL="0" marR="0" lvl="4" indent="0" algn="l" defTabSz="6858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200" b="0" i="0" u="none" strike="noStrike" kern="0" cap="none" spc="0" normalizeH="0" baseline="0" noProof="0" smtClean="0">
                <a:ln>
                  <a:noFill/>
                </a:ln>
                <a:solidFill>
                  <a:srgbClr val="4D4F53"/>
                </a:solidFill>
                <a:effectLst/>
                <a:uLnTx/>
                <a:uFillTx/>
                <a:latin typeface="+mn-lt"/>
                <a:ea typeface="+mn-ea"/>
                <a:cs typeface="Verdana"/>
              </a:rPr>
              <a:t>Fifth level</a:t>
            </a:r>
            <a:endParaRPr lang="en-GB" noProof="0" dirty="0"/>
          </a:p>
        </p:txBody>
      </p:sp>
    </p:spTree>
    <p:extLst>
      <p:ext uri="{BB962C8B-B14F-4D97-AF65-F5344CB8AC3E}">
        <p14:creationId xmlns:p14="http://schemas.microsoft.com/office/powerpoint/2010/main" val="496373687"/>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800" y="648000"/>
            <a:ext cx="8748000" cy="4004100"/>
          </a:xfrm>
          <a:prstGeom prst="rect">
            <a:avLst/>
          </a:prstGeom>
        </p:spPr>
        <p:txBody>
          <a:bodyPr/>
          <a:lstStyle>
            <a:lvl1pPr marL="0" marR="0" indent="0" algn="l" defTabSz="685800" rtl="0" eaLnBrk="1" fontAlgn="base" latinLnBrk="0" hangingPunct="1">
              <a:lnSpc>
                <a:spcPct val="119000"/>
              </a:lnSpc>
              <a:spcBef>
                <a:spcPct val="20000"/>
              </a:spcBef>
              <a:spcAft>
                <a:spcPct val="0"/>
              </a:spcAft>
              <a:buClr>
                <a:srgbClr val="0098DB"/>
              </a:buClr>
              <a:buSzTx/>
              <a:buFont typeface="Verdana" pitchFamily="34" charset="0"/>
              <a:buNone/>
              <a:tabLst/>
              <a:defRPr/>
            </a:lvl1pPr>
            <a:lvl2pPr marL="606029" marR="0" indent="0" algn="l" defTabSz="685800" rtl="0" eaLnBrk="1" fontAlgn="base" latinLnBrk="0" hangingPunct="1">
              <a:lnSpc>
                <a:spcPct val="119000"/>
              </a:lnSpc>
              <a:spcBef>
                <a:spcPct val="20000"/>
              </a:spcBef>
              <a:spcAft>
                <a:spcPct val="0"/>
              </a:spcAft>
              <a:buClr>
                <a:srgbClr val="0098DB"/>
              </a:buClr>
              <a:buSzTx/>
              <a:buFont typeface="+mj-lt"/>
              <a:buNone/>
              <a:tabLst/>
              <a:defRPr/>
            </a:lvl2pPr>
            <a:lvl3pPr marL="1054894" marR="0" indent="0" algn="l" defTabSz="685800" rtl="0" eaLnBrk="1" fontAlgn="base" latinLnBrk="0" hangingPunct="1">
              <a:lnSpc>
                <a:spcPct val="119000"/>
              </a:lnSpc>
              <a:spcBef>
                <a:spcPct val="20000"/>
              </a:spcBef>
              <a:spcAft>
                <a:spcPct val="0"/>
              </a:spcAft>
              <a:buClr>
                <a:srgbClr val="0098DB"/>
              </a:buClr>
              <a:buSzTx/>
              <a:buFont typeface="+mj-lt"/>
              <a:buNone/>
              <a:tabLst/>
              <a:defRPr/>
            </a:lvl3pPr>
            <a:lvl4pPr marL="1503760" marR="0" indent="0" algn="l" defTabSz="685800" rtl="0" eaLnBrk="1" fontAlgn="base" latinLnBrk="0" hangingPunct="1">
              <a:lnSpc>
                <a:spcPct val="119000"/>
              </a:lnSpc>
              <a:spcBef>
                <a:spcPct val="20000"/>
              </a:spcBef>
              <a:spcAft>
                <a:spcPct val="0"/>
              </a:spcAft>
              <a:buClr>
                <a:srgbClr val="0098DB"/>
              </a:buClr>
              <a:buSzTx/>
              <a:buFont typeface="+mj-lt"/>
              <a:buNone/>
              <a:tabLst/>
              <a:defRPr/>
            </a:lvl4pPr>
            <a:lvl5pPr marL="1952625" marR="0" indent="0" algn="l" defTabSz="685800" rtl="0" eaLnBrk="1" fontAlgn="base" latinLnBrk="0" hangingPunct="1">
              <a:lnSpc>
                <a:spcPct val="119000"/>
              </a:lnSpc>
              <a:spcBef>
                <a:spcPct val="20000"/>
              </a:spcBef>
              <a:spcAft>
                <a:spcPct val="0"/>
              </a:spcAft>
              <a:buClr>
                <a:srgbClr val="0098DB"/>
              </a:buClr>
              <a:buSzTx/>
              <a:buFont typeface="+mj-lt"/>
              <a:buNone/>
              <a:tabLst/>
              <a:defRPr/>
            </a:lvl5pPr>
          </a:lstStyle>
          <a:p>
            <a:pPr marL="0" marR="0" lvl="0" indent="0" algn="l" defTabSz="6858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200" b="0" i="0" u="none" strike="noStrike" kern="0" cap="none" spc="0" normalizeH="0" baseline="0" noProof="0" smtClean="0">
                <a:ln>
                  <a:noFill/>
                </a:ln>
                <a:solidFill>
                  <a:srgbClr val="4D4F53"/>
                </a:solidFill>
                <a:effectLst/>
                <a:uLnTx/>
                <a:uFillTx/>
                <a:latin typeface="+mn-lt"/>
                <a:ea typeface="+mn-ea"/>
                <a:cs typeface="Verdana"/>
              </a:rPr>
              <a:t>Edit Master text styles</a:t>
            </a:r>
          </a:p>
          <a:p>
            <a:pPr marL="0" marR="0" lvl="1" indent="0" algn="l" defTabSz="6858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200" b="0" i="0" u="none" strike="noStrike" kern="0" cap="none" spc="0" normalizeH="0" baseline="0" noProof="0" smtClean="0">
                <a:ln>
                  <a:noFill/>
                </a:ln>
                <a:solidFill>
                  <a:srgbClr val="4D4F53"/>
                </a:solidFill>
                <a:effectLst/>
                <a:uLnTx/>
                <a:uFillTx/>
                <a:latin typeface="+mn-lt"/>
                <a:ea typeface="+mn-ea"/>
                <a:cs typeface="Verdana"/>
              </a:rPr>
              <a:t>Second level</a:t>
            </a:r>
          </a:p>
          <a:p>
            <a:pPr marL="0" marR="0" lvl="2" indent="0" algn="l" defTabSz="6858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200" b="0" i="0" u="none" strike="noStrike" kern="0" cap="none" spc="0" normalizeH="0" baseline="0" noProof="0" smtClean="0">
                <a:ln>
                  <a:noFill/>
                </a:ln>
                <a:solidFill>
                  <a:srgbClr val="4D4F53"/>
                </a:solidFill>
                <a:effectLst/>
                <a:uLnTx/>
                <a:uFillTx/>
                <a:latin typeface="+mn-lt"/>
                <a:ea typeface="+mn-ea"/>
                <a:cs typeface="Verdana"/>
              </a:rPr>
              <a:t>Third level</a:t>
            </a:r>
          </a:p>
          <a:p>
            <a:pPr marL="0" marR="0" lvl="3" indent="0" algn="l" defTabSz="6858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200" b="0" i="0" u="none" strike="noStrike" kern="0" cap="none" spc="0" normalizeH="0" baseline="0" noProof="0" smtClean="0">
                <a:ln>
                  <a:noFill/>
                </a:ln>
                <a:solidFill>
                  <a:srgbClr val="4D4F53"/>
                </a:solidFill>
                <a:effectLst/>
                <a:uLnTx/>
                <a:uFillTx/>
                <a:latin typeface="+mn-lt"/>
                <a:ea typeface="+mn-ea"/>
                <a:cs typeface="Verdana"/>
              </a:rPr>
              <a:t>Fourth level</a:t>
            </a:r>
          </a:p>
          <a:p>
            <a:pPr marL="0" marR="0" lvl="4" indent="0" algn="l" defTabSz="6858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200" b="0" i="0" u="none" strike="noStrike" kern="0" cap="none" spc="0" normalizeH="0" baseline="0" noProof="0" smtClean="0">
                <a:ln>
                  <a:noFill/>
                </a:ln>
                <a:solidFill>
                  <a:srgbClr val="4D4F53"/>
                </a:solidFill>
                <a:effectLst/>
                <a:uLnTx/>
                <a:uFillTx/>
                <a:latin typeface="+mn-lt"/>
                <a:ea typeface="+mn-ea"/>
                <a:cs typeface="Verdana"/>
              </a:rPr>
              <a:t>Fifth level</a:t>
            </a:r>
            <a:endParaRPr lang="en-GB" noProof="0" dirty="0"/>
          </a:p>
        </p:txBody>
      </p:sp>
    </p:spTree>
    <p:extLst>
      <p:ext uri="{BB962C8B-B14F-4D97-AF65-F5344CB8AC3E}">
        <p14:creationId xmlns:p14="http://schemas.microsoft.com/office/powerpoint/2010/main" val="3994625684"/>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914716284"/>
      </p:ext>
    </p:extLst>
  </p:cSld>
  <p:clrMapOvr>
    <a:masterClrMapping/>
  </p:clrMapOvr>
  <p:timing>
    <p:tnLst>
      <p:par>
        <p:cTn id="1" dur="indefinite" restart="never" nodeType="tmRoot"/>
      </p:par>
    </p:tnLst>
  </p:timing>
  <p:hf sldNum="0" hdr="0" dt="0"/>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419613924"/>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269253715"/>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256403258"/>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60319279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2" tIns="45676" rIns="91352" bIns="45676" anchor="b">
            <a:spAutoFit/>
          </a:bodyPr>
          <a:lstStyle/>
          <a:p>
            <a:pPr algn="l" defTabSz="342648" fontAlgn="base" hangingPunct="1">
              <a:spcBef>
                <a:spcPct val="50000"/>
              </a:spcBef>
              <a:spcAft>
                <a:spcPct val="0"/>
              </a:spcAft>
            </a:pPr>
            <a:r>
              <a:rPr lang="en-US" sz="800" kern="1200" smtClean="0"/>
              <a:t>Issue/Revision: 0.0</a:t>
            </a:r>
          </a:p>
          <a:p>
            <a:pPr algn="l" defTabSz="342648" fontAlgn="base" hangingPunct="1">
              <a:spcBef>
                <a:spcPct val="50000"/>
              </a:spcBef>
              <a:spcAft>
                <a:spcPct val="0"/>
              </a:spcAft>
            </a:pPr>
            <a:r>
              <a:rPr lang="en-US" sz="800" kern="1200" smtClean="0"/>
              <a:t>Reference: </a:t>
            </a:r>
          </a:p>
          <a:p>
            <a:pPr algn="l" defTabSz="342648" fontAlgn="base" hangingPunct="1">
              <a:spcBef>
                <a:spcPct val="50000"/>
              </a:spcBef>
              <a:spcAft>
                <a:spcPct val="0"/>
              </a:spcAft>
            </a:pPr>
            <a:r>
              <a:rPr lang="en-US" sz="800" kern="1200" smtClean="0"/>
              <a:t>Status: </a:t>
            </a:r>
          </a:p>
          <a:p>
            <a:pPr algn="l" defTabSz="342648"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14"/>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996128225"/>
      </p:ext>
    </p:extLst>
  </p:cSld>
  <p:clrMapOvr>
    <a:masterClrMapping/>
  </p:clrMapOvr>
  <p:timing>
    <p:tnLst>
      <p:par>
        <p:cTn id="1" dur="indefinite" restart="never" nodeType="tmRoot"/>
      </p:par>
    </p:tnLst>
  </p:timing>
  <p:hf sldNum="0" hdr="0" dt="0"/>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67451925"/>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03197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319804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79271826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900740556"/>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522294798"/>
      </p:ext>
    </p:extLst>
  </p:cSld>
  <p:clrMapOvr>
    <a:masterClrMapping/>
  </p:clrMapOvr>
  <p:timing>
    <p:tnLst>
      <p:par>
        <p:cTn id="1" dur="indefinite" restart="never" nodeType="tmRoot"/>
      </p:par>
    </p:tnLst>
  </p:timing>
  <p:hf sldNum="0" hdr="0" dt="0"/>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523971341"/>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499854384"/>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066658054"/>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05012172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379" indent="-272749">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247651479"/>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871852540"/>
      </p:ext>
    </p:extLst>
  </p:cSld>
  <p:clrMapOvr>
    <a:masterClrMapping/>
  </p:clrMapOvr>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07095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0815488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42713871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33865842"/>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defTabSz="914400" fontAlgn="base" hangingPunct="1">
              <a:spcBef>
                <a:spcPct val="50000"/>
              </a:spcBef>
              <a:spcAft>
                <a:spcPct val="0"/>
              </a:spcAft>
            </a:pPr>
            <a:r>
              <a:rPr lang="en-US" sz="800" kern="1200" dirty="0" smtClean="0">
                <a:solidFill>
                  <a:srgbClr val="FFFFFF">
                    <a:lumMod val="85000"/>
                  </a:srgbClr>
                </a:solidFill>
              </a:rPr>
              <a:t>ESA UNCLASSIFIED - For Official Use</a:t>
            </a:r>
            <a:endParaRPr lang="en-GB" sz="800" kern="1200" dirty="0">
              <a:solidFill>
                <a:srgbClr val="FFFFFF">
                  <a:lumMod val="85000"/>
                </a:srgbClr>
              </a:solidFill>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spTree>
    <p:extLst>
      <p:ext uri="{BB962C8B-B14F-4D97-AF65-F5344CB8AC3E}">
        <p14:creationId xmlns:p14="http://schemas.microsoft.com/office/powerpoint/2010/main" val="765251209"/>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375329347"/>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456318586"/>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922258124"/>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1644866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708" indent="0">
              <a:buNone/>
              <a:defRPr sz="1800"/>
            </a:lvl2pPr>
            <a:lvl3pPr marL="913392" indent="0">
              <a:buNone/>
              <a:defRPr sz="1600"/>
            </a:lvl3pPr>
            <a:lvl4pPr marL="1370104" indent="0">
              <a:buNone/>
              <a:defRPr sz="1400"/>
            </a:lvl4pPr>
            <a:lvl5pPr marL="1826795" indent="0">
              <a:buNone/>
              <a:defRPr sz="1400"/>
            </a:lvl5pPr>
            <a:lvl6pPr marL="2283492" indent="0">
              <a:buNone/>
              <a:defRPr sz="1400"/>
            </a:lvl6pPr>
            <a:lvl7pPr marL="2740167" indent="0">
              <a:buNone/>
              <a:defRPr sz="1400"/>
            </a:lvl7pPr>
            <a:lvl8pPr marL="3196880" indent="0">
              <a:buNone/>
              <a:defRPr sz="1400"/>
            </a:lvl8pPr>
            <a:lvl9pPr marL="3653592"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669282820"/>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885524047"/>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45106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82447914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87870467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583394756"/>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56890412"/>
      </p:ext>
    </p:extLst>
  </p:cSld>
  <p:clrMapOvr>
    <a:masterClrMapping/>
  </p:clrMapOvr>
  <p:timing>
    <p:tnLst>
      <p:par>
        <p:cTn id="1" dur="indefinite" restart="never" nodeType="tmRoot"/>
      </p:par>
    </p:tnLst>
  </p:timing>
  <p:hf sldNum="0" hdr="0" dt="0"/>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351326981"/>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242021616"/>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304191880"/>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09469688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998615522"/>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587185977"/>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30006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10964295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8639177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312053333"/>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972241698"/>
      </p:ext>
    </p:extLst>
  </p:cSld>
  <p:clrMapOvr>
    <a:masterClrMapping/>
  </p:clrMapOvr>
  <p:timing>
    <p:tnLst>
      <p:par>
        <p:cTn id="1" dur="indefinite" restart="never" nodeType="tmRoot"/>
      </p:par>
    </p:tnLst>
  </p:timing>
  <p:hf sldNum="0" hdr="0" dt="0"/>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05972870"/>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863109811"/>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953585106"/>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5862863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708" indent="0">
              <a:buNone/>
              <a:defRPr sz="2000" b="1"/>
            </a:lvl2pPr>
            <a:lvl3pPr marL="913392" indent="0">
              <a:buNone/>
              <a:defRPr sz="1800" b="1"/>
            </a:lvl3pPr>
            <a:lvl4pPr marL="1370104" indent="0">
              <a:buNone/>
              <a:defRPr sz="1600" b="1"/>
            </a:lvl4pPr>
            <a:lvl5pPr marL="1826795" indent="0">
              <a:buNone/>
              <a:defRPr sz="1600" b="1"/>
            </a:lvl5pPr>
            <a:lvl6pPr marL="2283492" indent="0">
              <a:buNone/>
              <a:defRPr sz="1600" b="1"/>
            </a:lvl6pPr>
            <a:lvl7pPr marL="2740167" indent="0">
              <a:buNone/>
              <a:defRPr sz="1600" b="1"/>
            </a:lvl7pPr>
            <a:lvl8pPr marL="3196880" indent="0">
              <a:buNone/>
              <a:defRPr sz="1600" b="1"/>
            </a:lvl8pPr>
            <a:lvl9pPr marL="3653592"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708" indent="0">
              <a:buNone/>
              <a:defRPr sz="2000" b="1"/>
            </a:lvl2pPr>
            <a:lvl3pPr marL="913392" indent="0">
              <a:buNone/>
              <a:defRPr sz="1800" b="1"/>
            </a:lvl3pPr>
            <a:lvl4pPr marL="1370104" indent="0">
              <a:buNone/>
              <a:defRPr sz="1600" b="1"/>
            </a:lvl4pPr>
            <a:lvl5pPr marL="1826795" indent="0">
              <a:buNone/>
              <a:defRPr sz="1600" b="1"/>
            </a:lvl5pPr>
            <a:lvl6pPr marL="2283492" indent="0">
              <a:buNone/>
              <a:defRPr sz="1600" b="1"/>
            </a:lvl6pPr>
            <a:lvl7pPr marL="2740167" indent="0">
              <a:buNone/>
              <a:defRPr sz="1600" b="1"/>
            </a:lvl7pPr>
            <a:lvl8pPr marL="3196880" indent="0">
              <a:buNone/>
              <a:defRPr sz="1600" b="1"/>
            </a:lvl8pPr>
            <a:lvl9pPr marL="3653592"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05352555"/>
      </p:ext>
    </p:extLst>
  </p:cSld>
  <p:clrMapOvr>
    <a:masterClrMapping/>
  </p:clrMapOvr>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419269529"/>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544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7210347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15060549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709837797"/>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defTabSz="914400" fontAlgn="base" hangingPunct="1">
              <a:spcBef>
                <a:spcPct val="50000"/>
              </a:spcBef>
              <a:spcAft>
                <a:spcPct val="0"/>
              </a:spcAft>
            </a:pPr>
            <a:r>
              <a:rPr lang="en-US" sz="800" kern="1200" dirty="0" smtClean="0">
                <a:solidFill>
                  <a:srgbClr val="FFFFFF">
                    <a:lumMod val="85000"/>
                  </a:srgbClr>
                </a:solidFill>
                <a:ea typeface="Verdana"/>
                <a:cs typeface="Verdana"/>
              </a:rPr>
              <a:t>ESA UNCLASSIFIED - For Official Use</a:t>
            </a:r>
            <a:endParaRPr lang="en-GB" sz="800" kern="1200" dirty="0">
              <a:solidFill>
                <a:srgbClr val="FFFFFF">
                  <a:lumMod val="85000"/>
                </a:srgbClr>
              </a:solidFill>
              <a:ea typeface="Verdana"/>
              <a:cs typeface="Verdana"/>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spTree>
    <p:extLst>
      <p:ext uri="{BB962C8B-B14F-4D97-AF65-F5344CB8AC3E}">
        <p14:creationId xmlns:p14="http://schemas.microsoft.com/office/powerpoint/2010/main" val="1714695714"/>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802311337"/>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976832397"/>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200094736"/>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35458009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52" tIns="45676" rIns="91352" bIns="45676"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586624519"/>
      </p:ext>
    </p:extLst>
  </p:cSld>
  <p:clrMapOvr>
    <a:masterClrMapping/>
  </p:clrMapOvr>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86268176"/>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08198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25018504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80668349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466482164"/>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556179146"/>
      </p:ext>
    </p:extLst>
  </p:cSld>
  <p:clrMapOvr>
    <a:masterClrMapping/>
  </p:clrMapOvr>
  <p:timing>
    <p:tnLst>
      <p:par>
        <p:cTn id="1" dur="indefinite" restart="never" nodeType="tmRoot"/>
      </p:par>
    </p:tnLst>
  </p:timing>
  <p:hf sldNum="0" hdr="0" dt="0"/>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974115573"/>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523080590"/>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181264094"/>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65523625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81179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406543686"/>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89900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9329137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86176589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315840738"/>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270164872"/>
      </p:ext>
    </p:extLst>
  </p:cSld>
  <p:clrMapOvr>
    <a:masterClrMapping/>
  </p:clrMapOvr>
  <p:timing>
    <p:tnLst>
      <p:par>
        <p:cTn id="1" dur="indefinite" restart="never" nodeType="tmRoot"/>
      </p:par>
    </p:tnLst>
  </p:timing>
  <p:hf sldNum="0" hdr="0" dt="0"/>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4274848954"/>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096332620"/>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451467782"/>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49001644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708" indent="0">
              <a:buNone/>
              <a:defRPr sz="1200"/>
            </a:lvl2pPr>
            <a:lvl3pPr marL="913392" indent="0">
              <a:buNone/>
              <a:defRPr sz="1000"/>
            </a:lvl3pPr>
            <a:lvl4pPr marL="1370104" indent="0">
              <a:buNone/>
              <a:defRPr sz="900"/>
            </a:lvl4pPr>
            <a:lvl5pPr marL="1826795" indent="0">
              <a:buNone/>
              <a:defRPr sz="900"/>
            </a:lvl5pPr>
            <a:lvl6pPr marL="2283492" indent="0">
              <a:buNone/>
              <a:defRPr sz="900"/>
            </a:lvl6pPr>
            <a:lvl7pPr marL="2740167" indent="0">
              <a:buNone/>
              <a:defRPr sz="900"/>
            </a:lvl7pPr>
            <a:lvl8pPr marL="3196880" indent="0">
              <a:buNone/>
              <a:defRPr sz="900"/>
            </a:lvl8pPr>
            <a:lvl9pPr marL="3653592"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74411666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358347448"/>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80684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6880093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53476237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542643767"/>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618813653"/>
      </p:ext>
    </p:extLst>
  </p:cSld>
  <p:clrMapOvr>
    <a:masterClrMapping/>
  </p:clrMapOvr>
  <p:timing>
    <p:tnLst>
      <p:par>
        <p:cTn id="1" dur="indefinite" restart="never" nodeType="tmRoot"/>
      </p:par>
    </p:tnLst>
  </p:timing>
  <p:hf sldNum="0" hdr="0" dt="0"/>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576485113"/>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135467853"/>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71480950"/>
      </p:ext>
    </p:extLst>
  </p:cSld>
  <p:clrMapOvr>
    <a:masterClrMapping/>
  </p:clrMapOvr>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4192333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708" indent="0">
              <a:buNone/>
              <a:defRPr sz="2800"/>
            </a:lvl2pPr>
            <a:lvl3pPr marL="913392" indent="0">
              <a:buNone/>
              <a:defRPr sz="2400"/>
            </a:lvl3pPr>
            <a:lvl4pPr marL="1370104" indent="0">
              <a:buNone/>
              <a:defRPr sz="2000"/>
            </a:lvl4pPr>
            <a:lvl5pPr marL="1826795" indent="0">
              <a:buNone/>
              <a:defRPr sz="2000"/>
            </a:lvl5pPr>
            <a:lvl6pPr marL="2283492" indent="0">
              <a:buNone/>
              <a:defRPr sz="2000"/>
            </a:lvl6pPr>
            <a:lvl7pPr marL="2740167" indent="0">
              <a:buNone/>
              <a:defRPr sz="2000"/>
            </a:lvl7pPr>
            <a:lvl8pPr marL="3196880" indent="0">
              <a:buNone/>
              <a:defRPr sz="2000"/>
            </a:lvl8pPr>
            <a:lvl9pPr marL="3653592"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20"/>
            <a:ext cx="5932800" cy="464345"/>
          </a:xfrm>
        </p:spPr>
        <p:txBody>
          <a:bodyPr/>
          <a:lstStyle>
            <a:lvl1pPr marL="0" indent="0">
              <a:buNone/>
              <a:defRPr sz="1400"/>
            </a:lvl1pPr>
            <a:lvl2pPr marL="456708" indent="0">
              <a:buNone/>
              <a:defRPr sz="1200"/>
            </a:lvl2pPr>
            <a:lvl3pPr marL="913392" indent="0">
              <a:buNone/>
              <a:defRPr sz="1000"/>
            </a:lvl3pPr>
            <a:lvl4pPr marL="1370104" indent="0">
              <a:buNone/>
              <a:defRPr sz="900"/>
            </a:lvl4pPr>
            <a:lvl5pPr marL="1826795" indent="0">
              <a:buNone/>
              <a:defRPr sz="900"/>
            </a:lvl5pPr>
            <a:lvl6pPr marL="2283492" indent="0">
              <a:buNone/>
              <a:defRPr sz="900"/>
            </a:lvl6pPr>
            <a:lvl7pPr marL="2740167" indent="0">
              <a:buNone/>
              <a:defRPr sz="900"/>
            </a:lvl7pPr>
            <a:lvl8pPr marL="3196880" indent="0">
              <a:buNone/>
              <a:defRPr sz="900"/>
            </a:lvl8pPr>
            <a:lvl9pPr marL="3653592"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1678330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152878719"/>
      </p:ext>
    </p:extLst>
  </p:cSld>
  <p:clrMapOvr>
    <a:masterClrMapping/>
  </p:clrMapOvr>
  <p:timing>
    <p:tnLst>
      <p:par>
        <p:cT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1173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97643425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88991791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3419007235"/>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smtClean="0"/>
              <a:t>Issue/Revision: 0.0</a:t>
            </a:r>
          </a:p>
          <a:p>
            <a:pPr algn="l" defTabSz="914400" fontAlgn="base" hangingPunct="1">
              <a:spcBef>
                <a:spcPct val="50000"/>
              </a:spcBef>
              <a:spcAft>
                <a:spcPct val="0"/>
              </a:spcAft>
            </a:pPr>
            <a:r>
              <a:rPr lang="en-US" sz="800" kern="1200" smtClean="0"/>
              <a:t>Reference: </a:t>
            </a:r>
          </a:p>
          <a:p>
            <a:pPr algn="l" defTabSz="914400" fontAlgn="base" hangingPunct="1">
              <a:spcBef>
                <a:spcPct val="50000"/>
              </a:spcBef>
              <a:spcAft>
                <a:spcPct val="0"/>
              </a:spcAft>
            </a:pPr>
            <a:r>
              <a:rPr lang="en-US" sz="800" kern="1200" smtClean="0"/>
              <a:t>Status: </a:t>
            </a:r>
          </a:p>
          <a:p>
            <a:pPr algn="l" defTabSz="91440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4151422863"/>
      </p:ext>
    </p:extLst>
  </p:cSld>
  <p:clrMapOvr>
    <a:masterClrMapping/>
  </p:clrMapOvr>
  <p:timing>
    <p:tnLst>
      <p:par>
        <p:cTn id="1" dur="indefinite" restart="never" nodeType="tmRoot"/>
      </p:par>
    </p:tnLst>
  </p:timing>
  <p:hf sldNum="0" hdr="0" dt="0"/>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780368192"/>
      </p:ext>
    </p:extLst>
  </p:cSld>
  <p:clrMapOvr>
    <a:masterClrMapping/>
  </p:clrMapOvr>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135336794"/>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801540823"/>
      </p:ext>
    </p:extLst>
  </p:cSld>
  <p:clrMapOvr>
    <a:masterClrMapping/>
  </p:clrMapOvr>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55009700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598" indent="0">
              <a:buNone/>
              <a:defRPr sz="2000" b="1"/>
            </a:lvl2pPr>
            <a:lvl3pPr marL="913162" indent="0">
              <a:buNone/>
              <a:defRPr sz="1800" b="1"/>
            </a:lvl3pPr>
            <a:lvl4pPr marL="1369764" indent="0">
              <a:buNone/>
              <a:defRPr sz="1600" b="1"/>
            </a:lvl4pPr>
            <a:lvl5pPr marL="1826345" indent="0">
              <a:buNone/>
              <a:defRPr sz="1600" b="1"/>
            </a:lvl5pPr>
            <a:lvl6pPr marL="2282922" indent="0">
              <a:buNone/>
              <a:defRPr sz="1600" b="1"/>
            </a:lvl6pPr>
            <a:lvl7pPr marL="2739477" indent="0">
              <a:buNone/>
              <a:defRPr sz="1600" b="1"/>
            </a:lvl7pPr>
            <a:lvl8pPr marL="3196080" indent="0">
              <a:buNone/>
              <a:defRPr sz="1600" b="1"/>
            </a:lvl8pPr>
            <a:lvl9pPr marL="3652682"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598" indent="0">
              <a:buNone/>
              <a:defRPr sz="2000" b="1"/>
            </a:lvl2pPr>
            <a:lvl3pPr marL="913162" indent="0">
              <a:buNone/>
              <a:defRPr sz="1800" b="1"/>
            </a:lvl3pPr>
            <a:lvl4pPr marL="1369764" indent="0">
              <a:buNone/>
              <a:defRPr sz="1600" b="1"/>
            </a:lvl4pPr>
            <a:lvl5pPr marL="1826345" indent="0">
              <a:buNone/>
              <a:defRPr sz="1600" b="1"/>
            </a:lvl5pPr>
            <a:lvl6pPr marL="2282922" indent="0">
              <a:buNone/>
              <a:defRPr sz="1600" b="1"/>
            </a:lvl6pPr>
            <a:lvl7pPr marL="2739477" indent="0">
              <a:buNone/>
              <a:defRPr sz="1600" b="1"/>
            </a:lvl7pPr>
            <a:lvl8pPr marL="3196080" indent="0">
              <a:buNone/>
              <a:defRPr sz="1600" b="1"/>
            </a:lvl8pPr>
            <a:lvl9pPr marL="3652682"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22884072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94"/>
            <a:ext cx="584200" cy="423863"/>
          </a:xfrm>
          <a:prstGeom prst="rect">
            <a:avLst/>
          </a:prstGeom>
        </p:spPr>
        <p:txBody>
          <a:bodyPr lIns="91362" tIns="45681" rIns="91362" bIns="45681"/>
          <a:lstStyle>
            <a:lvl1pPr fontAlgn="base" hangingPunct="1">
              <a:spcBef>
                <a:spcPct val="0"/>
              </a:spcBef>
              <a:spcAft>
                <a:spcPct val="0"/>
              </a:spcAft>
              <a:defRPr sz="2400" kern="1200">
                <a:solidFill>
                  <a:srgbClr val="000000"/>
                </a:solidFill>
                <a:uFillTx/>
                <a:latin typeface="Verdana" pitchFamily="34" charset="0"/>
              </a:defRPr>
            </a:lvl1pPr>
          </a:lstStyle>
          <a:p>
            <a:pPr algn="l" defTabSz="342648">
              <a:defRPr/>
            </a:pPr>
            <a:fld id="{8A06C2F6-B608-4AAD-BC19-C9F7439202BE}" type="slidenum">
              <a:rPr lang="en-GB" smtClean="0"/>
              <a:pPr algn="l" defTabSz="342648">
                <a:defRPr/>
              </a:pPr>
              <a:t>‹#›</a:t>
            </a:fld>
            <a:endParaRPr lang="en-GB"/>
          </a:p>
        </p:txBody>
      </p:sp>
    </p:spTree>
    <p:extLst>
      <p:ext uri="{BB962C8B-B14F-4D97-AF65-F5344CB8AC3E}">
        <p14:creationId xmlns:p14="http://schemas.microsoft.com/office/powerpoint/2010/main" val="524099194"/>
      </p:ext>
    </p:extLst>
  </p:cSld>
  <p:clrMapOvr>
    <a:masterClrMapping/>
  </p:clrMapOvr>
  <p:transition spd="med"/>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942674952"/>
      </p:ext>
    </p:extLst>
  </p:cSld>
  <p:clrMapOvr>
    <a:masterClrMapping/>
  </p:clrMapOvr>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28757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5951150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59369908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425142171"/>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val="0"/>
              </a:ext>
            </a:extLst>
          </a:blip>
          <a:srcRect l="48267" t="28851" r="595" b="81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79" y="116684"/>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1" y="4958955"/>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4058522314"/>
      </p:ext>
    </p:extLst>
  </p:cSld>
  <p:clrMapOvr>
    <a:masterClrMapping/>
  </p:clrMapOvr>
  <p:hf sldNum="0" hdr="0" dt="0"/>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5954"/>
            <a:ext cx="9148763" cy="514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61"/>
          <p:cNvPicPr>
            <a:picLocks noChangeAspect="1"/>
          </p:cNvPicPr>
          <p:nvPr userDrawn="1"/>
        </p:nvPicPr>
        <p:blipFill>
          <a:blip r:embed="rId28"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8"/>
          <p:cNvPicPr>
            <a:picLocks noChangeAspect="1"/>
          </p:cNvPicPr>
          <p:nvPr userDrawn="1"/>
        </p:nvPicPr>
        <p:blipFill>
          <a:blip r:embed="rId29"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706974272"/>
      </p:ext>
    </p:extLst>
  </p:cSld>
  <p:clrMapOvr>
    <a:masterClrMapping/>
  </p:clrMapOvr>
  <p:hf sldNum="0" hdr="0" dt="0"/>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a:extLst>
              <a:ext uri="{28A0092B-C50C-407E-A947-70E740481C1C}">
                <a14:useLocalDpi xmlns:a14="http://schemas.microsoft.com/office/drawing/2010/main" val="0"/>
              </a:ext>
            </a:extLst>
          </a:blip>
          <a:srcRect l="339" t="15489" r="2" b="535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549495552"/>
      </p:ext>
    </p:extLst>
  </p:cSld>
  <p:clrMapOvr>
    <a:masterClrMapping/>
  </p:clrMapOvr>
  <p:hf sldNum="0" hdr="0" dt="0"/>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fontAlgn="base" hangingPunct="1">
              <a:spcBef>
                <a:spcPct val="0"/>
              </a:spcBef>
              <a:spcAft>
                <a:spcPct val="0"/>
              </a:spcAft>
              <a:defRPr/>
            </a:pPr>
            <a:endParaRPr lang="en-US" altLang="en-US" kern="1200" smtClean="0">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val="0"/>
              </a:ext>
            </a:extLst>
          </a:blip>
          <a:srcRect t="8205" r="11816" b="11278"/>
          <a:stretch>
            <a:fillRect/>
          </a:stretch>
        </p:blipFill>
        <p:spPr bwMode="auto">
          <a:xfrm>
            <a:off x="1382318" y="-10716"/>
            <a:ext cx="7522369" cy="515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69070"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7862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166122" y="4966099"/>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35649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893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638302"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9772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06079"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93739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219202"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4275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8466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053829"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26219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4705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678909"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28896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310277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330994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351949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3730229"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41469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456247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4866085" y="4967289"/>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949534363"/>
      </p:ext>
    </p:extLst>
  </p:cSld>
  <p:clrMapOvr>
    <a:masterClrMapping/>
  </p:clrMapOvr>
  <p:hf sldNum="0" hdr="0" dt="0"/>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a:extLst>
              <a:ext uri="{28A0092B-C50C-407E-A947-70E740481C1C}">
                <a14:useLocalDpi xmlns:a14="http://schemas.microsoft.com/office/drawing/2010/main" val="0"/>
              </a:ext>
            </a:extLst>
          </a:blip>
          <a:srcRect l="-72" t="2287" r="69" b="225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372221608"/>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906"/>
            <a:ext cx="5016500" cy="769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5" rIns="91370" bIns="45685" anchor="b">
            <a:spAutoFit/>
          </a:bodyPr>
          <a:lstStyle/>
          <a:p>
            <a:pPr algn="l" defTabSz="342693" fontAlgn="base" hangingPunct="1">
              <a:spcBef>
                <a:spcPct val="50000"/>
              </a:spcBef>
              <a:spcAft>
                <a:spcPct val="0"/>
              </a:spcAft>
            </a:pPr>
            <a:r>
              <a:rPr lang="en-US" sz="800" kern="1200" smtClean="0"/>
              <a:t>Issue/Revision: 0.0</a:t>
            </a:r>
          </a:p>
          <a:p>
            <a:pPr algn="l" defTabSz="342693" fontAlgn="base" hangingPunct="1">
              <a:spcBef>
                <a:spcPct val="50000"/>
              </a:spcBef>
              <a:spcAft>
                <a:spcPct val="0"/>
              </a:spcAft>
            </a:pPr>
            <a:r>
              <a:rPr lang="en-US" sz="800" kern="1200" smtClean="0"/>
              <a:t>Reference: </a:t>
            </a:r>
          </a:p>
          <a:p>
            <a:pPr algn="l" defTabSz="342693" fontAlgn="base" hangingPunct="1">
              <a:spcBef>
                <a:spcPct val="50000"/>
              </a:spcBef>
              <a:spcAft>
                <a:spcPct val="0"/>
              </a:spcAft>
            </a:pPr>
            <a:r>
              <a:rPr lang="en-US" sz="800" kern="1200" smtClean="0"/>
              <a:t>Status: </a:t>
            </a:r>
          </a:p>
          <a:p>
            <a:pPr algn="l" defTabSz="342693"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05"/>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086451475"/>
      </p:ext>
    </p:extLst>
  </p:cSld>
  <p:clrMapOvr>
    <a:masterClrMapping/>
  </p:clrMapOvr>
  <p:timing>
    <p:tnLst>
      <p:par>
        <p:cTn id="1" dur="indefinite" restart="never" nodeType="tmRoot"/>
      </p:par>
    </p:tnLst>
  </p:timing>
  <p:hf sldNum="0" hdr="0" dt="0"/>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val="0"/>
              </a:ext>
            </a:extLst>
          </a:blip>
          <a:srcRect t="14944" b="10159"/>
          <a:stretch>
            <a:fillRect/>
          </a:stretch>
        </p:blipFill>
        <p:spPr bwMode="auto">
          <a:xfrm>
            <a:off x="3" y="0"/>
            <a:ext cx="915709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635210647"/>
      </p:ext>
    </p:extLst>
  </p:cSld>
  <p:clrMapOvr>
    <a:masterClrMapping/>
  </p:clrMapOvr>
  <p:hf sldNum="0" hdr="0" dt="0"/>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fontAlgn="base" hangingPunct="1">
              <a:spcBef>
                <a:spcPct val="0"/>
              </a:spcBef>
              <a:spcAft>
                <a:spcPct val="0"/>
              </a:spcAft>
              <a:defRPr/>
            </a:pPr>
            <a:endParaRPr lang="en-US" altLang="en-US" kern="1200" smtClean="0">
              <a:solidFill>
                <a:srgbClr val="FFFFFF"/>
              </a:solidFill>
              <a:latin typeface="Arial" pitchFamily="34" charset="0"/>
            </a:endParaRPr>
          </a:p>
        </p:txBody>
      </p:sp>
      <p:pic>
        <p:nvPicPr>
          <p:cNvPr id="5" name="Picture 32" descr="navigation.jpg"/>
          <p:cNvPicPr>
            <a:picLocks noChangeAspect="1"/>
          </p:cNvPicPr>
          <p:nvPr userDrawn="1"/>
        </p:nvPicPr>
        <p:blipFill>
          <a:blip r:embed="rId2" cstate="print">
            <a:extLst>
              <a:ext uri="{28A0092B-C50C-407E-A947-70E740481C1C}">
                <a14:useLocalDpi xmlns:a14="http://schemas.microsoft.com/office/drawing/2010/main" val="0"/>
              </a:ext>
            </a:extLst>
          </a:blip>
          <a:srcRect l="6105" b="10957"/>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593160223"/>
      </p:ext>
    </p:extLst>
  </p:cSld>
  <p:clrMapOvr>
    <a:masterClrMapping/>
  </p:clrMapOvr>
  <p:hf sldNum="0" hdr="0" dt="0"/>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val="0"/>
              </a:ext>
            </a:extLst>
          </a:blip>
          <a:srcRect l="2" t="13858" r="761" b="1169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4292172441"/>
      </p:ext>
    </p:extLst>
  </p:cSld>
  <p:clrMapOvr>
    <a:masterClrMapping/>
  </p:clrMapOvr>
  <p:hf sldNum="0" hdr="0" dt="0"/>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761"/>
            <a:ext cx="9145191"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346758406"/>
      </p:ext>
    </p:extLst>
  </p:cSld>
  <p:clrMapOvr>
    <a:masterClrMapping/>
  </p:clrMapOvr>
  <p:hf sldNum="0" hdr="0" dt="0"/>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79" y="116684"/>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1" y="4958955"/>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8"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9"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0"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1"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993365520"/>
      </p:ext>
    </p:extLst>
  </p:cSld>
  <p:clrMapOvr>
    <a:masterClrMapping/>
  </p:clrMapOvr>
  <p:hf sldNum="0" hdr="0" dt="0"/>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val="0"/>
              </a:ext>
            </a:extLst>
          </a:blip>
          <a:srcRect t="5484" r="1521" b="4765"/>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328918992"/>
      </p:ext>
    </p:extLst>
  </p:cSld>
  <p:clrMapOvr>
    <a:masterClrMapping/>
  </p:clrMapOvr>
  <p:hf sldNum="0" hdr="0" dt="0"/>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159961302"/>
      </p:ext>
    </p:extLst>
  </p:cSld>
  <p:clrMapOvr>
    <a:masterClrMapping/>
  </p:clrMapOvr>
  <p:hf sldNum="0" hdr="0" dt="0"/>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01901580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65"/>
            <a:ext cx="7789050" cy="530915"/>
          </a:xfrm>
        </p:spPr>
        <p:txBody>
          <a:bodyPr anchor="t"/>
          <a:lstStyle>
            <a:lvl1pPr algn="l">
              <a:defRPr sz="3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54822"/>
            <a:ext cx="7789050" cy="1125140"/>
          </a:xfrm>
        </p:spPr>
        <p:txBody>
          <a:bodyPr anchor="b"/>
          <a:lstStyle>
            <a:lvl1pPr marL="0" indent="0">
              <a:buNone/>
              <a:defRPr sz="1500"/>
            </a:lvl1pPr>
            <a:lvl2pPr marL="342884" indent="0">
              <a:buNone/>
              <a:defRPr sz="1400"/>
            </a:lvl2pPr>
            <a:lvl3pPr marL="685766" indent="0">
              <a:buNone/>
              <a:defRPr sz="1200"/>
            </a:lvl3pPr>
            <a:lvl4pPr marL="1028649" indent="0">
              <a:buNone/>
              <a:defRPr sz="1100"/>
            </a:lvl4pPr>
            <a:lvl5pPr marL="1371532" indent="0">
              <a:buNone/>
              <a:defRPr sz="1100"/>
            </a:lvl5pPr>
            <a:lvl6pPr marL="1714415" indent="0">
              <a:buNone/>
              <a:defRPr sz="1100"/>
            </a:lvl6pPr>
            <a:lvl7pPr marL="2057297" indent="0">
              <a:buNone/>
              <a:defRPr sz="1100"/>
            </a:lvl7pPr>
            <a:lvl8pPr marL="2400180" indent="0">
              <a:buNone/>
              <a:defRPr sz="1100"/>
            </a:lvl8pPr>
            <a:lvl9pPr marL="2743064" indent="0">
              <a:buNone/>
              <a:defRPr sz="1100"/>
            </a:lvl9pPr>
          </a:lstStyle>
          <a:p>
            <a:pPr lvl="0"/>
            <a:r>
              <a:rPr lang="en-US" noProof="0" smtClean="0"/>
              <a:t>Click to edit Master text styles</a:t>
            </a:r>
          </a:p>
        </p:txBody>
      </p:sp>
    </p:spTree>
    <p:extLst>
      <p:ext uri="{BB962C8B-B14F-4D97-AF65-F5344CB8AC3E}">
        <p14:creationId xmlns:p14="http://schemas.microsoft.com/office/powerpoint/2010/main" val="100693517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505420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460" indent="-272810">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288602717"/>
      </p:ext>
    </p:extLst>
  </p:cSld>
  <p:clrMapOvr>
    <a:masterClrMapping/>
  </p:clrMapOvr>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2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1"/>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3088" y="113968"/>
            <a:ext cx="7174846" cy="334706"/>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61798225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20721006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60624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9"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1"/>
            <a:ext cx="2846388" cy="3243263"/>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noProof="0" smtClean="0"/>
              <a:t>Click to edit Master text styles</a:t>
            </a:r>
          </a:p>
        </p:txBody>
      </p:sp>
      <p:sp>
        <p:nvSpPr>
          <p:cNvPr id="5" name="Title 1"/>
          <p:cNvSpPr>
            <a:spLocks noGrp="1"/>
          </p:cNvSpPr>
          <p:nvPr>
            <p:ph type="title"/>
          </p:nvPr>
        </p:nvSpPr>
        <p:spPr>
          <a:xfrm>
            <a:off x="143088" y="113968"/>
            <a:ext cx="7174846" cy="334706"/>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07360407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0291"/>
            <a:ext cx="5932800" cy="242372"/>
          </a:xfrm>
        </p:spPr>
        <p:txBody>
          <a:bodyPr anchor="b"/>
          <a:lstStyle>
            <a:lvl1pPr algn="l">
              <a:defRPr sz="11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66"/>
            <a:ext cx="5932488" cy="2543176"/>
          </a:xfrm>
        </p:spPr>
        <p:txBody>
          <a:bodyPr/>
          <a:lstStyle>
            <a:lvl1pPr marL="0" indent="0">
              <a:buNone/>
              <a:defRPr sz="11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r>
              <a:rPr lang="en-US" noProof="0" dirty="0" smtClean="0"/>
              <a:t>Click icon to add picture</a:t>
            </a:r>
            <a:endParaRPr lang="en-GB" noProof="0" dirty="0"/>
          </a:p>
        </p:txBody>
      </p:sp>
      <p:sp>
        <p:nvSpPr>
          <p:cNvPr id="4" name="Text Placeholder 3"/>
          <p:cNvSpPr>
            <a:spLocks noGrp="1"/>
          </p:cNvSpPr>
          <p:nvPr>
            <p:ph type="body" sz="half" idx="2"/>
          </p:nvPr>
        </p:nvSpPr>
        <p:spPr>
          <a:xfrm>
            <a:off x="1602000" y="4029090"/>
            <a:ext cx="5932800" cy="464345"/>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noProof="0" smtClean="0"/>
              <a:t>Click to edit Master text styles</a:t>
            </a:r>
          </a:p>
        </p:txBody>
      </p:sp>
    </p:spTree>
    <p:extLst>
      <p:ext uri="{BB962C8B-B14F-4D97-AF65-F5344CB8AC3E}">
        <p14:creationId xmlns:p14="http://schemas.microsoft.com/office/powerpoint/2010/main" val="406676799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pic>
        <p:nvPicPr>
          <p:cNvPr id="56341" name="Picture 22" descr="signatur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84271" t="-8163"/>
          <a:stretch>
            <a:fillRect/>
          </a:stretch>
        </p:blipFill>
        <p:spPr bwMode="auto">
          <a:xfrm>
            <a:off x="7705726" y="4793457"/>
            <a:ext cx="1438275" cy="18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24" descr="PPT_Header0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pic>
        <p:nvPicPr>
          <p:cNvPr id="56345" name="Picture 25" descr="PPT_Header0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914400" fontAlgn="base" hangingPunct="1">
              <a:spcBef>
                <a:spcPct val="50000"/>
              </a:spcBef>
              <a:spcAft>
                <a:spcPct val="0"/>
              </a:spcAft>
            </a:pPr>
            <a:endParaRPr lang="en-GB" sz="800" kern="1200" dirty="0"/>
          </a:p>
        </p:txBody>
      </p:sp>
    </p:spTree>
    <p:extLst>
      <p:ext uri="{BB962C8B-B14F-4D97-AF65-F5344CB8AC3E}">
        <p14:creationId xmlns:p14="http://schemas.microsoft.com/office/powerpoint/2010/main" val="1368747300"/>
      </p:ext>
    </p:extLst>
  </p:cSld>
  <p:clrMapOvr>
    <a:masterClrMapping/>
  </p:clrMapOvr>
  <p:timing>
    <p:tnLst>
      <p:par>
        <p:cTn id="1" dur="indefinite" restart="never" nodeType="tmRoot"/>
      </p:par>
    </p:tnLst>
  </p:timing>
  <p:hf sldNum="0" hdr="0" dt="0"/>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085449279"/>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3305174"/>
            <a:ext cx="7789050" cy="1323439"/>
          </a:xfrm>
        </p:spPr>
        <p:txBody>
          <a:bodyPr anchor="t"/>
          <a:lstStyle>
            <a:lvl1pPr algn="l">
              <a:defRPr sz="4000" b="1"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2180035"/>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830124893"/>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11406592"/>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6400" y="231407"/>
            <a:ext cx="6105600" cy="430887"/>
          </a:xfrm>
        </p:spPr>
        <p:txBody>
          <a:bodyPr/>
          <a:lstStyle>
            <a:lvl1pPr>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6"/>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ext uri="{BB962C8B-B14F-4D97-AF65-F5344CB8AC3E}">
        <p14:creationId xmlns:p14="http://schemas.microsoft.com/office/powerpoint/2010/main" val="143770133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809" indent="0">
              <a:buNone/>
              <a:defRPr sz="1800"/>
            </a:lvl2pPr>
            <a:lvl3pPr marL="913598" indent="0">
              <a:buNone/>
              <a:defRPr sz="1600"/>
            </a:lvl3pPr>
            <a:lvl4pPr marL="1370410" indent="0">
              <a:buNone/>
              <a:defRPr sz="1400"/>
            </a:lvl4pPr>
            <a:lvl5pPr marL="1827200" indent="0">
              <a:buNone/>
              <a:defRPr sz="1400"/>
            </a:lvl5pPr>
            <a:lvl6pPr marL="2284005" indent="0">
              <a:buNone/>
              <a:defRPr sz="1400"/>
            </a:lvl6pPr>
            <a:lvl7pPr marL="2740788" indent="0">
              <a:buNone/>
              <a:defRPr sz="1400"/>
            </a:lvl7pPr>
            <a:lvl8pPr marL="3197600" indent="0">
              <a:buNone/>
              <a:defRPr sz="1400"/>
            </a:lvl8pPr>
            <a:lvl9pPr marL="3654412"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486981149"/>
      </p:ext>
    </p:extLst>
  </p:cSld>
  <p:clrMapOvr>
    <a:masterClrMapping/>
  </p:clrMapOvr>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60428126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98283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6400" y="207390"/>
            <a:ext cx="6105600" cy="400110"/>
          </a:xfrm>
        </p:spPr>
        <p:txBody>
          <a:bodyPr anchor="b"/>
          <a:lstStyle>
            <a:lvl1pPr algn="l">
              <a:defRPr sz="2000" b="1"/>
            </a:lvl1pPr>
          </a:lstStyle>
          <a:p>
            <a:r>
              <a:rPr lang="en-US" noProof="0" smtClean="0"/>
              <a:t>Click to edit Master title style</a:t>
            </a:r>
            <a:endParaRPr lang="en-GB" noProof="0"/>
          </a:p>
        </p:txBody>
      </p:sp>
      <p:sp>
        <p:nvSpPr>
          <p:cNvPr id="3" name="Content Placeholder 2"/>
          <p:cNvSpPr>
            <a:spLocks noGrp="1"/>
          </p:cNvSpPr>
          <p:nvPr>
            <p:ph idx="1"/>
          </p:nvPr>
        </p:nvSpPr>
        <p:spPr>
          <a:xfrm>
            <a:off x="3575050" y="1250156"/>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0"/>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6861543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1"/>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5"/>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GB" dirty="0"/>
          </a:p>
        </p:txBody>
      </p:sp>
      <p:sp>
        <p:nvSpPr>
          <p:cNvPr id="4" name="Text Placeholder 3"/>
          <p:cNvSpPr>
            <a:spLocks noGrp="1"/>
          </p:cNvSpPr>
          <p:nvPr>
            <p:ph type="body" sz="half" idx="2"/>
          </p:nvPr>
        </p:nvSpPr>
        <p:spPr>
          <a:xfrm>
            <a:off x="1602000" y="4029075"/>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74195234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8" name="Picture 3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1"/>
            <a:ext cx="5143502" cy="9144001"/>
          </a:xfrm>
          <a:prstGeom prst="rect">
            <a:avLst/>
          </a:prstGeom>
        </p:spPr>
      </p:pic>
      <p:sp>
        <p:nvSpPr>
          <p:cNvPr id="56323" name="Rectangle 2"/>
          <p:cNvSpPr>
            <a:spLocks noGrp="1" noChangeArrowheads="1"/>
          </p:cNvSpPr>
          <p:nvPr>
            <p:ph type="subTitle" idx="1"/>
          </p:nvPr>
        </p:nvSpPr>
        <p:spPr>
          <a:xfrm>
            <a:off x="614361" y="2914650"/>
            <a:ext cx="7948800" cy="421975"/>
          </a:xfrm>
          <a:prstGeom prst="rect">
            <a:avLst/>
          </a:prstGeom>
        </p:spPr>
        <p:txBody>
          <a:bodyPr wrap="square">
            <a:spAutoFit/>
          </a:bodyPr>
          <a:lstStyle>
            <a:lvl1pPr marL="0" indent="0">
              <a:buFont typeface="Verdana" pitchFamily="34" charset="0"/>
              <a:buNone/>
              <a:defRPr sz="1800"/>
            </a:lvl1pPr>
          </a:lstStyle>
          <a:p>
            <a:pPr lvl="0"/>
            <a:r>
              <a:rPr lang="x-none" noProof="0" smtClean="0"/>
              <a:t>Click to edit Master subtitle style</a:t>
            </a:r>
            <a:endParaRPr lang="en-GB" noProof="0" dirty="0" smtClean="0"/>
          </a:p>
        </p:txBody>
      </p:sp>
      <p:grpSp>
        <p:nvGrpSpPr>
          <p:cNvPr id="10" name="Group 9"/>
          <p:cNvGrpSpPr/>
          <p:nvPr userDrawn="1"/>
        </p:nvGrpSpPr>
        <p:grpSpPr>
          <a:xfrm>
            <a:off x="171652" y="4965820"/>
            <a:ext cx="6436141" cy="83639"/>
            <a:chOff x="171652" y="6621093"/>
            <a:chExt cx="6436141" cy="111519"/>
          </a:xfrm>
        </p:grpSpPr>
        <p:pic>
          <p:nvPicPr>
            <p:cNvPr id="11" name="Picture 10" descr="a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12" name="Picture 11" descr="b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3" name="Picture 12" descr="ca.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4" name="Picture 13" descr="ch.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15" name="Picture 14" descr="cz.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16" name="Picture 15" descr="d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17" name="Picture 16" descr="dk.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18" name="Picture 17" descr="e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19" name="Picture 18" descr="es.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20" name="Picture 19" descr="fi.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21" name="Picture 20" descr="fr.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2" name="Picture 21" descr="g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3" name="Picture 22" descr="hu.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4" name="Picture 23" descr="i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25" name="Picture 24" descr="it.png" hidden="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26" name="Picture 25" descr="l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27" name="Picture 26" descr="nl.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28" name="Picture 27" descr="no.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29" name="Picture 28" descr="p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30" name="Picture 29" descr="pt.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31" name="Picture 30" descr="r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2" name="Picture 31" descr="se.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3" name="Picture 32" descr="uk.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34" name="Picture 33"/>
          <p:cNvPicPr>
            <a:picLocks noChangeAspect="1"/>
          </p:cNvPicPr>
          <p:nvPr userDrawn="1"/>
        </p:nvPicPr>
        <p:blipFill rotWithShape="1">
          <a:blip r:embed="rId26" cstate="print">
            <a:extLst>
              <a:ext uri="{28A0092B-C50C-407E-A947-70E740481C1C}">
                <a14:useLocalDpi xmlns:a14="http://schemas.microsoft.com/office/drawing/2010/main" val="0"/>
              </a:ext>
            </a:extLst>
          </a:blip>
          <a:srcRect t="83098" b="-5313"/>
          <a:stretch/>
        </p:blipFill>
        <p:spPr>
          <a:xfrm>
            <a:off x="7788176" y="4958911"/>
            <a:ext cx="1196912" cy="108000"/>
          </a:xfrm>
          <a:prstGeom prst="rect">
            <a:avLst/>
          </a:prstGeom>
        </p:spPr>
      </p:pic>
      <p:cxnSp>
        <p:nvCxnSpPr>
          <p:cNvPr id="35" name="Straight Connector 34"/>
          <p:cNvCxnSpPr/>
          <p:nvPr userDrawn="1"/>
        </p:nvCxnSpPr>
        <p:spPr>
          <a:xfrm>
            <a:off x="165933" y="4878359"/>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rotWithShape="1">
          <a:blip r:embed="rId27" cstate="print">
            <a:extLst>
              <a:ext uri="{28A0092B-C50C-407E-A947-70E740481C1C}">
                <a14:useLocalDpi xmlns:a14="http://schemas.microsoft.com/office/drawing/2010/main" val="0"/>
              </a:ext>
            </a:extLst>
          </a:blip>
          <a:srcRect t="-2" b="28614"/>
          <a:stretch/>
        </p:blipFill>
        <p:spPr>
          <a:xfrm>
            <a:off x="7787917" y="117149"/>
            <a:ext cx="1210456" cy="351000"/>
          </a:xfrm>
          <a:prstGeom prst="rect">
            <a:avLst/>
          </a:prstGeom>
        </p:spPr>
      </p:pic>
      <p:sp>
        <p:nvSpPr>
          <p:cNvPr id="56325" name="Rectangle 6"/>
          <p:cNvSpPr>
            <a:spLocks noGrp="1" noChangeArrowheads="1"/>
          </p:cNvSpPr>
          <p:nvPr>
            <p:ph type="ctrTitle"/>
          </p:nvPr>
        </p:nvSpPr>
        <p:spPr>
          <a:xfrm>
            <a:off x="587375" y="1856096"/>
            <a:ext cx="7947025" cy="584775"/>
          </a:xfrm>
          <a:prstGeom prst="rect">
            <a:avLst/>
          </a:prstGeom>
        </p:spPr>
        <p:txBody>
          <a:bodyPr/>
          <a:lstStyle>
            <a:lvl1pPr algn="l" rtl="0" eaLnBrk="1" fontAlgn="base" hangingPunct="1">
              <a:spcBef>
                <a:spcPct val="0"/>
              </a:spcBef>
              <a:spcAft>
                <a:spcPct val="0"/>
              </a:spcAft>
              <a:defRPr lang="en-GB" sz="3200" b="0" noProof="0" dirty="0" smtClean="0">
                <a:solidFill>
                  <a:schemeClr val="bg1">
                    <a:lumMod val="95000"/>
                  </a:schemeClr>
                </a:solidFill>
                <a:latin typeface="Verdana"/>
                <a:ea typeface="+mj-ea"/>
                <a:cs typeface="Verdana"/>
              </a:defRPr>
            </a:lvl1pPr>
          </a:lstStyle>
          <a:p>
            <a:pPr lvl="0"/>
            <a:r>
              <a:rPr lang="x-none" noProof="0" smtClean="0"/>
              <a:t>Click to edit Master title style</a:t>
            </a:r>
            <a:endParaRPr lang="en-GB" noProof="0" dirty="0" smtClean="0"/>
          </a:p>
        </p:txBody>
      </p:sp>
      <p:sp>
        <p:nvSpPr>
          <p:cNvPr id="42" name="Text Box 58"/>
          <p:cNvSpPr txBox="1">
            <a:spLocks noChangeArrowheads="1"/>
          </p:cNvSpPr>
          <p:nvPr userDrawn="1"/>
        </p:nvSpPr>
        <p:spPr bwMode="auto">
          <a:xfrm>
            <a:off x="78032" y="466107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lgn="l" defTabSz="914400" fontAlgn="base" hangingPunct="1">
              <a:spcBef>
                <a:spcPct val="50000"/>
              </a:spcBef>
              <a:spcAft>
                <a:spcPct val="0"/>
              </a:spcAft>
            </a:pPr>
            <a:r>
              <a:rPr lang="en-US" sz="800" kern="1200" smtClean="0">
                <a:solidFill>
                  <a:srgbClr val="FFFFFF"/>
                </a:solidFill>
              </a:rPr>
              <a:t>ESA UNCLASSIFIED - For Official Use</a:t>
            </a:r>
            <a:endParaRPr lang="en-GB" sz="800" kern="1200" dirty="0">
              <a:solidFill>
                <a:srgbClr val="FFFFFF"/>
              </a:solidFill>
            </a:endParaRPr>
          </a:p>
        </p:txBody>
      </p:sp>
    </p:spTree>
    <p:extLst>
      <p:ext uri="{BB962C8B-B14F-4D97-AF65-F5344CB8AC3E}">
        <p14:creationId xmlns:p14="http://schemas.microsoft.com/office/powerpoint/2010/main" val="2801866701"/>
      </p:ext>
    </p:extLst>
  </p:cSld>
  <p:clrMapOvr>
    <a:masterClrMapping/>
  </p:clrMapOvr>
  <p:timing>
    <p:tnLst>
      <p:par>
        <p:cTn id="1" dur="indefinite" restart="never" nodeType="tmRoot"/>
      </p:par>
    </p:tnLst>
  </p:timing>
  <p:hf sldNum="0" hdr="0" dt="0"/>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66196"/>
            <a:ext cx="7174800" cy="430887"/>
          </a:xfrm>
          <a:prstGeom prst="rect">
            <a:avLst/>
          </a:prstGeom>
        </p:spPr>
        <p:txBody>
          <a:bodyPr/>
          <a:lstStyle/>
          <a:p>
            <a:r>
              <a:rPr lang="x-none" noProof="0" smtClean="0"/>
              <a:t>Click to edit Master title style</a:t>
            </a:r>
            <a:endParaRPr lang="en-GB" noProof="0" dirty="0"/>
          </a:p>
        </p:txBody>
      </p:sp>
      <p:sp>
        <p:nvSpPr>
          <p:cNvPr id="3" name="Content Placeholder 2"/>
          <p:cNvSpPr>
            <a:spLocks noGrp="1"/>
          </p:cNvSpPr>
          <p:nvPr>
            <p:ph idx="1"/>
          </p:nvPr>
        </p:nvSpPr>
        <p:spPr>
          <a:xfrm>
            <a:off x="172800" y="648000"/>
            <a:ext cx="8748000" cy="4004100"/>
          </a:xfrm>
          <a:prstGeom prst="rect">
            <a:avLst/>
          </a:prstGeom>
        </p:spPr>
        <p:txBody>
          <a:bodyPr/>
          <a:lstStyle>
            <a:lvl1pPr marL="0" marR="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lvl1pPr>
            <a:lvl2pPr marL="808038" marR="0" indent="0" algn="l" defTabSz="914400" rtl="0" eaLnBrk="1" fontAlgn="base" latinLnBrk="0" hangingPunct="1">
              <a:lnSpc>
                <a:spcPct val="119000"/>
              </a:lnSpc>
              <a:spcBef>
                <a:spcPct val="20000"/>
              </a:spcBef>
              <a:spcAft>
                <a:spcPct val="0"/>
              </a:spcAft>
              <a:buClr>
                <a:srgbClr val="0098DB"/>
              </a:buClr>
              <a:buSzTx/>
              <a:buFont typeface="+mj-lt"/>
              <a:buNone/>
              <a:tabLst/>
              <a:defRPr/>
            </a:lvl2pPr>
            <a:lvl3pPr marL="1406525" marR="0" indent="0" algn="l" defTabSz="914400" rtl="0" eaLnBrk="1" fontAlgn="base" latinLnBrk="0" hangingPunct="1">
              <a:lnSpc>
                <a:spcPct val="119000"/>
              </a:lnSpc>
              <a:spcBef>
                <a:spcPct val="20000"/>
              </a:spcBef>
              <a:spcAft>
                <a:spcPct val="0"/>
              </a:spcAft>
              <a:buClr>
                <a:srgbClr val="0098DB"/>
              </a:buClr>
              <a:buSzTx/>
              <a:buFont typeface="+mj-lt"/>
              <a:buNone/>
              <a:tabLst/>
              <a:defRPr/>
            </a:lvl3pPr>
            <a:lvl4pPr marL="2005013" marR="0" indent="0" algn="l" defTabSz="914400" rtl="0" eaLnBrk="1" fontAlgn="base" latinLnBrk="0" hangingPunct="1">
              <a:lnSpc>
                <a:spcPct val="119000"/>
              </a:lnSpc>
              <a:spcBef>
                <a:spcPct val="20000"/>
              </a:spcBef>
              <a:spcAft>
                <a:spcPct val="0"/>
              </a:spcAft>
              <a:buClr>
                <a:srgbClr val="0098DB"/>
              </a:buClr>
              <a:buSzTx/>
              <a:buFont typeface="+mj-lt"/>
              <a:buNone/>
              <a:tabLst/>
              <a:defRPr/>
            </a:lvl4pPr>
            <a:lvl5pPr marL="2603500" marR="0" indent="0" algn="l" defTabSz="914400" rtl="0" eaLnBrk="1" fontAlgn="base" latinLnBrk="0" hangingPunct="1">
              <a:lnSpc>
                <a:spcPct val="119000"/>
              </a:lnSpc>
              <a:spcBef>
                <a:spcPct val="20000"/>
              </a:spcBef>
              <a:spcAft>
                <a:spcPct val="0"/>
              </a:spcAft>
              <a:buClr>
                <a:srgbClr val="0098DB"/>
              </a:buClr>
              <a:buSzTx/>
              <a:buFont typeface="+mj-lt"/>
              <a:buNone/>
              <a:tabLst/>
              <a:defRPr/>
            </a:lvl5pPr>
          </a:lstStyle>
          <a:p>
            <a:pPr marL="0" marR="0" lvl="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x-none" sz="1600" b="0" i="0" u="none" strike="noStrike" kern="0" cap="none" spc="0" normalizeH="0" baseline="0" noProof="0" smtClean="0">
                <a:ln>
                  <a:noFill/>
                </a:ln>
                <a:solidFill>
                  <a:srgbClr val="4D4F53"/>
                </a:solidFill>
                <a:effectLst/>
                <a:uLnTx/>
                <a:uFillTx/>
                <a:latin typeface="+mn-lt"/>
                <a:ea typeface="+mn-ea"/>
                <a:cs typeface="Verdana"/>
              </a:rPr>
              <a:t>Click to edit Master text styles</a:t>
            </a:r>
          </a:p>
          <a:p>
            <a:pPr marL="0" marR="0" lvl="1"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x-none" sz="1600" b="0" i="0" u="none" strike="noStrike" kern="0" cap="none" spc="0" normalizeH="0" baseline="0" noProof="0" smtClean="0">
                <a:ln>
                  <a:noFill/>
                </a:ln>
                <a:solidFill>
                  <a:srgbClr val="4D4F53"/>
                </a:solidFill>
                <a:effectLst/>
                <a:uLnTx/>
                <a:uFillTx/>
                <a:latin typeface="+mn-lt"/>
                <a:ea typeface="+mn-ea"/>
                <a:cs typeface="Verdana"/>
              </a:rPr>
              <a:t>Second level</a:t>
            </a:r>
          </a:p>
          <a:p>
            <a:pPr marL="0" marR="0" lvl="2"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x-none" sz="1600" b="0" i="0" u="none" strike="noStrike" kern="0" cap="none" spc="0" normalizeH="0" baseline="0" noProof="0" smtClean="0">
                <a:ln>
                  <a:noFill/>
                </a:ln>
                <a:solidFill>
                  <a:srgbClr val="4D4F53"/>
                </a:solidFill>
                <a:effectLst/>
                <a:uLnTx/>
                <a:uFillTx/>
                <a:latin typeface="+mn-lt"/>
                <a:ea typeface="+mn-ea"/>
                <a:cs typeface="Verdana"/>
              </a:rPr>
              <a:t>Third level</a:t>
            </a:r>
          </a:p>
          <a:p>
            <a:pPr marL="0" marR="0" lvl="3"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x-none" sz="1600" b="0" i="0" u="none" strike="noStrike" kern="0" cap="none" spc="0" normalizeH="0" baseline="0" noProof="0" smtClean="0">
                <a:ln>
                  <a:noFill/>
                </a:ln>
                <a:solidFill>
                  <a:srgbClr val="4D4F53"/>
                </a:solidFill>
                <a:effectLst/>
                <a:uLnTx/>
                <a:uFillTx/>
                <a:latin typeface="+mn-lt"/>
                <a:ea typeface="+mn-ea"/>
                <a:cs typeface="Verdana"/>
              </a:rPr>
              <a:t>Fourth level</a:t>
            </a:r>
          </a:p>
          <a:p>
            <a:pPr marL="0" marR="0" lvl="4"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x-none" sz="1600" b="0" i="0" u="none" strike="noStrike" kern="0" cap="none" spc="0" normalizeH="0" baseline="0" noProof="0" smtClean="0">
                <a:ln>
                  <a:noFill/>
                </a:ln>
                <a:solidFill>
                  <a:srgbClr val="4D4F53"/>
                </a:solidFill>
                <a:effectLst/>
                <a:uLnTx/>
                <a:uFillTx/>
                <a:latin typeface="+mn-lt"/>
                <a:ea typeface="+mn-ea"/>
                <a:cs typeface="Verdana"/>
              </a:rPr>
              <a:t>Fifth level</a:t>
            </a:r>
            <a:endParaRPr lang="en-GB" noProof="0" dirty="0"/>
          </a:p>
        </p:txBody>
      </p:sp>
    </p:spTree>
    <p:extLst>
      <p:ext uri="{BB962C8B-B14F-4D97-AF65-F5344CB8AC3E}">
        <p14:creationId xmlns:p14="http://schemas.microsoft.com/office/powerpoint/2010/main" val="2442314693"/>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612000" y="1354813"/>
            <a:ext cx="778905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noProof="0" smtClean="0"/>
              <a:t>Click to edit Master text styles</a:t>
            </a:r>
          </a:p>
        </p:txBody>
      </p:sp>
      <p:sp>
        <p:nvSpPr>
          <p:cNvPr id="5" name="Title 1"/>
          <p:cNvSpPr>
            <a:spLocks noGrp="1"/>
          </p:cNvSpPr>
          <p:nvPr>
            <p:ph type="title"/>
          </p:nvPr>
        </p:nvSpPr>
        <p:spPr>
          <a:xfrm>
            <a:off x="612000" y="2479951"/>
            <a:ext cx="7789050" cy="1323439"/>
          </a:xfrm>
        </p:spPr>
        <p:txBody>
          <a:bodyPr anchor="t"/>
          <a:lstStyle>
            <a:lvl1pPr algn="l">
              <a:defRPr sz="4000" b="0" cap="all">
                <a:solidFill>
                  <a:srgbClr val="0098DB"/>
                </a:solidFill>
              </a:defRPr>
            </a:lvl1pPr>
          </a:lstStyle>
          <a:p>
            <a:r>
              <a:rPr lang="x-none" noProof="0" smtClean="0"/>
              <a:t>Click to edit Master title style</a:t>
            </a:r>
            <a:endParaRPr lang="en-GB" noProof="0" dirty="0"/>
          </a:p>
        </p:txBody>
      </p:sp>
    </p:spTree>
    <p:extLst>
      <p:ext uri="{BB962C8B-B14F-4D97-AF65-F5344CB8AC3E}">
        <p14:creationId xmlns:p14="http://schemas.microsoft.com/office/powerpoint/2010/main" val="3580485781"/>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66196"/>
            <a:ext cx="7174800" cy="430887"/>
          </a:xfrm>
          <a:prstGeom prst="rect">
            <a:avLst/>
          </a:prstGeom>
        </p:spPr>
        <p:txBody>
          <a:bodyPr/>
          <a:lstStyle/>
          <a:p>
            <a:r>
              <a:rPr lang="x-none" noProof="0" smtClean="0"/>
              <a:t>Click to edit Master title style</a:t>
            </a:r>
            <a:endParaRPr lang="en-GB" noProof="0"/>
          </a:p>
        </p:txBody>
      </p:sp>
      <p:sp>
        <p:nvSpPr>
          <p:cNvPr id="5" name="Content Placeholder 5"/>
          <p:cNvSpPr>
            <a:spLocks noGrp="1"/>
          </p:cNvSpPr>
          <p:nvPr>
            <p:ph sz="quarter" idx="10"/>
          </p:nvPr>
        </p:nvSpPr>
        <p:spPr>
          <a:xfrm>
            <a:off x="615600" y="1255500"/>
            <a:ext cx="3888000" cy="3237300"/>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Fifth level</a:t>
            </a:r>
            <a:endParaRPr lang="en-GB" noProof="0" dirty="0"/>
          </a:p>
        </p:txBody>
      </p:sp>
      <p:sp>
        <p:nvSpPr>
          <p:cNvPr id="6" name="Content Placeholder 5"/>
          <p:cNvSpPr>
            <a:spLocks noGrp="1"/>
          </p:cNvSpPr>
          <p:nvPr>
            <p:ph sz="quarter" idx="4"/>
          </p:nvPr>
        </p:nvSpPr>
        <p:spPr>
          <a:xfrm>
            <a:off x="4658400" y="1255500"/>
            <a:ext cx="3888000" cy="3237300"/>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Tree>
    <p:extLst>
      <p:ext uri="{BB962C8B-B14F-4D97-AF65-F5344CB8AC3E}">
        <p14:creationId xmlns:p14="http://schemas.microsoft.com/office/powerpoint/2010/main" val="2404415324"/>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000" y="66707"/>
            <a:ext cx="7174800" cy="430887"/>
          </a:xfrm>
          <a:prstGeom prst="rect">
            <a:avLst/>
          </a:prstGeom>
        </p:spPr>
        <p:txBody>
          <a:bodyPr/>
          <a:lstStyle>
            <a:lvl1pPr>
              <a:defRPr/>
            </a:lvl1pPr>
          </a:lstStyle>
          <a:p>
            <a:r>
              <a:rPr lang="x-none" noProof="0" smtClean="0"/>
              <a:t>Click to edit Master title style</a:t>
            </a:r>
            <a:endParaRPr lang="en-GB" noProof="0" dirty="0"/>
          </a:p>
        </p:txBody>
      </p:sp>
      <p:sp>
        <p:nvSpPr>
          <p:cNvPr id="3" name="Text Placeholder 2"/>
          <p:cNvSpPr>
            <a:spLocks noGrp="1"/>
          </p:cNvSpPr>
          <p:nvPr>
            <p:ph type="body" idx="1"/>
          </p:nvPr>
        </p:nvSpPr>
        <p:spPr>
          <a:xfrm>
            <a:off x="619123" y="1250100"/>
            <a:ext cx="3895200" cy="372600"/>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noProof="0" smtClean="0"/>
              <a:t>Click to edit Master text styles</a:t>
            </a:r>
          </a:p>
        </p:txBody>
      </p:sp>
      <p:sp>
        <p:nvSpPr>
          <p:cNvPr id="5" name="Text Placeholder 4"/>
          <p:cNvSpPr>
            <a:spLocks noGrp="1"/>
          </p:cNvSpPr>
          <p:nvPr>
            <p:ph type="body" sz="quarter" idx="3"/>
          </p:nvPr>
        </p:nvSpPr>
        <p:spPr>
          <a:xfrm>
            <a:off x="4645025" y="1250156"/>
            <a:ext cx="3896416" cy="371493"/>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noProof="0" smtClean="0"/>
              <a:t>Click to edit Master text styles</a:t>
            </a:r>
          </a:p>
        </p:txBody>
      </p:sp>
      <p:sp>
        <p:nvSpPr>
          <p:cNvPr id="6" name="Content Placeholder 5"/>
          <p:cNvSpPr>
            <a:spLocks noGrp="1"/>
          </p:cNvSpPr>
          <p:nvPr>
            <p:ph sz="quarter" idx="4"/>
          </p:nvPr>
        </p:nvSpPr>
        <p:spPr>
          <a:xfrm>
            <a:off x="4645026" y="1631156"/>
            <a:ext cx="3898900" cy="2862263"/>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
        <p:nvSpPr>
          <p:cNvPr id="7" name="Content Placeholder 5"/>
          <p:cNvSpPr>
            <a:spLocks noGrp="1"/>
          </p:cNvSpPr>
          <p:nvPr>
            <p:ph sz="quarter" idx="10"/>
          </p:nvPr>
        </p:nvSpPr>
        <p:spPr>
          <a:xfrm>
            <a:off x="619200" y="1630800"/>
            <a:ext cx="3898900" cy="2862263"/>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Fifth level</a:t>
            </a:r>
            <a:endParaRPr lang="en-GB" noProof="0" dirty="0"/>
          </a:p>
        </p:txBody>
      </p:sp>
    </p:spTree>
    <p:extLst>
      <p:ext uri="{BB962C8B-B14F-4D97-AF65-F5344CB8AC3E}">
        <p14:creationId xmlns:p14="http://schemas.microsoft.com/office/powerpoint/2010/main" val="2803952892"/>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000" y="66196"/>
            <a:ext cx="7174800" cy="430887"/>
          </a:xfrm>
          <a:prstGeom prst="rect">
            <a:avLst/>
          </a:prstGeom>
        </p:spPr>
        <p:txBody>
          <a:bodyPr/>
          <a:lstStyle/>
          <a:p>
            <a:r>
              <a:rPr lang="x-none" noProof="0" smtClean="0"/>
              <a:t>Click to edit Master title style</a:t>
            </a:r>
            <a:endParaRPr lang="en-GB" noProof="0" dirty="0"/>
          </a:p>
        </p:txBody>
      </p:sp>
    </p:spTree>
    <p:extLst>
      <p:ext uri="{BB962C8B-B14F-4D97-AF65-F5344CB8AC3E}">
        <p14:creationId xmlns:p14="http://schemas.microsoft.com/office/powerpoint/2010/main" val="2440436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862947988"/>
      </p:ext>
    </p:extLst>
  </p:cSld>
  <p:clrMapOvr>
    <a:masterClrMapping/>
  </p:clrMapOvr>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79089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000" y="11913"/>
            <a:ext cx="7174800" cy="430887"/>
          </a:xfrm>
          <a:prstGeom prst="rect">
            <a:avLst/>
          </a:prstGeom>
        </p:spPr>
        <p:txBody>
          <a:bodyPr anchor="b"/>
          <a:lstStyle>
            <a:lvl1pPr algn="l">
              <a:defRPr sz="2200" b="0"/>
            </a:lvl1pPr>
          </a:lstStyle>
          <a:p>
            <a:r>
              <a:rPr lang="x-none" noProof="0" smtClean="0"/>
              <a:t>Click to edit Master title style</a:t>
            </a:r>
            <a:endParaRPr lang="en-GB" noProof="0" dirty="0"/>
          </a:p>
        </p:txBody>
      </p:sp>
      <p:sp>
        <p:nvSpPr>
          <p:cNvPr id="3" name="Content Placeholder 2"/>
          <p:cNvSpPr>
            <a:spLocks noGrp="1"/>
          </p:cNvSpPr>
          <p:nvPr>
            <p:ph idx="1"/>
          </p:nvPr>
        </p:nvSpPr>
        <p:spPr>
          <a:xfrm>
            <a:off x="3575050" y="1250156"/>
            <a:ext cx="4968875" cy="3243263"/>
          </a:xfrm>
          <a:prstGeom prst="rect">
            <a:avLst/>
          </a:prstGeom>
        </p:spPr>
        <p:txBody>
          <a:bodyPr/>
          <a:lstStyle>
            <a:lvl1pPr marL="2602800" indent="0">
              <a:buNone/>
              <a:defRPr lang="en-GB" sz="1400" noProof="0" dirty="0">
                <a:solidFill>
                  <a:schemeClr val="bg2"/>
                </a:solidFill>
                <a:latin typeface="Verdana"/>
                <a:cs typeface="Verdana"/>
              </a:defRPr>
            </a:lvl1pPr>
            <a:lvl2pPr>
              <a:buNone/>
              <a:defRPr lang="en-US" sz="1400" noProof="0" dirty="0" smtClean="0">
                <a:solidFill>
                  <a:schemeClr val="bg2"/>
                </a:solidFill>
                <a:latin typeface="Verdana"/>
                <a:cs typeface="Verdana"/>
              </a:defRPr>
            </a:lvl2pPr>
            <a:lvl3pPr>
              <a:buNone/>
              <a:defRPr lang="en-US" sz="1400" noProof="0" dirty="0" smtClean="0">
                <a:solidFill>
                  <a:schemeClr val="bg2"/>
                </a:solidFill>
                <a:latin typeface="Verdana"/>
                <a:cs typeface="Verdana"/>
              </a:defRPr>
            </a:lvl3pPr>
            <a:lvl4pPr>
              <a:buNone/>
              <a:defRPr lang="en-US" sz="1400" noProof="0" dirty="0" smtClean="0">
                <a:solidFill>
                  <a:schemeClr val="bg2"/>
                </a:solidFill>
                <a:latin typeface="Verdana"/>
                <a:cs typeface="Verdana"/>
              </a:defRPr>
            </a:lvl4pPr>
            <a:lvl5pPr>
              <a:buNone/>
              <a:defRPr sz="1400"/>
            </a:lvl5pPr>
            <a:lvl6pPr>
              <a:defRPr sz="2000"/>
            </a:lvl6pPr>
            <a:lvl7pPr>
              <a:defRPr sz="2000"/>
            </a:lvl7pPr>
            <a:lvl8pPr>
              <a:defRPr sz="2000"/>
            </a:lvl8pPr>
            <a:lvl9pPr>
              <a:defRPr sz="20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x-none" noProof="0" smtClean="0"/>
              <a:t>Fifth level</a:t>
            </a:r>
            <a:endParaRPr lang="en-GB" noProof="0" dirty="0"/>
          </a:p>
        </p:txBody>
      </p:sp>
      <p:sp>
        <p:nvSpPr>
          <p:cNvPr id="4" name="Text Placeholder 3"/>
          <p:cNvSpPr>
            <a:spLocks noGrp="1"/>
          </p:cNvSpPr>
          <p:nvPr>
            <p:ph type="body" sz="half" idx="2"/>
          </p:nvPr>
        </p:nvSpPr>
        <p:spPr>
          <a:xfrm>
            <a:off x="619125" y="1250100"/>
            <a:ext cx="2846388" cy="32432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noProof="0" smtClean="0"/>
              <a:t>Click to edit Master text styles</a:t>
            </a:r>
          </a:p>
        </p:txBody>
      </p:sp>
    </p:spTree>
    <p:extLst>
      <p:ext uri="{BB962C8B-B14F-4D97-AF65-F5344CB8AC3E}">
        <p14:creationId xmlns:p14="http://schemas.microsoft.com/office/powerpoint/2010/main" val="195011647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1"/>
            <a:ext cx="5932800" cy="307777"/>
          </a:xfrm>
          <a:prstGeom prst="rect">
            <a:avLst/>
          </a:prstGeom>
        </p:spPr>
        <p:txBody>
          <a:bodyPr anchor="b"/>
          <a:lstStyle>
            <a:lvl1pPr algn="l">
              <a:defRPr sz="1400" b="1"/>
            </a:lvl1pPr>
          </a:lstStyle>
          <a:p>
            <a:r>
              <a:rPr lang="x-none" noProof="0" smtClean="0"/>
              <a:t>Click to edit Master title style</a:t>
            </a:r>
            <a:endParaRPr lang="en-GB" noProof="0"/>
          </a:p>
        </p:txBody>
      </p:sp>
      <p:sp>
        <p:nvSpPr>
          <p:cNvPr id="3" name="Picture Placeholder 2"/>
          <p:cNvSpPr>
            <a:spLocks noGrp="1"/>
          </p:cNvSpPr>
          <p:nvPr>
            <p:ph type="pic" idx="1"/>
          </p:nvPr>
        </p:nvSpPr>
        <p:spPr>
          <a:xfrm>
            <a:off x="1601787" y="1250155"/>
            <a:ext cx="5932488" cy="2543176"/>
          </a:xfrm>
          <a:prstGeom prst="rect">
            <a:avLst/>
          </a:prstGeo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smtClean="0"/>
              <a:t>Drag picture to placeholder or click icon to add</a:t>
            </a:r>
            <a:endParaRPr lang="en-GB" dirty="0"/>
          </a:p>
        </p:txBody>
      </p:sp>
      <p:sp>
        <p:nvSpPr>
          <p:cNvPr id="4" name="Text Placeholder 3"/>
          <p:cNvSpPr>
            <a:spLocks noGrp="1"/>
          </p:cNvSpPr>
          <p:nvPr>
            <p:ph type="body" sz="half" idx="2"/>
          </p:nvPr>
        </p:nvSpPr>
        <p:spPr>
          <a:xfrm>
            <a:off x="1602000" y="4029075"/>
            <a:ext cx="5932800" cy="46434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noProof="0" smtClean="0"/>
              <a:t>Click to edit Master text styles</a:t>
            </a:r>
          </a:p>
        </p:txBody>
      </p:sp>
    </p:spTree>
    <p:extLst>
      <p:ext uri="{BB962C8B-B14F-4D97-AF65-F5344CB8AC3E}">
        <p14:creationId xmlns:p14="http://schemas.microsoft.com/office/powerpoint/2010/main" val="28679917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0A9076-323E-564D-AC1E-0930B5956B9A}" type="datetimeFigureOut">
              <a:rPr lang="en-US" smtClean="0">
                <a:solidFill>
                  <a:prstClr val="black">
                    <a:tint val="75000"/>
                  </a:prstClr>
                </a:solidFill>
              </a:rPr>
              <a:pPr/>
              <a:t>8/27/2018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662867"/>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531416"/>
          </a:xfrm>
        </p:spPr>
        <p:txBody>
          <a:bodyPr/>
          <a:lstStyle>
            <a:lvl1pPr>
              <a:defRPr>
                <a:latin typeface="Gill Sans" charset="0"/>
                <a:ea typeface="Gill Sans" charset="0"/>
                <a:cs typeface="Gill Sans"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939800"/>
            <a:ext cx="7886700" cy="3692922"/>
          </a:xfrm>
        </p:spPr>
        <p:txBody>
          <a:bodyPr/>
          <a:lstStyle>
            <a:lvl1pPr>
              <a:defRPr>
                <a:latin typeface="Gill Sans" charset="0"/>
                <a:ea typeface="Gill Sans" charset="0"/>
                <a:cs typeface="Gill Sans" charset="0"/>
              </a:defRPr>
            </a:lvl1pPr>
            <a:lvl2pPr>
              <a:defRPr>
                <a:latin typeface="Gill Sans" charset="0"/>
                <a:ea typeface="Gill Sans" charset="0"/>
                <a:cs typeface="Gill Sans" charset="0"/>
              </a:defRPr>
            </a:lvl2pPr>
            <a:lvl3pPr>
              <a:defRPr>
                <a:latin typeface="Gill Sans" charset="0"/>
                <a:ea typeface="Gill Sans" charset="0"/>
                <a:cs typeface="Gill Sans" charset="0"/>
              </a:defRPr>
            </a:lvl3pPr>
            <a:lvl4pPr>
              <a:defRPr>
                <a:latin typeface="Gill Sans" charset="0"/>
                <a:ea typeface="Gill Sans" charset="0"/>
                <a:cs typeface="Gill Sans" charset="0"/>
              </a:defRPr>
            </a:lvl4pPr>
            <a:lvl5pPr>
              <a:defRPr>
                <a:latin typeface="Gill Sans" charset="0"/>
                <a:ea typeface="Gill Sans" charset="0"/>
                <a:cs typeface="Gill Sans"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B0A9076-323E-564D-AC1E-0930B5956B9A}" type="datetimeFigureOut">
              <a:rPr lang="en-US" smtClean="0">
                <a:solidFill>
                  <a:prstClr val="black">
                    <a:tint val="75000"/>
                  </a:prstClr>
                </a:solidFill>
              </a:rPr>
              <a:pPr/>
              <a:t>8/27/2018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765867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0A9076-323E-564D-AC1E-0930B5956B9A}" type="datetimeFigureOut">
              <a:rPr lang="en-US" smtClean="0">
                <a:solidFill>
                  <a:prstClr val="black">
                    <a:tint val="75000"/>
                  </a:prstClr>
                </a:solidFill>
              </a:rPr>
              <a:pPr/>
              <a:t>8/27/2018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04146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939800"/>
            <a:ext cx="3886200" cy="36929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939800"/>
            <a:ext cx="3886200" cy="36929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0A9076-323E-564D-AC1E-0930B5956B9A}" type="datetimeFigureOut">
              <a:rPr lang="en-US" smtClean="0">
                <a:solidFill>
                  <a:prstClr val="black">
                    <a:tint val="75000"/>
                  </a:prstClr>
                </a:solidFill>
              </a:rPr>
              <a:pPr/>
              <a:t>8/27/2018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13890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0A9076-323E-564D-AC1E-0930B5956B9A}" type="datetimeFigureOut">
              <a:rPr lang="en-US" smtClean="0">
                <a:solidFill>
                  <a:prstClr val="black">
                    <a:tint val="75000"/>
                  </a:prstClr>
                </a:solidFill>
              </a:rPr>
              <a:pPr/>
              <a:t>8/27/2018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45051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0A9076-323E-564D-AC1E-0930B5956B9A}" type="datetimeFigureOut">
              <a:rPr lang="en-US" smtClean="0">
                <a:solidFill>
                  <a:prstClr val="black">
                    <a:tint val="75000"/>
                  </a:prstClr>
                </a:solidFill>
              </a:rPr>
              <a:pPr/>
              <a:t>8/27/2018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108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A9076-323E-564D-AC1E-0930B5956B9A}" type="datetimeFigureOut">
              <a:rPr lang="en-US" smtClean="0">
                <a:solidFill>
                  <a:prstClr val="black">
                    <a:tint val="75000"/>
                  </a:prstClr>
                </a:solidFill>
              </a:rPr>
              <a:pPr/>
              <a:t>8/27/2018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2228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809" indent="0">
              <a:buNone/>
              <a:defRPr sz="2000" b="1"/>
            </a:lvl2pPr>
            <a:lvl3pPr marL="913598" indent="0">
              <a:buNone/>
              <a:defRPr sz="1800" b="1"/>
            </a:lvl3pPr>
            <a:lvl4pPr marL="1370410" indent="0">
              <a:buNone/>
              <a:defRPr sz="1600" b="1"/>
            </a:lvl4pPr>
            <a:lvl5pPr marL="1827200" indent="0">
              <a:buNone/>
              <a:defRPr sz="1600" b="1"/>
            </a:lvl5pPr>
            <a:lvl6pPr marL="2284005" indent="0">
              <a:buNone/>
              <a:defRPr sz="1600" b="1"/>
            </a:lvl6pPr>
            <a:lvl7pPr marL="2740788" indent="0">
              <a:buNone/>
              <a:defRPr sz="1600" b="1"/>
            </a:lvl7pPr>
            <a:lvl8pPr marL="3197600" indent="0">
              <a:buNone/>
              <a:defRPr sz="1600" b="1"/>
            </a:lvl8pPr>
            <a:lvl9pPr marL="3654412"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809" indent="0">
              <a:buNone/>
              <a:defRPr sz="2000" b="1"/>
            </a:lvl2pPr>
            <a:lvl3pPr marL="913598" indent="0">
              <a:buNone/>
              <a:defRPr sz="1800" b="1"/>
            </a:lvl3pPr>
            <a:lvl4pPr marL="1370410" indent="0">
              <a:buNone/>
              <a:defRPr sz="1600" b="1"/>
            </a:lvl4pPr>
            <a:lvl5pPr marL="1827200" indent="0">
              <a:buNone/>
              <a:defRPr sz="1600" b="1"/>
            </a:lvl5pPr>
            <a:lvl6pPr marL="2284005" indent="0">
              <a:buNone/>
              <a:defRPr sz="1600" b="1"/>
            </a:lvl6pPr>
            <a:lvl7pPr marL="2740788" indent="0">
              <a:buNone/>
              <a:defRPr sz="1600" b="1"/>
            </a:lvl7pPr>
            <a:lvl8pPr marL="3197600" indent="0">
              <a:buNone/>
              <a:defRPr sz="1600" b="1"/>
            </a:lvl8pPr>
            <a:lvl9pPr marL="3654412"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46273359"/>
      </p:ext>
    </p:extLst>
  </p:cSld>
  <p:clrMapOvr>
    <a:masterClrMapping/>
  </p:clrMapOvr>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0A9076-323E-564D-AC1E-0930B5956B9A}" type="datetimeFigureOut">
              <a:rPr lang="en-US" smtClean="0">
                <a:solidFill>
                  <a:prstClr val="black">
                    <a:tint val="75000"/>
                  </a:prstClr>
                </a:solidFill>
              </a:rPr>
              <a:pPr/>
              <a:t>8/27/2018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16862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0A9076-323E-564D-AC1E-0930B5956B9A}" type="datetimeFigureOut">
              <a:rPr lang="en-US" smtClean="0">
                <a:solidFill>
                  <a:prstClr val="black">
                    <a:tint val="75000"/>
                  </a:prstClr>
                </a:solidFill>
              </a:rPr>
              <a:pPr/>
              <a:t>8/27/2018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10457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0A9076-323E-564D-AC1E-0930B5956B9A}" type="datetimeFigureOut">
              <a:rPr lang="en-US" smtClean="0">
                <a:solidFill>
                  <a:prstClr val="black">
                    <a:tint val="75000"/>
                  </a:prstClr>
                </a:solidFill>
              </a:rPr>
              <a:pPr/>
              <a:t>8/27/2018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54074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0A9076-323E-564D-AC1E-0930B5956B9A}" type="datetimeFigureOut">
              <a:rPr lang="en-US" smtClean="0">
                <a:solidFill>
                  <a:prstClr val="black">
                    <a:tint val="75000"/>
                  </a:prstClr>
                </a:solidFill>
              </a:rPr>
              <a:pPr/>
              <a:t>8/27/2018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51775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7" descr="16950723446_e7d8e1bfb9_o.jpg"/>
          <p:cNvPicPr>
            <a:picLocks noChangeAspect="1"/>
          </p:cNvPicPr>
          <p:nvPr userDrawn="1"/>
        </p:nvPicPr>
        <p:blipFill>
          <a:blip r:embed="rId2">
            <a:extLst>
              <a:ext uri="{28A0092B-C50C-407E-A947-70E740481C1C}">
                <a14:useLocalDpi xmlns:a14="http://schemas.microsoft.com/office/drawing/2010/main" val="0"/>
              </a:ext>
            </a:extLst>
          </a:blip>
          <a:srcRect l="28851" b="48267"/>
          <a:stretch>
            <a:fillRect/>
          </a:stretch>
        </p:blipFill>
        <p:spPr bwMode="auto">
          <a:xfrm rot="5400000">
            <a:off x="2000250" y="-2000250"/>
            <a:ext cx="5143500"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27"/>
          <p:cNvSpPr txBox="1">
            <a:spLocks noChangeArrowheads="1"/>
          </p:cNvSpPr>
          <p:nvPr userDrawn="1"/>
        </p:nvSpPr>
        <p:spPr bwMode="auto">
          <a:xfrm>
            <a:off x="296863" y="4387454"/>
            <a:ext cx="50165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endParaRPr lang="en-US" sz="600" smtClean="0"/>
          </a:p>
        </p:txBody>
      </p:sp>
      <p:grpSp>
        <p:nvGrpSpPr>
          <p:cNvPr id="6" name="Group 39"/>
          <p:cNvGrpSpPr>
            <a:grpSpLocks/>
          </p:cNvGrpSpPr>
          <p:nvPr userDrawn="1"/>
        </p:nvGrpSpPr>
        <p:grpSpPr bwMode="auto">
          <a:xfrm>
            <a:off x="171461" y="4966098"/>
            <a:ext cx="6435725" cy="83344"/>
            <a:chOff x="171652" y="6621093"/>
            <a:chExt cx="6436141" cy="111519"/>
          </a:xfrm>
        </p:grpSpPr>
        <p:pic>
          <p:nvPicPr>
            <p:cNvPr id="7" name="Picture 40" descr="at.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1" descr="be.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42" descr="ca.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43" descr="ch.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44" descr="cz.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45" descr="de.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46" descr="dk.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7" descr="ee.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48" descr="es.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49" descr="fi.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50" descr="fr.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51" descr="g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52" descr="hu.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53" descr="ie.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54" descr="it.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55" descr="l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56" descr="nl.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57" descr="no.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58" descr="pl.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59" descr="pt.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60" descr="r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61" descr="se.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62" descr="uk.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0" name="Picture 63"/>
          <p:cNvPicPr>
            <a:picLocks noChangeAspect="1"/>
          </p:cNvPicPr>
          <p:nvPr userDrawn="1"/>
        </p:nvPicPr>
        <p:blipFill>
          <a:blip r:embed="rId26" cstate="print">
            <a:extLst>
              <a:ext uri="{28A0092B-C50C-407E-A947-70E740481C1C}">
                <a14:useLocalDpi xmlns:a14="http://schemas.microsoft.com/office/drawing/2010/main" val="0"/>
              </a:ext>
            </a:extLst>
          </a:blip>
          <a:srcRect t="83098" b="-5313"/>
          <a:stretch>
            <a:fillRect/>
          </a:stretch>
        </p:blipFill>
        <p:spPr bwMode="auto">
          <a:xfrm>
            <a:off x="7788276" y="4958966"/>
            <a:ext cx="1196975" cy="108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1" name="Straight Connector 30"/>
          <p:cNvCxnSpPr/>
          <p:nvPr userDrawn="1"/>
        </p:nvCxnSpPr>
        <p:spPr>
          <a:xfrm>
            <a:off x="166693" y="4877991"/>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2" name="Picture 65"/>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7788302" y="116695"/>
            <a:ext cx="1209675" cy="351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Text Box 58"/>
          <p:cNvSpPr txBox="1">
            <a:spLocks noChangeArrowheads="1"/>
          </p:cNvSpPr>
          <p:nvPr userDrawn="1"/>
        </p:nvSpPr>
        <p:spPr bwMode="auto">
          <a:xfrm>
            <a:off x="77788" y="4692134"/>
            <a:ext cx="50165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US" sz="600" smtClean="0">
                <a:solidFill>
                  <a:schemeClr val="bg1"/>
                </a:solidFill>
              </a:rPr>
              <a:t>ESA UNCLASSIFIED - For Official Use</a:t>
            </a:r>
            <a:endParaRPr lang="en-GB" sz="600" smtClean="0">
              <a:solidFill>
                <a:schemeClr val="bg1"/>
              </a:solidFill>
            </a:endParaRPr>
          </a:p>
        </p:txBody>
      </p:sp>
      <p:sp>
        <p:nvSpPr>
          <p:cNvPr id="56323" name="Rectangle 2"/>
          <p:cNvSpPr>
            <a:spLocks noGrp="1" noChangeArrowheads="1"/>
          </p:cNvSpPr>
          <p:nvPr>
            <p:ph type="subTitle" idx="1"/>
          </p:nvPr>
        </p:nvSpPr>
        <p:spPr>
          <a:xfrm>
            <a:off x="614361" y="2914650"/>
            <a:ext cx="7948800" cy="339580"/>
          </a:xfrm>
          <a:prstGeom prst="rect">
            <a:avLst/>
          </a:prstGeom>
        </p:spPr>
        <p:txBody>
          <a:bodyPr>
            <a:spAutoFit/>
          </a:bodyPr>
          <a:lstStyle>
            <a:lvl1pPr marL="0" indent="0">
              <a:buFont typeface="Verdana" pitchFamily="34" charset="0"/>
              <a:buNone/>
              <a:defRPr sz="1350"/>
            </a:lvl1pPr>
          </a:lstStyle>
          <a:p>
            <a:pPr lvl="0"/>
            <a:r>
              <a:rPr lang="en-GB" noProof="0" dirty="0" smtClean="0"/>
              <a:t>Click to edit Master subtitle style</a:t>
            </a:r>
          </a:p>
        </p:txBody>
      </p:sp>
      <p:sp>
        <p:nvSpPr>
          <p:cNvPr id="56325" name="Rectangle 6"/>
          <p:cNvSpPr>
            <a:spLocks noGrp="1" noChangeArrowheads="1"/>
          </p:cNvSpPr>
          <p:nvPr>
            <p:ph type="ctrTitle"/>
          </p:nvPr>
        </p:nvSpPr>
        <p:spPr>
          <a:xfrm>
            <a:off x="587401" y="1917652"/>
            <a:ext cx="7947025" cy="461665"/>
          </a:xfrm>
          <a:prstGeom prst="rect">
            <a:avLst/>
          </a:prstGeom>
        </p:spPr>
        <p:txBody>
          <a:bodyPr/>
          <a:lstStyle>
            <a:lvl1pPr algn="l" rtl="0" eaLnBrk="1" fontAlgn="base" hangingPunct="1">
              <a:spcBef>
                <a:spcPct val="0"/>
              </a:spcBef>
              <a:spcAft>
                <a:spcPct val="0"/>
              </a:spcAft>
              <a:defRPr lang="en-GB" sz="2400" b="0" noProof="0" dirty="0" smtClean="0">
                <a:solidFill>
                  <a:schemeClr val="bg1">
                    <a:lumMod val="95000"/>
                  </a:schemeClr>
                </a:solidFill>
                <a:latin typeface="Verdana"/>
                <a:ea typeface="+mj-ea"/>
                <a:cs typeface="Verdana"/>
              </a:defRPr>
            </a:lvl1pPr>
          </a:lstStyle>
          <a:p>
            <a:pPr lvl="0"/>
            <a:r>
              <a:rPr lang="en-GB" noProof="0" dirty="0" smtClean="0"/>
              <a:t>Click to edit Master title style</a:t>
            </a:r>
          </a:p>
        </p:txBody>
      </p:sp>
    </p:spTree>
    <p:extLst>
      <p:ext uri="{BB962C8B-B14F-4D97-AF65-F5344CB8AC3E}">
        <p14:creationId xmlns:p14="http://schemas.microsoft.com/office/powerpoint/2010/main" val="3670166366"/>
      </p:ext>
    </p:extLst>
  </p:cSld>
  <p:clrMapOvr>
    <a:masterClrMapping/>
  </p:clrMapOvr>
  <p:hf sldNum="0" hdr="0" dt="0"/>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108516"/>
            <a:ext cx="7174800" cy="346249"/>
          </a:xfrm>
          <a:prstGeom prst="rect">
            <a:avLst/>
          </a:prstGeom>
        </p:spPr>
        <p:txBody>
          <a:bodyPr/>
          <a:lstStyle/>
          <a:p>
            <a:r>
              <a:rPr lang="en-GB" noProof="0" dirty="0" smtClean="0"/>
              <a:t>Click to edit Master title style</a:t>
            </a:r>
            <a:endParaRPr lang="en-GB" noProof="0" dirty="0"/>
          </a:p>
        </p:txBody>
      </p:sp>
      <p:sp>
        <p:nvSpPr>
          <p:cNvPr id="3" name="Content Placeholder 2"/>
          <p:cNvSpPr>
            <a:spLocks noGrp="1"/>
          </p:cNvSpPr>
          <p:nvPr>
            <p:ph idx="1"/>
          </p:nvPr>
        </p:nvSpPr>
        <p:spPr>
          <a:xfrm>
            <a:off x="172800" y="648000"/>
            <a:ext cx="8748000" cy="4004100"/>
          </a:xfrm>
          <a:prstGeom prst="rect">
            <a:avLst/>
          </a:prstGeom>
        </p:spPr>
        <p:txBody>
          <a:bodyPr/>
          <a:lstStyle>
            <a:lvl1pPr marL="0" marR="0" indent="0" algn="l" defTabSz="685800" rtl="0" eaLnBrk="1" fontAlgn="base" latinLnBrk="0" hangingPunct="1">
              <a:lnSpc>
                <a:spcPct val="119000"/>
              </a:lnSpc>
              <a:spcBef>
                <a:spcPct val="20000"/>
              </a:spcBef>
              <a:spcAft>
                <a:spcPct val="0"/>
              </a:spcAft>
              <a:buClr>
                <a:srgbClr val="0098DB"/>
              </a:buClr>
              <a:buSzTx/>
              <a:buFont typeface="Verdana" pitchFamily="34" charset="0"/>
              <a:buNone/>
              <a:tabLst/>
              <a:defRPr/>
            </a:lvl1pPr>
            <a:lvl2pPr marL="606029" marR="0" indent="0" algn="l" defTabSz="685800" rtl="0" eaLnBrk="1" fontAlgn="base" latinLnBrk="0" hangingPunct="1">
              <a:lnSpc>
                <a:spcPct val="119000"/>
              </a:lnSpc>
              <a:spcBef>
                <a:spcPct val="20000"/>
              </a:spcBef>
              <a:spcAft>
                <a:spcPct val="0"/>
              </a:spcAft>
              <a:buClr>
                <a:srgbClr val="0098DB"/>
              </a:buClr>
              <a:buSzTx/>
              <a:buFont typeface="+mj-lt"/>
              <a:buNone/>
              <a:tabLst/>
              <a:defRPr/>
            </a:lvl2pPr>
            <a:lvl3pPr marL="1054894" marR="0" indent="0" algn="l" defTabSz="685800" rtl="0" eaLnBrk="1" fontAlgn="base" latinLnBrk="0" hangingPunct="1">
              <a:lnSpc>
                <a:spcPct val="119000"/>
              </a:lnSpc>
              <a:spcBef>
                <a:spcPct val="20000"/>
              </a:spcBef>
              <a:spcAft>
                <a:spcPct val="0"/>
              </a:spcAft>
              <a:buClr>
                <a:srgbClr val="0098DB"/>
              </a:buClr>
              <a:buSzTx/>
              <a:buFont typeface="+mj-lt"/>
              <a:buNone/>
              <a:tabLst/>
              <a:defRPr/>
            </a:lvl3pPr>
            <a:lvl4pPr marL="1503760" marR="0" indent="0" algn="l" defTabSz="685800" rtl="0" eaLnBrk="1" fontAlgn="base" latinLnBrk="0" hangingPunct="1">
              <a:lnSpc>
                <a:spcPct val="119000"/>
              </a:lnSpc>
              <a:spcBef>
                <a:spcPct val="20000"/>
              </a:spcBef>
              <a:spcAft>
                <a:spcPct val="0"/>
              </a:spcAft>
              <a:buClr>
                <a:srgbClr val="0098DB"/>
              </a:buClr>
              <a:buSzTx/>
              <a:buFont typeface="+mj-lt"/>
              <a:buNone/>
              <a:tabLst/>
              <a:defRPr/>
            </a:lvl4pPr>
            <a:lvl5pPr marL="1952625" marR="0" indent="0" algn="l" defTabSz="685800" rtl="0" eaLnBrk="1" fontAlgn="base" latinLnBrk="0" hangingPunct="1">
              <a:lnSpc>
                <a:spcPct val="119000"/>
              </a:lnSpc>
              <a:spcBef>
                <a:spcPct val="20000"/>
              </a:spcBef>
              <a:spcAft>
                <a:spcPct val="0"/>
              </a:spcAft>
              <a:buClr>
                <a:srgbClr val="0098DB"/>
              </a:buClr>
              <a:buSzTx/>
              <a:buFont typeface="+mj-lt"/>
              <a:buNone/>
              <a:tabLst/>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smtClean="0"/>
          </a:p>
          <a:p>
            <a:pPr lvl="0"/>
            <a:endParaRPr lang="en-GB" noProof="0" dirty="0"/>
          </a:p>
        </p:txBody>
      </p:sp>
    </p:spTree>
    <p:extLst>
      <p:ext uri="{BB962C8B-B14F-4D97-AF65-F5344CB8AC3E}">
        <p14:creationId xmlns:p14="http://schemas.microsoft.com/office/powerpoint/2010/main" val="201138879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612000" y="1354813"/>
            <a:ext cx="7789050" cy="1125140"/>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noProof="0" dirty="0" smtClean="0"/>
              <a:t>Click to edit Master text styles</a:t>
            </a:r>
          </a:p>
        </p:txBody>
      </p:sp>
      <p:sp>
        <p:nvSpPr>
          <p:cNvPr id="5" name="Title 1"/>
          <p:cNvSpPr>
            <a:spLocks noGrp="1"/>
          </p:cNvSpPr>
          <p:nvPr>
            <p:ph type="title"/>
          </p:nvPr>
        </p:nvSpPr>
        <p:spPr>
          <a:xfrm>
            <a:off x="612000" y="2479969"/>
            <a:ext cx="7789050" cy="553998"/>
          </a:xfrm>
        </p:spPr>
        <p:txBody>
          <a:bodyPr anchor="t"/>
          <a:lstStyle>
            <a:lvl1pPr algn="l">
              <a:defRPr sz="3000" b="0" cap="all">
                <a:solidFill>
                  <a:srgbClr val="0098DB"/>
                </a:solidFill>
              </a:defRPr>
            </a:lvl1pPr>
          </a:lstStyle>
          <a:p>
            <a:r>
              <a:rPr lang="en-US" noProof="0" dirty="0" smtClean="0"/>
              <a:t>Click to edit Master title style</a:t>
            </a:r>
            <a:endParaRPr lang="en-GB" noProof="0" dirty="0"/>
          </a:p>
        </p:txBody>
      </p:sp>
    </p:spTree>
    <p:extLst>
      <p:ext uri="{BB962C8B-B14F-4D97-AF65-F5344CB8AC3E}">
        <p14:creationId xmlns:p14="http://schemas.microsoft.com/office/powerpoint/2010/main" val="194233099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108516"/>
            <a:ext cx="7174800" cy="346249"/>
          </a:xfrm>
          <a:prstGeom prst="rect">
            <a:avLst/>
          </a:prstGeom>
        </p:spPr>
        <p:txBody>
          <a:bodyPr/>
          <a:lstStyle/>
          <a:p>
            <a:r>
              <a:rPr lang="en-GB" noProof="0" smtClean="0"/>
              <a:t>Click to edit Master title style</a:t>
            </a:r>
            <a:endParaRPr lang="en-GB" noProof="0"/>
          </a:p>
        </p:txBody>
      </p:sp>
      <p:sp>
        <p:nvSpPr>
          <p:cNvPr id="5" name="Content Placeholder 5"/>
          <p:cNvSpPr>
            <a:spLocks noGrp="1"/>
          </p:cNvSpPr>
          <p:nvPr>
            <p:ph sz="quarter" idx="10"/>
          </p:nvPr>
        </p:nvSpPr>
        <p:spPr>
          <a:xfrm>
            <a:off x="615600" y="1255500"/>
            <a:ext cx="3888000" cy="3237300"/>
          </a:xfrm>
          <a:prstGeom prst="rect">
            <a:avLst/>
          </a:prstGeom>
        </p:spPr>
        <p:txBody>
          <a:bodyPr/>
          <a:lstStyle>
            <a:lvl1pPr>
              <a:buNone/>
              <a:defRPr lang="en-US" sz="900" noProof="0" dirty="0" smtClean="0">
                <a:solidFill>
                  <a:schemeClr val="bg2"/>
                </a:solidFill>
                <a:latin typeface="Verdana"/>
                <a:ea typeface="+mn-ea"/>
                <a:cs typeface="Verdana"/>
              </a:defRPr>
            </a:lvl1pPr>
            <a:lvl2pPr>
              <a:buNone/>
              <a:defRPr lang="en-US" sz="900" noProof="0" dirty="0" smtClean="0">
                <a:solidFill>
                  <a:schemeClr val="bg2"/>
                </a:solidFill>
                <a:latin typeface="Verdana"/>
                <a:cs typeface="Verdana"/>
              </a:defRPr>
            </a:lvl2pPr>
            <a:lvl3pPr>
              <a:buNone/>
              <a:defRPr lang="en-US" sz="900" noProof="0" dirty="0" smtClean="0">
                <a:solidFill>
                  <a:schemeClr val="bg2"/>
                </a:solidFill>
                <a:latin typeface="Verdana"/>
                <a:cs typeface="Verdana"/>
              </a:defRPr>
            </a:lvl3pPr>
            <a:lvl4pPr>
              <a:buNone/>
              <a:defRPr lang="en-US" sz="900" noProof="0" dirty="0" smtClean="0">
                <a:solidFill>
                  <a:schemeClr val="bg2"/>
                </a:solidFill>
                <a:latin typeface="Verdana"/>
                <a:cs typeface="Verdana"/>
              </a:defRPr>
            </a:lvl4pPr>
            <a:lvl5pPr>
              <a:buNone/>
              <a:defRPr lang="en-GB" sz="900" noProof="0" dirty="0">
                <a:solidFill>
                  <a:schemeClr val="bg2"/>
                </a:solidFill>
                <a:latin typeface="Verdana"/>
                <a:cs typeface="Verdana"/>
              </a:defRPr>
            </a:lvl5pPr>
            <a:lvl6pPr>
              <a:defRPr sz="1200"/>
            </a:lvl6pPr>
            <a:lvl7pPr>
              <a:defRPr sz="1200"/>
            </a:lvl7pPr>
            <a:lvl8pPr>
              <a:defRPr sz="1200"/>
            </a:lvl8pPr>
            <a:lvl9pPr>
              <a:defRPr sz="1200"/>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6" name="Content Placeholder 5"/>
          <p:cNvSpPr>
            <a:spLocks noGrp="1"/>
          </p:cNvSpPr>
          <p:nvPr>
            <p:ph sz="quarter" idx="4"/>
          </p:nvPr>
        </p:nvSpPr>
        <p:spPr>
          <a:xfrm>
            <a:off x="4658400" y="1255500"/>
            <a:ext cx="3888000" cy="3237300"/>
          </a:xfrm>
          <a:prstGeom prst="rect">
            <a:avLst/>
          </a:prstGeom>
        </p:spPr>
        <p:txBody>
          <a:bodyPr/>
          <a:lstStyle>
            <a:lvl1pPr>
              <a:buNone/>
              <a:defRPr sz="900"/>
            </a:lvl1pPr>
            <a:lvl2pPr>
              <a:buNone/>
              <a:defRPr lang="en-GB" sz="900" noProof="0" dirty="0" smtClean="0">
                <a:solidFill>
                  <a:schemeClr val="bg2"/>
                </a:solidFill>
                <a:latin typeface="Verdana"/>
                <a:cs typeface="Verdana"/>
              </a:defRPr>
            </a:lvl2pPr>
            <a:lvl3pPr>
              <a:buNone/>
              <a:defRPr lang="en-GB" sz="900" noProof="0" dirty="0" smtClean="0">
                <a:solidFill>
                  <a:schemeClr val="bg2"/>
                </a:solidFill>
                <a:latin typeface="Verdana"/>
                <a:cs typeface="Verdana"/>
              </a:defRPr>
            </a:lvl3pPr>
            <a:lvl4pPr>
              <a:buNone/>
              <a:defRPr lang="en-GB" sz="900" noProof="0" dirty="0" smtClean="0">
                <a:solidFill>
                  <a:schemeClr val="bg2"/>
                </a:solidFill>
                <a:latin typeface="Verdana"/>
                <a:cs typeface="Verdana"/>
              </a:defRPr>
            </a:lvl4pPr>
            <a:lvl5pPr>
              <a:buNone/>
              <a:defRPr lang="en-GB" sz="900" noProof="0" dirty="0">
                <a:solidFill>
                  <a:schemeClr val="bg2"/>
                </a:solidFill>
                <a:latin typeface="Verdana"/>
                <a:cs typeface="Verdana"/>
              </a:defRPr>
            </a:lvl5pPr>
            <a:lvl6pPr>
              <a:defRPr sz="1200"/>
            </a:lvl6pPr>
            <a:lvl7pPr>
              <a:defRPr sz="1200"/>
            </a:lvl7pPr>
            <a:lvl8pPr>
              <a:defRPr sz="1200"/>
            </a:lvl8pPr>
            <a:lvl9pPr>
              <a:defRPr sz="1200"/>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308231758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000" y="109026"/>
            <a:ext cx="7174800" cy="346249"/>
          </a:xfrm>
          <a:prstGeom prst="rect">
            <a:avLst/>
          </a:prstGeom>
        </p:spPr>
        <p:txBody>
          <a:bodyPr/>
          <a:lstStyle>
            <a:lvl1pPr>
              <a:defRPr/>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a:xfrm>
            <a:off x="619123" y="1250100"/>
            <a:ext cx="3895200" cy="372600"/>
          </a:xfrm>
          <a:prstGeom prst="rect">
            <a:avLst/>
          </a:prstGeom>
        </p:spPr>
        <p:txBody>
          <a:bodyPr anchor="b"/>
          <a:lstStyle>
            <a:lvl1pPr marL="0" indent="0">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smtClean="0"/>
              <a:t>Click to edit Master text styles</a:t>
            </a:r>
          </a:p>
        </p:txBody>
      </p:sp>
      <p:sp>
        <p:nvSpPr>
          <p:cNvPr id="5" name="Text Placeholder 4"/>
          <p:cNvSpPr>
            <a:spLocks noGrp="1"/>
          </p:cNvSpPr>
          <p:nvPr>
            <p:ph type="body" sz="quarter" idx="3"/>
          </p:nvPr>
        </p:nvSpPr>
        <p:spPr>
          <a:xfrm>
            <a:off x="4645025" y="1250156"/>
            <a:ext cx="3896416" cy="371493"/>
          </a:xfrm>
          <a:prstGeom prst="rect">
            <a:avLst/>
          </a:prstGeom>
        </p:spPr>
        <p:txBody>
          <a:bodyPr anchor="b"/>
          <a:lstStyle>
            <a:lvl1pPr marL="0" indent="0">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smtClean="0"/>
              <a:t>Click to edit Master text styles</a:t>
            </a:r>
          </a:p>
        </p:txBody>
      </p:sp>
      <p:sp>
        <p:nvSpPr>
          <p:cNvPr id="6" name="Content Placeholder 5"/>
          <p:cNvSpPr>
            <a:spLocks noGrp="1"/>
          </p:cNvSpPr>
          <p:nvPr>
            <p:ph sz="quarter" idx="4"/>
          </p:nvPr>
        </p:nvSpPr>
        <p:spPr>
          <a:xfrm>
            <a:off x="4645026" y="1631169"/>
            <a:ext cx="3898900" cy="2862263"/>
          </a:xfrm>
          <a:prstGeom prst="rect">
            <a:avLst/>
          </a:prstGeom>
        </p:spPr>
        <p:txBody>
          <a:bodyPr/>
          <a:lstStyle>
            <a:lvl1pPr>
              <a:buNone/>
              <a:defRPr sz="900"/>
            </a:lvl1pPr>
            <a:lvl2pPr>
              <a:buNone/>
              <a:defRPr lang="en-GB" sz="900" noProof="0" dirty="0" smtClean="0">
                <a:solidFill>
                  <a:schemeClr val="bg2"/>
                </a:solidFill>
                <a:latin typeface="Verdana"/>
                <a:cs typeface="Verdana"/>
              </a:defRPr>
            </a:lvl2pPr>
            <a:lvl3pPr>
              <a:buNone/>
              <a:defRPr lang="en-GB" sz="900" noProof="0" dirty="0" smtClean="0">
                <a:solidFill>
                  <a:schemeClr val="bg2"/>
                </a:solidFill>
                <a:latin typeface="Verdana"/>
                <a:cs typeface="Verdana"/>
              </a:defRPr>
            </a:lvl3pPr>
            <a:lvl4pPr>
              <a:buNone/>
              <a:defRPr lang="en-GB" sz="900" noProof="0" dirty="0" smtClean="0">
                <a:solidFill>
                  <a:schemeClr val="bg2"/>
                </a:solidFill>
                <a:latin typeface="Verdana"/>
                <a:cs typeface="Verdana"/>
              </a:defRPr>
            </a:lvl4pPr>
            <a:lvl5pPr>
              <a:buNone/>
              <a:defRPr lang="en-GB" sz="900" noProof="0" dirty="0">
                <a:solidFill>
                  <a:schemeClr val="bg2"/>
                </a:solidFill>
                <a:latin typeface="Verdana"/>
                <a:cs typeface="Verdana"/>
              </a:defRPr>
            </a:lvl5pPr>
            <a:lvl6pPr>
              <a:defRPr sz="1200"/>
            </a:lvl6pPr>
            <a:lvl7pPr>
              <a:defRPr sz="1200"/>
            </a:lvl7pPr>
            <a:lvl8pPr>
              <a:defRPr sz="1200"/>
            </a:lvl8pPr>
            <a:lvl9pPr>
              <a:defRPr sz="1200"/>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Content Placeholder 5"/>
          <p:cNvSpPr>
            <a:spLocks noGrp="1"/>
          </p:cNvSpPr>
          <p:nvPr>
            <p:ph sz="quarter" idx="10"/>
          </p:nvPr>
        </p:nvSpPr>
        <p:spPr>
          <a:xfrm>
            <a:off x="619200" y="1630809"/>
            <a:ext cx="3898900" cy="2862263"/>
          </a:xfrm>
          <a:prstGeom prst="rect">
            <a:avLst/>
          </a:prstGeom>
        </p:spPr>
        <p:txBody>
          <a:bodyPr/>
          <a:lstStyle>
            <a:lvl1pPr>
              <a:buNone/>
              <a:defRPr lang="en-US" sz="900" noProof="0" dirty="0" smtClean="0">
                <a:solidFill>
                  <a:schemeClr val="bg2"/>
                </a:solidFill>
                <a:latin typeface="Verdana"/>
                <a:ea typeface="+mn-ea"/>
                <a:cs typeface="Verdana"/>
              </a:defRPr>
            </a:lvl1pPr>
            <a:lvl2pPr>
              <a:buNone/>
              <a:defRPr lang="en-US" sz="900" noProof="0" dirty="0" smtClean="0">
                <a:solidFill>
                  <a:schemeClr val="bg2"/>
                </a:solidFill>
                <a:latin typeface="Verdana"/>
                <a:cs typeface="Verdana"/>
              </a:defRPr>
            </a:lvl2pPr>
            <a:lvl3pPr>
              <a:buNone/>
              <a:defRPr lang="en-US" sz="900" noProof="0" dirty="0" smtClean="0">
                <a:solidFill>
                  <a:schemeClr val="bg2"/>
                </a:solidFill>
                <a:latin typeface="Verdana"/>
                <a:cs typeface="Verdana"/>
              </a:defRPr>
            </a:lvl3pPr>
            <a:lvl4pPr>
              <a:buNone/>
              <a:defRPr lang="en-US" sz="900" noProof="0" dirty="0" smtClean="0">
                <a:solidFill>
                  <a:schemeClr val="bg2"/>
                </a:solidFill>
                <a:latin typeface="Verdana"/>
                <a:cs typeface="Verdana"/>
              </a:defRPr>
            </a:lvl4pPr>
            <a:lvl5pPr>
              <a:buNone/>
              <a:defRPr lang="en-GB" sz="900" noProof="0" dirty="0">
                <a:solidFill>
                  <a:schemeClr val="bg2"/>
                </a:solidFill>
                <a:latin typeface="Verdana"/>
                <a:cs typeface="Verdana"/>
              </a:defRPr>
            </a:lvl5pPr>
            <a:lvl6pPr>
              <a:defRPr sz="1200"/>
            </a:lvl6pPr>
            <a:lvl7pPr>
              <a:defRPr sz="1200"/>
            </a:lvl7pPr>
            <a:lvl8pPr>
              <a:defRPr sz="1200"/>
            </a:lvl8pPr>
            <a:lvl9pPr>
              <a:defRPr sz="1200"/>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Tree>
    <p:extLst>
      <p:ext uri="{BB962C8B-B14F-4D97-AF65-F5344CB8AC3E}">
        <p14:creationId xmlns:p14="http://schemas.microsoft.com/office/powerpoint/2010/main" val="162226470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000" y="108516"/>
            <a:ext cx="7174800" cy="346249"/>
          </a:xfrm>
          <a:prstGeom prst="rect">
            <a:avLst/>
          </a:prstGeom>
        </p:spPr>
        <p:txBody>
          <a:body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35464547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4"/>
            <a:ext cx="7174846" cy="430887"/>
          </a:xfrm>
          <a:prstGeom prst="rect">
            <a:avLst/>
          </a:prstGeom>
          <a:noFill/>
          <a:ln>
            <a:noFill/>
          </a:ln>
          <a:extLst/>
        </p:spPr>
        <p:txBody>
          <a:bodyPr vert="horz" wrap="square" lIns="91370" tIns="45685" rIns="91370" bIns="45685"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970429454"/>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14983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000" y="96564"/>
            <a:ext cx="7174800" cy="346249"/>
          </a:xfrm>
          <a:prstGeom prst="rect">
            <a:avLst/>
          </a:prstGeom>
        </p:spPr>
        <p:txBody>
          <a:bodyPr anchor="b"/>
          <a:lstStyle>
            <a:lvl1pPr algn="l">
              <a:defRPr sz="1650" b="0"/>
            </a:lvl1pPr>
          </a:lstStyle>
          <a:p>
            <a:r>
              <a:rPr lang="en-GB" noProof="0" dirty="0" smtClean="0"/>
              <a:t>Click to edit Master title style</a:t>
            </a:r>
            <a:endParaRPr lang="en-GB" noProof="0" dirty="0"/>
          </a:p>
        </p:txBody>
      </p:sp>
      <p:sp>
        <p:nvSpPr>
          <p:cNvPr id="3" name="Content Placeholder 2"/>
          <p:cNvSpPr>
            <a:spLocks noGrp="1"/>
          </p:cNvSpPr>
          <p:nvPr>
            <p:ph idx="1"/>
          </p:nvPr>
        </p:nvSpPr>
        <p:spPr>
          <a:xfrm>
            <a:off x="3575066" y="1250160"/>
            <a:ext cx="4968875" cy="3243263"/>
          </a:xfrm>
          <a:prstGeom prst="rect">
            <a:avLst/>
          </a:prstGeom>
        </p:spPr>
        <p:txBody>
          <a:bodyPr/>
          <a:lstStyle>
            <a:lvl1pPr marL="1952100" indent="0">
              <a:buNone/>
              <a:defRPr lang="en-GB" sz="1050" noProof="0" dirty="0">
                <a:solidFill>
                  <a:schemeClr val="bg2"/>
                </a:solidFill>
                <a:latin typeface="Verdana"/>
                <a:cs typeface="Verdana"/>
              </a:defRPr>
            </a:lvl1pPr>
            <a:lvl2pPr>
              <a:buNone/>
              <a:defRPr lang="en-US" sz="1050" noProof="0" dirty="0" smtClean="0">
                <a:solidFill>
                  <a:schemeClr val="bg2"/>
                </a:solidFill>
                <a:latin typeface="Verdana"/>
                <a:cs typeface="Verdana"/>
              </a:defRPr>
            </a:lvl2pPr>
            <a:lvl3pPr>
              <a:buNone/>
              <a:defRPr lang="en-US" sz="1050" noProof="0" dirty="0" smtClean="0">
                <a:solidFill>
                  <a:schemeClr val="bg2"/>
                </a:solidFill>
                <a:latin typeface="Verdana"/>
                <a:cs typeface="Verdana"/>
              </a:defRPr>
            </a:lvl3pPr>
            <a:lvl4pPr>
              <a:buNone/>
              <a:defRPr lang="en-US" sz="1050" noProof="0" dirty="0" smtClean="0">
                <a:solidFill>
                  <a:schemeClr val="bg2"/>
                </a:solidFill>
                <a:latin typeface="Verdana"/>
                <a:cs typeface="Verdana"/>
              </a:defRPr>
            </a:lvl4pPr>
            <a:lvl5pPr>
              <a:buNone/>
              <a:defRPr sz="1050"/>
            </a:lvl5pPr>
            <a:lvl6pPr>
              <a:defRPr sz="1500"/>
            </a:lvl6pPr>
            <a:lvl7pPr>
              <a:defRPr sz="1500"/>
            </a:lvl7pPr>
            <a:lvl8pPr>
              <a:defRPr sz="1500"/>
            </a:lvl8pPr>
            <a:lvl9pPr>
              <a:defRPr sz="1500"/>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0"/>
            <a:r>
              <a:rPr lang="en-US" noProof="0" dirty="0" smtClean="0"/>
              <a:t>Fifth level	</a:t>
            </a:r>
            <a:endParaRPr lang="en-GB" noProof="0" dirty="0"/>
          </a:p>
        </p:txBody>
      </p:sp>
      <p:sp>
        <p:nvSpPr>
          <p:cNvPr id="4" name="Text Placeholder 3"/>
          <p:cNvSpPr>
            <a:spLocks noGrp="1"/>
          </p:cNvSpPr>
          <p:nvPr>
            <p:ph type="body" sz="half" idx="2"/>
          </p:nvPr>
        </p:nvSpPr>
        <p:spPr>
          <a:xfrm>
            <a:off x="619125" y="1250113"/>
            <a:ext cx="2846388" cy="32432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noProof="0" dirty="0" smtClean="0"/>
              <a:t>Click to edit Master text styles</a:t>
            </a:r>
          </a:p>
        </p:txBody>
      </p:sp>
    </p:spTree>
    <p:extLst>
      <p:ext uri="{BB962C8B-B14F-4D97-AF65-F5344CB8AC3E}">
        <p14:creationId xmlns:p14="http://schemas.microsoft.com/office/powerpoint/2010/main" val="271788187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78745"/>
            <a:ext cx="5932800" cy="253916"/>
          </a:xfrm>
          <a:prstGeom prst="rect">
            <a:avLst/>
          </a:prstGeom>
        </p:spPr>
        <p:txBody>
          <a:bodyPr anchor="b"/>
          <a:lstStyle>
            <a:lvl1pPr algn="l">
              <a:defRPr sz="1050" b="1"/>
            </a:lvl1pPr>
          </a:lstStyle>
          <a:p>
            <a:r>
              <a:rPr lang="en-GB"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a:prstGeom prst="rect">
            <a:avLst/>
          </a:prstGeom>
        </p:spPr>
        <p:txBody>
          <a:bodyPr rtlCol="0">
            <a:normAutofit/>
          </a:bodyPr>
          <a:lstStyle>
            <a:lvl1pPr marL="0" indent="0">
              <a:buNone/>
              <a:defRPr sz="10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dirty="0"/>
          </a:p>
        </p:txBody>
      </p:sp>
      <p:sp>
        <p:nvSpPr>
          <p:cNvPr id="4" name="Text Placeholder 3"/>
          <p:cNvSpPr>
            <a:spLocks noGrp="1"/>
          </p:cNvSpPr>
          <p:nvPr>
            <p:ph type="body" sz="half" idx="2"/>
          </p:nvPr>
        </p:nvSpPr>
        <p:spPr>
          <a:xfrm>
            <a:off x="1602000" y="4029088"/>
            <a:ext cx="5932800" cy="464345"/>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noProof="0" smtClean="0"/>
              <a:t>Click to edit Master text styles</a:t>
            </a:r>
          </a:p>
        </p:txBody>
      </p:sp>
    </p:spTree>
    <p:extLst>
      <p:ext uri="{BB962C8B-B14F-4D97-AF65-F5344CB8AC3E}">
        <p14:creationId xmlns:p14="http://schemas.microsoft.com/office/powerpoint/2010/main" val="326868071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Layout personalizza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59855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5935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809" indent="0">
              <a:buNone/>
              <a:defRPr sz="1200"/>
            </a:lvl2pPr>
            <a:lvl3pPr marL="913598" indent="0">
              <a:buNone/>
              <a:defRPr sz="1000"/>
            </a:lvl3pPr>
            <a:lvl4pPr marL="1370410" indent="0">
              <a:buNone/>
              <a:defRPr sz="900"/>
            </a:lvl4pPr>
            <a:lvl5pPr marL="1827200" indent="0">
              <a:buNone/>
              <a:defRPr sz="900"/>
            </a:lvl5pPr>
            <a:lvl6pPr marL="2284005" indent="0">
              <a:buNone/>
              <a:defRPr sz="900"/>
            </a:lvl6pPr>
            <a:lvl7pPr marL="2740788" indent="0">
              <a:buNone/>
              <a:defRPr sz="900"/>
            </a:lvl7pPr>
            <a:lvl8pPr marL="3197600" indent="0">
              <a:buNone/>
              <a:defRPr sz="900"/>
            </a:lvl8pPr>
            <a:lvl9pPr marL="3654412"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929923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809" indent="0">
              <a:buNone/>
              <a:defRPr sz="2800"/>
            </a:lvl2pPr>
            <a:lvl3pPr marL="913598" indent="0">
              <a:buNone/>
              <a:defRPr sz="2400"/>
            </a:lvl3pPr>
            <a:lvl4pPr marL="1370410" indent="0">
              <a:buNone/>
              <a:defRPr sz="2000"/>
            </a:lvl4pPr>
            <a:lvl5pPr marL="1827200" indent="0">
              <a:buNone/>
              <a:defRPr sz="2000"/>
            </a:lvl5pPr>
            <a:lvl6pPr marL="2284005" indent="0">
              <a:buNone/>
              <a:defRPr sz="2000"/>
            </a:lvl6pPr>
            <a:lvl7pPr marL="2740788" indent="0">
              <a:buNone/>
              <a:defRPr sz="2000"/>
            </a:lvl7pPr>
            <a:lvl8pPr marL="3197600" indent="0">
              <a:buNone/>
              <a:defRPr sz="2000"/>
            </a:lvl8pPr>
            <a:lvl9pPr marL="3654412"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11"/>
            <a:ext cx="5932800" cy="464345"/>
          </a:xfrm>
        </p:spPr>
        <p:txBody>
          <a:bodyPr/>
          <a:lstStyle>
            <a:lvl1pPr marL="0" indent="0">
              <a:buNone/>
              <a:defRPr sz="1400"/>
            </a:lvl1pPr>
            <a:lvl2pPr marL="456809" indent="0">
              <a:buNone/>
              <a:defRPr sz="1200"/>
            </a:lvl2pPr>
            <a:lvl3pPr marL="913598" indent="0">
              <a:buNone/>
              <a:defRPr sz="1000"/>
            </a:lvl3pPr>
            <a:lvl4pPr marL="1370410" indent="0">
              <a:buNone/>
              <a:defRPr sz="900"/>
            </a:lvl4pPr>
            <a:lvl5pPr marL="1827200" indent="0">
              <a:buNone/>
              <a:defRPr sz="900"/>
            </a:lvl5pPr>
            <a:lvl6pPr marL="2284005" indent="0">
              <a:buNone/>
              <a:defRPr sz="900"/>
            </a:lvl6pPr>
            <a:lvl7pPr marL="2740788" indent="0">
              <a:buNone/>
              <a:defRPr sz="900"/>
            </a:lvl7pPr>
            <a:lvl8pPr marL="3197600" indent="0">
              <a:buNone/>
              <a:defRPr sz="900"/>
            </a:lvl8pPr>
            <a:lvl9pPr marL="3654412"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20585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2" tIns="45666" rIns="91332" bIns="45666"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48956751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85"/>
            <a:ext cx="584200" cy="423863"/>
          </a:xfrm>
          <a:prstGeom prst="rect">
            <a:avLst/>
          </a:prstGeom>
        </p:spPr>
        <p:txBody>
          <a:bodyPr lIns="91380" tIns="45690" rIns="91380" bIns="45690"/>
          <a:lstStyle>
            <a:lvl1pPr fontAlgn="base" hangingPunct="1">
              <a:spcBef>
                <a:spcPct val="0"/>
              </a:spcBef>
              <a:spcAft>
                <a:spcPct val="0"/>
              </a:spcAft>
              <a:defRPr sz="2400" kern="1200">
                <a:solidFill>
                  <a:srgbClr val="000000"/>
                </a:solidFill>
                <a:uFillTx/>
                <a:latin typeface="Verdana" pitchFamily="34" charset="0"/>
              </a:defRPr>
            </a:lvl1pPr>
          </a:lstStyle>
          <a:p>
            <a:pPr algn="l" defTabSz="342693">
              <a:defRPr/>
            </a:pPr>
            <a:fld id="{8A06C2F6-B608-4AAD-BC19-C9F7439202BE}" type="slidenum">
              <a:rPr lang="en-GB" smtClean="0"/>
              <a:pPr algn="l" defTabSz="342693">
                <a:defRPr/>
              </a:pPr>
              <a:t>‹#›</a:t>
            </a:fld>
            <a:endParaRPr lang="en-GB"/>
          </a:p>
        </p:txBody>
      </p:sp>
    </p:spTree>
    <p:extLst>
      <p:ext uri="{BB962C8B-B14F-4D97-AF65-F5344CB8AC3E}">
        <p14:creationId xmlns:p14="http://schemas.microsoft.com/office/powerpoint/2010/main" val="423835335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8" tIns="45689" rIns="91378" bIns="45689" anchor="b">
            <a:spAutoFit/>
          </a:bodyPr>
          <a:lstStyle/>
          <a:p>
            <a:pPr algn="l" defTabSz="342747" fontAlgn="base" hangingPunct="1">
              <a:spcBef>
                <a:spcPct val="50000"/>
              </a:spcBef>
              <a:spcAft>
                <a:spcPct val="0"/>
              </a:spcAft>
            </a:pPr>
            <a:r>
              <a:rPr lang="en-US" sz="800" kern="1200" smtClean="0"/>
              <a:t>Issue/Revision: 0.0</a:t>
            </a:r>
          </a:p>
          <a:p>
            <a:pPr algn="l" defTabSz="342747" fontAlgn="base" hangingPunct="1">
              <a:spcBef>
                <a:spcPct val="50000"/>
              </a:spcBef>
              <a:spcAft>
                <a:spcPct val="0"/>
              </a:spcAft>
            </a:pPr>
            <a:r>
              <a:rPr lang="en-US" sz="800" kern="1200" smtClean="0"/>
              <a:t>Reference: </a:t>
            </a:r>
          </a:p>
          <a:p>
            <a:pPr algn="l" defTabSz="342747" fontAlgn="base" hangingPunct="1">
              <a:spcBef>
                <a:spcPct val="50000"/>
              </a:spcBef>
              <a:spcAft>
                <a:spcPct val="0"/>
              </a:spcAft>
            </a:pPr>
            <a:r>
              <a:rPr lang="en-US" sz="800" kern="1200" smtClean="0"/>
              <a:t>Status: </a:t>
            </a:r>
          </a:p>
          <a:p>
            <a:pPr algn="l" defTabSz="342747"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0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07512367"/>
      </p:ext>
    </p:extLst>
  </p:cSld>
  <p:clrMapOvr>
    <a:masterClrMapping/>
  </p:clrMapOvr>
  <p:timing>
    <p:tnLst>
      <p:par>
        <p:cTn id="1" dur="indefinite" restart="never" nodeType="tmRoot"/>
      </p:par>
    </p:tnLst>
  </p:timing>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496" indent="-272840">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51684940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851" indent="0">
              <a:buNone/>
              <a:defRPr sz="1800"/>
            </a:lvl2pPr>
            <a:lvl3pPr marL="913691" indent="0">
              <a:buNone/>
              <a:defRPr sz="1600"/>
            </a:lvl3pPr>
            <a:lvl4pPr marL="1370546" indent="0">
              <a:buNone/>
              <a:defRPr sz="1400"/>
            </a:lvl4pPr>
            <a:lvl5pPr marL="1827380" indent="0">
              <a:buNone/>
              <a:defRPr sz="1400"/>
            </a:lvl5pPr>
            <a:lvl6pPr marL="2284233" indent="0">
              <a:buNone/>
              <a:defRPr sz="1400"/>
            </a:lvl6pPr>
            <a:lvl7pPr marL="2741064" indent="0">
              <a:buNone/>
              <a:defRPr sz="1400"/>
            </a:lvl7pPr>
            <a:lvl8pPr marL="3197920" indent="0">
              <a:buNone/>
              <a:defRPr sz="1400"/>
            </a:lvl8pPr>
            <a:lvl9pPr marL="3654775"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72057613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16293114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851" indent="0">
              <a:buNone/>
              <a:defRPr sz="2000" b="1"/>
            </a:lvl2pPr>
            <a:lvl3pPr marL="913691" indent="0">
              <a:buNone/>
              <a:defRPr sz="1800" b="1"/>
            </a:lvl3pPr>
            <a:lvl4pPr marL="1370546" indent="0">
              <a:buNone/>
              <a:defRPr sz="1600" b="1"/>
            </a:lvl4pPr>
            <a:lvl5pPr marL="1827380" indent="0">
              <a:buNone/>
              <a:defRPr sz="1600" b="1"/>
            </a:lvl5pPr>
            <a:lvl6pPr marL="2284233" indent="0">
              <a:buNone/>
              <a:defRPr sz="1600" b="1"/>
            </a:lvl6pPr>
            <a:lvl7pPr marL="2741064" indent="0">
              <a:buNone/>
              <a:defRPr sz="1600" b="1"/>
            </a:lvl7pPr>
            <a:lvl8pPr marL="3197920" indent="0">
              <a:buNone/>
              <a:defRPr sz="1600" b="1"/>
            </a:lvl8pPr>
            <a:lvl9pPr marL="3654775"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851" indent="0">
              <a:buNone/>
              <a:defRPr sz="2000" b="1"/>
            </a:lvl2pPr>
            <a:lvl3pPr marL="913691" indent="0">
              <a:buNone/>
              <a:defRPr sz="1800" b="1"/>
            </a:lvl3pPr>
            <a:lvl4pPr marL="1370546" indent="0">
              <a:buNone/>
              <a:defRPr sz="1600" b="1"/>
            </a:lvl4pPr>
            <a:lvl5pPr marL="1827380" indent="0">
              <a:buNone/>
              <a:defRPr sz="1600" b="1"/>
            </a:lvl5pPr>
            <a:lvl6pPr marL="2284233" indent="0">
              <a:buNone/>
              <a:defRPr sz="1600" b="1"/>
            </a:lvl6pPr>
            <a:lvl7pPr marL="2741064" indent="0">
              <a:buNone/>
              <a:defRPr sz="1600" b="1"/>
            </a:lvl7pPr>
            <a:lvl8pPr marL="3197920" indent="0">
              <a:buNone/>
              <a:defRPr sz="1600" b="1"/>
            </a:lvl8pPr>
            <a:lvl9pPr marL="3654775"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8865489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78" tIns="45689" rIns="91378" bIns="4568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93304625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064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851" indent="0">
              <a:buNone/>
              <a:defRPr sz="1200"/>
            </a:lvl2pPr>
            <a:lvl3pPr marL="913691" indent="0">
              <a:buNone/>
              <a:defRPr sz="1000"/>
            </a:lvl3pPr>
            <a:lvl4pPr marL="1370546" indent="0">
              <a:buNone/>
              <a:defRPr sz="900"/>
            </a:lvl4pPr>
            <a:lvl5pPr marL="1827380" indent="0">
              <a:buNone/>
              <a:defRPr sz="900"/>
            </a:lvl5pPr>
            <a:lvl6pPr marL="2284233" indent="0">
              <a:buNone/>
              <a:defRPr sz="900"/>
            </a:lvl6pPr>
            <a:lvl7pPr marL="2741064" indent="0">
              <a:buNone/>
              <a:defRPr sz="900"/>
            </a:lvl7pPr>
            <a:lvl8pPr marL="3197920" indent="0">
              <a:buNone/>
              <a:defRPr sz="900"/>
            </a:lvl8pPr>
            <a:lvl9pPr marL="3654775"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014688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851" indent="0">
              <a:buNone/>
              <a:defRPr sz="2800"/>
            </a:lvl2pPr>
            <a:lvl3pPr marL="913691" indent="0">
              <a:buNone/>
              <a:defRPr sz="2400"/>
            </a:lvl3pPr>
            <a:lvl4pPr marL="1370546" indent="0">
              <a:buNone/>
              <a:defRPr sz="2000"/>
            </a:lvl4pPr>
            <a:lvl5pPr marL="1827380" indent="0">
              <a:buNone/>
              <a:defRPr sz="2000"/>
            </a:lvl5pPr>
            <a:lvl6pPr marL="2284233" indent="0">
              <a:buNone/>
              <a:defRPr sz="2000"/>
            </a:lvl6pPr>
            <a:lvl7pPr marL="2741064" indent="0">
              <a:buNone/>
              <a:defRPr sz="2000"/>
            </a:lvl7pPr>
            <a:lvl8pPr marL="3197920" indent="0">
              <a:buNone/>
              <a:defRPr sz="2000"/>
            </a:lvl8pPr>
            <a:lvl9pPr marL="3654775"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07"/>
            <a:ext cx="5932800" cy="464345"/>
          </a:xfrm>
        </p:spPr>
        <p:txBody>
          <a:bodyPr/>
          <a:lstStyle>
            <a:lvl1pPr marL="0" indent="0">
              <a:buNone/>
              <a:defRPr sz="1400"/>
            </a:lvl1pPr>
            <a:lvl2pPr marL="456851" indent="0">
              <a:buNone/>
              <a:defRPr sz="1200"/>
            </a:lvl2pPr>
            <a:lvl3pPr marL="913691" indent="0">
              <a:buNone/>
              <a:defRPr sz="1000"/>
            </a:lvl3pPr>
            <a:lvl4pPr marL="1370546" indent="0">
              <a:buNone/>
              <a:defRPr sz="900"/>
            </a:lvl4pPr>
            <a:lvl5pPr marL="1827380" indent="0">
              <a:buNone/>
              <a:defRPr sz="900"/>
            </a:lvl5pPr>
            <a:lvl6pPr marL="2284233" indent="0">
              <a:buNone/>
              <a:defRPr sz="900"/>
            </a:lvl6pPr>
            <a:lvl7pPr marL="2741064" indent="0">
              <a:buNone/>
              <a:defRPr sz="900"/>
            </a:lvl7pPr>
            <a:lvl8pPr marL="3197920" indent="0">
              <a:buNone/>
              <a:defRPr sz="900"/>
            </a:lvl8pPr>
            <a:lvl9pPr marL="3654775"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493368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1203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81"/>
            <a:ext cx="584200" cy="423863"/>
          </a:xfrm>
          <a:prstGeom prst="rect">
            <a:avLst/>
          </a:prstGeom>
        </p:spPr>
        <p:txBody>
          <a:bodyPr lIns="91388" tIns="45694" rIns="91388" bIns="45694"/>
          <a:lstStyle>
            <a:lvl1pPr fontAlgn="base" hangingPunct="1">
              <a:spcBef>
                <a:spcPct val="0"/>
              </a:spcBef>
              <a:spcAft>
                <a:spcPct val="0"/>
              </a:spcAft>
              <a:defRPr sz="2400" kern="1200">
                <a:solidFill>
                  <a:srgbClr val="000000"/>
                </a:solidFill>
                <a:uFillTx/>
                <a:latin typeface="Verdana" pitchFamily="34" charset="0"/>
              </a:defRPr>
            </a:lvl1pPr>
          </a:lstStyle>
          <a:p>
            <a:pPr algn="l" defTabSz="342747">
              <a:defRPr/>
            </a:pPr>
            <a:fld id="{8A06C2F6-B608-4AAD-BC19-C9F7439202BE}" type="slidenum">
              <a:rPr lang="en-GB" smtClean="0"/>
              <a:pPr algn="l" defTabSz="342747">
                <a:defRPr/>
              </a:pPr>
              <a:t>‹#›</a:t>
            </a:fld>
            <a:endParaRPr lang="en-GB"/>
          </a:p>
        </p:txBody>
      </p:sp>
    </p:spTree>
    <p:extLst>
      <p:ext uri="{BB962C8B-B14F-4D97-AF65-F5344CB8AC3E}">
        <p14:creationId xmlns:p14="http://schemas.microsoft.com/office/powerpoint/2010/main" val="221920559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4" tIns="45697" rIns="91394" bIns="45697" anchor="b">
            <a:spAutoFit/>
          </a:bodyPr>
          <a:lstStyle/>
          <a:p>
            <a:pPr algn="l" defTabSz="342819" fontAlgn="base" hangingPunct="1">
              <a:spcBef>
                <a:spcPct val="50000"/>
              </a:spcBef>
              <a:spcAft>
                <a:spcPct val="0"/>
              </a:spcAft>
            </a:pPr>
            <a:r>
              <a:rPr lang="en-US" sz="800" kern="1200" smtClean="0"/>
              <a:t>Issue/Revision: 0.0</a:t>
            </a:r>
          </a:p>
          <a:p>
            <a:pPr algn="l" defTabSz="342819" fontAlgn="base" hangingPunct="1">
              <a:spcBef>
                <a:spcPct val="50000"/>
              </a:spcBef>
              <a:spcAft>
                <a:spcPct val="0"/>
              </a:spcAft>
            </a:pPr>
            <a:r>
              <a:rPr lang="en-US" sz="800" kern="1200" smtClean="0"/>
              <a:t>Reference: </a:t>
            </a:r>
          </a:p>
          <a:p>
            <a:pPr algn="l" defTabSz="342819" fontAlgn="base" hangingPunct="1">
              <a:spcBef>
                <a:spcPct val="50000"/>
              </a:spcBef>
              <a:spcAft>
                <a:spcPct val="0"/>
              </a:spcAft>
            </a:pPr>
            <a:r>
              <a:rPr lang="en-US" sz="800" kern="1200" smtClean="0"/>
              <a:t>Status: </a:t>
            </a:r>
          </a:p>
          <a:p>
            <a:pPr algn="l" defTabSz="342819"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9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30674336"/>
      </p:ext>
    </p:extLst>
  </p:cSld>
  <p:clrMapOvr>
    <a:masterClrMapping/>
  </p:clrMapOvr>
  <p:timing>
    <p:tnLst>
      <p:par>
        <p:cTn id="1" dur="indefinite" restart="never" nodeType="tmRoot"/>
      </p:par>
    </p:tnLst>
  </p:timing>
  <p:hf sldNum="0" hd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568" indent="-27289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8105624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939" indent="0">
              <a:buNone/>
              <a:defRPr sz="1800"/>
            </a:lvl2pPr>
            <a:lvl3pPr marL="913875" indent="0">
              <a:buNone/>
              <a:defRPr sz="1600"/>
            </a:lvl3pPr>
            <a:lvl4pPr marL="1370818" indent="0">
              <a:buNone/>
              <a:defRPr sz="1400"/>
            </a:lvl4pPr>
            <a:lvl5pPr marL="1827748" indent="0">
              <a:buNone/>
              <a:defRPr sz="1400"/>
            </a:lvl5pPr>
            <a:lvl6pPr marL="2284689" indent="0">
              <a:buNone/>
              <a:defRPr sz="1400"/>
            </a:lvl6pPr>
            <a:lvl7pPr marL="2741616" indent="0">
              <a:buNone/>
              <a:defRPr sz="1400"/>
            </a:lvl7pPr>
            <a:lvl8pPr marL="3198560" indent="0">
              <a:buNone/>
              <a:defRPr sz="1400"/>
            </a:lvl8pPr>
            <a:lvl9pPr marL="365550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09788029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159820789"/>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939" indent="0">
              <a:buNone/>
              <a:defRPr sz="2000" b="1"/>
            </a:lvl2pPr>
            <a:lvl3pPr marL="913875" indent="0">
              <a:buNone/>
              <a:defRPr sz="1800" b="1"/>
            </a:lvl3pPr>
            <a:lvl4pPr marL="1370818" indent="0">
              <a:buNone/>
              <a:defRPr sz="1600" b="1"/>
            </a:lvl4pPr>
            <a:lvl5pPr marL="1827748" indent="0">
              <a:buNone/>
              <a:defRPr sz="1600" b="1"/>
            </a:lvl5pPr>
            <a:lvl6pPr marL="2284689" indent="0">
              <a:buNone/>
              <a:defRPr sz="1600" b="1"/>
            </a:lvl6pPr>
            <a:lvl7pPr marL="2741616" indent="0">
              <a:buNone/>
              <a:defRPr sz="1600" b="1"/>
            </a:lvl7pPr>
            <a:lvl8pPr marL="3198560" indent="0">
              <a:buNone/>
              <a:defRPr sz="1600" b="1"/>
            </a:lvl8pPr>
            <a:lvl9pPr marL="365550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939" indent="0">
              <a:buNone/>
              <a:defRPr sz="2000" b="1"/>
            </a:lvl2pPr>
            <a:lvl3pPr marL="913875" indent="0">
              <a:buNone/>
              <a:defRPr sz="1800" b="1"/>
            </a:lvl3pPr>
            <a:lvl4pPr marL="1370818" indent="0">
              <a:buNone/>
              <a:defRPr sz="1600" b="1"/>
            </a:lvl4pPr>
            <a:lvl5pPr marL="1827748" indent="0">
              <a:buNone/>
              <a:defRPr sz="1600" b="1"/>
            </a:lvl5pPr>
            <a:lvl6pPr marL="2284689" indent="0">
              <a:buNone/>
              <a:defRPr sz="1600" b="1"/>
            </a:lvl6pPr>
            <a:lvl7pPr marL="2741616" indent="0">
              <a:buNone/>
              <a:defRPr sz="1600" b="1"/>
            </a:lvl7pPr>
            <a:lvl8pPr marL="3198560" indent="0">
              <a:buNone/>
              <a:defRPr sz="1600" b="1"/>
            </a:lvl8pPr>
            <a:lvl9pPr marL="365550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14703560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94" tIns="45697" rIns="91394" bIns="4569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60020242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7916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939" indent="0">
              <a:buNone/>
              <a:defRPr sz="1200"/>
            </a:lvl2pPr>
            <a:lvl3pPr marL="913875" indent="0">
              <a:buNone/>
              <a:defRPr sz="1000"/>
            </a:lvl3pPr>
            <a:lvl4pPr marL="1370818" indent="0">
              <a:buNone/>
              <a:defRPr sz="900"/>
            </a:lvl4pPr>
            <a:lvl5pPr marL="1827748" indent="0">
              <a:buNone/>
              <a:defRPr sz="900"/>
            </a:lvl5pPr>
            <a:lvl6pPr marL="2284689" indent="0">
              <a:buNone/>
              <a:defRPr sz="900"/>
            </a:lvl6pPr>
            <a:lvl7pPr marL="2741616" indent="0">
              <a:buNone/>
              <a:defRPr sz="900"/>
            </a:lvl7pPr>
            <a:lvl8pPr marL="3198560" indent="0">
              <a:buNone/>
              <a:defRPr sz="900"/>
            </a:lvl8pPr>
            <a:lvl9pPr marL="365550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995342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939" indent="0">
              <a:buNone/>
              <a:defRPr sz="2800"/>
            </a:lvl2pPr>
            <a:lvl3pPr marL="913875" indent="0">
              <a:buNone/>
              <a:defRPr sz="2400"/>
            </a:lvl3pPr>
            <a:lvl4pPr marL="1370818" indent="0">
              <a:buNone/>
              <a:defRPr sz="2000"/>
            </a:lvl4pPr>
            <a:lvl5pPr marL="1827748" indent="0">
              <a:buNone/>
              <a:defRPr sz="2000"/>
            </a:lvl5pPr>
            <a:lvl6pPr marL="2284689" indent="0">
              <a:buNone/>
              <a:defRPr sz="2000"/>
            </a:lvl6pPr>
            <a:lvl7pPr marL="2741616" indent="0">
              <a:buNone/>
              <a:defRPr sz="2000"/>
            </a:lvl7pPr>
            <a:lvl8pPr marL="3198560" indent="0">
              <a:buNone/>
              <a:defRPr sz="2000"/>
            </a:lvl8pPr>
            <a:lvl9pPr marL="365550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99"/>
            <a:ext cx="5932800" cy="464345"/>
          </a:xfrm>
        </p:spPr>
        <p:txBody>
          <a:bodyPr/>
          <a:lstStyle>
            <a:lvl1pPr marL="0" indent="0">
              <a:buNone/>
              <a:defRPr sz="1400"/>
            </a:lvl1pPr>
            <a:lvl2pPr marL="456939" indent="0">
              <a:buNone/>
              <a:defRPr sz="1200"/>
            </a:lvl2pPr>
            <a:lvl3pPr marL="913875" indent="0">
              <a:buNone/>
              <a:defRPr sz="1000"/>
            </a:lvl3pPr>
            <a:lvl4pPr marL="1370818" indent="0">
              <a:buNone/>
              <a:defRPr sz="900"/>
            </a:lvl4pPr>
            <a:lvl5pPr marL="1827748" indent="0">
              <a:buNone/>
              <a:defRPr sz="900"/>
            </a:lvl5pPr>
            <a:lvl6pPr marL="2284689" indent="0">
              <a:buNone/>
              <a:defRPr sz="900"/>
            </a:lvl6pPr>
            <a:lvl7pPr marL="2741616" indent="0">
              <a:buNone/>
              <a:defRPr sz="900"/>
            </a:lvl7pPr>
            <a:lvl8pPr marL="3198560" indent="0">
              <a:buNone/>
              <a:defRPr sz="900"/>
            </a:lvl8pPr>
            <a:lvl9pPr marL="365550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89602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598" indent="0">
              <a:buNone/>
              <a:defRPr sz="1200"/>
            </a:lvl2pPr>
            <a:lvl3pPr marL="913162" indent="0">
              <a:buNone/>
              <a:defRPr sz="1000"/>
            </a:lvl3pPr>
            <a:lvl4pPr marL="1369764" indent="0">
              <a:buNone/>
              <a:defRPr sz="900"/>
            </a:lvl4pPr>
            <a:lvl5pPr marL="1826345" indent="0">
              <a:buNone/>
              <a:defRPr sz="900"/>
            </a:lvl5pPr>
            <a:lvl6pPr marL="2282922" indent="0">
              <a:buNone/>
              <a:defRPr sz="900"/>
            </a:lvl6pPr>
            <a:lvl7pPr marL="2739477" indent="0">
              <a:buNone/>
              <a:defRPr sz="900"/>
            </a:lvl7pPr>
            <a:lvl8pPr marL="3196080" indent="0">
              <a:buNone/>
              <a:defRPr sz="900"/>
            </a:lvl8pPr>
            <a:lvl9pPr marL="3652682"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4536106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73"/>
            <a:ext cx="584200" cy="423863"/>
          </a:xfrm>
          <a:prstGeom prst="rect">
            <a:avLst/>
          </a:prstGeom>
        </p:spPr>
        <p:txBody>
          <a:bodyPr lIns="91404" tIns="45702" rIns="91404" bIns="45702"/>
          <a:lstStyle>
            <a:lvl1pPr fontAlgn="base" hangingPunct="1">
              <a:spcBef>
                <a:spcPct val="0"/>
              </a:spcBef>
              <a:spcAft>
                <a:spcPct val="0"/>
              </a:spcAft>
              <a:defRPr sz="2400" kern="1200">
                <a:solidFill>
                  <a:srgbClr val="000000"/>
                </a:solidFill>
                <a:uFillTx/>
                <a:latin typeface="Verdana" pitchFamily="34" charset="0"/>
              </a:defRPr>
            </a:lvl1pPr>
          </a:lstStyle>
          <a:p>
            <a:pPr algn="l" defTabSz="342819">
              <a:defRPr/>
            </a:pPr>
            <a:fld id="{8A06C2F6-B608-4AAD-BC19-C9F7439202BE}" type="slidenum">
              <a:rPr lang="en-GB" smtClean="0"/>
              <a:pPr algn="l" defTabSz="342819">
                <a:defRPr/>
              </a:pPr>
              <a:t>‹#›</a:t>
            </a:fld>
            <a:endParaRPr lang="en-GB"/>
          </a:p>
        </p:txBody>
      </p:sp>
    </p:spTree>
    <p:extLst>
      <p:ext uri="{BB962C8B-B14F-4D97-AF65-F5344CB8AC3E}">
        <p14:creationId xmlns:p14="http://schemas.microsoft.com/office/powerpoint/2010/main" val="3931743364"/>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val="0"/>
              </a:ext>
            </a:extLst>
          </a:blip>
          <a:srcRect l="48267" t="28851" r="595" b="81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80" y="116691"/>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8" y="4958962"/>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162530586"/>
      </p:ext>
    </p:extLst>
  </p:cSld>
  <p:clrMapOvr>
    <a:masterClrMapping/>
  </p:clrMapOvr>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5954"/>
            <a:ext cx="9148763" cy="514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61"/>
          <p:cNvPicPr>
            <a:picLocks noChangeAspect="1"/>
          </p:cNvPicPr>
          <p:nvPr userDrawn="1"/>
        </p:nvPicPr>
        <p:blipFill>
          <a:blip r:embed="rId28"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8"/>
          <p:cNvPicPr>
            <a:picLocks noChangeAspect="1"/>
          </p:cNvPicPr>
          <p:nvPr userDrawn="1"/>
        </p:nvPicPr>
        <p:blipFill>
          <a:blip r:embed="rId29"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719602338"/>
      </p:ext>
    </p:extLst>
  </p:cSld>
  <p:clrMapOvr>
    <a:masterClrMapping/>
  </p:clrMapOvr>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a:extLst>
              <a:ext uri="{28A0092B-C50C-407E-A947-70E740481C1C}">
                <a14:useLocalDpi xmlns:a14="http://schemas.microsoft.com/office/drawing/2010/main" val="0"/>
              </a:ext>
            </a:extLst>
          </a:blip>
          <a:srcRect l="339" t="15489" r="2" b="535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794413579"/>
      </p:ext>
    </p:extLst>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342819" fontAlgn="base" hangingPunct="1">
              <a:spcBef>
                <a:spcPct val="0"/>
              </a:spcBef>
              <a:spcAft>
                <a:spcPct val="0"/>
              </a:spcAft>
            </a:pPr>
            <a:endParaRPr lang="en-US" altLang="en-US" kern="1200" smtClean="0">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val="0"/>
              </a:ext>
            </a:extLst>
          </a:blip>
          <a:srcRect t="8205" r="11816" b="11278"/>
          <a:stretch>
            <a:fillRect/>
          </a:stretch>
        </p:blipFill>
        <p:spPr bwMode="auto">
          <a:xfrm>
            <a:off x="1382321" y="-10716"/>
            <a:ext cx="7522369" cy="515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69071"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78626"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166122" y="4966106"/>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356498"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89360"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638309"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97728"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06080"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937398"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219209"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427560"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846660"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053829"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262197"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470547"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678916"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2889647"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3102778"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3309947"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3519497"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3730229"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4146947"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4562475"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4866085" y="4967296"/>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224915272"/>
      </p:ext>
    </p:extLst>
  </p:cSld>
  <p:clrMapOvr>
    <a:masterClrMapping/>
  </p:clrMapOvr>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a:extLst>
              <a:ext uri="{28A0092B-C50C-407E-A947-70E740481C1C}">
                <a14:useLocalDpi xmlns:a14="http://schemas.microsoft.com/office/drawing/2010/main" val="0"/>
              </a:ext>
            </a:extLst>
          </a:blip>
          <a:srcRect l="-72" t="2287" r="69" b="225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286606598"/>
      </p:ext>
    </p:extLst>
  </p:cSld>
  <p:clrMapOvr>
    <a:masterClrMapping/>
  </p:clrMapOvr>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val="0"/>
              </a:ext>
            </a:extLst>
          </a:blip>
          <a:srcRect t="14944" b="10159"/>
          <a:stretch>
            <a:fillRect/>
          </a:stretch>
        </p:blipFill>
        <p:spPr bwMode="auto">
          <a:xfrm>
            <a:off x="3" y="0"/>
            <a:ext cx="915709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51756626"/>
      </p:ext>
    </p:extLst>
  </p:cSld>
  <p:clrMapOvr>
    <a:masterClrMapping/>
  </p:clrMapOvr>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342819" fontAlgn="base" hangingPunct="1">
              <a:spcBef>
                <a:spcPct val="0"/>
              </a:spcBef>
              <a:spcAft>
                <a:spcPct val="0"/>
              </a:spcAft>
            </a:pPr>
            <a:endParaRPr lang="en-US" altLang="en-US" kern="1200" smtClean="0">
              <a:solidFill>
                <a:srgbClr val="FFFFFF"/>
              </a:solidFill>
              <a:latin typeface="Arial" pitchFamily="34" charset="0"/>
            </a:endParaRPr>
          </a:p>
        </p:txBody>
      </p:sp>
      <p:pic>
        <p:nvPicPr>
          <p:cNvPr id="5" name="Picture 32" descr="navigation.jpg"/>
          <p:cNvPicPr>
            <a:picLocks noChangeAspect="1"/>
          </p:cNvPicPr>
          <p:nvPr userDrawn="1"/>
        </p:nvPicPr>
        <p:blipFill>
          <a:blip r:embed="rId2" cstate="print">
            <a:extLst>
              <a:ext uri="{28A0092B-C50C-407E-A947-70E740481C1C}">
                <a14:useLocalDpi xmlns:a14="http://schemas.microsoft.com/office/drawing/2010/main" val="0"/>
              </a:ext>
            </a:extLst>
          </a:blip>
          <a:srcRect l="6105" b="10957"/>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147665328"/>
      </p:ext>
    </p:extLst>
  </p:cSld>
  <p:clrMapOvr>
    <a:masterClrMapping/>
  </p:clrMapOvr>
  <p:hf sldNum="0" hd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val="0"/>
              </a:ext>
            </a:extLst>
          </a:blip>
          <a:srcRect l="2" t="13858" r="761" b="1169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364572076"/>
      </p:ext>
    </p:extLst>
  </p:cSld>
  <p:clrMapOvr>
    <a:masterClrMapping/>
  </p:clrMapOvr>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1"/>
            <a:ext cx="9145191"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132060353"/>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598" indent="0">
              <a:buNone/>
              <a:defRPr sz="2800"/>
            </a:lvl2pPr>
            <a:lvl3pPr marL="913162" indent="0">
              <a:buNone/>
              <a:defRPr sz="2400"/>
            </a:lvl3pPr>
            <a:lvl4pPr marL="1369764" indent="0">
              <a:buNone/>
              <a:defRPr sz="2000"/>
            </a:lvl4pPr>
            <a:lvl5pPr marL="1826345" indent="0">
              <a:buNone/>
              <a:defRPr sz="2000"/>
            </a:lvl5pPr>
            <a:lvl6pPr marL="2282922" indent="0">
              <a:buNone/>
              <a:defRPr sz="2000"/>
            </a:lvl6pPr>
            <a:lvl7pPr marL="2739477" indent="0">
              <a:buNone/>
              <a:defRPr sz="2000"/>
            </a:lvl7pPr>
            <a:lvl8pPr marL="3196080" indent="0">
              <a:buNone/>
              <a:defRPr sz="2000"/>
            </a:lvl8pPr>
            <a:lvl9pPr marL="3652682"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30"/>
            <a:ext cx="5932800" cy="464345"/>
          </a:xfrm>
        </p:spPr>
        <p:txBody>
          <a:bodyPr/>
          <a:lstStyle>
            <a:lvl1pPr marL="0" indent="0">
              <a:buNone/>
              <a:defRPr sz="1400"/>
            </a:lvl1pPr>
            <a:lvl2pPr marL="456598" indent="0">
              <a:buNone/>
              <a:defRPr sz="1200"/>
            </a:lvl2pPr>
            <a:lvl3pPr marL="913162" indent="0">
              <a:buNone/>
              <a:defRPr sz="1000"/>
            </a:lvl3pPr>
            <a:lvl4pPr marL="1369764" indent="0">
              <a:buNone/>
              <a:defRPr sz="900"/>
            </a:lvl4pPr>
            <a:lvl5pPr marL="1826345" indent="0">
              <a:buNone/>
              <a:defRPr sz="900"/>
            </a:lvl5pPr>
            <a:lvl6pPr marL="2282922" indent="0">
              <a:buNone/>
              <a:defRPr sz="900"/>
            </a:lvl6pPr>
            <a:lvl7pPr marL="2739477" indent="0">
              <a:buNone/>
              <a:defRPr sz="900"/>
            </a:lvl7pPr>
            <a:lvl8pPr marL="3196080" indent="0">
              <a:buNone/>
              <a:defRPr sz="900"/>
            </a:lvl8pPr>
            <a:lvl9pPr marL="3652682"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1165043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80" y="116691"/>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8" y="4958962"/>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8"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9"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0"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1"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446619852"/>
      </p:ext>
    </p:extLst>
  </p:cSld>
  <p:clrMapOvr>
    <a:masterClrMapping/>
  </p:clrMapOvr>
  <p:hf sldNum="0" hd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val="0"/>
              </a:ext>
            </a:extLst>
          </a:blip>
          <a:srcRect t="5484" r="1521" b="4765"/>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45710990"/>
      </p:ext>
    </p:extLst>
  </p:cSld>
  <p:clrMapOvr>
    <a:masterClrMapping/>
  </p:clrMapOvr>
  <p:hf sldNum="0" hd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128375947"/>
      </p:ext>
    </p:extLst>
  </p:cSld>
  <p:clrMapOvr>
    <a:masterClrMapping/>
  </p:clrMapOvr>
  <p:hf sldNum="0" hd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9134528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72"/>
            <a:ext cx="7789050" cy="530915"/>
          </a:xfrm>
        </p:spPr>
        <p:txBody>
          <a:bodyPr anchor="t"/>
          <a:lstStyle>
            <a:lvl1pPr algn="l">
              <a:defRPr sz="3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54820"/>
            <a:ext cx="7789050" cy="1125140"/>
          </a:xfrm>
        </p:spPr>
        <p:txBody>
          <a:bodyPr anchor="b"/>
          <a:lstStyle>
            <a:lvl1pPr marL="0" indent="0">
              <a:buNone/>
              <a:defRPr sz="1500"/>
            </a:lvl1pPr>
            <a:lvl2pPr marL="342819" indent="0">
              <a:buNone/>
              <a:defRPr sz="1400"/>
            </a:lvl2pPr>
            <a:lvl3pPr marL="685647" indent="0">
              <a:buNone/>
              <a:defRPr sz="1200"/>
            </a:lvl3pPr>
            <a:lvl4pPr marL="1028466" indent="0">
              <a:buNone/>
              <a:defRPr sz="1100"/>
            </a:lvl4pPr>
            <a:lvl5pPr marL="1371294" indent="0">
              <a:buNone/>
              <a:defRPr sz="1100"/>
            </a:lvl5pPr>
            <a:lvl6pPr marL="1714113" indent="0">
              <a:buNone/>
              <a:defRPr sz="1100"/>
            </a:lvl6pPr>
            <a:lvl7pPr marL="2056941" indent="0">
              <a:buNone/>
              <a:defRPr sz="1100"/>
            </a:lvl7pPr>
            <a:lvl8pPr marL="2399760" indent="0">
              <a:buNone/>
              <a:defRPr sz="1100"/>
            </a:lvl8pPr>
            <a:lvl9pPr marL="2742579" indent="0">
              <a:buNone/>
              <a:defRPr sz="1100"/>
            </a:lvl9pPr>
          </a:lstStyle>
          <a:p>
            <a:pPr lvl="0"/>
            <a:r>
              <a:rPr lang="en-US" noProof="0" smtClean="0"/>
              <a:t>Click to edit Master text styles</a:t>
            </a:r>
          </a:p>
        </p:txBody>
      </p:sp>
    </p:spTree>
    <p:extLst>
      <p:ext uri="{BB962C8B-B14F-4D97-AF65-F5344CB8AC3E}">
        <p14:creationId xmlns:p14="http://schemas.microsoft.com/office/powerpoint/2010/main" val="12382987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7407960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19" indent="0">
              <a:buNone/>
              <a:defRPr sz="1500" b="1"/>
            </a:lvl2pPr>
            <a:lvl3pPr marL="685647" indent="0">
              <a:buNone/>
              <a:defRPr sz="1400" b="1"/>
            </a:lvl3pPr>
            <a:lvl4pPr marL="1028466" indent="0">
              <a:buNone/>
              <a:defRPr sz="1200" b="1"/>
            </a:lvl4pPr>
            <a:lvl5pPr marL="1371294" indent="0">
              <a:buNone/>
              <a:defRPr sz="1200" b="1"/>
            </a:lvl5pPr>
            <a:lvl6pPr marL="1714113" indent="0">
              <a:buNone/>
              <a:defRPr sz="1200" b="1"/>
            </a:lvl6pPr>
            <a:lvl7pPr marL="2056941" indent="0">
              <a:buNone/>
              <a:defRPr sz="1200" b="1"/>
            </a:lvl7pPr>
            <a:lvl8pPr marL="2399760" indent="0">
              <a:buNone/>
              <a:defRPr sz="1200" b="1"/>
            </a:lvl8pPr>
            <a:lvl9pPr marL="2742579" indent="0">
              <a:buNone/>
              <a:defRPr sz="12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7"/>
            <a:ext cx="3896416" cy="371493"/>
          </a:xfrm>
        </p:spPr>
        <p:txBody>
          <a:bodyPr anchor="b"/>
          <a:lstStyle>
            <a:lvl1pPr marL="0" indent="0">
              <a:buNone/>
              <a:defRPr sz="1200" b="1"/>
            </a:lvl1pPr>
            <a:lvl2pPr marL="342819" indent="0">
              <a:buNone/>
              <a:defRPr sz="1500" b="1"/>
            </a:lvl2pPr>
            <a:lvl3pPr marL="685647" indent="0">
              <a:buNone/>
              <a:defRPr sz="1400" b="1"/>
            </a:lvl3pPr>
            <a:lvl4pPr marL="1028466" indent="0">
              <a:buNone/>
              <a:defRPr sz="1200" b="1"/>
            </a:lvl4pPr>
            <a:lvl5pPr marL="1371294" indent="0">
              <a:buNone/>
              <a:defRPr sz="1200" b="1"/>
            </a:lvl5pPr>
            <a:lvl6pPr marL="1714113" indent="0">
              <a:buNone/>
              <a:defRPr sz="1200" b="1"/>
            </a:lvl6pPr>
            <a:lvl7pPr marL="2056941" indent="0">
              <a:buNone/>
              <a:defRPr sz="1200" b="1"/>
            </a:lvl7pPr>
            <a:lvl8pPr marL="2399760" indent="0">
              <a:buNone/>
              <a:defRPr sz="1200" b="1"/>
            </a:lvl8pPr>
            <a:lvl9pPr marL="2742579" indent="0">
              <a:buNone/>
              <a:defRPr sz="12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3088" y="115891"/>
            <a:ext cx="7174846" cy="330860"/>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109265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8925115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0959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100"/>
            </a:lvl1pPr>
            <a:lvl2pPr marL="342819" indent="0">
              <a:buNone/>
              <a:defRPr sz="900"/>
            </a:lvl2pPr>
            <a:lvl3pPr marL="685647" indent="0">
              <a:buNone/>
              <a:defRPr sz="800"/>
            </a:lvl3pPr>
            <a:lvl4pPr marL="1028466" indent="0">
              <a:buNone/>
              <a:defRPr sz="700"/>
            </a:lvl4pPr>
            <a:lvl5pPr marL="1371294" indent="0">
              <a:buNone/>
              <a:defRPr sz="700"/>
            </a:lvl5pPr>
            <a:lvl6pPr marL="1714113" indent="0">
              <a:buNone/>
              <a:defRPr sz="700"/>
            </a:lvl6pPr>
            <a:lvl7pPr marL="2056941" indent="0">
              <a:buNone/>
              <a:defRPr sz="700"/>
            </a:lvl7pPr>
            <a:lvl8pPr marL="2399760" indent="0">
              <a:buNone/>
              <a:defRPr sz="700"/>
            </a:lvl8pPr>
            <a:lvl9pPr marL="2742579" indent="0">
              <a:buNone/>
              <a:defRPr sz="700"/>
            </a:lvl9pPr>
          </a:lstStyle>
          <a:p>
            <a:pPr lvl="0"/>
            <a:r>
              <a:rPr lang="en-US" noProof="0" smtClean="0"/>
              <a:t>Click to edit Master text styles</a:t>
            </a:r>
          </a:p>
        </p:txBody>
      </p:sp>
      <p:sp>
        <p:nvSpPr>
          <p:cNvPr id="5" name="Title 1"/>
          <p:cNvSpPr>
            <a:spLocks noGrp="1"/>
          </p:cNvSpPr>
          <p:nvPr>
            <p:ph type="title"/>
          </p:nvPr>
        </p:nvSpPr>
        <p:spPr>
          <a:xfrm>
            <a:off x="143088" y="115891"/>
            <a:ext cx="7174846" cy="330860"/>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31325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0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0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0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theme" Target="../theme/theme10.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0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1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1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1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1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theme" Target="../theme/theme1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1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2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2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2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2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theme" Target="../theme/theme1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2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3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3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3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3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theme" Target="../theme/theme1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3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4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4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4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4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theme" Target="../theme/theme1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4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5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5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5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5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theme" Target="../theme/theme1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5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6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6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6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6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theme" Target="../theme/theme1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6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7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7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7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7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theme" Target="../theme/theme1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7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8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8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8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8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theme" Target="../theme/theme1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8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9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9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9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9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theme" Target="../theme/theme19.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9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0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0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0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0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theme" Target="../theme/theme20.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0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1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1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1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1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theme" Target="../theme/theme2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1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2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2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2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2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theme" Target="../theme/theme2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2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3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1.pn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3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39.xml"/><Relationship Id="rId12" Type="http://schemas.openxmlformats.org/officeDocument/2006/relationships/image" Target="../media/image3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3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theme" Target="../theme/theme2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3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4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4.xml.rels><?xml version="1.0" encoding="UTF-8" standalone="yes"?>
<Relationships xmlns="http://schemas.openxmlformats.org/package/2006/relationships"><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26" Type="http://schemas.openxmlformats.org/officeDocument/2006/relationships/image" Target="../media/image33.png"/><Relationship Id="rId39" Type="http://schemas.openxmlformats.org/officeDocument/2006/relationships/image" Target="../media/image46.png"/><Relationship Id="rId3" Type="http://schemas.openxmlformats.org/officeDocument/2006/relationships/slideLayout" Target="../slideLayouts/slideLayout245.xml"/><Relationship Id="rId21" Type="http://schemas.openxmlformats.org/officeDocument/2006/relationships/theme" Target="../theme/theme24.xml"/><Relationship Id="rId34" Type="http://schemas.openxmlformats.org/officeDocument/2006/relationships/image" Target="../media/image41.png"/><Relationship Id="rId42" Type="http://schemas.openxmlformats.org/officeDocument/2006/relationships/image" Target="../media/image49.png"/><Relationship Id="rId47" Type="http://schemas.openxmlformats.org/officeDocument/2006/relationships/image" Target="../media/image54.png"/><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5" Type="http://schemas.openxmlformats.org/officeDocument/2006/relationships/image" Target="../media/image32.png"/><Relationship Id="rId33" Type="http://schemas.openxmlformats.org/officeDocument/2006/relationships/image" Target="../media/image40.png"/><Relationship Id="rId38" Type="http://schemas.openxmlformats.org/officeDocument/2006/relationships/image" Target="../media/image45.png"/><Relationship Id="rId46" Type="http://schemas.openxmlformats.org/officeDocument/2006/relationships/image" Target="../media/image53.png"/><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slideLayout" Target="../slideLayouts/slideLayout262.xml"/><Relationship Id="rId29" Type="http://schemas.openxmlformats.org/officeDocument/2006/relationships/image" Target="../media/image36.png"/><Relationship Id="rId41" Type="http://schemas.openxmlformats.org/officeDocument/2006/relationships/image" Target="../media/image48.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24" Type="http://schemas.openxmlformats.org/officeDocument/2006/relationships/image" Target="../media/image31.png"/><Relationship Id="rId32" Type="http://schemas.openxmlformats.org/officeDocument/2006/relationships/image" Target="../media/image39.pn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png"/><Relationship Id="rId5" Type="http://schemas.openxmlformats.org/officeDocument/2006/relationships/slideLayout" Target="../slideLayouts/slideLayout247.xml"/><Relationship Id="rId15" Type="http://schemas.openxmlformats.org/officeDocument/2006/relationships/slideLayout" Target="../slideLayouts/slideLayout257.xml"/><Relationship Id="rId23" Type="http://schemas.openxmlformats.org/officeDocument/2006/relationships/image" Target="../media/image30.jpeg"/><Relationship Id="rId28" Type="http://schemas.openxmlformats.org/officeDocument/2006/relationships/image" Target="../media/image35.png"/><Relationship Id="rId36" Type="http://schemas.openxmlformats.org/officeDocument/2006/relationships/image" Target="../media/image43.png"/><Relationship Id="rId49" Type="http://schemas.openxmlformats.org/officeDocument/2006/relationships/image" Target="../media/image56.png"/><Relationship Id="rId10" Type="http://schemas.openxmlformats.org/officeDocument/2006/relationships/slideLayout" Target="../slideLayouts/slideLayout252.xml"/><Relationship Id="rId19" Type="http://schemas.openxmlformats.org/officeDocument/2006/relationships/slideLayout" Target="../slideLayouts/slideLayout261.xml"/><Relationship Id="rId31" Type="http://schemas.openxmlformats.org/officeDocument/2006/relationships/image" Target="../media/image38.png"/><Relationship Id="rId44" Type="http://schemas.openxmlformats.org/officeDocument/2006/relationships/image" Target="../media/image51.png"/><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 Id="rId22" Type="http://schemas.openxmlformats.org/officeDocument/2006/relationships/image" Target="../media/image2.jpe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43" Type="http://schemas.openxmlformats.org/officeDocument/2006/relationships/image" Target="../media/image50.png"/><Relationship Id="rId48" Type="http://schemas.openxmlformats.org/officeDocument/2006/relationships/image" Target="../media/image55.png"/><Relationship Id="rId8" Type="http://schemas.openxmlformats.org/officeDocument/2006/relationships/slideLayout" Target="../slideLayouts/slideLayout25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6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6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6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theme" Target="../theme/theme2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6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7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7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7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7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theme" Target="../theme/theme2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7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8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8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8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8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theme" Target="../theme/theme2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8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9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9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9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9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theme" Target="../theme/theme2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9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0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0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0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0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theme" Target="../theme/theme29.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0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1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1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1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1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theme" Target="../theme/theme30.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1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2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2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2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2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theme" Target="../theme/theme3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2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3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3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3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3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theme" Target="../theme/theme3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3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4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4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4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4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theme" Target="../theme/theme3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4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5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5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5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5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theme" Target="../theme/theme3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5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6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6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6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6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theme" Target="../theme/theme3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6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7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7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7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7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theme" Target="../theme/theme3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7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8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8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8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8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theme" Target="../theme/theme3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8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9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86.xml"/><Relationship Id="rId9" Type="http://schemas.openxmlformats.org/officeDocument/2006/relationships/slideLayout" Target="../slideLayouts/slideLayout39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theme" Target="../theme/theme38.xml"/><Relationship Id="rId18" Type="http://schemas.openxmlformats.org/officeDocument/2006/relationships/image" Target="../media/image5.png"/><Relationship Id="rId26" Type="http://schemas.openxmlformats.org/officeDocument/2006/relationships/image" Target="../media/image13.png"/><Relationship Id="rId39" Type="http://schemas.openxmlformats.org/officeDocument/2006/relationships/image" Target="../media/image26.png"/><Relationship Id="rId3" Type="http://schemas.openxmlformats.org/officeDocument/2006/relationships/slideLayout" Target="../slideLayouts/slideLayout395.xml"/><Relationship Id="rId21" Type="http://schemas.openxmlformats.org/officeDocument/2006/relationships/image" Target="../media/image8.png"/><Relationship Id="rId34" Type="http://schemas.openxmlformats.org/officeDocument/2006/relationships/image" Target="../media/image21.png"/><Relationship Id="rId7" Type="http://schemas.openxmlformats.org/officeDocument/2006/relationships/slideLayout" Target="../slideLayouts/slideLayout399.xml"/><Relationship Id="rId12" Type="http://schemas.openxmlformats.org/officeDocument/2006/relationships/slideLayout" Target="../slideLayouts/slideLayout404.xml"/><Relationship Id="rId17" Type="http://schemas.openxmlformats.org/officeDocument/2006/relationships/image" Target="../media/image4.png"/><Relationship Id="rId25" Type="http://schemas.openxmlformats.org/officeDocument/2006/relationships/image" Target="../media/image12.png"/><Relationship Id="rId33" Type="http://schemas.openxmlformats.org/officeDocument/2006/relationships/image" Target="../media/image20.png"/><Relationship Id="rId38" Type="http://schemas.openxmlformats.org/officeDocument/2006/relationships/image" Target="../media/image25.png"/><Relationship Id="rId2" Type="http://schemas.openxmlformats.org/officeDocument/2006/relationships/slideLayout" Target="../slideLayouts/slideLayout394.xml"/><Relationship Id="rId16" Type="http://schemas.openxmlformats.org/officeDocument/2006/relationships/image" Target="../media/image3.png"/><Relationship Id="rId20" Type="http://schemas.openxmlformats.org/officeDocument/2006/relationships/image" Target="../media/image7.png"/><Relationship Id="rId29" Type="http://schemas.openxmlformats.org/officeDocument/2006/relationships/image" Target="../media/image16.png"/><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24" Type="http://schemas.openxmlformats.org/officeDocument/2006/relationships/image" Target="../media/image11.png"/><Relationship Id="rId32" Type="http://schemas.openxmlformats.org/officeDocument/2006/relationships/image" Target="../media/image19.png"/><Relationship Id="rId37" Type="http://schemas.openxmlformats.org/officeDocument/2006/relationships/image" Target="../media/image24.png"/><Relationship Id="rId5" Type="http://schemas.openxmlformats.org/officeDocument/2006/relationships/slideLayout" Target="../slideLayouts/slideLayout397.xml"/><Relationship Id="rId15" Type="http://schemas.openxmlformats.org/officeDocument/2006/relationships/image" Target="../media/image2.jpeg"/><Relationship Id="rId23" Type="http://schemas.openxmlformats.org/officeDocument/2006/relationships/image" Target="../media/image10.png"/><Relationship Id="rId28" Type="http://schemas.openxmlformats.org/officeDocument/2006/relationships/image" Target="../media/image15.png"/><Relationship Id="rId36" Type="http://schemas.openxmlformats.org/officeDocument/2006/relationships/image" Target="../media/image23.png"/><Relationship Id="rId10" Type="http://schemas.openxmlformats.org/officeDocument/2006/relationships/slideLayout" Target="../slideLayouts/slideLayout402.xml"/><Relationship Id="rId19" Type="http://schemas.openxmlformats.org/officeDocument/2006/relationships/image" Target="../media/image6.png"/><Relationship Id="rId31" Type="http://schemas.openxmlformats.org/officeDocument/2006/relationships/image" Target="../media/image18.png"/><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image" Target="../media/image1.png"/><Relationship Id="rId22" Type="http://schemas.openxmlformats.org/officeDocument/2006/relationships/image" Target="../media/image9.png"/><Relationship Id="rId27" Type="http://schemas.openxmlformats.org/officeDocument/2006/relationships/image" Target="../media/image14.png"/><Relationship Id="rId30" Type="http://schemas.openxmlformats.org/officeDocument/2006/relationships/image" Target="../media/image17.png"/><Relationship Id="rId35" Type="http://schemas.openxmlformats.org/officeDocument/2006/relationships/image" Target="../media/image22.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2.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07.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11.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06.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theme" Target="../theme/theme39.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09.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14.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08.xml"/><Relationship Id="rId9" Type="http://schemas.openxmlformats.org/officeDocument/2006/relationships/slideLayout" Target="../slideLayouts/slideLayout413.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2.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17.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21.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16.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theme" Target="../theme/theme40.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19.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24.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18.xml"/><Relationship Id="rId9" Type="http://schemas.openxmlformats.org/officeDocument/2006/relationships/slideLayout" Target="../slideLayouts/slideLayout423.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image" Target="../media/image1.pn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27.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31.xml"/><Relationship Id="rId12" Type="http://schemas.openxmlformats.org/officeDocument/2006/relationships/image" Target="../media/image3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26.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theme" Target="../theme/theme4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29.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34.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37.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41.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36.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theme" Target="../theme/theme4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39.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44.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47.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51.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46.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theme" Target="../theme/theme4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49.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54.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48.xml"/><Relationship Id="rId9" Type="http://schemas.openxmlformats.org/officeDocument/2006/relationships/slideLayout" Target="../slideLayouts/slideLayout453.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1.pn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57.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61.xml"/><Relationship Id="rId12" Type="http://schemas.openxmlformats.org/officeDocument/2006/relationships/image" Target="../media/image3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56.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theme" Target="../theme/theme4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59.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64.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2.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67.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71.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66.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theme" Target="../theme/theme4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69.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74.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68.xml"/><Relationship Id="rId9" Type="http://schemas.openxmlformats.org/officeDocument/2006/relationships/slideLayout" Target="../slideLayouts/slideLayout473.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2.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77.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81.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76.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theme" Target="../theme/theme4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79.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84.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78.xml"/><Relationship Id="rId9" Type="http://schemas.openxmlformats.org/officeDocument/2006/relationships/slideLayout" Target="../slideLayouts/slideLayout483.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87.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91.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86.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theme" Target="../theme/theme4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89.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94.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88.xml"/><Relationship Id="rId9" Type="http://schemas.openxmlformats.org/officeDocument/2006/relationships/slideLayout" Target="../slideLayouts/slideLayout493.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97.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501.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96.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theme" Target="../theme/theme4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99.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504.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98.xml"/><Relationship Id="rId9" Type="http://schemas.openxmlformats.org/officeDocument/2006/relationships/slideLayout" Target="../slideLayouts/slideLayout503.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9.xml.rels><?xml version="1.0" encoding="UTF-8" standalone="yes"?>
<Relationships xmlns="http://schemas.openxmlformats.org/package/2006/relationships"><Relationship Id="rId13" Type="http://schemas.openxmlformats.org/officeDocument/2006/relationships/slideLayout" Target="../slideLayouts/slideLayout517.xml"/><Relationship Id="rId18" Type="http://schemas.openxmlformats.org/officeDocument/2006/relationships/slideLayout" Target="../slideLayouts/slideLayout522.xml"/><Relationship Id="rId26" Type="http://schemas.openxmlformats.org/officeDocument/2006/relationships/image" Target="../media/image33.png"/><Relationship Id="rId39" Type="http://schemas.openxmlformats.org/officeDocument/2006/relationships/image" Target="../media/image46.png"/><Relationship Id="rId3" Type="http://schemas.openxmlformats.org/officeDocument/2006/relationships/slideLayout" Target="../slideLayouts/slideLayout507.xml"/><Relationship Id="rId21" Type="http://schemas.openxmlformats.org/officeDocument/2006/relationships/theme" Target="../theme/theme49.xml"/><Relationship Id="rId34" Type="http://schemas.openxmlformats.org/officeDocument/2006/relationships/image" Target="../media/image41.png"/><Relationship Id="rId42" Type="http://schemas.openxmlformats.org/officeDocument/2006/relationships/image" Target="../media/image49.png"/><Relationship Id="rId47" Type="http://schemas.openxmlformats.org/officeDocument/2006/relationships/image" Target="../media/image54.png"/><Relationship Id="rId7" Type="http://schemas.openxmlformats.org/officeDocument/2006/relationships/slideLayout" Target="../slideLayouts/slideLayout511.xml"/><Relationship Id="rId12" Type="http://schemas.openxmlformats.org/officeDocument/2006/relationships/slideLayout" Target="../slideLayouts/slideLayout516.xml"/><Relationship Id="rId17" Type="http://schemas.openxmlformats.org/officeDocument/2006/relationships/slideLayout" Target="../slideLayouts/slideLayout521.xml"/><Relationship Id="rId25" Type="http://schemas.openxmlformats.org/officeDocument/2006/relationships/image" Target="../media/image32.png"/><Relationship Id="rId33" Type="http://schemas.openxmlformats.org/officeDocument/2006/relationships/image" Target="../media/image40.png"/><Relationship Id="rId38" Type="http://schemas.openxmlformats.org/officeDocument/2006/relationships/image" Target="../media/image45.png"/><Relationship Id="rId46" Type="http://schemas.openxmlformats.org/officeDocument/2006/relationships/image" Target="../media/image53.png"/><Relationship Id="rId2" Type="http://schemas.openxmlformats.org/officeDocument/2006/relationships/slideLayout" Target="../slideLayouts/slideLayout506.xml"/><Relationship Id="rId16" Type="http://schemas.openxmlformats.org/officeDocument/2006/relationships/slideLayout" Target="../slideLayouts/slideLayout520.xml"/><Relationship Id="rId20" Type="http://schemas.openxmlformats.org/officeDocument/2006/relationships/slideLayout" Target="../slideLayouts/slideLayout524.xml"/><Relationship Id="rId29" Type="http://schemas.openxmlformats.org/officeDocument/2006/relationships/image" Target="../media/image36.png"/><Relationship Id="rId41" Type="http://schemas.openxmlformats.org/officeDocument/2006/relationships/image" Target="../media/image48.png"/><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24" Type="http://schemas.openxmlformats.org/officeDocument/2006/relationships/image" Target="../media/image31.png"/><Relationship Id="rId32" Type="http://schemas.openxmlformats.org/officeDocument/2006/relationships/image" Target="../media/image39.pn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png"/><Relationship Id="rId5" Type="http://schemas.openxmlformats.org/officeDocument/2006/relationships/slideLayout" Target="../slideLayouts/slideLayout509.xml"/><Relationship Id="rId15" Type="http://schemas.openxmlformats.org/officeDocument/2006/relationships/slideLayout" Target="../slideLayouts/slideLayout519.xml"/><Relationship Id="rId23" Type="http://schemas.openxmlformats.org/officeDocument/2006/relationships/image" Target="../media/image30.jpeg"/><Relationship Id="rId28" Type="http://schemas.openxmlformats.org/officeDocument/2006/relationships/image" Target="../media/image35.png"/><Relationship Id="rId36" Type="http://schemas.openxmlformats.org/officeDocument/2006/relationships/image" Target="../media/image43.png"/><Relationship Id="rId49" Type="http://schemas.openxmlformats.org/officeDocument/2006/relationships/image" Target="../media/image56.png"/><Relationship Id="rId10" Type="http://schemas.openxmlformats.org/officeDocument/2006/relationships/slideLayout" Target="../slideLayouts/slideLayout514.xml"/><Relationship Id="rId19" Type="http://schemas.openxmlformats.org/officeDocument/2006/relationships/slideLayout" Target="../slideLayouts/slideLayout523.xml"/><Relationship Id="rId31" Type="http://schemas.openxmlformats.org/officeDocument/2006/relationships/image" Target="../media/image38.png"/><Relationship Id="rId44" Type="http://schemas.openxmlformats.org/officeDocument/2006/relationships/image" Target="../media/image51.png"/><Relationship Id="rId4" Type="http://schemas.openxmlformats.org/officeDocument/2006/relationships/slideLayout" Target="../slideLayouts/slideLayout508.xml"/><Relationship Id="rId9" Type="http://schemas.openxmlformats.org/officeDocument/2006/relationships/slideLayout" Target="../slideLayouts/slideLayout513.xml"/><Relationship Id="rId14" Type="http://schemas.openxmlformats.org/officeDocument/2006/relationships/slideLayout" Target="../slideLayouts/slideLayout518.xml"/><Relationship Id="rId22" Type="http://schemas.openxmlformats.org/officeDocument/2006/relationships/image" Target="../media/image2.jpe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43" Type="http://schemas.openxmlformats.org/officeDocument/2006/relationships/image" Target="../media/image50.png"/><Relationship Id="rId48" Type="http://schemas.openxmlformats.org/officeDocument/2006/relationships/image" Target="../media/image55.png"/><Relationship Id="rId8" Type="http://schemas.openxmlformats.org/officeDocument/2006/relationships/slideLayout" Target="../slideLayouts/slideLayout5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5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2.xml"/><Relationship Id="rId13" Type="http://schemas.openxmlformats.org/officeDocument/2006/relationships/image" Target="../media/image131.png"/><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image" Target="../media/image130.png"/><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image" Target="../media/image31.png"/><Relationship Id="rId5" Type="http://schemas.openxmlformats.org/officeDocument/2006/relationships/slideLayout" Target="../slideLayouts/slideLayout529.xml"/><Relationship Id="rId10" Type="http://schemas.openxmlformats.org/officeDocument/2006/relationships/theme" Target="../theme/theme50.xml"/><Relationship Id="rId4" Type="http://schemas.openxmlformats.org/officeDocument/2006/relationships/slideLayout" Target="../slideLayouts/slideLayout528.xml"/><Relationship Id="rId9" Type="http://schemas.openxmlformats.org/officeDocument/2006/relationships/slideLayout" Target="../slideLayouts/slideLayout533.xml"/><Relationship Id="rId14" Type="http://schemas.openxmlformats.org/officeDocument/2006/relationships/image" Target="../media/image132.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image" Target="../media/image133.png"/><Relationship Id="rId18" Type="http://schemas.openxmlformats.org/officeDocument/2006/relationships/image" Target="../media/image135.png"/><Relationship Id="rId26" Type="http://schemas.openxmlformats.org/officeDocument/2006/relationships/image" Target="../media/image141.png"/><Relationship Id="rId3" Type="http://schemas.openxmlformats.org/officeDocument/2006/relationships/slideLayout" Target="../slideLayouts/slideLayout536.xml"/><Relationship Id="rId21" Type="http://schemas.openxmlformats.org/officeDocument/2006/relationships/image" Target="../media/image138.png"/><Relationship Id="rId34" Type="http://schemas.openxmlformats.org/officeDocument/2006/relationships/image" Target="../media/image148.png"/><Relationship Id="rId7" Type="http://schemas.openxmlformats.org/officeDocument/2006/relationships/slideLayout" Target="../slideLayouts/slideLayout540.xml"/><Relationship Id="rId12" Type="http://schemas.openxmlformats.org/officeDocument/2006/relationships/image" Target="../media/image1.png"/><Relationship Id="rId17" Type="http://schemas.openxmlformats.org/officeDocument/2006/relationships/image" Target="../media/image7.png"/><Relationship Id="rId25" Type="http://schemas.openxmlformats.org/officeDocument/2006/relationships/image" Target="../media/image140.png"/><Relationship Id="rId33" Type="http://schemas.openxmlformats.org/officeDocument/2006/relationships/image" Target="../media/image147.png"/><Relationship Id="rId38" Type="http://schemas.openxmlformats.org/officeDocument/2006/relationships/image" Target="../media/image131.png"/><Relationship Id="rId2" Type="http://schemas.openxmlformats.org/officeDocument/2006/relationships/slideLayout" Target="../slideLayouts/slideLayout535.xml"/><Relationship Id="rId16" Type="http://schemas.openxmlformats.org/officeDocument/2006/relationships/image" Target="../media/image36.png"/><Relationship Id="rId20" Type="http://schemas.openxmlformats.org/officeDocument/2006/relationships/image" Target="../media/image137.png"/><Relationship Id="rId29" Type="http://schemas.openxmlformats.org/officeDocument/2006/relationships/image" Target="../media/image144.png"/><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image" Target="../media/image2.jpeg"/><Relationship Id="rId24" Type="http://schemas.openxmlformats.org/officeDocument/2006/relationships/image" Target="../media/image44.png"/><Relationship Id="rId32" Type="http://schemas.openxmlformats.org/officeDocument/2006/relationships/image" Target="../media/image146.png"/><Relationship Id="rId37" Type="http://schemas.openxmlformats.org/officeDocument/2006/relationships/image" Target="../media/image31.png"/><Relationship Id="rId5" Type="http://schemas.openxmlformats.org/officeDocument/2006/relationships/slideLayout" Target="../slideLayouts/slideLayout538.xml"/><Relationship Id="rId15" Type="http://schemas.openxmlformats.org/officeDocument/2006/relationships/image" Target="../media/image134.png"/><Relationship Id="rId23" Type="http://schemas.openxmlformats.org/officeDocument/2006/relationships/image" Target="../media/image139.png"/><Relationship Id="rId28" Type="http://schemas.openxmlformats.org/officeDocument/2006/relationships/image" Target="../media/image143.png"/><Relationship Id="rId36" Type="http://schemas.openxmlformats.org/officeDocument/2006/relationships/image" Target="../media/image130.png"/><Relationship Id="rId10" Type="http://schemas.openxmlformats.org/officeDocument/2006/relationships/theme" Target="../theme/theme51.xml"/><Relationship Id="rId19" Type="http://schemas.openxmlformats.org/officeDocument/2006/relationships/image" Target="../media/image136.png"/><Relationship Id="rId31" Type="http://schemas.openxmlformats.org/officeDocument/2006/relationships/image" Target="../media/image145.png"/><Relationship Id="rId4" Type="http://schemas.openxmlformats.org/officeDocument/2006/relationships/slideLayout" Target="../slideLayouts/slideLayout537.xml"/><Relationship Id="rId9" Type="http://schemas.openxmlformats.org/officeDocument/2006/relationships/slideLayout" Target="../slideLayouts/slideLayout542.xml"/><Relationship Id="rId14" Type="http://schemas.openxmlformats.org/officeDocument/2006/relationships/image" Target="../media/image61.png"/><Relationship Id="rId22" Type="http://schemas.openxmlformats.org/officeDocument/2006/relationships/image" Target="../media/image42.png"/><Relationship Id="rId27" Type="http://schemas.openxmlformats.org/officeDocument/2006/relationships/image" Target="../media/image142.png"/><Relationship Id="rId30" Type="http://schemas.openxmlformats.org/officeDocument/2006/relationships/image" Target="../media/image50.png"/><Relationship Id="rId35" Type="http://schemas.openxmlformats.org/officeDocument/2006/relationships/image" Target="../media/image149.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0.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theme" Target="../theme/theme52.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image" Target="../media/image1.png"/><Relationship Id="rId18" Type="http://schemas.openxmlformats.org/officeDocument/2006/relationships/image" Target="../media/image7.png"/><Relationship Id="rId26" Type="http://schemas.openxmlformats.org/officeDocument/2006/relationships/image" Target="../media/image161.png"/><Relationship Id="rId39" Type="http://schemas.openxmlformats.org/officeDocument/2006/relationships/image" Target="../media/image172.png"/><Relationship Id="rId3" Type="http://schemas.openxmlformats.org/officeDocument/2006/relationships/slideLayout" Target="../slideLayouts/slideLayout556.xml"/><Relationship Id="rId21" Type="http://schemas.openxmlformats.org/officeDocument/2006/relationships/image" Target="../media/image156.png"/><Relationship Id="rId34" Type="http://schemas.openxmlformats.org/officeDocument/2006/relationships/image" Target="../media/image169.png"/><Relationship Id="rId7" Type="http://schemas.openxmlformats.org/officeDocument/2006/relationships/slideLayout" Target="../slideLayouts/slideLayout560.xml"/><Relationship Id="rId12" Type="http://schemas.openxmlformats.org/officeDocument/2006/relationships/image" Target="../media/image2.jpeg"/><Relationship Id="rId17" Type="http://schemas.openxmlformats.org/officeDocument/2006/relationships/image" Target="../media/image153.png"/><Relationship Id="rId25" Type="http://schemas.openxmlformats.org/officeDocument/2006/relationships/image" Target="../media/image160.png"/><Relationship Id="rId33" Type="http://schemas.openxmlformats.org/officeDocument/2006/relationships/image" Target="../media/image168.png"/><Relationship Id="rId38" Type="http://schemas.openxmlformats.org/officeDocument/2006/relationships/image" Target="../media/image31.png"/><Relationship Id="rId2" Type="http://schemas.openxmlformats.org/officeDocument/2006/relationships/slideLayout" Target="../slideLayouts/slideLayout555.xml"/><Relationship Id="rId16" Type="http://schemas.openxmlformats.org/officeDocument/2006/relationships/image" Target="../media/image152.png"/><Relationship Id="rId20" Type="http://schemas.openxmlformats.org/officeDocument/2006/relationships/image" Target="../media/image155.png"/><Relationship Id="rId29" Type="http://schemas.openxmlformats.org/officeDocument/2006/relationships/image" Target="../media/image164.png"/><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theme" Target="../theme/theme53.xml"/><Relationship Id="rId24" Type="http://schemas.openxmlformats.org/officeDocument/2006/relationships/image" Target="../media/image159.png"/><Relationship Id="rId32" Type="http://schemas.openxmlformats.org/officeDocument/2006/relationships/image" Target="../media/image167.png"/><Relationship Id="rId37" Type="http://schemas.openxmlformats.org/officeDocument/2006/relationships/image" Target="../media/image130.png"/><Relationship Id="rId40" Type="http://schemas.openxmlformats.org/officeDocument/2006/relationships/image" Target="../media/image173.jpeg"/><Relationship Id="rId5" Type="http://schemas.openxmlformats.org/officeDocument/2006/relationships/slideLayout" Target="../slideLayouts/slideLayout558.xml"/><Relationship Id="rId15" Type="http://schemas.openxmlformats.org/officeDocument/2006/relationships/image" Target="../media/image61.png"/><Relationship Id="rId23" Type="http://schemas.openxmlformats.org/officeDocument/2006/relationships/image" Target="../media/image158.png"/><Relationship Id="rId28" Type="http://schemas.openxmlformats.org/officeDocument/2006/relationships/image" Target="../media/image163.png"/><Relationship Id="rId36" Type="http://schemas.openxmlformats.org/officeDocument/2006/relationships/image" Target="../media/image171.png"/><Relationship Id="rId10" Type="http://schemas.openxmlformats.org/officeDocument/2006/relationships/slideLayout" Target="../slideLayouts/slideLayout563.xml"/><Relationship Id="rId19" Type="http://schemas.openxmlformats.org/officeDocument/2006/relationships/image" Target="../media/image154.png"/><Relationship Id="rId31" Type="http://schemas.openxmlformats.org/officeDocument/2006/relationships/image" Target="../media/image166.png"/><Relationship Id="rId4" Type="http://schemas.openxmlformats.org/officeDocument/2006/relationships/slideLayout" Target="../slideLayouts/slideLayout557.xml"/><Relationship Id="rId9" Type="http://schemas.openxmlformats.org/officeDocument/2006/relationships/slideLayout" Target="../slideLayouts/slideLayout562.xml"/><Relationship Id="rId14" Type="http://schemas.openxmlformats.org/officeDocument/2006/relationships/image" Target="../media/image151.png"/><Relationship Id="rId22" Type="http://schemas.openxmlformats.org/officeDocument/2006/relationships/image" Target="../media/image157.png"/><Relationship Id="rId27" Type="http://schemas.openxmlformats.org/officeDocument/2006/relationships/image" Target="../media/image162.png"/><Relationship Id="rId30" Type="http://schemas.openxmlformats.org/officeDocument/2006/relationships/image" Target="../media/image165.png"/><Relationship Id="rId35" Type="http://schemas.openxmlformats.org/officeDocument/2006/relationships/image" Target="../media/image17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5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5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5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5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6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6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6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6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6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7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7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7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7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7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8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image" Target="../media/image31.png"/><Relationship Id="rId39" Type="http://schemas.openxmlformats.org/officeDocument/2006/relationships/image" Target="../media/image44.png"/><Relationship Id="rId3" Type="http://schemas.openxmlformats.org/officeDocument/2006/relationships/slideLayout" Target="../slideLayouts/slideLayout83.xml"/><Relationship Id="rId21" Type="http://schemas.openxmlformats.org/officeDocument/2006/relationships/slideLayout" Target="../slideLayouts/slideLayout101.xml"/><Relationship Id="rId34" Type="http://schemas.openxmlformats.org/officeDocument/2006/relationships/image" Target="../media/image39.png"/><Relationship Id="rId42" Type="http://schemas.openxmlformats.org/officeDocument/2006/relationships/image" Target="../media/image47.png"/><Relationship Id="rId47" Type="http://schemas.openxmlformats.org/officeDocument/2006/relationships/image" Target="../media/image52.png"/><Relationship Id="rId50" Type="http://schemas.openxmlformats.org/officeDocument/2006/relationships/image" Target="../media/image55.png"/><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image" Target="../media/image30.jpeg"/><Relationship Id="rId33" Type="http://schemas.openxmlformats.org/officeDocument/2006/relationships/image" Target="../media/image38.png"/><Relationship Id="rId38" Type="http://schemas.openxmlformats.org/officeDocument/2006/relationships/image" Target="../media/image43.png"/><Relationship Id="rId46" Type="http://schemas.openxmlformats.org/officeDocument/2006/relationships/image" Target="../media/image51.png"/><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image" Target="../media/image34.png"/><Relationship Id="rId41" Type="http://schemas.openxmlformats.org/officeDocument/2006/relationships/image" Target="../media/image46.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image" Target="../media/image2.jpeg"/><Relationship Id="rId32" Type="http://schemas.openxmlformats.org/officeDocument/2006/relationships/image" Target="../media/image37.png"/><Relationship Id="rId37" Type="http://schemas.openxmlformats.org/officeDocument/2006/relationships/image" Target="../media/image42.png"/><Relationship Id="rId40" Type="http://schemas.openxmlformats.org/officeDocument/2006/relationships/image" Target="../media/image45.png"/><Relationship Id="rId45" Type="http://schemas.openxmlformats.org/officeDocument/2006/relationships/image" Target="../media/image50.png"/><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theme" Target="../theme/theme9.xml"/><Relationship Id="rId28" Type="http://schemas.openxmlformats.org/officeDocument/2006/relationships/image" Target="../media/image33.png"/><Relationship Id="rId36" Type="http://schemas.openxmlformats.org/officeDocument/2006/relationships/image" Target="../media/image41.png"/><Relationship Id="rId49" Type="http://schemas.openxmlformats.org/officeDocument/2006/relationships/image" Target="../media/image54.png"/><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image" Target="../media/image36.png"/><Relationship Id="rId44" Type="http://schemas.openxmlformats.org/officeDocument/2006/relationships/image" Target="../media/image49.png"/><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 Id="rId43" Type="http://schemas.openxmlformats.org/officeDocument/2006/relationships/image" Target="../media/image48.png"/><Relationship Id="rId48" Type="http://schemas.openxmlformats.org/officeDocument/2006/relationships/image" Target="../media/image53.png"/><Relationship Id="rId8" Type="http://schemas.openxmlformats.org/officeDocument/2006/relationships/slideLayout" Target="../slideLayouts/slideLayout88.xml"/><Relationship Id="rId51" Type="http://schemas.openxmlformats.org/officeDocument/2006/relationships/image" Target="../media/image5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2" tIns="45666" rIns="91332" bIns="4566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2" tIns="45666" rIns="91332" bIns="45666">
            <a:spAutoFit/>
          </a:bodyPr>
          <a:lstStyle/>
          <a:p>
            <a:pPr algn="l" defTabSz="34254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2" tIns="45666" rIns="91332" bIns="45666"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41"/>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32" tIns="45666" rIns="0" bIns="45666"/>
          <a:lstStyle/>
          <a:p>
            <a:pPr algn="r" defTabSz="34254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54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32" tIns="45666" rIns="91332" bIns="45666">
            <a:spAutoFit/>
          </a:bodyPr>
          <a:lstStyle/>
          <a:p>
            <a:pPr algn="l" defTabSz="34254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1201428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598" algn="l" rtl="0" eaLnBrk="1" fontAlgn="base" hangingPunct="1">
        <a:spcBef>
          <a:spcPct val="0"/>
        </a:spcBef>
        <a:spcAft>
          <a:spcPct val="0"/>
        </a:spcAft>
        <a:defRPr sz="2200" b="1">
          <a:solidFill>
            <a:schemeClr val="bg1"/>
          </a:solidFill>
          <a:latin typeface="Verdana" pitchFamily="34" charset="0"/>
        </a:defRPr>
      </a:lvl6pPr>
      <a:lvl7pPr marL="913162" algn="l" rtl="0" eaLnBrk="1" fontAlgn="base" hangingPunct="1">
        <a:spcBef>
          <a:spcPct val="0"/>
        </a:spcBef>
        <a:spcAft>
          <a:spcPct val="0"/>
        </a:spcAft>
        <a:defRPr sz="2200" b="1">
          <a:solidFill>
            <a:schemeClr val="bg1"/>
          </a:solidFill>
          <a:latin typeface="Verdana" pitchFamily="34" charset="0"/>
        </a:defRPr>
      </a:lvl7pPr>
      <a:lvl8pPr marL="1369764" algn="l" rtl="0" eaLnBrk="1" fontAlgn="base" hangingPunct="1">
        <a:spcBef>
          <a:spcPct val="0"/>
        </a:spcBef>
        <a:spcAft>
          <a:spcPct val="0"/>
        </a:spcAft>
        <a:defRPr sz="2200" b="1">
          <a:solidFill>
            <a:schemeClr val="bg1"/>
          </a:solidFill>
          <a:latin typeface="Verdana" pitchFamily="34" charset="0"/>
        </a:defRPr>
      </a:lvl8pPr>
      <a:lvl9pPr marL="1826345" algn="l" rtl="0" eaLnBrk="1" fontAlgn="base" hangingPunct="1">
        <a:spcBef>
          <a:spcPct val="0"/>
        </a:spcBef>
        <a:spcAft>
          <a:spcPct val="0"/>
        </a:spcAft>
        <a:defRPr sz="2200" b="1">
          <a:solidFill>
            <a:schemeClr val="bg1"/>
          </a:solidFill>
          <a:latin typeface="Verdana" pitchFamily="34" charset="0"/>
        </a:defRPr>
      </a:lvl9pPr>
    </p:titleStyle>
    <p:bodyStyle>
      <a:lvl1pPr marL="0" indent="-34241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89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71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5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29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1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17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264"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4866"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162" rtl="0" eaLnBrk="1" latinLnBrk="0" hangingPunct="1">
        <a:defRPr sz="1800" kern="1200">
          <a:solidFill>
            <a:schemeClr val="tx1"/>
          </a:solidFill>
          <a:latin typeface="+mn-lt"/>
          <a:ea typeface="+mn-ea"/>
          <a:cs typeface="+mn-cs"/>
        </a:defRPr>
      </a:lvl1pPr>
      <a:lvl2pPr marL="456598" algn="l" defTabSz="913162" rtl="0" eaLnBrk="1" latinLnBrk="0" hangingPunct="1">
        <a:defRPr sz="1800" kern="1200">
          <a:solidFill>
            <a:schemeClr val="tx1"/>
          </a:solidFill>
          <a:latin typeface="+mn-lt"/>
          <a:ea typeface="+mn-ea"/>
          <a:cs typeface="+mn-cs"/>
        </a:defRPr>
      </a:lvl2pPr>
      <a:lvl3pPr marL="913162" algn="l" defTabSz="913162" rtl="0" eaLnBrk="1" latinLnBrk="0" hangingPunct="1">
        <a:defRPr sz="1800" kern="1200">
          <a:solidFill>
            <a:schemeClr val="tx1"/>
          </a:solidFill>
          <a:latin typeface="+mn-lt"/>
          <a:ea typeface="+mn-ea"/>
          <a:cs typeface="+mn-cs"/>
        </a:defRPr>
      </a:lvl3pPr>
      <a:lvl4pPr marL="1369764" algn="l" defTabSz="913162" rtl="0" eaLnBrk="1" latinLnBrk="0" hangingPunct="1">
        <a:defRPr sz="1800" kern="1200">
          <a:solidFill>
            <a:schemeClr val="tx1"/>
          </a:solidFill>
          <a:latin typeface="+mn-lt"/>
          <a:ea typeface="+mn-ea"/>
          <a:cs typeface="+mn-cs"/>
        </a:defRPr>
      </a:lvl4pPr>
      <a:lvl5pPr marL="1826345" algn="l" defTabSz="913162" rtl="0" eaLnBrk="1" latinLnBrk="0" hangingPunct="1">
        <a:defRPr sz="1800" kern="1200">
          <a:solidFill>
            <a:schemeClr val="tx1"/>
          </a:solidFill>
          <a:latin typeface="+mn-lt"/>
          <a:ea typeface="+mn-ea"/>
          <a:cs typeface="+mn-cs"/>
        </a:defRPr>
      </a:lvl5pPr>
      <a:lvl6pPr marL="2282922" algn="l" defTabSz="913162" rtl="0" eaLnBrk="1" latinLnBrk="0" hangingPunct="1">
        <a:defRPr sz="1800" kern="1200">
          <a:solidFill>
            <a:schemeClr val="tx1"/>
          </a:solidFill>
          <a:latin typeface="+mn-lt"/>
          <a:ea typeface="+mn-ea"/>
          <a:cs typeface="+mn-cs"/>
        </a:defRPr>
      </a:lvl6pPr>
      <a:lvl7pPr marL="2739477" algn="l" defTabSz="913162" rtl="0" eaLnBrk="1" latinLnBrk="0" hangingPunct="1">
        <a:defRPr sz="1800" kern="1200">
          <a:solidFill>
            <a:schemeClr val="tx1"/>
          </a:solidFill>
          <a:latin typeface="+mn-lt"/>
          <a:ea typeface="+mn-ea"/>
          <a:cs typeface="+mn-cs"/>
        </a:defRPr>
      </a:lvl7pPr>
      <a:lvl8pPr marL="3196080" algn="l" defTabSz="913162" rtl="0" eaLnBrk="1" latinLnBrk="0" hangingPunct="1">
        <a:defRPr sz="1800" kern="1200">
          <a:solidFill>
            <a:schemeClr val="tx1"/>
          </a:solidFill>
          <a:latin typeface="+mn-lt"/>
          <a:ea typeface="+mn-ea"/>
          <a:cs typeface="+mn-cs"/>
        </a:defRPr>
      </a:lvl8pPr>
      <a:lvl9pPr marL="3652682" algn="l" defTabSz="91316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6" tIns="45708" rIns="91416" bIns="45708">
            <a:spAutoFit/>
          </a:bodyPr>
          <a:lstStyle/>
          <a:p>
            <a:pPr algn="l" defTabSz="3429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4"/>
            <a:ext cx="7174846" cy="430887"/>
          </a:xfrm>
          <a:prstGeom prst="rect">
            <a:avLst/>
          </a:prstGeom>
          <a:noFill/>
          <a:ln>
            <a:noFill/>
          </a:ln>
          <a:extLst/>
        </p:spPr>
        <p:txBody>
          <a:bodyPr vert="horz" wrap="square" lIns="91416" tIns="45708" rIns="91416" bIns="45708"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9"/>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6" tIns="45708" rIns="0" bIns="45708"/>
          <a:lstStyle/>
          <a:p>
            <a:pPr algn="r" defTabSz="3429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9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416" tIns="45708" rIns="91416" bIns="45708">
            <a:spAutoFit/>
          </a:bodyPr>
          <a:lstStyle/>
          <a:p>
            <a:pPr algn="l" defTabSz="3429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4438963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62" algn="l" rtl="0" eaLnBrk="1" fontAlgn="base" hangingPunct="1">
        <a:spcBef>
          <a:spcPct val="0"/>
        </a:spcBef>
        <a:spcAft>
          <a:spcPct val="0"/>
        </a:spcAft>
        <a:defRPr sz="2200" b="1">
          <a:solidFill>
            <a:schemeClr val="bg1"/>
          </a:solidFill>
          <a:latin typeface="Verdana" pitchFamily="34" charset="0"/>
        </a:defRPr>
      </a:lvl6pPr>
      <a:lvl7pPr marL="914127" algn="l" rtl="0" eaLnBrk="1" fontAlgn="base" hangingPunct="1">
        <a:spcBef>
          <a:spcPct val="0"/>
        </a:spcBef>
        <a:spcAft>
          <a:spcPct val="0"/>
        </a:spcAft>
        <a:defRPr sz="2200" b="1">
          <a:solidFill>
            <a:schemeClr val="bg1"/>
          </a:solidFill>
          <a:latin typeface="Verdana" pitchFamily="34" charset="0"/>
        </a:defRPr>
      </a:lvl7pPr>
      <a:lvl8pPr marL="1371192" algn="l" rtl="0" eaLnBrk="1" fontAlgn="base" hangingPunct="1">
        <a:spcBef>
          <a:spcPct val="0"/>
        </a:spcBef>
        <a:spcAft>
          <a:spcPct val="0"/>
        </a:spcAft>
        <a:defRPr sz="2200" b="1">
          <a:solidFill>
            <a:schemeClr val="bg1"/>
          </a:solidFill>
          <a:latin typeface="Verdana" pitchFamily="34" charset="0"/>
        </a:defRPr>
      </a:lvl8pPr>
      <a:lvl9pPr marL="1828252" algn="l" rtl="0" eaLnBrk="1" fontAlgn="base" hangingPunct="1">
        <a:spcBef>
          <a:spcPct val="0"/>
        </a:spcBef>
        <a:spcAft>
          <a:spcPct val="0"/>
        </a:spcAft>
        <a:defRPr sz="2200" b="1">
          <a:solidFill>
            <a:schemeClr val="bg1"/>
          </a:solidFill>
          <a:latin typeface="Verdana" pitchFamily="34" charset="0"/>
        </a:defRPr>
      </a:lvl9pPr>
    </p:titleStyle>
    <p:bodyStyle>
      <a:lvl1pPr marL="0" indent="-342794"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6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756" indent="-41897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820" indent="-41897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883" indent="-41897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948" indent="-41897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27" rtl="0" eaLnBrk="1" latinLnBrk="0" hangingPunct="1">
        <a:defRPr sz="1800" kern="1200">
          <a:solidFill>
            <a:schemeClr val="tx1"/>
          </a:solidFill>
          <a:latin typeface="+mn-lt"/>
          <a:ea typeface="+mn-ea"/>
          <a:cs typeface="+mn-cs"/>
        </a:defRPr>
      </a:lvl1pPr>
      <a:lvl2pPr marL="457062" algn="l" defTabSz="914127" rtl="0" eaLnBrk="1" latinLnBrk="0" hangingPunct="1">
        <a:defRPr sz="1800" kern="1200">
          <a:solidFill>
            <a:schemeClr val="tx1"/>
          </a:solidFill>
          <a:latin typeface="+mn-lt"/>
          <a:ea typeface="+mn-ea"/>
          <a:cs typeface="+mn-cs"/>
        </a:defRPr>
      </a:lvl2pPr>
      <a:lvl3pPr marL="914127" algn="l" defTabSz="914127" rtl="0" eaLnBrk="1" latinLnBrk="0" hangingPunct="1">
        <a:defRPr sz="1800" kern="1200">
          <a:solidFill>
            <a:schemeClr val="tx1"/>
          </a:solidFill>
          <a:latin typeface="+mn-lt"/>
          <a:ea typeface="+mn-ea"/>
          <a:cs typeface="+mn-cs"/>
        </a:defRPr>
      </a:lvl3pPr>
      <a:lvl4pPr marL="1371192" algn="l" defTabSz="914127" rtl="0" eaLnBrk="1" latinLnBrk="0" hangingPunct="1">
        <a:defRPr sz="1800" kern="1200">
          <a:solidFill>
            <a:schemeClr val="tx1"/>
          </a:solidFill>
          <a:latin typeface="+mn-lt"/>
          <a:ea typeface="+mn-ea"/>
          <a:cs typeface="+mn-cs"/>
        </a:defRPr>
      </a:lvl4pPr>
      <a:lvl5pPr marL="1828252" algn="l" defTabSz="914127" rtl="0" eaLnBrk="1" latinLnBrk="0" hangingPunct="1">
        <a:defRPr sz="1800" kern="1200">
          <a:solidFill>
            <a:schemeClr val="tx1"/>
          </a:solidFill>
          <a:latin typeface="+mn-lt"/>
          <a:ea typeface="+mn-ea"/>
          <a:cs typeface="+mn-cs"/>
        </a:defRPr>
      </a:lvl5pPr>
      <a:lvl6pPr marL="2285316" algn="l" defTabSz="914127" rtl="0" eaLnBrk="1" latinLnBrk="0" hangingPunct="1">
        <a:defRPr sz="1800" kern="1200">
          <a:solidFill>
            <a:schemeClr val="tx1"/>
          </a:solidFill>
          <a:latin typeface="+mn-lt"/>
          <a:ea typeface="+mn-ea"/>
          <a:cs typeface="+mn-cs"/>
        </a:defRPr>
      </a:lvl6pPr>
      <a:lvl7pPr marL="2742375" algn="l" defTabSz="914127" rtl="0" eaLnBrk="1" latinLnBrk="0" hangingPunct="1">
        <a:defRPr sz="1800" kern="1200">
          <a:solidFill>
            <a:schemeClr val="tx1"/>
          </a:solidFill>
          <a:latin typeface="+mn-lt"/>
          <a:ea typeface="+mn-ea"/>
          <a:cs typeface="+mn-cs"/>
        </a:defRPr>
      </a:lvl7pPr>
      <a:lvl8pPr marL="3199440" algn="l" defTabSz="914127" rtl="0" eaLnBrk="1" latinLnBrk="0" hangingPunct="1">
        <a:defRPr sz="1800" kern="1200">
          <a:solidFill>
            <a:schemeClr val="tx1"/>
          </a:solidFill>
          <a:latin typeface="+mn-lt"/>
          <a:ea typeface="+mn-ea"/>
          <a:cs typeface="+mn-cs"/>
        </a:defRPr>
      </a:lvl8pPr>
      <a:lvl9pPr marL="3656505" algn="l" defTabSz="91412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1392153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32168291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86910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26344488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03842184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83866824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82383675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12026525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50304186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6" tIns="45668" rIns="91336" bIns="4566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6" tIns="45668" rIns="91336" bIns="45668">
            <a:spAutoFit/>
          </a:bodyPr>
          <a:lstStyle/>
          <a:p>
            <a:pPr algn="l" defTabSz="342558"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6" tIns="45668" rIns="91336" bIns="45668"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39"/>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36" tIns="45668" rIns="0" bIns="45668"/>
          <a:lstStyle/>
          <a:p>
            <a:pPr algn="r" defTabSz="342558"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558"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36" tIns="45668" rIns="91336" bIns="45668">
            <a:spAutoFit/>
          </a:bodyPr>
          <a:lstStyle/>
          <a:p>
            <a:pPr algn="l" defTabSz="342558"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61865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620" algn="l" rtl="0" eaLnBrk="1" fontAlgn="base" hangingPunct="1">
        <a:spcBef>
          <a:spcPct val="0"/>
        </a:spcBef>
        <a:spcAft>
          <a:spcPct val="0"/>
        </a:spcAft>
        <a:defRPr sz="2200" b="1">
          <a:solidFill>
            <a:schemeClr val="bg1"/>
          </a:solidFill>
          <a:latin typeface="Verdana" pitchFamily="34" charset="0"/>
        </a:defRPr>
      </a:lvl6pPr>
      <a:lvl7pPr marL="913208" algn="l" rtl="0" eaLnBrk="1" fontAlgn="base" hangingPunct="1">
        <a:spcBef>
          <a:spcPct val="0"/>
        </a:spcBef>
        <a:spcAft>
          <a:spcPct val="0"/>
        </a:spcAft>
        <a:defRPr sz="2200" b="1">
          <a:solidFill>
            <a:schemeClr val="bg1"/>
          </a:solidFill>
          <a:latin typeface="Verdana" pitchFamily="34" charset="0"/>
        </a:defRPr>
      </a:lvl7pPr>
      <a:lvl8pPr marL="1369832" algn="l" rtl="0" eaLnBrk="1" fontAlgn="base" hangingPunct="1">
        <a:spcBef>
          <a:spcPct val="0"/>
        </a:spcBef>
        <a:spcAft>
          <a:spcPct val="0"/>
        </a:spcAft>
        <a:defRPr sz="2200" b="1">
          <a:solidFill>
            <a:schemeClr val="bg1"/>
          </a:solidFill>
          <a:latin typeface="Verdana" pitchFamily="34" charset="0"/>
        </a:defRPr>
      </a:lvl8pPr>
      <a:lvl9pPr marL="1826435" algn="l" rtl="0" eaLnBrk="1" fontAlgn="base" hangingPunct="1">
        <a:spcBef>
          <a:spcPct val="0"/>
        </a:spcBef>
        <a:spcAft>
          <a:spcPct val="0"/>
        </a:spcAft>
        <a:defRPr sz="2200" b="1">
          <a:solidFill>
            <a:schemeClr val="bg1"/>
          </a:solidFill>
          <a:latin typeface="Verdana" pitchFamily="34" charset="0"/>
        </a:defRPr>
      </a:lvl9pPr>
    </p:titleStyle>
    <p:bodyStyle>
      <a:lvl1pPr marL="0" indent="-34243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896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4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276" indent="-41855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1898" indent="-41855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484" indent="-41855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5108" indent="-41855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208" rtl="0" eaLnBrk="1" latinLnBrk="0" hangingPunct="1">
        <a:defRPr sz="1800" kern="1200">
          <a:solidFill>
            <a:schemeClr val="tx1"/>
          </a:solidFill>
          <a:latin typeface="+mn-lt"/>
          <a:ea typeface="+mn-ea"/>
          <a:cs typeface="+mn-cs"/>
        </a:defRPr>
      </a:lvl1pPr>
      <a:lvl2pPr marL="456620" algn="l" defTabSz="913208" rtl="0" eaLnBrk="1" latinLnBrk="0" hangingPunct="1">
        <a:defRPr sz="1800" kern="1200">
          <a:solidFill>
            <a:schemeClr val="tx1"/>
          </a:solidFill>
          <a:latin typeface="+mn-lt"/>
          <a:ea typeface="+mn-ea"/>
          <a:cs typeface="+mn-cs"/>
        </a:defRPr>
      </a:lvl2pPr>
      <a:lvl3pPr marL="913208" algn="l" defTabSz="913208" rtl="0" eaLnBrk="1" latinLnBrk="0" hangingPunct="1">
        <a:defRPr sz="1800" kern="1200">
          <a:solidFill>
            <a:schemeClr val="tx1"/>
          </a:solidFill>
          <a:latin typeface="+mn-lt"/>
          <a:ea typeface="+mn-ea"/>
          <a:cs typeface="+mn-cs"/>
        </a:defRPr>
      </a:lvl3pPr>
      <a:lvl4pPr marL="1369832" algn="l" defTabSz="913208" rtl="0" eaLnBrk="1" latinLnBrk="0" hangingPunct="1">
        <a:defRPr sz="1800" kern="1200">
          <a:solidFill>
            <a:schemeClr val="tx1"/>
          </a:solidFill>
          <a:latin typeface="+mn-lt"/>
          <a:ea typeface="+mn-ea"/>
          <a:cs typeface="+mn-cs"/>
        </a:defRPr>
      </a:lvl4pPr>
      <a:lvl5pPr marL="1826435" algn="l" defTabSz="913208" rtl="0" eaLnBrk="1" latinLnBrk="0" hangingPunct="1">
        <a:defRPr sz="1800" kern="1200">
          <a:solidFill>
            <a:schemeClr val="tx1"/>
          </a:solidFill>
          <a:latin typeface="+mn-lt"/>
          <a:ea typeface="+mn-ea"/>
          <a:cs typeface="+mn-cs"/>
        </a:defRPr>
      </a:lvl5pPr>
      <a:lvl6pPr marL="2283036" algn="l" defTabSz="913208" rtl="0" eaLnBrk="1" latinLnBrk="0" hangingPunct="1">
        <a:defRPr sz="1800" kern="1200">
          <a:solidFill>
            <a:schemeClr val="tx1"/>
          </a:solidFill>
          <a:latin typeface="+mn-lt"/>
          <a:ea typeface="+mn-ea"/>
          <a:cs typeface="+mn-cs"/>
        </a:defRPr>
      </a:lvl6pPr>
      <a:lvl7pPr marL="2739615" algn="l" defTabSz="913208" rtl="0" eaLnBrk="1" latinLnBrk="0" hangingPunct="1">
        <a:defRPr sz="1800" kern="1200">
          <a:solidFill>
            <a:schemeClr val="tx1"/>
          </a:solidFill>
          <a:latin typeface="+mn-lt"/>
          <a:ea typeface="+mn-ea"/>
          <a:cs typeface="+mn-cs"/>
        </a:defRPr>
      </a:lvl7pPr>
      <a:lvl8pPr marL="3196240" algn="l" defTabSz="913208" rtl="0" eaLnBrk="1" latinLnBrk="0" hangingPunct="1">
        <a:defRPr sz="1800" kern="1200">
          <a:solidFill>
            <a:schemeClr val="tx1"/>
          </a:solidFill>
          <a:latin typeface="+mn-lt"/>
          <a:ea typeface="+mn-ea"/>
          <a:cs typeface="+mn-cs"/>
        </a:defRPr>
      </a:lvl8pPr>
      <a:lvl9pPr marL="3652864" algn="l" defTabSz="91320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2"/>
            <a:ext cx="7174846" cy="430887"/>
          </a:xfrm>
          <a:prstGeom prst="rect">
            <a:avLst/>
          </a:prstGeom>
          <a:noFill/>
          <a:ln>
            <a:noFill/>
          </a:ln>
          <a:extLst/>
        </p:spPr>
        <p:txBody>
          <a:bodyPr vert="horz" wrap="square" lIns="91428" tIns="45714" rIns="91428" bIns="45714"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8"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3"/>
            <a:ext cx="9144000" cy="366713"/>
          </a:xfrm>
          <a:prstGeom prst="rect">
            <a:avLst/>
          </a:prstGeom>
        </p:spPr>
      </p:pic>
      <p:sp>
        <p:nvSpPr>
          <p:cNvPr id="39" name="Text Box 34"/>
          <p:cNvSpPr txBox="1">
            <a:spLocks noChangeAspect="1" noChangeArrowheads="1"/>
          </p:cNvSpPr>
          <p:nvPr/>
        </p:nvSpPr>
        <p:spPr bwMode="auto">
          <a:xfrm>
            <a:off x="4480339" y="4580703"/>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0" bIns="45714"/>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28" tIns="45714" rIns="91428" bIns="45714">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49353829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33" algn="l" rtl="0" eaLnBrk="1" fontAlgn="base" hangingPunct="1">
        <a:spcBef>
          <a:spcPct val="0"/>
        </a:spcBef>
        <a:spcAft>
          <a:spcPct val="0"/>
        </a:spcAft>
        <a:defRPr sz="2200" b="1">
          <a:solidFill>
            <a:schemeClr val="bg1"/>
          </a:solidFill>
          <a:latin typeface="Verdana" pitchFamily="34" charset="0"/>
        </a:defRPr>
      </a:lvl6pPr>
      <a:lvl7pPr marL="914262" algn="l" rtl="0" eaLnBrk="1" fontAlgn="base" hangingPunct="1">
        <a:spcBef>
          <a:spcPct val="0"/>
        </a:spcBef>
        <a:spcAft>
          <a:spcPct val="0"/>
        </a:spcAft>
        <a:defRPr sz="2200" b="1">
          <a:solidFill>
            <a:schemeClr val="bg1"/>
          </a:solidFill>
          <a:latin typeface="Verdana" pitchFamily="34" charset="0"/>
        </a:defRPr>
      </a:lvl7pPr>
      <a:lvl8pPr marL="1371396" algn="l" rtl="0" eaLnBrk="1" fontAlgn="base" hangingPunct="1">
        <a:spcBef>
          <a:spcPct val="0"/>
        </a:spcBef>
        <a:spcAft>
          <a:spcPct val="0"/>
        </a:spcAft>
        <a:defRPr sz="2200" b="1">
          <a:solidFill>
            <a:schemeClr val="bg1"/>
          </a:solidFill>
          <a:latin typeface="Verdana" pitchFamily="34" charset="0"/>
        </a:defRPr>
      </a:lvl8pPr>
      <a:lvl9pPr marL="1828524" algn="l" rtl="0" eaLnBrk="1" fontAlgn="base" hangingPunct="1">
        <a:spcBef>
          <a:spcPct val="0"/>
        </a:spcBef>
        <a:spcAft>
          <a:spcPct val="0"/>
        </a:spcAft>
        <a:defRPr sz="2200" b="1">
          <a:solidFill>
            <a:schemeClr val="bg1"/>
          </a:solidFill>
          <a:latin typeface="Verdana" pitchFamily="34" charset="0"/>
        </a:defRPr>
      </a:lvl9pPr>
    </p:titleStyle>
    <p:bodyStyle>
      <a:lvl1pPr marL="0" indent="-34284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8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39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9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41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278" indent="-4190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412" indent="-4190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3541" indent="-4190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674" indent="-4190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262" rtl="0" eaLnBrk="1" latinLnBrk="0" hangingPunct="1">
        <a:defRPr sz="1800" kern="1200">
          <a:solidFill>
            <a:schemeClr val="tx1"/>
          </a:solidFill>
          <a:latin typeface="+mn-lt"/>
          <a:ea typeface="+mn-ea"/>
          <a:cs typeface="+mn-cs"/>
        </a:defRPr>
      </a:lvl1pPr>
      <a:lvl2pPr marL="457133" algn="l" defTabSz="914262" rtl="0" eaLnBrk="1" latinLnBrk="0" hangingPunct="1">
        <a:defRPr sz="1800" kern="1200">
          <a:solidFill>
            <a:schemeClr val="tx1"/>
          </a:solidFill>
          <a:latin typeface="+mn-lt"/>
          <a:ea typeface="+mn-ea"/>
          <a:cs typeface="+mn-cs"/>
        </a:defRPr>
      </a:lvl2pPr>
      <a:lvl3pPr marL="914262" algn="l" defTabSz="914262" rtl="0" eaLnBrk="1" latinLnBrk="0" hangingPunct="1">
        <a:defRPr sz="1800" kern="1200">
          <a:solidFill>
            <a:schemeClr val="tx1"/>
          </a:solidFill>
          <a:latin typeface="+mn-lt"/>
          <a:ea typeface="+mn-ea"/>
          <a:cs typeface="+mn-cs"/>
        </a:defRPr>
      </a:lvl3pPr>
      <a:lvl4pPr marL="1371396" algn="l" defTabSz="914262" rtl="0" eaLnBrk="1" latinLnBrk="0" hangingPunct="1">
        <a:defRPr sz="1800" kern="1200">
          <a:solidFill>
            <a:schemeClr val="tx1"/>
          </a:solidFill>
          <a:latin typeface="+mn-lt"/>
          <a:ea typeface="+mn-ea"/>
          <a:cs typeface="+mn-cs"/>
        </a:defRPr>
      </a:lvl4pPr>
      <a:lvl5pPr marL="1828524" algn="l" defTabSz="914262" rtl="0" eaLnBrk="1" latinLnBrk="0" hangingPunct="1">
        <a:defRPr sz="1800" kern="1200">
          <a:solidFill>
            <a:schemeClr val="tx1"/>
          </a:solidFill>
          <a:latin typeface="+mn-lt"/>
          <a:ea typeface="+mn-ea"/>
          <a:cs typeface="+mn-cs"/>
        </a:defRPr>
      </a:lvl5pPr>
      <a:lvl6pPr marL="2285658" algn="l" defTabSz="914262" rtl="0" eaLnBrk="1" latinLnBrk="0" hangingPunct="1">
        <a:defRPr sz="1800" kern="1200">
          <a:solidFill>
            <a:schemeClr val="tx1"/>
          </a:solidFill>
          <a:latin typeface="+mn-lt"/>
          <a:ea typeface="+mn-ea"/>
          <a:cs typeface="+mn-cs"/>
        </a:defRPr>
      </a:lvl6pPr>
      <a:lvl7pPr marL="2742787" algn="l" defTabSz="914262" rtl="0" eaLnBrk="1" latinLnBrk="0" hangingPunct="1">
        <a:defRPr sz="1800" kern="1200">
          <a:solidFill>
            <a:schemeClr val="tx1"/>
          </a:solidFill>
          <a:latin typeface="+mn-lt"/>
          <a:ea typeface="+mn-ea"/>
          <a:cs typeface="+mn-cs"/>
        </a:defRPr>
      </a:lvl7pPr>
      <a:lvl8pPr marL="3199920" algn="l" defTabSz="914262" rtl="0" eaLnBrk="1" latinLnBrk="0" hangingPunct="1">
        <a:defRPr sz="1800" kern="1200">
          <a:solidFill>
            <a:schemeClr val="tx1"/>
          </a:solidFill>
          <a:latin typeface="+mn-lt"/>
          <a:ea typeface="+mn-ea"/>
          <a:cs typeface="+mn-cs"/>
        </a:defRPr>
      </a:lvl8pPr>
      <a:lvl9pPr marL="3657053" algn="l" defTabSz="91426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019608147"/>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130231203"/>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400" fontAlgn="base" hangingPunct="1">
              <a:spcBef>
                <a:spcPct val="0"/>
              </a:spcBef>
              <a:spcAft>
                <a:spcPct val="0"/>
              </a:spcAft>
            </a:pPr>
            <a:endParaRPr lang="en-US" sz="1800" kern="1200">
              <a:solidFill>
                <a:srgbClr val="FFFFFF"/>
              </a:solidFill>
            </a:endParaRPr>
          </a:p>
        </p:txBody>
      </p:sp>
      <p:pic>
        <p:nvPicPr>
          <p:cNvPr id="88" name="Picture 87"/>
          <p:cNvPicPr>
            <a:picLocks noChangeAspect="1"/>
          </p:cNvPicPr>
          <p:nvPr userDrawn="1"/>
        </p:nvPicPr>
        <p:blipFill rotWithShape="1">
          <a:blip r:embed="rId1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13" cstate="print">
            <a:extLst>
              <a:ext uri="{28A0092B-C50C-407E-A947-70E740481C1C}">
                <a14:useLocalDpi xmlns:a14="http://schemas.microsoft.com/office/drawing/2010/main" val="0"/>
              </a:ext>
            </a:extLst>
          </a:blip>
          <a:srcRect t="76107" r="-1119" b="-9057"/>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914400" fontAlgn="base" hangingPunct="1">
              <a:spcBef>
                <a:spcPct val="50000"/>
              </a:spcBef>
              <a:spcAft>
                <a:spcPct val="0"/>
              </a:spcAft>
            </a:pPr>
            <a:r>
              <a:rPr lang="en-GB" sz="800" kern="1200" noProof="1" smtClean="0">
                <a:solidFill>
                  <a:srgbClr val="4D4F53"/>
                </a:solidFill>
              </a:rPr>
              <a:t>| Slide  </a:t>
            </a:r>
            <a:fld id="{BBA2E11D-44E1-43DD-A173-928128880055}"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79" name="Text Box 38"/>
          <p:cNvSpPr txBox="1">
            <a:spLocks noChangeArrowheads="1"/>
          </p:cNvSpPr>
          <p:nvPr userDrawn="1"/>
        </p:nvSpPr>
        <p:spPr bwMode="auto">
          <a:xfrm>
            <a:off x="166064" y="4575170"/>
            <a:ext cx="56741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defTabSz="914400" fontAlgn="base" hangingPunct="1">
              <a:spcBef>
                <a:spcPct val="50000"/>
              </a:spcBef>
              <a:spcAft>
                <a:spcPct val="0"/>
              </a:spcAft>
            </a:pPr>
            <a:r>
              <a:rPr lang="en-US" sz="800" kern="1200" dirty="0" smtClean="0">
                <a:solidFill>
                  <a:srgbClr val="000000">
                    <a:lumMod val="75000"/>
                    <a:lumOff val="25000"/>
                  </a:srgbClr>
                </a:solidFill>
              </a:rPr>
              <a:t>ESA UNCLASSIFIED - For Official Use		</a:t>
            </a:r>
            <a:endParaRPr lang="en-GB" sz="800" kern="1200" dirty="0">
              <a:solidFill>
                <a:srgbClr val="000000">
                  <a:lumMod val="75000"/>
                  <a:lumOff val="25000"/>
                </a:srgbClr>
              </a:solidFill>
            </a:endParaRPr>
          </a:p>
        </p:txBody>
      </p:sp>
      <p:pic>
        <p:nvPicPr>
          <p:cNvPr id="41" name="Picture 40"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spTree>
    <p:extLst>
      <p:ext uri="{BB962C8B-B14F-4D97-AF65-F5344CB8AC3E}">
        <p14:creationId xmlns:p14="http://schemas.microsoft.com/office/powerpoint/2010/main" val="3138550834"/>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3"/>
            <a:ext cx="8747522" cy="400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2" name="Text Box 34"/>
          <p:cNvSpPr txBox="1">
            <a:spLocks noChangeAspect="1" noChangeArrowheads="1"/>
          </p:cNvSpPr>
          <p:nvPr/>
        </p:nvSpPr>
        <p:spPr bwMode="auto">
          <a:xfrm>
            <a:off x="4480325" y="4722021"/>
            <a:ext cx="4520803" cy="110729"/>
          </a:xfrm>
          <a:prstGeom prst="rect">
            <a:avLst/>
          </a:prstGeom>
          <a:noFill/>
          <a:ln w="9525">
            <a:noFill/>
            <a:miter lim="800000"/>
            <a:headEnd/>
            <a:tailEnd/>
          </a:ln>
          <a:effectLst/>
        </p:spPr>
        <p:txBody>
          <a:bodyPr wrap="none" lIns="68577" tIns="34289" rIns="0" bIns="34289"/>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defTabSz="914400" fontAlgn="base" hangingPunct="1">
              <a:spcBef>
                <a:spcPct val="50000"/>
              </a:spcBef>
              <a:spcAft>
                <a:spcPct val="0"/>
              </a:spcAft>
              <a:defRPr/>
            </a:pPr>
            <a:r>
              <a:rPr lang="en-GB" altLang="en-US" sz="600" kern="1200" noProof="1" smtClean="0">
                <a:solidFill>
                  <a:srgbClr val="4D4F53"/>
                </a:solidFill>
                <a:latin typeface="Arial" pitchFamily="34" charset="0"/>
              </a:rPr>
              <a:t>Slide  </a:t>
            </a:r>
            <a:fld id="{41DF4D05-2C94-4248-88EB-CF7B6CD75591}" type="slidenum">
              <a:rPr altLang="en-US" sz="600" kern="1200" noProof="1" smtClean="0">
                <a:solidFill>
                  <a:srgbClr val="4D4F53"/>
                </a:solidFill>
                <a:latin typeface="Arial" pitchFamily="34" charset="0"/>
              </a:rPr>
              <a:pPr algn="r" defTabSz="914400" fontAlgn="base" hangingPunct="1">
                <a:spcBef>
                  <a:spcPct val="50000"/>
                </a:spcBef>
                <a:spcAft>
                  <a:spcPct val="0"/>
                </a:spcAft>
                <a:defRPr/>
              </a:pPr>
              <a:t>‹#›</a:t>
            </a:fld>
            <a:endParaRPr lang="en-GB" altLang="en-US" sz="600" kern="1200" noProof="1" smtClean="0">
              <a:solidFill>
                <a:srgbClr val="4D4F53"/>
              </a:solidFill>
              <a:latin typeface="Arial" pitchFamily="34" charset="0"/>
            </a:endParaRPr>
          </a:p>
        </p:txBody>
      </p:sp>
      <p:sp>
        <p:nvSpPr>
          <p:cNvPr id="1031" name="Rectangle 6"/>
          <p:cNvSpPr>
            <a:spLocks noGrp="1" noChangeArrowheads="1"/>
          </p:cNvSpPr>
          <p:nvPr>
            <p:ph type="title"/>
          </p:nvPr>
        </p:nvSpPr>
        <p:spPr bwMode="auto">
          <a:xfrm>
            <a:off x="142878" y="114232"/>
            <a:ext cx="7175897" cy="33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ctr" anchorCtr="0" compatLnSpc="1">
            <a:prstTxWarp prst="textNoShape">
              <a:avLst/>
            </a:prstTxWarp>
            <a:spAutoFit/>
          </a:bodyPr>
          <a:lstStyle/>
          <a:p>
            <a:pPr lvl="0"/>
            <a:r>
              <a:rPr lang="en-US" altLang="en-US" smtClean="0"/>
              <a:t>Click to edit Master title style</a:t>
            </a:r>
            <a:endParaRPr lang="en-GB" altLang="en-US" smtClean="0"/>
          </a:p>
        </p:txBody>
      </p:sp>
      <p:pic>
        <p:nvPicPr>
          <p:cNvPr id="1032" name="Picture 34"/>
          <p:cNvPicPr>
            <a:picLocks noChangeAspect="1"/>
          </p:cNvPicPr>
          <p:nvPr userDrawn="1"/>
        </p:nvPicPr>
        <p:blipFill>
          <a:blip r:embed="rId25" cstate="print">
            <a:extLst>
              <a:ext uri="{28A0092B-C50C-407E-A947-70E740481C1C}">
                <a14:useLocalDpi xmlns:a14="http://schemas.microsoft.com/office/drawing/2010/main" val="0"/>
              </a:ext>
            </a:extLst>
          </a:blip>
          <a:srcRect t="-2" b="23122"/>
          <a:stretch>
            <a:fillRect/>
          </a:stretch>
        </p:blipFill>
        <p:spPr bwMode="auto">
          <a:xfrm>
            <a:off x="8090299" y="116683"/>
            <a:ext cx="907256"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64" descr="b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65" descr="ca.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66" descr="ch.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67" descr="cz.png"/>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68" descr="de.png"/>
            <p:cNvPicPr>
              <a:picLocks noChangeAspect="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69" descr="dk.png"/>
            <p:cNvPicPr>
              <a:picLocks noChangeAspect="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70" descr="ee.png"/>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71" descr="es.png"/>
            <p:cNvPicPr>
              <a:picLocks noChangeAspect="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72" descr="fi.png"/>
            <p:cNvPicPr>
              <a:picLocks noChangeAspect="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73" descr="fr.png"/>
            <p:cNvPicPr>
              <a:picLocks noChangeAspect="1"/>
            </p:cNvPicPr>
            <p:nvPr userDrawn="1"/>
          </p:nvPicPr>
          <p:blipFill>
            <a:blip r:embed="rId3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74" descr="gr.png"/>
            <p:cNvPicPr>
              <a:picLocks noChangeAspect="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75" descr="hu.png"/>
            <p:cNvPicPr>
              <a:picLocks noChangeAspect="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76" descr="ie.png"/>
            <p:cNvPicPr>
              <a:picLocks noChangeAspect="1"/>
            </p:cNvPicPr>
            <p:nvPr userDrawn="1"/>
          </p:nvPicPr>
          <p:blipFill>
            <a:blip r:embed="rId3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77" descr="it.png"/>
            <p:cNvPicPr>
              <a:picLocks noChangeAspect="1"/>
            </p:cNvPicPr>
            <p:nvPr userDrawn="1"/>
          </p:nvPicPr>
          <p:blipFill>
            <a:blip r:embed="rId4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78" descr="lu.png"/>
            <p:cNvPicPr>
              <a:picLocks noChangeAspect="1"/>
            </p:cNvPicPr>
            <p:nvPr userDrawn="1"/>
          </p:nvPicPr>
          <p:blipFill>
            <a:blip r:embed="rId4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79" descr="nl.png"/>
            <p:cNvPicPr>
              <a:picLocks noChangeAspect="1"/>
            </p:cNvPicPr>
            <p:nvPr userDrawn="1"/>
          </p:nvPicPr>
          <p:blipFill>
            <a:blip r:embed="rId4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80" descr="no.png"/>
            <p:cNvPicPr>
              <a:picLocks noChangeAspect="1"/>
            </p:cNvPicPr>
            <p:nvPr userDrawn="1"/>
          </p:nvPicPr>
          <p:blipFill>
            <a:blip r:embed="rId4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81" descr="pl.png"/>
            <p:cNvPicPr>
              <a:picLocks noChangeAspect="1"/>
            </p:cNvPicPr>
            <p:nvPr userDrawn="1"/>
          </p:nvPicPr>
          <p:blipFill>
            <a:blip r:embed="rId4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82" descr="pt.png"/>
            <p:cNvPicPr>
              <a:picLocks noChangeAspect="1"/>
            </p:cNvPicPr>
            <p:nvPr userDrawn="1"/>
          </p:nvPicPr>
          <p:blipFill>
            <a:blip r:embed="rId4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83" descr="ro.png"/>
            <p:cNvPicPr>
              <a:picLocks noChangeAspect="1"/>
            </p:cNvPicPr>
            <p:nvPr userDrawn="1"/>
          </p:nvPicPr>
          <p:blipFill>
            <a:blip r:embed="rId4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84" descr="se.png"/>
            <p:cNvPicPr>
              <a:picLocks noChangeAspect="1"/>
            </p:cNvPicPr>
            <p:nvPr userDrawn="1"/>
          </p:nvPicPr>
          <p:blipFill>
            <a:blip r:embed="rId4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85" descr="uk.png"/>
            <p:cNvPicPr>
              <a:picLocks noChangeAspect="1"/>
            </p:cNvPicPr>
            <p:nvPr userDrawn="1"/>
          </p:nvPicPr>
          <p:blipFill>
            <a:blip r:embed="rId4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86" descr="si.png"/>
            <p:cNvPicPr>
              <a:picLocks noChangeAspect="1"/>
            </p:cNvPicPr>
            <p:nvPr userDrawn="1"/>
          </p:nvPicPr>
          <p:blipFill>
            <a:blip r:embed="rId4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1472366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Lst>
  <p:timing>
    <p:tnLst>
      <p:par>
        <p:cTn id="1" dur="indefinite" restart="never" nodeType="tmRoot"/>
      </p:par>
    </p:tnLst>
  </p:timing>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84" algn="l" rtl="0" eaLnBrk="1" fontAlgn="base" hangingPunct="1">
        <a:spcBef>
          <a:spcPct val="0"/>
        </a:spcBef>
        <a:spcAft>
          <a:spcPct val="0"/>
        </a:spcAft>
        <a:defRPr sz="1700" b="1">
          <a:solidFill>
            <a:schemeClr val="bg1"/>
          </a:solidFill>
          <a:latin typeface="Verdana" pitchFamily="34" charset="0"/>
        </a:defRPr>
      </a:lvl6pPr>
      <a:lvl7pPr marL="685766" algn="l" rtl="0" eaLnBrk="1" fontAlgn="base" hangingPunct="1">
        <a:spcBef>
          <a:spcPct val="0"/>
        </a:spcBef>
        <a:spcAft>
          <a:spcPct val="0"/>
        </a:spcAft>
        <a:defRPr sz="1700" b="1">
          <a:solidFill>
            <a:schemeClr val="bg1"/>
          </a:solidFill>
          <a:latin typeface="Verdana" pitchFamily="34" charset="0"/>
        </a:defRPr>
      </a:lvl7pPr>
      <a:lvl8pPr marL="1028649" algn="l" rtl="0" eaLnBrk="1" fontAlgn="base" hangingPunct="1">
        <a:spcBef>
          <a:spcPct val="0"/>
        </a:spcBef>
        <a:spcAft>
          <a:spcPct val="0"/>
        </a:spcAft>
        <a:defRPr sz="1700" b="1">
          <a:solidFill>
            <a:schemeClr val="bg1"/>
          </a:solidFill>
          <a:latin typeface="Verdana" pitchFamily="34" charset="0"/>
        </a:defRPr>
      </a:lvl8pPr>
      <a:lvl9pPr marL="1371532" algn="l" rtl="0" eaLnBrk="1" fontAlgn="base" hangingPunct="1">
        <a:spcBef>
          <a:spcPct val="0"/>
        </a:spcBef>
        <a:spcAft>
          <a:spcPct val="0"/>
        </a:spcAft>
        <a:defRPr sz="1700" b="1">
          <a:solidFill>
            <a:schemeClr val="bg1"/>
          </a:solidFill>
          <a:latin typeface="Verdana" pitchFamily="34" charset="0"/>
        </a:defRPr>
      </a:lvl9pPr>
    </p:titleStyle>
    <p:bodyStyle>
      <a:lvl1pPr marL="257162" indent="-257162"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999" indent="-26311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842" indent="-369076"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685" indent="-475036"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528" indent="-58099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720"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603"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486"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8368"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101848255"/>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255066439"/>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782753799"/>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83782933"/>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47884716"/>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2" tIns="45671" rIns="91342" bIns="45671"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1" rIns="91342" bIns="45671">
            <a:spAutoFit/>
          </a:bodyPr>
          <a:lstStyle/>
          <a:p>
            <a:pPr algn="l" defTabSz="342585"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2" tIns="45671" rIns="91342" bIns="45671"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36"/>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2" tIns="45671" rIns="0" bIns="45671"/>
          <a:lstStyle/>
          <a:p>
            <a:pPr algn="r" defTabSz="342585"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585"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42" tIns="45671" rIns="91342" bIns="45671">
            <a:spAutoFit/>
          </a:bodyPr>
          <a:lstStyle/>
          <a:p>
            <a:pPr algn="l" defTabSz="342585"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51783374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653" algn="l" rtl="0" eaLnBrk="1" fontAlgn="base" hangingPunct="1">
        <a:spcBef>
          <a:spcPct val="0"/>
        </a:spcBef>
        <a:spcAft>
          <a:spcPct val="0"/>
        </a:spcAft>
        <a:defRPr sz="2200" b="1">
          <a:solidFill>
            <a:schemeClr val="bg1"/>
          </a:solidFill>
          <a:latin typeface="Verdana" pitchFamily="34" charset="0"/>
        </a:defRPr>
      </a:lvl6pPr>
      <a:lvl7pPr marL="913277" algn="l" rtl="0" eaLnBrk="1" fontAlgn="base" hangingPunct="1">
        <a:spcBef>
          <a:spcPct val="0"/>
        </a:spcBef>
        <a:spcAft>
          <a:spcPct val="0"/>
        </a:spcAft>
        <a:defRPr sz="2200" b="1">
          <a:solidFill>
            <a:schemeClr val="bg1"/>
          </a:solidFill>
          <a:latin typeface="Verdana" pitchFamily="34" charset="0"/>
        </a:defRPr>
      </a:lvl7pPr>
      <a:lvl8pPr marL="1369934" algn="l" rtl="0" eaLnBrk="1" fontAlgn="base" hangingPunct="1">
        <a:spcBef>
          <a:spcPct val="0"/>
        </a:spcBef>
        <a:spcAft>
          <a:spcPct val="0"/>
        </a:spcAft>
        <a:defRPr sz="2200" b="1">
          <a:solidFill>
            <a:schemeClr val="bg1"/>
          </a:solidFill>
          <a:latin typeface="Verdana" pitchFamily="34" charset="0"/>
        </a:defRPr>
      </a:lvl8pPr>
      <a:lvl9pPr marL="1826570" algn="l" rtl="0" eaLnBrk="1" fontAlgn="base" hangingPunct="1">
        <a:spcBef>
          <a:spcPct val="0"/>
        </a:spcBef>
        <a:spcAft>
          <a:spcPct val="0"/>
        </a:spcAft>
        <a:defRPr sz="2200" b="1">
          <a:solidFill>
            <a:schemeClr val="bg1"/>
          </a:solidFill>
          <a:latin typeface="Verdana" pitchFamily="34" charset="0"/>
        </a:defRPr>
      </a:lvl9pPr>
    </p:titleStyle>
    <p:bodyStyle>
      <a:lvl1pPr marL="0" indent="-342462"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0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8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7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6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537"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2192"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814"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5471"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277" rtl="0" eaLnBrk="1" latinLnBrk="0" hangingPunct="1">
        <a:defRPr sz="1800" kern="1200">
          <a:solidFill>
            <a:schemeClr val="tx1"/>
          </a:solidFill>
          <a:latin typeface="+mn-lt"/>
          <a:ea typeface="+mn-ea"/>
          <a:cs typeface="+mn-cs"/>
        </a:defRPr>
      </a:lvl1pPr>
      <a:lvl2pPr marL="456653" algn="l" defTabSz="913277" rtl="0" eaLnBrk="1" latinLnBrk="0" hangingPunct="1">
        <a:defRPr sz="1800" kern="1200">
          <a:solidFill>
            <a:schemeClr val="tx1"/>
          </a:solidFill>
          <a:latin typeface="+mn-lt"/>
          <a:ea typeface="+mn-ea"/>
          <a:cs typeface="+mn-cs"/>
        </a:defRPr>
      </a:lvl2pPr>
      <a:lvl3pPr marL="913277" algn="l" defTabSz="913277" rtl="0" eaLnBrk="1" latinLnBrk="0" hangingPunct="1">
        <a:defRPr sz="1800" kern="1200">
          <a:solidFill>
            <a:schemeClr val="tx1"/>
          </a:solidFill>
          <a:latin typeface="+mn-lt"/>
          <a:ea typeface="+mn-ea"/>
          <a:cs typeface="+mn-cs"/>
        </a:defRPr>
      </a:lvl3pPr>
      <a:lvl4pPr marL="1369934" algn="l" defTabSz="913277" rtl="0" eaLnBrk="1" latinLnBrk="0" hangingPunct="1">
        <a:defRPr sz="1800" kern="1200">
          <a:solidFill>
            <a:schemeClr val="tx1"/>
          </a:solidFill>
          <a:latin typeface="+mn-lt"/>
          <a:ea typeface="+mn-ea"/>
          <a:cs typeface="+mn-cs"/>
        </a:defRPr>
      </a:lvl4pPr>
      <a:lvl5pPr marL="1826570" algn="l" defTabSz="913277" rtl="0" eaLnBrk="1" latinLnBrk="0" hangingPunct="1">
        <a:defRPr sz="1800" kern="1200">
          <a:solidFill>
            <a:schemeClr val="tx1"/>
          </a:solidFill>
          <a:latin typeface="+mn-lt"/>
          <a:ea typeface="+mn-ea"/>
          <a:cs typeface="+mn-cs"/>
        </a:defRPr>
      </a:lvl5pPr>
      <a:lvl6pPr marL="2283207" algn="l" defTabSz="913277" rtl="0" eaLnBrk="1" latinLnBrk="0" hangingPunct="1">
        <a:defRPr sz="1800" kern="1200">
          <a:solidFill>
            <a:schemeClr val="tx1"/>
          </a:solidFill>
          <a:latin typeface="+mn-lt"/>
          <a:ea typeface="+mn-ea"/>
          <a:cs typeface="+mn-cs"/>
        </a:defRPr>
      </a:lvl6pPr>
      <a:lvl7pPr marL="2739822" algn="l" defTabSz="913277" rtl="0" eaLnBrk="1" latinLnBrk="0" hangingPunct="1">
        <a:defRPr sz="1800" kern="1200">
          <a:solidFill>
            <a:schemeClr val="tx1"/>
          </a:solidFill>
          <a:latin typeface="+mn-lt"/>
          <a:ea typeface="+mn-ea"/>
          <a:cs typeface="+mn-cs"/>
        </a:defRPr>
      </a:lvl7pPr>
      <a:lvl8pPr marL="3196480" algn="l" defTabSz="913277" rtl="0" eaLnBrk="1" latinLnBrk="0" hangingPunct="1">
        <a:defRPr sz="1800" kern="1200">
          <a:solidFill>
            <a:schemeClr val="tx1"/>
          </a:solidFill>
          <a:latin typeface="+mn-lt"/>
          <a:ea typeface="+mn-ea"/>
          <a:cs typeface="+mn-cs"/>
        </a:defRPr>
      </a:lvl8pPr>
      <a:lvl9pPr marL="3653137" algn="l" defTabSz="913277"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938253495"/>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938249346"/>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662282161"/>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215963182"/>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391240174"/>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498747484"/>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939898200"/>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272199465"/>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4"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801978467"/>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314" r:id="rId11"/>
    <p:sldLayoutId id="2147484316" r:id="rId12"/>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464446544"/>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6" tIns="45673" rIns="91346" bIns="45673"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6" tIns="45673" rIns="91346" bIns="45673">
            <a:spAutoFit/>
          </a:bodyPr>
          <a:lstStyle/>
          <a:p>
            <a:pPr algn="l" defTabSz="342612"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6" tIns="45673" rIns="91346" bIns="45673"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34"/>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6" tIns="45673" rIns="0" bIns="45673"/>
          <a:lstStyle/>
          <a:p>
            <a:pPr algn="r" defTabSz="342612"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612"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46" tIns="45673" rIns="91346" bIns="45673">
            <a:spAutoFit/>
          </a:bodyPr>
          <a:lstStyle/>
          <a:p>
            <a:pPr algn="l" defTabSz="342612"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286498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675" algn="l" rtl="0" eaLnBrk="1" fontAlgn="base" hangingPunct="1">
        <a:spcBef>
          <a:spcPct val="0"/>
        </a:spcBef>
        <a:spcAft>
          <a:spcPct val="0"/>
        </a:spcAft>
        <a:defRPr sz="2200" b="1">
          <a:solidFill>
            <a:schemeClr val="bg1"/>
          </a:solidFill>
          <a:latin typeface="Verdana" pitchFamily="34" charset="0"/>
        </a:defRPr>
      </a:lvl6pPr>
      <a:lvl7pPr marL="913323" algn="l" rtl="0" eaLnBrk="1" fontAlgn="base" hangingPunct="1">
        <a:spcBef>
          <a:spcPct val="0"/>
        </a:spcBef>
        <a:spcAft>
          <a:spcPct val="0"/>
        </a:spcAft>
        <a:defRPr sz="2200" b="1">
          <a:solidFill>
            <a:schemeClr val="bg1"/>
          </a:solidFill>
          <a:latin typeface="Verdana" pitchFamily="34" charset="0"/>
        </a:defRPr>
      </a:lvl7pPr>
      <a:lvl8pPr marL="1370002" algn="l" rtl="0" eaLnBrk="1" fontAlgn="base" hangingPunct="1">
        <a:spcBef>
          <a:spcPct val="0"/>
        </a:spcBef>
        <a:spcAft>
          <a:spcPct val="0"/>
        </a:spcAft>
        <a:defRPr sz="2200" b="1">
          <a:solidFill>
            <a:schemeClr val="bg1"/>
          </a:solidFill>
          <a:latin typeface="Verdana" pitchFamily="34" charset="0"/>
        </a:defRPr>
      </a:lvl8pPr>
      <a:lvl9pPr marL="1826660" algn="l" rtl="0" eaLnBrk="1" fontAlgn="base" hangingPunct="1">
        <a:spcBef>
          <a:spcPct val="0"/>
        </a:spcBef>
        <a:spcAft>
          <a:spcPct val="0"/>
        </a:spcAft>
        <a:defRPr sz="2200" b="1">
          <a:solidFill>
            <a:schemeClr val="bg1"/>
          </a:solidFill>
          <a:latin typeface="Verdana" pitchFamily="34" charset="0"/>
        </a:defRPr>
      </a:lvl9pPr>
    </p:titleStyle>
    <p:bodyStyle>
      <a:lvl1pPr marL="0" indent="-34248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06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8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7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711" indent="-418607"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2388" indent="-418607"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9034" indent="-418607"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5713" indent="-418607"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323" rtl="0" eaLnBrk="1" latinLnBrk="0" hangingPunct="1">
        <a:defRPr sz="1800" kern="1200">
          <a:solidFill>
            <a:schemeClr val="tx1"/>
          </a:solidFill>
          <a:latin typeface="+mn-lt"/>
          <a:ea typeface="+mn-ea"/>
          <a:cs typeface="+mn-cs"/>
        </a:defRPr>
      </a:lvl1pPr>
      <a:lvl2pPr marL="456675" algn="l" defTabSz="913323" rtl="0" eaLnBrk="1" latinLnBrk="0" hangingPunct="1">
        <a:defRPr sz="1800" kern="1200">
          <a:solidFill>
            <a:schemeClr val="tx1"/>
          </a:solidFill>
          <a:latin typeface="+mn-lt"/>
          <a:ea typeface="+mn-ea"/>
          <a:cs typeface="+mn-cs"/>
        </a:defRPr>
      </a:lvl2pPr>
      <a:lvl3pPr marL="913323" algn="l" defTabSz="913323" rtl="0" eaLnBrk="1" latinLnBrk="0" hangingPunct="1">
        <a:defRPr sz="1800" kern="1200">
          <a:solidFill>
            <a:schemeClr val="tx1"/>
          </a:solidFill>
          <a:latin typeface="+mn-lt"/>
          <a:ea typeface="+mn-ea"/>
          <a:cs typeface="+mn-cs"/>
        </a:defRPr>
      </a:lvl3pPr>
      <a:lvl4pPr marL="1370002" algn="l" defTabSz="913323" rtl="0" eaLnBrk="1" latinLnBrk="0" hangingPunct="1">
        <a:defRPr sz="1800" kern="1200">
          <a:solidFill>
            <a:schemeClr val="tx1"/>
          </a:solidFill>
          <a:latin typeface="+mn-lt"/>
          <a:ea typeface="+mn-ea"/>
          <a:cs typeface="+mn-cs"/>
        </a:defRPr>
      </a:lvl4pPr>
      <a:lvl5pPr marL="1826660" algn="l" defTabSz="913323" rtl="0" eaLnBrk="1" latinLnBrk="0" hangingPunct="1">
        <a:defRPr sz="1800" kern="1200">
          <a:solidFill>
            <a:schemeClr val="tx1"/>
          </a:solidFill>
          <a:latin typeface="+mn-lt"/>
          <a:ea typeface="+mn-ea"/>
          <a:cs typeface="+mn-cs"/>
        </a:defRPr>
      </a:lvl5pPr>
      <a:lvl6pPr marL="2283321" algn="l" defTabSz="913323" rtl="0" eaLnBrk="1" latinLnBrk="0" hangingPunct="1">
        <a:defRPr sz="1800" kern="1200">
          <a:solidFill>
            <a:schemeClr val="tx1"/>
          </a:solidFill>
          <a:latin typeface="+mn-lt"/>
          <a:ea typeface="+mn-ea"/>
          <a:cs typeface="+mn-cs"/>
        </a:defRPr>
      </a:lvl6pPr>
      <a:lvl7pPr marL="2739960" algn="l" defTabSz="913323" rtl="0" eaLnBrk="1" latinLnBrk="0" hangingPunct="1">
        <a:defRPr sz="1800" kern="1200">
          <a:solidFill>
            <a:schemeClr val="tx1"/>
          </a:solidFill>
          <a:latin typeface="+mn-lt"/>
          <a:ea typeface="+mn-ea"/>
          <a:cs typeface="+mn-cs"/>
        </a:defRPr>
      </a:lvl7pPr>
      <a:lvl8pPr marL="3196640" algn="l" defTabSz="913323" rtl="0" eaLnBrk="1" latinLnBrk="0" hangingPunct="1">
        <a:defRPr sz="1800" kern="1200">
          <a:solidFill>
            <a:schemeClr val="tx1"/>
          </a:solidFill>
          <a:latin typeface="+mn-lt"/>
          <a:ea typeface="+mn-ea"/>
          <a:cs typeface="+mn-cs"/>
        </a:defRPr>
      </a:lvl8pPr>
      <a:lvl9pPr marL="3653319" algn="l" defTabSz="91332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539295705"/>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400" fontAlgn="base" hangingPunct="1">
              <a:spcBef>
                <a:spcPct val="0"/>
              </a:spcBef>
              <a:spcAft>
                <a:spcPct val="0"/>
              </a:spcAft>
            </a:pPr>
            <a:endParaRPr lang="en-US" sz="1800" kern="1200">
              <a:solidFill>
                <a:srgbClr val="FFFFFF"/>
              </a:solidFill>
            </a:endParaRPr>
          </a:p>
        </p:txBody>
      </p:sp>
      <p:pic>
        <p:nvPicPr>
          <p:cNvPr id="88" name="Picture 87"/>
          <p:cNvPicPr>
            <a:picLocks noChangeAspect="1"/>
          </p:cNvPicPr>
          <p:nvPr userDrawn="1"/>
        </p:nvPicPr>
        <p:blipFill rotWithShape="1">
          <a:blip r:embed="rId1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13" cstate="print">
            <a:extLst>
              <a:ext uri="{28A0092B-C50C-407E-A947-70E740481C1C}">
                <a14:useLocalDpi xmlns:a14="http://schemas.microsoft.com/office/drawing/2010/main" val="0"/>
              </a:ext>
            </a:extLst>
          </a:blip>
          <a:srcRect t="76107" r="-1119" b="-9057"/>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914400" fontAlgn="base" hangingPunct="1">
              <a:spcBef>
                <a:spcPct val="50000"/>
              </a:spcBef>
              <a:spcAft>
                <a:spcPct val="0"/>
              </a:spcAft>
            </a:pPr>
            <a:r>
              <a:rPr lang="en-GB" sz="800" kern="1200" noProof="1" smtClean="0">
                <a:solidFill>
                  <a:srgbClr val="4D4F53"/>
                </a:solidFill>
              </a:rPr>
              <a:t>| Slide  </a:t>
            </a:r>
            <a:fld id="{BBA2E11D-44E1-43DD-A173-928128880055}"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79" name="Text Box 38"/>
          <p:cNvSpPr txBox="1">
            <a:spLocks noChangeArrowheads="1"/>
          </p:cNvSpPr>
          <p:nvPr userDrawn="1"/>
        </p:nvSpPr>
        <p:spPr bwMode="auto">
          <a:xfrm>
            <a:off x="166064" y="4575170"/>
            <a:ext cx="56741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defTabSz="914400" fontAlgn="base" hangingPunct="1">
              <a:spcBef>
                <a:spcPct val="50000"/>
              </a:spcBef>
              <a:spcAft>
                <a:spcPct val="0"/>
              </a:spcAft>
            </a:pPr>
            <a:r>
              <a:rPr lang="en-US" sz="800" kern="1200" dirty="0" smtClean="0">
                <a:solidFill>
                  <a:srgbClr val="000000">
                    <a:lumMod val="75000"/>
                    <a:lumOff val="25000"/>
                  </a:srgbClr>
                </a:solidFill>
              </a:rPr>
              <a:t>ESA UNCLASSIFIED - For Official Use		</a:t>
            </a:r>
            <a:endParaRPr lang="en-GB" sz="800" kern="1200" dirty="0">
              <a:solidFill>
                <a:srgbClr val="000000">
                  <a:lumMod val="75000"/>
                  <a:lumOff val="25000"/>
                </a:srgbClr>
              </a:solidFill>
            </a:endParaRPr>
          </a:p>
        </p:txBody>
      </p:sp>
      <p:pic>
        <p:nvPicPr>
          <p:cNvPr id="41" name="Picture 40"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spTree>
    <p:extLst>
      <p:ext uri="{BB962C8B-B14F-4D97-AF65-F5344CB8AC3E}">
        <p14:creationId xmlns:p14="http://schemas.microsoft.com/office/powerpoint/2010/main" val="856143576"/>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833746731"/>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86212637"/>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400" fontAlgn="base" hangingPunct="1">
              <a:spcBef>
                <a:spcPct val="0"/>
              </a:spcBef>
              <a:spcAft>
                <a:spcPct val="0"/>
              </a:spcAft>
            </a:pPr>
            <a:endParaRPr lang="en-US" sz="1800" kern="1200">
              <a:solidFill>
                <a:srgbClr val="FFFFFF"/>
              </a:solidFill>
            </a:endParaRPr>
          </a:p>
        </p:txBody>
      </p:sp>
      <p:pic>
        <p:nvPicPr>
          <p:cNvPr id="88" name="Picture 87"/>
          <p:cNvPicPr>
            <a:picLocks noChangeAspect="1"/>
          </p:cNvPicPr>
          <p:nvPr userDrawn="1"/>
        </p:nvPicPr>
        <p:blipFill rotWithShape="1">
          <a:blip r:embed="rId1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13" cstate="print">
            <a:extLst>
              <a:ext uri="{28A0092B-C50C-407E-A947-70E740481C1C}">
                <a14:useLocalDpi xmlns:a14="http://schemas.microsoft.com/office/drawing/2010/main" val="0"/>
              </a:ext>
            </a:extLst>
          </a:blip>
          <a:srcRect t="76107" r="-1119" b="-9057"/>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914400" fontAlgn="base" hangingPunct="1">
              <a:spcBef>
                <a:spcPct val="50000"/>
              </a:spcBef>
              <a:spcAft>
                <a:spcPct val="0"/>
              </a:spcAft>
            </a:pPr>
            <a:r>
              <a:rPr lang="en-GB" sz="800" kern="1200" noProof="1" smtClean="0">
                <a:solidFill>
                  <a:srgbClr val="4D4F53"/>
                </a:solidFill>
                <a:ea typeface="Verdana"/>
                <a:cs typeface="Verdana"/>
              </a:rPr>
              <a:t>| Slide  </a:t>
            </a:r>
            <a:fld id="{BBA2E11D-44E1-43DD-A173-928128880055}" type="slidenum">
              <a:rPr lang="en-GB" sz="800" kern="1200" noProof="1" smtClean="0">
                <a:solidFill>
                  <a:srgbClr val="4D4F53"/>
                </a:solidFill>
                <a:ea typeface="Verdana"/>
                <a:cs typeface="Verdana"/>
              </a:rPr>
              <a:pPr algn="r" defTabSz="914400" fontAlgn="base" hangingPunct="1">
                <a:spcBef>
                  <a:spcPct val="50000"/>
                </a:spcBef>
                <a:spcAft>
                  <a:spcPct val="0"/>
                </a:spcAft>
              </a:pPr>
              <a:t>‹#›</a:t>
            </a:fld>
            <a:endParaRPr lang="en-GB" sz="800" kern="1200" noProof="1">
              <a:solidFill>
                <a:srgbClr val="4D4F53"/>
              </a:solidFill>
              <a:ea typeface="Verdana"/>
              <a:cs typeface="Verdana"/>
            </a:endParaRPr>
          </a:p>
        </p:txBody>
      </p:sp>
      <p:sp>
        <p:nvSpPr>
          <p:cNvPr id="79" name="Text Box 38"/>
          <p:cNvSpPr txBox="1">
            <a:spLocks noChangeArrowheads="1"/>
          </p:cNvSpPr>
          <p:nvPr userDrawn="1"/>
        </p:nvSpPr>
        <p:spPr bwMode="auto">
          <a:xfrm>
            <a:off x="166064" y="4575170"/>
            <a:ext cx="56741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defTabSz="914400" fontAlgn="base" hangingPunct="1">
              <a:spcBef>
                <a:spcPct val="50000"/>
              </a:spcBef>
              <a:spcAft>
                <a:spcPct val="0"/>
              </a:spcAft>
            </a:pPr>
            <a:r>
              <a:rPr lang="en-US" sz="800" kern="1200" dirty="0" smtClean="0">
                <a:solidFill>
                  <a:srgbClr val="000000">
                    <a:lumMod val="75000"/>
                    <a:lumOff val="25000"/>
                  </a:srgbClr>
                </a:solidFill>
                <a:ea typeface="Verdana"/>
                <a:cs typeface="Verdana"/>
              </a:rPr>
              <a:t>ESA UNCLASSIFIED - For Official Use		</a:t>
            </a:r>
            <a:endParaRPr lang="en-GB" sz="800" kern="1200" dirty="0">
              <a:solidFill>
                <a:srgbClr val="000000">
                  <a:lumMod val="75000"/>
                  <a:lumOff val="25000"/>
                </a:srgbClr>
              </a:solidFill>
              <a:ea typeface="Verdana"/>
              <a:cs typeface="Verdana"/>
            </a:endParaRPr>
          </a:p>
        </p:txBody>
      </p:sp>
      <p:pic>
        <p:nvPicPr>
          <p:cNvPr id="41" name="Picture 40"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spTree>
    <p:extLst>
      <p:ext uri="{BB962C8B-B14F-4D97-AF65-F5344CB8AC3E}">
        <p14:creationId xmlns:p14="http://schemas.microsoft.com/office/powerpoint/2010/main" val="681233382"/>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165236472"/>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55497180"/>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212880629"/>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16347653"/>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3"/>
            <a:ext cx="8747522" cy="400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2" name="Text Box 34"/>
          <p:cNvSpPr txBox="1">
            <a:spLocks noChangeAspect="1" noChangeArrowheads="1"/>
          </p:cNvSpPr>
          <p:nvPr/>
        </p:nvSpPr>
        <p:spPr bwMode="auto">
          <a:xfrm>
            <a:off x="4480325" y="4722021"/>
            <a:ext cx="4520803" cy="110729"/>
          </a:xfrm>
          <a:prstGeom prst="rect">
            <a:avLst/>
          </a:prstGeom>
          <a:noFill/>
          <a:ln w="9525">
            <a:noFill/>
            <a:miter lim="800000"/>
            <a:headEnd/>
            <a:tailEnd/>
          </a:ln>
          <a:effectLst/>
        </p:spPr>
        <p:txBody>
          <a:bodyPr wrap="none" lIns="68577" tIns="34289" rIns="0" bIns="34289"/>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defTabSz="914400" fontAlgn="base" hangingPunct="1">
              <a:spcBef>
                <a:spcPct val="50000"/>
              </a:spcBef>
              <a:spcAft>
                <a:spcPct val="0"/>
              </a:spcAft>
              <a:defRPr/>
            </a:pPr>
            <a:r>
              <a:rPr lang="en-GB" altLang="en-US" sz="600" kern="1200" noProof="1" smtClean="0">
                <a:solidFill>
                  <a:srgbClr val="4D4F53"/>
                </a:solidFill>
                <a:latin typeface="Arial" pitchFamily="34" charset="0"/>
              </a:rPr>
              <a:t>Slide  </a:t>
            </a:r>
            <a:fld id="{41DF4D05-2C94-4248-88EB-CF7B6CD75591}" type="slidenum">
              <a:rPr altLang="en-US" sz="600" kern="1200" noProof="1" smtClean="0">
                <a:solidFill>
                  <a:srgbClr val="4D4F53"/>
                </a:solidFill>
                <a:latin typeface="Arial" pitchFamily="34" charset="0"/>
              </a:rPr>
              <a:pPr algn="r" defTabSz="914400" fontAlgn="base" hangingPunct="1">
                <a:spcBef>
                  <a:spcPct val="50000"/>
                </a:spcBef>
                <a:spcAft>
                  <a:spcPct val="0"/>
                </a:spcAft>
                <a:defRPr/>
              </a:pPr>
              <a:t>‹#›</a:t>
            </a:fld>
            <a:endParaRPr lang="en-GB" altLang="en-US" sz="600" kern="1200" noProof="1" smtClean="0">
              <a:solidFill>
                <a:srgbClr val="4D4F53"/>
              </a:solidFill>
              <a:latin typeface="Arial" pitchFamily="34" charset="0"/>
            </a:endParaRPr>
          </a:p>
        </p:txBody>
      </p:sp>
      <p:sp>
        <p:nvSpPr>
          <p:cNvPr id="1031" name="Rectangle 6"/>
          <p:cNvSpPr>
            <a:spLocks noGrp="1" noChangeArrowheads="1"/>
          </p:cNvSpPr>
          <p:nvPr>
            <p:ph type="title"/>
          </p:nvPr>
        </p:nvSpPr>
        <p:spPr bwMode="auto">
          <a:xfrm>
            <a:off x="142878" y="114232"/>
            <a:ext cx="7175897" cy="33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ctr" anchorCtr="0" compatLnSpc="1">
            <a:prstTxWarp prst="textNoShape">
              <a:avLst/>
            </a:prstTxWarp>
            <a:spAutoFit/>
          </a:bodyPr>
          <a:lstStyle/>
          <a:p>
            <a:pPr lvl="0"/>
            <a:r>
              <a:rPr lang="en-US" altLang="en-US" smtClean="0"/>
              <a:t>Click to edit Master title style</a:t>
            </a:r>
            <a:endParaRPr lang="en-GB" altLang="en-US" smtClean="0"/>
          </a:p>
        </p:txBody>
      </p:sp>
      <p:pic>
        <p:nvPicPr>
          <p:cNvPr id="1032" name="Picture 34"/>
          <p:cNvPicPr>
            <a:picLocks noChangeAspect="1"/>
          </p:cNvPicPr>
          <p:nvPr userDrawn="1"/>
        </p:nvPicPr>
        <p:blipFill>
          <a:blip r:embed="rId25" cstate="print">
            <a:extLst>
              <a:ext uri="{28A0092B-C50C-407E-A947-70E740481C1C}">
                <a14:useLocalDpi xmlns:a14="http://schemas.microsoft.com/office/drawing/2010/main" val="0"/>
              </a:ext>
            </a:extLst>
          </a:blip>
          <a:srcRect t="-2" b="23122"/>
          <a:stretch>
            <a:fillRect/>
          </a:stretch>
        </p:blipFill>
        <p:spPr bwMode="auto">
          <a:xfrm>
            <a:off x="8090299" y="116683"/>
            <a:ext cx="907256"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64" descr="b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65" descr="ca.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66" descr="ch.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67" descr="cz.png"/>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68" descr="de.png"/>
            <p:cNvPicPr>
              <a:picLocks noChangeAspect="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69" descr="dk.png"/>
            <p:cNvPicPr>
              <a:picLocks noChangeAspect="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70" descr="ee.png"/>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71" descr="es.png"/>
            <p:cNvPicPr>
              <a:picLocks noChangeAspect="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72" descr="fi.png"/>
            <p:cNvPicPr>
              <a:picLocks noChangeAspect="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73" descr="fr.png"/>
            <p:cNvPicPr>
              <a:picLocks noChangeAspect="1"/>
            </p:cNvPicPr>
            <p:nvPr userDrawn="1"/>
          </p:nvPicPr>
          <p:blipFill>
            <a:blip r:embed="rId3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74" descr="gr.png"/>
            <p:cNvPicPr>
              <a:picLocks noChangeAspect="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75" descr="hu.png"/>
            <p:cNvPicPr>
              <a:picLocks noChangeAspect="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76" descr="ie.png"/>
            <p:cNvPicPr>
              <a:picLocks noChangeAspect="1"/>
            </p:cNvPicPr>
            <p:nvPr userDrawn="1"/>
          </p:nvPicPr>
          <p:blipFill>
            <a:blip r:embed="rId3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77" descr="it.png"/>
            <p:cNvPicPr>
              <a:picLocks noChangeAspect="1"/>
            </p:cNvPicPr>
            <p:nvPr userDrawn="1"/>
          </p:nvPicPr>
          <p:blipFill>
            <a:blip r:embed="rId4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78" descr="lu.png"/>
            <p:cNvPicPr>
              <a:picLocks noChangeAspect="1"/>
            </p:cNvPicPr>
            <p:nvPr userDrawn="1"/>
          </p:nvPicPr>
          <p:blipFill>
            <a:blip r:embed="rId4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79" descr="nl.png"/>
            <p:cNvPicPr>
              <a:picLocks noChangeAspect="1"/>
            </p:cNvPicPr>
            <p:nvPr userDrawn="1"/>
          </p:nvPicPr>
          <p:blipFill>
            <a:blip r:embed="rId4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80" descr="no.png"/>
            <p:cNvPicPr>
              <a:picLocks noChangeAspect="1"/>
            </p:cNvPicPr>
            <p:nvPr userDrawn="1"/>
          </p:nvPicPr>
          <p:blipFill>
            <a:blip r:embed="rId4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81" descr="pl.png"/>
            <p:cNvPicPr>
              <a:picLocks noChangeAspect="1"/>
            </p:cNvPicPr>
            <p:nvPr userDrawn="1"/>
          </p:nvPicPr>
          <p:blipFill>
            <a:blip r:embed="rId4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82" descr="pt.png"/>
            <p:cNvPicPr>
              <a:picLocks noChangeAspect="1"/>
            </p:cNvPicPr>
            <p:nvPr userDrawn="1"/>
          </p:nvPicPr>
          <p:blipFill>
            <a:blip r:embed="rId4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83" descr="ro.png"/>
            <p:cNvPicPr>
              <a:picLocks noChangeAspect="1"/>
            </p:cNvPicPr>
            <p:nvPr userDrawn="1"/>
          </p:nvPicPr>
          <p:blipFill>
            <a:blip r:embed="rId4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84" descr="se.png"/>
            <p:cNvPicPr>
              <a:picLocks noChangeAspect="1"/>
            </p:cNvPicPr>
            <p:nvPr userDrawn="1"/>
          </p:nvPicPr>
          <p:blipFill>
            <a:blip r:embed="rId4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85" descr="uk.png"/>
            <p:cNvPicPr>
              <a:picLocks noChangeAspect="1"/>
            </p:cNvPicPr>
            <p:nvPr userDrawn="1"/>
          </p:nvPicPr>
          <p:blipFill>
            <a:blip r:embed="rId4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86" descr="si.png"/>
            <p:cNvPicPr>
              <a:picLocks noChangeAspect="1"/>
            </p:cNvPicPr>
            <p:nvPr userDrawn="1"/>
          </p:nvPicPr>
          <p:blipFill>
            <a:blip r:embed="rId4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91513711"/>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 id="2147484262" r:id="rId13"/>
    <p:sldLayoutId id="2147484263" r:id="rId14"/>
    <p:sldLayoutId id="2147484264" r:id="rId15"/>
    <p:sldLayoutId id="2147484265" r:id="rId16"/>
    <p:sldLayoutId id="2147484266" r:id="rId17"/>
    <p:sldLayoutId id="2147484267" r:id="rId18"/>
    <p:sldLayoutId id="2147484268" r:id="rId19"/>
    <p:sldLayoutId id="2147484269" r:id="rId20"/>
  </p:sldLayoutIdLst>
  <p:timing>
    <p:tnLst>
      <p:par>
        <p:cTn id="1" dur="indefinite" restart="never" nodeType="tmRoot"/>
      </p:par>
    </p:tnLst>
  </p:timing>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84" algn="l" rtl="0" eaLnBrk="1" fontAlgn="base" hangingPunct="1">
        <a:spcBef>
          <a:spcPct val="0"/>
        </a:spcBef>
        <a:spcAft>
          <a:spcPct val="0"/>
        </a:spcAft>
        <a:defRPr sz="1700" b="1">
          <a:solidFill>
            <a:schemeClr val="bg1"/>
          </a:solidFill>
          <a:latin typeface="Verdana" pitchFamily="34" charset="0"/>
        </a:defRPr>
      </a:lvl6pPr>
      <a:lvl7pPr marL="685766" algn="l" rtl="0" eaLnBrk="1" fontAlgn="base" hangingPunct="1">
        <a:spcBef>
          <a:spcPct val="0"/>
        </a:spcBef>
        <a:spcAft>
          <a:spcPct val="0"/>
        </a:spcAft>
        <a:defRPr sz="1700" b="1">
          <a:solidFill>
            <a:schemeClr val="bg1"/>
          </a:solidFill>
          <a:latin typeface="Verdana" pitchFamily="34" charset="0"/>
        </a:defRPr>
      </a:lvl7pPr>
      <a:lvl8pPr marL="1028649" algn="l" rtl="0" eaLnBrk="1" fontAlgn="base" hangingPunct="1">
        <a:spcBef>
          <a:spcPct val="0"/>
        </a:spcBef>
        <a:spcAft>
          <a:spcPct val="0"/>
        </a:spcAft>
        <a:defRPr sz="1700" b="1">
          <a:solidFill>
            <a:schemeClr val="bg1"/>
          </a:solidFill>
          <a:latin typeface="Verdana" pitchFamily="34" charset="0"/>
        </a:defRPr>
      </a:lvl8pPr>
      <a:lvl9pPr marL="1371532" algn="l" rtl="0" eaLnBrk="1" fontAlgn="base" hangingPunct="1">
        <a:spcBef>
          <a:spcPct val="0"/>
        </a:spcBef>
        <a:spcAft>
          <a:spcPct val="0"/>
        </a:spcAft>
        <a:defRPr sz="1700" b="1">
          <a:solidFill>
            <a:schemeClr val="bg1"/>
          </a:solidFill>
          <a:latin typeface="Verdana" pitchFamily="34" charset="0"/>
        </a:defRPr>
      </a:lvl9pPr>
    </p:titleStyle>
    <p:bodyStyle>
      <a:lvl1pPr marL="257162" indent="-257162"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999" indent="-26311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842" indent="-369076"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685" indent="-475036"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528" indent="-58099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720"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603"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486"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8368"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2" tIns="45676" rIns="91352" bIns="4567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2" tIns="45676" rIns="91352" bIns="45676">
            <a:spAutoFit/>
          </a:bodyPr>
          <a:lstStyle/>
          <a:p>
            <a:pPr algn="l" defTabSz="342648"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52" tIns="45676" rIns="91352" bIns="45676"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31"/>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2" tIns="45676" rIns="0" bIns="45676"/>
          <a:lstStyle/>
          <a:p>
            <a:pPr algn="r" defTabSz="342648"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648"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52" tIns="45676" rIns="91352" bIns="45676">
            <a:spAutoFit/>
          </a:bodyPr>
          <a:lstStyle/>
          <a:p>
            <a:pPr algn="l" defTabSz="342648"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12039154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708" algn="l" rtl="0" eaLnBrk="1" fontAlgn="base" hangingPunct="1">
        <a:spcBef>
          <a:spcPct val="0"/>
        </a:spcBef>
        <a:spcAft>
          <a:spcPct val="0"/>
        </a:spcAft>
        <a:defRPr sz="2200" b="1">
          <a:solidFill>
            <a:schemeClr val="bg1"/>
          </a:solidFill>
          <a:latin typeface="Verdana" pitchFamily="34" charset="0"/>
        </a:defRPr>
      </a:lvl6pPr>
      <a:lvl7pPr marL="913392" algn="l" rtl="0" eaLnBrk="1" fontAlgn="base" hangingPunct="1">
        <a:spcBef>
          <a:spcPct val="0"/>
        </a:spcBef>
        <a:spcAft>
          <a:spcPct val="0"/>
        </a:spcAft>
        <a:defRPr sz="2200" b="1">
          <a:solidFill>
            <a:schemeClr val="bg1"/>
          </a:solidFill>
          <a:latin typeface="Verdana" pitchFamily="34" charset="0"/>
        </a:defRPr>
      </a:lvl7pPr>
      <a:lvl8pPr marL="1370104" algn="l" rtl="0" eaLnBrk="1" fontAlgn="base" hangingPunct="1">
        <a:spcBef>
          <a:spcPct val="0"/>
        </a:spcBef>
        <a:spcAft>
          <a:spcPct val="0"/>
        </a:spcAft>
        <a:defRPr sz="2200" b="1">
          <a:solidFill>
            <a:schemeClr val="bg1"/>
          </a:solidFill>
          <a:latin typeface="Verdana" pitchFamily="34" charset="0"/>
        </a:defRPr>
      </a:lvl8pPr>
      <a:lvl9pPr marL="1826795" algn="l" rtl="0" eaLnBrk="1" fontAlgn="base" hangingPunct="1">
        <a:spcBef>
          <a:spcPct val="0"/>
        </a:spcBef>
        <a:spcAft>
          <a:spcPct val="0"/>
        </a:spcAft>
        <a:defRPr sz="2200" b="1">
          <a:solidFill>
            <a:schemeClr val="bg1"/>
          </a:solidFill>
          <a:latin typeface="Verdana" pitchFamily="34" charset="0"/>
        </a:defRPr>
      </a:lvl9pPr>
    </p:titleStyle>
    <p:bodyStyle>
      <a:lvl1pPr marL="0" indent="-342506"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1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606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3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9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972" indent="-4186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2682" indent="-4186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9364" indent="-4186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6076" indent="-4186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392" rtl="0" eaLnBrk="1" latinLnBrk="0" hangingPunct="1">
        <a:defRPr sz="1800" kern="1200">
          <a:solidFill>
            <a:schemeClr val="tx1"/>
          </a:solidFill>
          <a:latin typeface="+mn-lt"/>
          <a:ea typeface="+mn-ea"/>
          <a:cs typeface="+mn-cs"/>
        </a:defRPr>
      </a:lvl1pPr>
      <a:lvl2pPr marL="456708" algn="l" defTabSz="913392" rtl="0" eaLnBrk="1" latinLnBrk="0" hangingPunct="1">
        <a:defRPr sz="1800" kern="1200">
          <a:solidFill>
            <a:schemeClr val="tx1"/>
          </a:solidFill>
          <a:latin typeface="+mn-lt"/>
          <a:ea typeface="+mn-ea"/>
          <a:cs typeface="+mn-cs"/>
        </a:defRPr>
      </a:lvl2pPr>
      <a:lvl3pPr marL="913392" algn="l" defTabSz="913392" rtl="0" eaLnBrk="1" latinLnBrk="0" hangingPunct="1">
        <a:defRPr sz="1800" kern="1200">
          <a:solidFill>
            <a:schemeClr val="tx1"/>
          </a:solidFill>
          <a:latin typeface="+mn-lt"/>
          <a:ea typeface="+mn-ea"/>
          <a:cs typeface="+mn-cs"/>
        </a:defRPr>
      </a:lvl3pPr>
      <a:lvl4pPr marL="1370104" algn="l" defTabSz="913392" rtl="0" eaLnBrk="1" latinLnBrk="0" hangingPunct="1">
        <a:defRPr sz="1800" kern="1200">
          <a:solidFill>
            <a:schemeClr val="tx1"/>
          </a:solidFill>
          <a:latin typeface="+mn-lt"/>
          <a:ea typeface="+mn-ea"/>
          <a:cs typeface="+mn-cs"/>
        </a:defRPr>
      </a:lvl4pPr>
      <a:lvl5pPr marL="1826795" algn="l" defTabSz="913392" rtl="0" eaLnBrk="1" latinLnBrk="0" hangingPunct="1">
        <a:defRPr sz="1800" kern="1200">
          <a:solidFill>
            <a:schemeClr val="tx1"/>
          </a:solidFill>
          <a:latin typeface="+mn-lt"/>
          <a:ea typeface="+mn-ea"/>
          <a:cs typeface="+mn-cs"/>
        </a:defRPr>
      </a:lvl5pPr>
      <a:lvl6pPr marL="2283492" algn="l" defTabSz="913392" rtl="0" eaLnBrk="1" latinLnBrk="0" hangingPunct="1">
        <a:defRPr sz="1800" kern="1200">
          <a:solidFill>
            <a:schemeClr val="tx1"/>
          </a:solidFill>
          <a:latin typeface="+mn-lt"/>
          <a:ea typeface="+mn-ea"/>
          <a:cs typeface="+mn-cs"/>
        </a:defRPr>
      </a:lvl6pPr>
      <a:lvl7pPr marL="2740167" algn="l" defTabSz="913392" rtl="0" eaLnBrk="1" latinLnBrk="0" hangingPunct="1">
        <a:defRPr sz="1800" kern="1200">
          <a:solidFill>
            <a:schemeClr val="tx1"/>
          </a:solidFill>
          <a:latin typeface="+mn-lt"/>
          <a:ea typeface="+mn-ea"/>
          <a:cs typeface="+mn-cs"/>
        </a:defRPr>
      </a:lvl7pPr>
      <a:lvl8pPr marL="3196880" algn="l" defTabSz="913392" rtl="0" eaLnBrk="1" latinLnBrk="0" hangingPunct="1">
        <a:defRPr sz="1800" kern="1200">
          <a:solidFill>
            <a:schemeClr val="tx1"/>
          </a:solidFill>
          <a:latin typeface="+mn-lt"/>
          <a:ea typeface="+mn-ea"/>
          <a:cs typeface="+mn-cs"/>
        </a:defRPr>
      </a:lvl8pPr>
      <a:lvl9pPr marL="3653592" algn="l" defTabSz="913392"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pic>
        <p:nvPicPr>
          <p:cNvPr id="55332" name="Picture 36" descr="PPT_Header0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pic>
        <p:nvPicPr>
          <p:cNvPr id="55321" name="Picture 22" descr="signature"/>
          <p:cNvPicPr>
            <a:picLocks noChangeAspect="1" noChangeArrowheads="1"/>
          </p:cNvPicPr>
          <p:nvPr/>
        </p:nvPicPr>
        <p:blipFill>
          <a:blip r:embed="rId13" cstate="print">
            <a:extLst>
              <a:ext uri="{28A0092B-C50C-407E-A947-70E740481C1C}">
                <a14:useLocalDpi xmlns:a14="http://schemas.microsoft.com/office/drawing/2010/main" val="0"/>
              </a:ext>
            </a:extLst>
          </a:blip>
          <a:srcRect l="84271" t="-8163"/>
          <a:stretch>
            <a:fillRect/>
          </a:stretch>
        </p:blipFill>
        <p:spPr bwMode="auto">
          <a:xfrm>
            <a:off x="7705726" y="4793457"/>
            <a:ext cx="1438275" cy="18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body" idx="1"/>
          </p:nvPr>
        </p:nvSpPr>
        <p:spPr bwMode="auto">
          <a:xfrm>
            <a:off x="615950" y="1254919"/>
            <a:ext cx="79057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55301" name="Rectangle 6"/>
          <p:cNvSpPr>
            <a:spLocks noGrp="1" noChangeArrowheads="1"/>
          </p:cNvSpPr>
          <p:nvPr>
            <p:ph type="title"/>
          </p:nvPr>
        </p:nvSpPr>
        <p:spPr bwMode="auto">
          <a:xfrm>
            <a:off x="1242321" y="230446"/>
            <a:ext cx="61055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55330" name="Text Box 34"/>
          <p:cNvSpPr txBox="1">
            <a:spLocks noChangeAspect="1" noChangeArrowheads="1"/>
          </p:cNvSpPr>
          <p:nvPr/>
        </p:nvSpPr>
        <p:spPr bwMode="auto">
          <a:xfrm>
            <a:off x="630238" y="4648200"/>
            <a:ext cx="6977062" cy="1107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defTabSz="914400" fontAlgn="base" hangingPunct="1">
              <a:spcBef>
                <a:spcPct val="50000"/>
              </a:spcBef>
              <a:spcAft>
                <a:spcPct val="0"/>
              </a:spcAft>
            </a:pPr>
            <a:endParaRPr lang="en-GB" sz="800" kern="1200" noProof="1">
              <a:solidFill>
                <a:srgbClr val="4D4F53"/>
              </a:solidFill>
            </a:endParaRPr>
          </a:p>
        </p:txBody>
      </p:sp>
      <p:sp>
        <p:nvSpPr>
          <p:cNvPr id="8" name="Text Box 38"/>
          <p:cNvSpPr txBox="1">
            <a:spLocks noChangeArrowheads="1"/>
          </p:cNvSpPr>
          <p:nvPr/>
        </p:nvSpPr>
        <p:spPr bwMode="auto">
          <a:xfrm>
            <a:off x="631825" y="482203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914400" fontAlgn="base" hangingPunct="1">
              <a:spcBef>
                <a:spcPct val="50000"/>
              </a:spcBef>
              <a:spcAft>
                <a:spcPct val="0"/>
              </a:spcAft>
            </a:pPr>
            <a:endParaRPr lang="en-GB" sz="800" kern="1200" dirty="0"/>
          </a:p>
        </p:txBody>
      </p:sp>
      <p:pic>
        <p:nvPicPr>
          <p:cNvPr id="9" name="Picture 8"/>
          <p:cNvPicPr>
            <a:picLocks noChangeAspect="1"/>
          </p:cNvPicPr>
          <p:nvPr userDrawn="1"/>
        </p:nvPicPr>
        <p:blipFill>
          <a:blip r:embed="rId14"/>
          <a:stretch>
            <a:fillRect/>
          </a:stretch>
        </p:blipFill>
        <p:spPr>
          <a:xfrm>
            <a:off x="92729" y="81641"/>
            <a:ext cx="967621" cy="725716"/>
          </a:xfrm>
          <a:prstGeom prst="rect">
            <a:avLst/>
          </a:prstGeom>
        </p:spPr>
      </p:pic>
    </p:spTree>
    <p:extLst>
      <p:ext uri="{BB962C8B-B14F-4D97-AF65-F5344CB8AC3E}">
        <p14:creationId xmlns:p14="http://schemas.microsoft.com/office/powerpoint/2010/main" val="1122881465"/>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Lst>
  <p:timing>
    <p:tnLst>
      <p:par>
        <p:cTn id="1" dur="indefinite" restart="never" nodeType="tmRoot"/>
      </p:par>
    </p:tnLst>
  </p:timing>
  <p:hf sldNum="0" hdr="0" dt="0"/>
  <p:txStyles>
    <p:title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 Box DG"/>
          <p:cNvSpPr txBox="1">
            <a:spLocks noChangeArrowheads="1"/>
          </p:cNvSpPr>
          <p:nvPr/>
        </p:nvSpPr>
        <p:spPr bwMode="auto">
          <a:xfrm>
            <a:off x="578164" y="25164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914400" fontAlgn="base" hangingPunct="1">
              <a:spcBef>
                <a:spcPct val="50000"/>
              </a:spcBef>
              <a:spcAft>
                <a:spcPct val="0"/>
              </a:spcAft>
            </a:pPr>
            <a:endParaRPr lang="en-GB" sz="800" kern="1200" dirty="0"/>
          </a:p>
        </p:txBody>
      </p:sp>
      <p:pic>
        <p:nvPicPr>
          <p:cNvPr id="3" name="Picture 2" descr="PPT_Footer.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868466"/>
            <a:ext cx="9144000" cy="275035"/>
          </a:xfrm>
          <a:prstGeom prst="rect">
            <a:avLst/>
          </a:prstGeom>
        </p:spPr>
      </p:pic>
      <p:sp>
        <p:nvSpPr>
          <p:cNvPr id="4" name="Text Box 34"/>
          <p:cNvSpPr txBox="1">
            <a:spLocks noChangeAspect="1" noChangeArrowheads="1"/>
          </p:cNvSpPr>
          <p:nvPr/>
        </p:nvSpPr>
        <p:spPr bwMode="auto">
          <a:xfrm>
            <a:off x="5774611" y="4709925"/>
            <a:ext cx="3226203"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defTabSz="914400" fontAlgn="base" hangingPunct="1">
              <a:spcBef>
                <a:spcPct val="50000"/>
              </a:spcBef>
              <a:spcAft>
                <a:spcPct val="0"/>
              </a:spcAft>
            </a:pPr>
            <a:r>
              <a:rPr lang="en-GB" sz="800" kern="1200" noProof="1" smtClean="0">
                <a:solidFill>
                  <a:srgbClr val="4D4F53"/>
                </a:solidFill>
              </a:rPr>
              <a:t>Lunar measurements | M. Bouvet, | 13/11/2017 | Slide  </a:t>
            </a:r>
            <a:fld id="{FB76734C-164D-E64A-AD78-4B4A25951D1B}"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5" name="Text Box 38"/>
          <p:cNvSpPr txBox="1">
            <a:spLocks noChangeArrowheads="1"/>
          </p:cNvSpPr>
          <p:nvPr/>
        </p:nvSpPr>
        <p:spPr bwMode="auto">
          <a:xfrm>
            <a:off x="166064" y="4709925"/>
            <a:ext cx="20383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defTabSz="914400" fontAlgn="base" hangingPunct="1">
              <a:spcBef>
                <a:spcPct val="50000"/>
              </a:spcBef>
              <a:spcAft>
                <a:spcPct val="0"/>
              </a:spcAft>
            </a:pPr>
            <a:r>
              <a:rPr lang="en-US" sz="800" kern="1200" smtClean="0">
                <a:solidFill>
                  <a:srgbClr val="000000">
                    <a:lumMod val="75000"/>
                    <a:lumOff val="25000"/>
                  </a:srgbClr>
                </a:solidFill>
              </a:rPr>
              <a:t>ESA UNCLASSIFIED – For Official Use</a:t>
            </a:r>
            <a:endParaRPr lang="en-GB" sz="800" kern="1200" dirty="0">
              <a:solidFill>
                <a:srgbClr val="000000">
                  <a:lumMod val="75000"/>
                  <a:lumOff val="25000"/>
                </a:srgbClr>
              </a:solidFill>
            </a:endParaRPr>
          </a:p>
        </p:txBody>
      </p:sp>
      <p:pic>
        <p:nvPicPr>
          <p:cNvPr id="6"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7" y="116576"/>
            <a:ext cx="1210456" cy="378000"/>
          </a:xfrm>
          <a:prstGeom prst="rect">
            <a:avLst/>
          </a:prstGeom>
        </p:spPr>
      </p:pic>
      <p:grpSp>
        <p:nvGrpSpPr>
          <p:cNvPr id="7" name="Group 6"/>
          <p:cNvGrpSpPr/>
          <p:nvPr/>
        </p:nvGrpSpPr>
        <p:grpSpPr>
          <a:xfrm>
            <a:off x="171652" y="4965820"/>
            <a:ext cx="6436141" cy="83639"/>
            <a:chOff x="171652" y="6621093"/>
            <a:chExt cx="6436141" cy="111519"/>
          </a:xfrm>
        </p:grpSpPr>
        <p:pic>
          <p:nvPicPr>
            <p:cNvPr id="8" name="Picture 7"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9" name="Picture 8"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1" name="Picture 10"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2" name="Picture 11"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13" name="Picture 12"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14" name="Picture 13"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15" name="Picture 14"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16" name="Picture 15"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17" name="Picture 16"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18" name="Picture 17"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19" name="Picture 18"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0" name="Picture 19"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1" name="Picture 20"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2" name="Picture 21"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23" name="Picture 22"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24" name="Picture 23"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25" name="Picture 24"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26" name="Picture 25"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27" name="Picture 26"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28" name="Picture 27"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29" name="Picture 28"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0" name="Picture 29"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1" name="Picture 30"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32" name="Rectangle 6"/>
          <p:cNvSpPr>
            <a:spLocks noGrp="1" noChangeArrowheads="1"/>
          </p:cNvSpPr>
          <p:nvPr>
            <p:ph type="title"/>
          </p:nvPr>
        </p:nvSpPr>
        <p:spPr bwMode="auto">
          <a:xfrm>
            <a:off x="143086" y="6587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x-none" smtClean="0"/>
              <a:t>Click to edit Master title style</a:t>
            </a:r>
            <a:endParaRPr lang="en-GB" dirty="0" smtClean="0"/>
          </a:p>
        </p:txBody>
      </p:sp>
      <p:sp>
        <p:nvSpPr>
          <p:cNvPr id="33" name="Rectangle 2"/>
          <p:cNvSpPr/>
          <p:nvPr/>
        </p:nvSpPr>
        <p:spPr>
          <a:xfrm>
            <a:off x="172800" y="648000"/>
            <a:ext cx="8748000" cy="4004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defTabSz="914400" fontAlgn="base" hangingPunct="1">
              <a:spcBef>
                <a:spcPct val="0"/>
              </a:spcBef>
              <a:spcAft>
                <a:spcPct val="0"/>
              </a:spcAft>
            </a:pPr>
            <a:endParaRPr lang="it-IT" sz="1800" kern="1200" dirty="0">
              <a:solidFill>
                <a:srgbClr val="000000"/>
              </a:solidFill>
            </a:endParaRPr>
          </a:p>
        </p:txBody>
      </p:sp>
      <p:pic>
        <p:nvPicPr>
          <p:cNvPr id="34" name="Picture 36" descr="PPT_Header01"/>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5" descr="PPT_Header02" hidden="1"/>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2" descr="signature" hidden="1"/>
          <p:cNvPicPr>
            <a:picLocks noChangeAspect="1" noChangeArrowheads="1"/>
          </p:cNvPicPr>
          <p:nvPr/>
        </p:nvPicPr>
        <p:blipFill>
          <a:blip r:embed="rId38" cstate="print">
            <a:extLst>
              <a:ext uri="{28A0092B-C50C-407E-A947-70E740481C1C}">
                <a14:useLocalDpi xmlns:a14="http://schemas.microsoft.com/office/drawing/2010/main" val="0"/>
              </a:ext>
            </a:extLst>
          </a:blip>
          <a:srcRect l="84271" t="-8163"/>
          <a:stretch>
            <a:fillRect/>
          </a:stretch>
        </p:blipFill>
        <p:spPr bwMode="auto">
          <a:xfrm>
            <a:off x="7705726" y="4793457"/>
            <a:ext cx="1438275" cy="18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Placeholder 36"/>
          <p:cNvSpPr>
            <a:spLocks noGrp="1"/>
          </p:cNvSpPr>
          <p:nvPr>
            <p:ph type="body" idx="1"/>
          </p:nvPr>
        </p:nvSpPr>
        <p:spPr>
          <a:xfrm>
            <a:off x="172800" y="648000"/>
            <a:ext cx="8748000" cy="4004100"/>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it-IT" dirty="0"/>
          </a:p>
        </p:txBody>
      </p:sp>
    </p:spTree>
    <p:extLst>
      <p:ext uri="{BB962C8B-B14F-4D97-AF65-F5344CB8AC3E}">
        <p14:creationId xmlns:p14="http://schemas.microsoft.com/office/powerpoint/2010/main" val="127751270"/>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ea typeface="+mn-ea"/>
          <a:cs typeface="+mn-cs"/>
        </a:defRPr>
      </a:lvl1pPr>
      <a:lvl2pPr marL="810000" indent="-4191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defRPr>
      </a:lvl2pPr>
      <a:lvl3pPr marL="14076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3pPr>
      <a:lvl4pPr marL="20052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4pPr>
      <a:lvl5pPr marL="26028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532607"/>
          </a:xfrm>
          <a:prstGeom prst="rect">
            <a:avLst/>
          </a:prstGeom>
        </p:spPr>
        <p:txBody>
          <a:bodyPr vert="horz" lIns="68580" tIns="34290" rIns="68580" bIns="3429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939800"/>
            <a:ext cx="7886700" cy="3692922"/>
          </a:xfrm>
          <a:prstGeom prst="rect">
            <a:avLst/>
          </a:prstGeom>
        </p:spPr>
        <p:txBody>
          <a:bodyPr vert="horz" lIns="68580" tIns="34290" rIns="68580" bIns="3429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hangingPunct="1"/>
            <a:fld id="{DB0A9076-323E-564D-AC1E-0930B5956B9A}" type="datetimeFigureOut">
              <a:rPr lang="en-US" kern="1200" smtClean="0">
                <a:solidFill>
                  <a:prstClr val="black">
                    <a:tint val="75000"/>
                  </a:prstClr>
                </a:solidFill>
              </a:rPr>
              <a:pPr defTabSz="685800" hangingPunct="1"/>
              <a:t>8/27/2018</a:t>
            </a:fld>
            <a:endParaRPr lang="en-US" kern="120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hangingPunct="1"/>
            <a:endParaRPr lang="en-US" kern="120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hangingPunct="1"/>
            <a:fld id="{CA555034-5FBC-D14D-A6AB-8F5D92E7D6F3}" type="slidenum">
              <a:rPr lang="en-US" kern="1200" smtClean="0">
                <a:solidFill>
                  <a:prstClr val="black">
                    <a:tint val="75000"/>
                  </a:prstClr>
                </a:solidFill>
              </a:rPr>
              <a:pPr defTabSz="685800" hangingPunct="1"/>
              <a:t>‹#›</a:t>
            </a:fld>
            <a:endParaRPr lang="en-US" kern="1200">
              <a:solidFill>
                <a:prstClr val="black">
                  <a:tint val="75000"/>
                </a:prstClr>
              </a:solidFill>
            </a:endParaRPr>
          </a:p>
        </p:txBody>
      </p:sp>
    </p:spTree>
    <p:extLst>
      <p:ext uri="{BB962C8B-B14F-4D97-AF65-F5344CB8AC3E}">
        <p14:creationId xmlns:p14="http://schemas.microsoft.com/office/powerpoint/2010/main" val="833555343"/>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Lst>
  <p:txStyles>
    <p:titleStyle>
      <a:lvl1pPr algn="l" defTabSz="685800" rtl="0" eaLnBrk="1" latinLnBrk="0" hangingPunct="1">
        <a:lnSpc>
          <a:spcPct val="90000"/>
        </a:lnSpc>
        <a:spcBef>
          <a:spcPct val="0"/>
        </a:spcBef>
        <a:buNone/>
        <a:defRPr sz="3300" b="1" kern="1200">
          <a:solidFill>
            <a:schemeClr val="tx1"/>
          </a:solidFill>
          <a:latin typeface="Gill Sans" charset="0"/>
          <a:ea typeface="Gill Sans" charset="0"/>
          <a:cs typeface="Gill Sans"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Gill Sans" charset="0"/>
          <a:ea typeface="Gill Sans" charset="0"/>
          <a:cs typeface="Gill Sans"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Gill Sans" charset="0"/>
          <a:ea typeface="Gill Sans" charset="0"/>
          <a:cs typeface="Gill San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Gill Sans" charset="0"/>
          <a:ea typeface="Gill Sans" charset="0"/>
          <a:cs typeface="Gill Sans" charset="0"/>
        </a:defRPr>
      </a:lvl3pPr>
      <a:lvl4pPr marL="1200150" indent="-171450" algn="l" defTabSz="685800" rtl="0" eaLnBrk="1" latinLnBrk="0" hangingPunct="1">
        <a:lnSpc>
          <a:spcPct val="90000"/>
        </a:lnSpc>
        <a:spcBef>
          <a:spcPts val="375"/>
        </a:spcBef>
        <a:buFont typeface="Arial"/>
        <a:buChar char="•"/>
        <a:defRPr sz="1400" kern="1200">
          <a:solidFill>
            <a:schemeClr val="tx1"/>
          </a:solidFill>
          <a:latin typeface="Gill Sans" charset="0"/>
          <a:ea typeface="Gill Sans" charset="0"/>
          <a:cs typeface="Gill Sans" charset="0"/>
        </a:defRPr>
      </a:lvl4pPr>
      <a:lvl5pPr marL="1543050" indent="-171450" algn="l" defTabSz="685800" rtl="0" eaLnBrk="1" latinLnBrk="0" hangingPunct="1">
        <a:lnSpc>
          <a:spcPct val="90000"/>
        </a:lnSpc>
        <a:spcBef>
          <a:spcPts val="375"/>
        </a:spcBef>
        <a:buFont typeface="Arial"/>
        <a:buChar char="•"/>
        <a:defRPr sz="1400" kern="1200">
          <a:solidFill>
            <a:schemeClr val="tx1"/>
          </a:solidFill>
          <a:latin typeface="Gill Sans" charset="0"/>
          <a:ea typeface="Gill Sans" charset="0"/>
          <a:cs typeface="Gill Sans" charset="0"/>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Text Box DG"/>
          <p:cNvSpPr txBox="1">
            <a:spLocks noChangeArrowheads="1"/>
          </p:cNvSpPr>
          <p:nvPr userDrawn="1"/>
        </p:nvSpPr>
        <p:spPr bwMode="auto">
          <a:xfrm>
            <a:off x="577850" y="251222"/>
            <a:ext cx="50165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endParaRPr lang="en-US" sz="600" smtClean="0"/>
          </a:p>
        </p:txBody>
      </p:sp>
      <p:pic>
        <p:nvPicPr>
          <p:cNvPr id="1027" name="Picture 2" descr="PPT_Footer.jp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4868466"/>
            <a:ext cx="9144000" cy="275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9" name="Text Box 38"/>
          <p:cNvSpPr txBox="1">
            <a:spLocks noChangeArrowheads="1"/>
          </p:cNvSpPr>
          <p:nvPr userDrawn="1"/>
        </p:nvSpPr>
        <p:spPr bwMode="auto">
          <a:xfrm>
            <a:off x="407139" y="4710113"/>
            <a:ext cx="1535036"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US" sz="600" smtClean="0">
                <a:solidFill>
                  <a:srgbClr val="404040"/>
                </a:solidFill>
              </a:rPr>
              <a:t>ESA UNCLASSIFIED - For Official Use</a:t>
            </a:r>
            <a:endParaRPr lang="en-GB" sz="600" smtClean="0">
              <a:solidFill>
                <a:srgbClr val="404040"/>
              </a:solidFill>
            </a:endParaRPr>
          </a:p>
        </p:txBody>
      </p:sp>
      <p:pic>
        <p:nvPicPr>
          <p:cNvPr id="1030" name="Picture 5"/>
          <p:cNvPicPr>
            <a:picLocks noChangeAspect="1"/>
          </p:cNvPicPr>
          <p:nvPr userDrawn="1"/>
        </p:nvPicPr>
        <p:blipFill>
          <a:blip r:embed="rId13" cstate="print">
            <a:extLst>
              <a:ext uri="{28A0092B-C50C-407E-A947-70E740481C1C}">
                <a14:useLocalDpi xmlns:a14="http://schemas.microsoft.com/office/drawing/2010/main" val="0"/>
              </a:ext>
            </a:extLst>
          </a:blip>
          <a:srcRect t="-2" b="23122"/>
          <a:stretch>
            <a:fillRect/>
          </a:stretch>
        </p:blipFill>
        <p:spPr bwMode="auto">
          <a:xfrm>
            <a:off x="7788302" y="116694"/>
            <a:ext cx="1209675" cy="377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31" name="Group 6"/>
          <p:cNvGrpSpPr>
            <a:grpSpLocks/>
          </p:cNvGrpSpPr>
          <p:nvPr userDrawn="1"/>
        </p:nvGrpSpPr>
        <p:grpSpPr bwMode="auto">
          <a:xfrm>
            <a:off x="171461" y="4966098"/>
            <a:ext cx="6435725" cy="83344"/>
            <a:chOff x="171652" y="6621093"/>
            <a:chExt cx="6436141" cy="111519"/>
          </a:xfrm>
        </p:grpSpPr>
        <p:pic>
          <p:nvPicPr>
            <p:cNvPr id="1038" name="Picture 7" descr="at.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9" name="Picture 8" descr="be.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0" name="Picture 10" descr="ca.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1" name="Picture 11" descr="ch.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2" name="Picture 12" descr="cz.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3" name="Picture 13" descr="d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4" name="Picture 14" descr="dk.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5" name="Picture 15" descr="ee.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6" name="Picture 16" descr="es.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7" name="Picture 17" descr="fi.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8" name="Picture 18" descr="fr.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9" name="Picture 19" descr="gr.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0" name="Picture 20" descr="hu.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1" name="Picture 21" descr="i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2" name="Picture 22" descr="it.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3" name="Picture 23" descr="lu.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 name="Picture 24" descr="nl.png"/>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5" name="Picture 25" descr="no.png"/>
            <p:cNvPicPr>
              <a:picLocks noChangeAspect="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6" name="Picture 26" descr="pl.png"/>
            <p:cNvPicPr>
              <a:picLocks noChangeAspect="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7" name="Picture 27" descr="pt.png"/>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8" name="Picture 28" descr="ro.png"/>
            <p:cNvPicPr>
              <a:picLocks noChangeAspect="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9" name="Picture 29" descr="se.png"/>
            <p:cNvPicPr>
              <a:picLocks noChangeAspect="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0" name="Picture 30" descr="uk.png"/>
            <p:cNvPicPr>
              <a:picLocks noChangeAspect="1"/>
            </p:cNvPicPr>
            <p:nvPr userDrawn="1"/>
          </p:nvPicPr>
          <p:blipFill>
            <a:blip r:embed="rId36" cstate="print">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32" name="Rectangle 6"/>
          <p:cNvSpPr>
            <a:spLocks noGrp="1" noChangeArrowheads="1"/>
          </p:cNvSpPr>
          <p:nvPr>
            <p:ph type="title"/>
          </p:nvPr>
        </p:nvSpPr>
        <p:spPr bwMode="auto">
          <a:xfrm>
            <a:off x="142875" y="108459"/>
            <a:ext cx="7175500" cy="34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endParaRPr lang="en-GB"/>
          </a:p>
        </p:txBody>
      </p:sp>
      <p:sp>
        <p:nvSpPr>
          <p:cNvPr id="33" name="Rectangle 2"/>
          <p:cNvSpPr/>
          <p:nvPr userDrawn="1"/>
        </p:nvSpPr>
        <p:spPr>
          <a:xfrm>
            <a:off x="173065" y="647701"/>
            <a:ext cx="8747125" cy="4004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it-IT" sz="1350" dirty="0">
              <a:solidFill>
                <a:schemeClr val="tx1"/>
              </a:solidFill>
            </a:endParaRPr>
          </a:p>
        </p:txBody>
      </p:sp>
      <p:pic>
        <p:nvPicPr>
          <p:cNvPr id="1034" name="Picture 36" descr="PPT_Header01" hidden="1"/>
          <p:cNvPicPr>
            <a:picLocks noChangeAspect="1" noChangeArrowheads="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0" y="13"/>
            <a:ext cx="9144000" cy="903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5" name="Picture 35" descr="PPT_Header02" hidden="1"/>
          <p:cNvPicPr>
            <a:picLocks noChangeAspect="1" noChangeArrowheads="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0" y="13"/>
            <a:ext cx="9144000" cy="903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6" name="Picture 22" descr="signature" hidden="1"/>
          <p:cNvPicPr>
            <a:picLocks noChangeAspect="1" noChangeArrowheads="1"/>
          </p:cNvPicPr>
          <p:nvPr userDrawn="1"/>
        </p:nvPicPr>
        <p:blipFill>
          <a:blip r:embed="rId39" cstate="print">
            <a:extLst>
              <a:ext uri="{28A0092B-C50C-407E-A947-70E740481C1C}">
                <a14:useLocalDpi xmlns:a14="http://schemas.microsoft.com/office/drawing/2010/main" val="0"/>
              </a:ext>
            </a:extLst>
          </a:blip>
          <a:srcRect l="84271" t="-8163"/>
          <a:stretch>
            <a:fillRect/>
          </a:stretch>
        </p:blipFill>
        <p:spPr bwMode="auto">
          <a:xfrm>
            <a:off x="7705752" y="4793457"/>
            <a:ext cx="1438275" cy="18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24" descr="PPT_Header02"/>
          <p:cNvPicPr>
            <a:picLocks noChangeAspect="1" noChangeArrowheads="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0" y="7"/>
            <a:ext cx="9144000" cy="903685"/>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Text Placeholder 36"/>
          <p:cNvSpPr>
            <a:spLocks noGrp="1"/>
          </p:cNvSpPr>
          <p:nvPr>
            <p:ph type="body" idx="1"/>
          </p:nvPr>
        </p:nvSpPr>
        <p:spPr bwMode="auto">
          <a:xfrm>
            <a:off x="325465" y="762001"/>
            <a:ext cx="8747125" cy="4004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pic>
        <p:nvPicPr>
          <p:cNvPr id="38" name="Picture 37"/>
          <p:cNvPicPr>
            <a:picLocks noChangeAspect="1"/>
          </p:cNvPicPr>
          <p:nvPr userDrawn="1"/>
        </p:nvPicPr>
        <p:blipFill rotWithShape="1">
          <a:blip r:embed="rId40" cstate="print">
            <a:extLst>
              <a:ext uri="{28A0092B-C50C-407E-A947-70E740481C1C}">
                <a14:useLocalDpi xmlns:a14="http://schemas.microsoft.com/office/drawing/2010/main" val="0"/>
              </a:ext>
            </a:extLst>
          </a:blip>
          <a:srcRect r="5307" b="11297"/>
          <a:stretch/>
        </p:blipFill>
        <p:spPr>
          <a:xfrm>
            <a:off x="7311352" y="4863864"/>
            <a:ext cx="1832648" cy="27963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231548955"/>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Lst>
  <p:timing>
    <p:tnLst>
      <p:par>
        <p:cTn id="1" dur="indefinite" restart="never" nodeType="tmRoot"/>
      </p:par>
    </p:tnLst>
  </p:timing>
  <p:hf sldNum="0" hdr="0" dt="0"/>
  <p:txStyles>
    <p:titleStyle>
      <a:lvl1pPr algn="l" rtl="0" eaLnBrk="0" fontAlgn="base" hangingPunct="0">
        <a:spcBef>
          <a:spcPct val="0"/>
        </a:spcBef>
        <a:spcAft>
          <a:spcPct val="0"/>
        </a:spcAft>
        <a:defRPr lang="en-GB" sz="1650" dirty="0">
          <a:solidFill>
            <a:srgbClr val="0070C0"/>
          </a:solidFill>
          <a:latin typeface="Verdana"/>
          <a:ea typeface="ＭＳ Ｐゴシック" charset="0"/>
          <a:cs typeface="Verdana"/>
        </a:defRPr>
      </a:lvl1pPr>
      <a:lvl2pPr algn="l" rtl="0" eaLnBrk="0" fontAlgn="base" hangingPunct="0">
        <a:spcBef>
          <a:spcPct val="0"/>
        </a:spcBef>
        <a:spcAft>
          <a:spcPct val="0"/>
        </a:spcAft>
        <a:defRPr sz="1650">
          <a:solidFill>
            <a:srgbClr val="0070C0"/>
          </a:solidFill>
          <a:latin typeface="Verdana" pitchFamily="34" charset="0"/>
          <a:ea typeface="ＭＳ Ｐゴシック" charset="0"/>
          <a:cs typeface="Verdana" charset="0"/>
        </a:defRPr>
      </a:lvl2pPr>
      <a:lvl3pPr algn="l" rtl="0" eaLnBrk="0" fontAlgn="base" hangingPunct="0">
        <a:spcBef>
          <a:spcPct val="0"/>
        </a:spcBef>
        <a:spcAft>
          <a:spcPct val="0"/>
        </a:spcAft>
        <a:defRPr sz="1650">
          <a:solidFill>
            <a:srgbClr val="0070C0"/>
          </a:solidFill>
          <a:latin typeface="Verdana" pitchFamily="34" charset="0"/>
          <a:ea typeface="ＭＳ Ｐゴシック" charset="0"/>
          <a:cs typeface="Verdana" charset="0"/>
        </a:defRPr>
      </a:lvl3pPr>
      <a:lvl4pPr algn="l" rtl="0" eaLnBrk="0" fontAlgn="base" hangingPunct="0">
        <a:spcBef>
          <a:spcPct val="0"/>
        </a:spcBef>
        <a:spcAft>
          <a:spcPct val="0"/>
        </a:spcAft>
        <a:defRPr sz="1650">
          <a:solidFill>
            <a:srgbClr val="0070C0"/>
          </a:solidFill>
          <a:latin typeface="Verdana" pitchFamily="34" charset="0"/>
          <a:ea typeface="ＭＳ Ｐゴシック" charset="0"/>
          <a:cs typeface="Verdana" charset="0"/>
        </a:defRPr>
      </a:lvl4pPr>
      <a:lvl5pPr algn="l" rtl="0" eaLnBrk="0" fontAlgn="base" hangingPunct="0">
        <a:spcBef>
          <a:spcPct val="0"/>
        </a:spcBef>
        <a:spcAft>
          <a:spcPct val="0"/>
        </a:spcAft>
        <a:defRPr sz="1650">
          <a:solidFill>
            <a:srgbClr val="0070C0"/>
          </a:solidFill>
          <a:latin typeface="Verdana" pitchFamily="34" charset="0"/>
          <a:ea typeface="ＭＳ Ｐゴシック" charset="0"/>
          <a:cs typeface="Verdana" charset="0"/>
        </a:defRPr>
      </a:lvl5pPr>
      <a:lvl6pPr marL="342900" algn="l" rtl="0" fontAlgn="base">
        <a:spcBef>
          <a:spcPct val="0"/>
        </a:spcBef>
        <a:spcAft>
          <a:spcPct val="0"/>
        </a:spcAft>
        <a:defRPr sz="1650" b="1">
          <a:solidFill>
            <a:schemeClr val="bg1"/>
          </a:solidFill>
          <a:latin typeface="Verdana" pitchFamily="34" charset="0"/>
        </a:defRPr>
      </a:lvl6pPr>
      <a:lvl7pPr marL="685800" algn="l" rtl="0" fontAlgn="base">
        <a:spcBef>
          <a:spcPct val="0"/>
        </a:spcBef>
        <a:spcAft>
          <a:spcPct val="0"/>
        </a:spcAft>
        <a:defRPr sz="1650" b="1">
          <a:solidFill>
            <a:schemeClr val="bg1"/>
          </a:solidFill>
          <a:latin typeface="Verdana" pitchFamily="34" charset="0"/>
        </a:defRPr>
      </a:lvl7pPr>
      <a:lvl8pPr marL="1028700" algn="l" rtl="0" fontAlgn="base">
        <a:spcBef>
          <a:spcPct val="0"/>
        </a:spcBef>
        <a:spcAft>
          <a:spcPct val="0"/>
        </a:spcAft>
        <a:defRPr sz="1650" b="1">
          <a:solidFill>
            <a:schemeClr val="bg1"/>
          </a:solidFill>
          <a:latin typeface="Verdana" pitchFamily="34" charset="0"/>
        </a:defRPr>
      </a:lvl8pPr>
      <a:lvl9pPr marL="1371600" algn="l" rtl="0" fontAlgn="base">
        <a:spcBef>
          <a:spcPct val="0"/>
        </a:spcBef>
        <a:spcAft>
          <a:spcPct val="0"/>
        </a:spcAft>
        <a:defRPr sz="1650" b="1">
          <a:solidFill>
            <a:schemeClr val="bg1"/>
          </a:solidFill>
          <a:latin typeface="Verdana" pitchFamily="34" charset="0"/>
        </a:defRPr>
      </a:lvl9pPr>
    </p:titleStyle>
    <p:bodyStyle>
      <a:lvl1pPr marL="257175" indent="-514350" algn="l" rtl="0" eaLnBrk="0" fontAlgn="base" hangingPunct="0">
        <a:lnSpc>
          <a:spcPct val="119000"/>
        </a:lnSpc>
        <a:spcBef>
          <a:spcPct val="20000"/>
        </a:spcBef>
        <a:spcAft>
          <a:spcPct val="0"/>
        </a:spcAft>
        <a:buClr>
          <a:schemeClr val="accent1"/>
        </a:buClr>
        <a:buFont typeface="Arial" charset="0"/>
        <a:defRPr sz="1200">
          <a:solidFill>
            <a:schemeClr val="bg2"/>
          </a:solidFill>
          <a:latin typeface="+mn-lt"/>
          <a:ea typeface="ＭＳ Ｐゴシック" charset="0"/>
          <a:cs typeface="ＭＳ Ｐゴシック" charset="0"/>
        </a:defRPr>
      </a:lvl1pPr>
      <a:lvl2pPr marL="607219" indent="-314325" algn="l" rtl="0" eaLnBrk="0" fontAlgn="base" hangingPunct="0">
        <a:lnSpc>
          <a:spcPct val="119000"/>
        </a:lnSpc>
        <a:spcBef>
          <a:spcPct val="20000"/>
        </a:spcBef>
        <a:spcAft>
          <a:spcPct val="0"/>
        </a:spcAft>
        <a:buClr>
          <a:schemeClr val="accent1"/>
        </a:buClr>
        <a:buFont typeface="Arial" charset="0"/>
        <a:defRPr sz="1200">
          <a:solidFill>
            <a:schemeClr val="bg2"/>
          </a:solidFill>
          <a:latin typeface="+mn-lt"/>
          <a:ea typeface="ＭＳ Ｐゴシック" charset="0"/>
        </a:defRPr>
      </a:lvl2pPr>
      <a:lvl3pPr marL="1054894" indent="-314325" algn="l" rtl="0" eaLnBrk="0" fontAlgn="base" hangingPunct="0">
        <a:lnSpc>
          <a:spcPct val="119000"/>
        </a:lnSpc>
        <a:spcBef>
          <a:spcPct val="20000"/>
        </a:spcBef>
        <a:spcAft>
          <a:spcPct val="0"/>
        </a:spcAft>
        <a:buClr>
          <a:schemeClr val="accent1"/>
        </a:buClr>
        <a:buFont typeface="Verdana" charset="0"/>
        <a:defRPr sz="1200">
          <a:solidFill>
            <a:schemeClr val="bg2"/>
          </a:solidFill>
          <a:latin typeface="+mn-lt"/>
          <a:ea typeface="ＭＳ Ｐゴシック" charset="0"/>
        </a:defRPr>
      </a:lvl3pPr>
      <a:lvl4pPr marL="1503760" indent="-314325" algn="l" rtl="0" eaLnBrk="0" fontAlgn="base" hangingPunct="0">
        <a:lnSpc>
          <a:spcPct val="119000"/>
        </a:lnSpc>
        <a:spcBef>
          <a:spcPct val="20000"/>
        </a:spcBef>
        <a:spcAft>
          <a:spcPct val="0"/>
        </a:spcAft>
        <a:buClr>
          <a:schemeClr val="accent1"/>
        </a:buClr>
        <a:buFont typeface="Verdana" charset="0"/>
        <a:defRPr sz="1200">
          <a:solidFill>
            <a:schemeClr val="bg2"/>
          </a:solidFill>
          <a:latin typeface="+mn-lt"/>
          <a:ea typeface="ＭＳ Ｐゴシック" charset="0"/>
        </a:defRPr>
      </a:lvl4pPr>
      <a:lvl5pPr marL="1951435" indent="-314325" algn="l" rtl="0" eaLnBrk="0" fontAlgn="base" hangingPunct="0">
        <a:lnSpc>
          <a:spcPct val="119000"/>
        </a:lnSpc>
        <a:spcBef>
          <a:spcPct val="20000"/>
        </a:spcBef>
        <a:spcAft>
          <a:spcPct val="0"/>
        </a:spcAft>
        <a:buClr>
          <a:schemeClr val="accent1"/>
        </a:buClr>
        <a:buFont typeface="Verdana" charset="0"/>
        <a:defRPr sz="1200">
          <a:solidFill>
            <a:schemeClr val="bg2"/>
          </a:solidFill>
          <a:latin typeface="+mn-lt"/>
          <a:ea typeface="ＭＳ Ｐゴシック" charset="0"/>
        </a:defRPr>
      </a:lvl5pPr>
      <a:lvl6pPr marL="2609850" indent="-314325" algn="l" rtl="0" fontAlgn="base">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750" indent="-314325" algn="l" rtl="0" fontAlgn="base">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650" indent="-314325" algn="l" rtl="0" fontAlgn="base">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8550" indent="-314325" algn="l" rtl="0" fontAlgn="base">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0" tIns="45685" rIns="91370" bIns="45685"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5" rIns="91370" bIns="45685">
            <a:spAutoFit/>
          </a:bodyPr>
          <a:lstStyle/>
          <a:p>
            <a:pPr algn="l" defTabSz="342693"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4"/>
            <a:ext cx="7174846" cy="430887"/>
          </a:xfrm>
          <a:prstGeom prst="rect">
            <a:avLst/>
          </a:prstGeom>
          <a:noFill/>
          <a:ln>
            <a:noFill/>
          </a:ln>
          <a:extLst/>
        </p:spPr>
        <p:txBody>
          <a:bodyPr vert="horz" wrap="square" lIns="91370" tIns="45685" rIns="91370" bIns="45685"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22"/>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0" tIns="45685" rIns="0" bIns="45685"/>
          <a:lstStyle/>
          <a:p>
            <a:pPr algn="r" defTabSz="342693"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693"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70" tIns="45685" rIns="91370" bIns="45685">
            <a:spAutoFit/>
          </a:bodyPr>
          <a:lstStyle/>
          <a:p>
            <a:pPr algn="l" defTabSz="342693"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788642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809" algn="l" rtl="0" eaLnBrk="1" fontAlgn="base" hangingPunct="1">
        <a:spcBef>
          <a:spcPct val="0"/>
        </a:spcBef>
        <a:spcAft>
          <a:spcPct val="0"/>
        </a:spcAft>
        <a:defRPr sz="2200" b="1">
          <a:solidFill>
            <a:schemeClr val="bg1"/>
          </a:solidFill>
          <a:latin typeface="Verdana" pitchFamily="34" charset="0"/>
        </a:defRPr>
      </a:lvl6pPr>
      <a:lvl7pPr marL="913598" algn="l" rtl="0" eaLnBrk="1" fontAlgn="base" hangingPunct="1">
        <a:spcBef>
          <a:spcPct val="0"/>
        </a:spcBef>
        <a:spcAft>
          <a:spcPct val="0"/>
        </a:spcAft>
        <a:defRPr sz="2200" b="1">
          <a:solidFill>
            <a:schemeClr val="bg1"/>
          </a:solidFill>
          <a:latin typeface="Verdana" pitchFamily="34" charset="0"/>
        </a:defRPr>
      </a:lvl7pPr>
      <a:lvl8pPr marL="1370410" algn="l" rtl="0" eaLnBrk="1" fontAlgn="base" hangingPunct="1">
        <a:spcBef>
          <a:spcPct val="0"/>
        </a:spcBef>
        <a:spcAft>
          <a:spcPct val="0"/>
        </a:spcAft>
        <a:defRPr sz="2200" b="1">
          <a:solidFill>
            <a:schemeClr val="bg1"/>
          </a:solidFill>
          <a:latin typeface="Verdana" pitchFamily="34" charset="0"/>
        </a:defRPr>
      </a:lvl8pPr>
      <a:lvl9pPr marL="1827200" algn="l" rtl="0" eaLnBrk="1" fontAlgn="base" hangingPunct="1">
        <a:spcBef>
          <a:spcPct val="0"/>
        </a:spcBef>
        <a:spcAft>
          <a:spcPct val="0"/>
        </a:spcAft>
        <a:defRPr sz="2200" b="1">
          <a:solidFill>
            <a:schemeClr val="bg1"/>
          </a:solidFill>
          <a:latin typeface="Verdana" pitchFamily="34" charset="0"/>
        </a:defRPr>
      </a:lvl9pPr>
    </p:titleStyle>
    <p:bodyStyle>
      <a:lvl1pPr marL="0" indent="-34258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3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637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34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052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6755" indent="-4187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3566" indent="-4187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0353" indent="-4187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7165" indent="-4187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598" rtl="0" eaLnBrk="1" latinLnBrk="0" hangingPunct="1">
        <a:defRPr sz="1800" kern="1200">
          <a:solidFill>
            <a:schemeClr val="tx1"/>
          </a:solidFill>
          <a:latin typeface="+mn-lt"/>
          <a:ea typeface="+mn-ea"/>
          <a:cs typeface="+mn-cs"/>
        </a:defRPr>
      </a:lvl1pPr>
      <a:lvl2pPr marL="456809" algn="l" defTabSz="913598" rtl="0" eaLnBrk="1" latinLnBrk="0" hangingPunct="1">
        <a:defRPr sz="1800" kern="1200">
          <a:solidFill>
            <a:schemeClr val="tx1"/>
          </a:solidFill>
          <a:latin typeface="+mn-lt"/>
          <a:ea typeface="+mn-ea"/>
          <a:cs typeface="+mn-cs"/>
        </a:defRPr>
      </a:lvl2pPr>
      <a:lvl3pPr marL="913598" algn="l" defTabSz="913598" rtl="0" eaLnBrk="1" latinLnBrk="0" hangingPunct="1">
        <a:defRPr sz="1800" kern="1200">
          <a:solidFill>
            <a:schemeClr val="tx1"/>
          </a:solidFill>
          <a:latin typeface="+mn-lt"/>
          <a:ea typeface="+mn-ea"/>
          <a:cs typeface="+mn-cs"/>
        </a:defRPr>
      </a:lvl3pPr>
      <a:lvl4pPr marL="1370410" algn="l" defTabSz="913598" rtl="0" eaLnBrk="1" latinLnBrk="0" hangingPunct="1">
        <a:defRPr sz="1800" kern="1200">
          <a:solidFill>
            <a:schemeClr val="tx1"/>
          </a:solidFill>
          <a:latin typeface="+mn-lt"/>
          <a:ea typeface="+mn-ea"/>
          <a:cs typeface="+mn-cs"/>
        </a:defRPr>
      </a:lvl4pPr>
      <a:lvl5pPr marL="1827200" algn="l" defTabSz="913598" rtl="0" eaLnBrk="1" latinLnBrk="0" hangingPunct="1">
        <a:defRPr sz="1800" kern="1200">
          <a:solidFill>
            <a:schemeClr val="tx1"/>
          </a:solidFill>
          <a:latin typeface="+mn-lt"/>
          <a:ea typeface="+mn-ea"/>
          <a:cs typeface="+mn-cs"/>
        </a:defRPr>
      </a:lvl5pPr>
      <a:lvl6pPr marL="2284005" algn="l" defTabSz="913598" rtl="0" eaLnBrk="1" latinLnBrk="0" hangingPunct="1">
        <a:defRPr sz="1800" kern="1200">
          <a:solidFill>
            <a:schemeClr val="tx1"/>
          </a:solidFill>
          <a:latin typeface="+mn-lt"/>
          <a:ea typeface="+mn-ea"/>
          <a:cs typeface="+mn-cs"/>
        </a:defRPr>
      </a:lvl6pPr>
      <a:lvl7pPr marL="2740788" algn="l" defTabSz="913598" rtl="0" eaLnBrk="1" latinLnBrk="0" hangingPunct="1">
        <a:defRPr sz="1800" kern="1200">
          <a:solidFill>
            <a:schemeClr val="tx1"/>
          </a:solidFill>
          <a:latin typeface="+mn-lt"/>
          <a:ea typeface="+mn-ea"/>
          <a:cs typeface="+mn-cs"/>
        </a:defRPr>
      </a:lvl7pPr>
      <a:lvl8pPr marL="3197600" algn="l" defTabSz="913598" rtl="0" eaLnBrk="1" latinLnBrk="0" hangingPunct="1">
        <a:defRPr sz="1800" kern="1200">
          <a:solidFill>
            <a:schemeClr val="tx1"/>
          </a:solidFill>
          <a:latin typeface="+mn-lt"/>
          <a:ea typeface="+mn-ea"/>
          <a:cs typeface="+mn-cs"/>
        </a:defRPr>
      </a:lvl8pPr>
      <a:lvl9pPr marL="3654412" algn="l" defTabSz="91359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8" tIns="45689" rIns="91378" bIns="4568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8" tIns="45689" rIns="91378" bIns="45689">
            <a:spAutoFit/>
          </a:bodyPr>
          <a:lstStyle/>
          <a:p>
            <a:pPr algn="l" defTabSz="342747"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78" tIns="45689" rIns="91378" bIns="4568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1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8" tIns="45689" rIns="0" bIns="45689"/>
          <a:lstStyle/>
          <a:p>
            <a:pPr algn="r" defTabSz="342747"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747"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78" tIns="45689" rIns="91378" bIns="45689">
            <a:spAutoFit/>
          </a:bodyPr>
          <a:lstStyle/>
          <a:p>
            <a:pPr algn="l" defTabSz="342747"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67081826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851" algn="l" rtl="0" eaLnBrk="1" fontAlgn="base" hangingPunct="1">
        <a:spcBef>
          <a:spcPct val="0"/>
        </a:spcBef>
        <a:spcAft>
          <a:spcPct val="0"/>
        </a:spcAft>
        <a:defRPr sz="2200" b="1">
          <a:solidFill>
            <a:schemeClr val="bg1"/>
          </a:solidFill>
          <a:latin typeface="Verdana" pitchFamily="34" charset="0"/>
        </a:defRPr>
      </a:lvl6pPr>
      <a:lvl7pPr marL="913691" algn="l" rtl="0" eaLnBrk="1" fontAlgn="base" hangingPunct="1">
        <a:spcBef>
          <a:spcPct val="0"/>
        </a:spcBef>
        <a:spcAft>
          <a:spcPct val="0"/>
        </a:spcAft>
        <a:defRPr sz="2200" b="1">
          <a:solidFill>
            <a:schemeClr val="bg1"/>
          </a:solidFill>
          <a:latin typeface="Verdana" pitchFamily="34" charset="0"/>
        </a:defRPr>
      </a:lvl7pPr>
      <a:lvl8pPr marL="1370546" algn="l" rtl="0" eaLnBrk="1" fontAlgn="base" hangingPunct="1">
        <a:spcBef>
          <a:spcPct val="0"/>
        </a:spcBef>
        <a:spcAft>
          <a:spcPct val="0"/>
        </a:spcAft>
        <a:defRPr sz="2200" b="1">
          <a:solidFill>
            <a:schemeClr val="bg1"/>
          </a:solidFill>
          <a:latin typeface="Verdana" pitchFamily="34" charset="0"/>
        </a:defRPr>
      </a:lvl8pPr>
      <a:lvl9pPr marL="1827380" algn="l" rtl="0" eaLnBrk="1" fontAlgn="base" hangingPunct="1">
        <a:spcBef>
          <a:spcPct val="0"/>
        </a:spcBef>
        <a:spcAft>
          <a:spcPct val="0"/>
        </a:spcAft>
        <a:defRPr sz="2200" b="1">
          <a:solidFill>
            <a:schemeClr val="bg1"/>
          </a:solidFill>
          <a:latin typeface="Verdana" pitchFamily="34" charset="0"/>
        </a:defRPr>
      </a:lvl9pPr>
    </p:titleStyle>
    <p:bodyStyle>
      <a:lvl1pPr marL="0" indent="-34262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3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65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3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07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7103" indent="-41877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3956" indent="-41877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0794" indent="-41877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7649" indent="-41877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691" rtl="0" eaLnBrk="1" latinLnBrk="0" hangingPunct="1">
        <a:defRPr sz="1800" kern="1200">
          <a:solidFill>
            <a:schemeClr val="tx1"/>
          </a:solidFill>
          <a:latin typeface="+mn-lt"/>
          <a:ea typeface="+mn-ea"/>
          <a:cs typeface="+mn-cs"/>
        </a:defRPr>
      </a:lvl1pPr>
      <a:lvl2pPr marL="456851" algn="l" defTabSz="913691" rtl="0" eaLnBrk="1" latinLnBrk="0" hangingPunct="1">
        <a:defRPr sz="1800" kern="1200">
          <a:solidFill>
            <a:schemeClr val="tx1"/>
          </a:solidFill>
          <a:latin typeface="+mn-lt"/>
          <a:ea typeface="+mn-ea"/>
          <a:cs typeface="+mn-cs"/>
        </a:defRPr>
      </a:lvl2pPr>
      <a:lvl3pPr marL="913691" algn="l" defTabSz="913691" rtl="0" eaLnBrk="1" latinLnBrk="0" hangingPunct="1">
        <a:defRPr sz="1800" kern="1200">
          <a:solidFill>
            <a:schemeClr val="tx1"/>
          </a:solidFill>
          <a:latin typeface="+mn-lt"/>
          <a:ea typeface="+mn-ea"/>
          <a:cs typeface="+mn-cs"/>
        </a:defRPr>
      </a:lvl3pPr>
      <a:lvl4pPr marL="1370546" algn="l" defTabSz="913691" rtl="0" eaLnBrk="1" latinLnBrk="0" hangingPunct="1">
        <a:defRPr sz="1800" kern="1200">
          <a:solidFill>
            <a:schemeClr val="tx1"/>
          </a:solidFill>
          <a:latin typeface="+mn-lt"/>
          <a:ea typeface="+mn-ea"/>
          <a:cs typeface="+mn-cs"/>
        </a:defRPr>
      </a:lvl4pPr>
      <a:lvl5pPr marL="1827380" algn="l" defTabSz="913691" rtl="0" eaLnBrk="1" latinLnBrk="0" hangingPunct="1">
        <a:defRPr sz="1800" kern="1200">
          <a:solidFill>
            <a:schemeClr val="tx1"/>
          </a:solidFill>
          <a:latin typeface="+mn-lt"/>
          <a:ea typeface="+mn-ea"/>
          <a:cs typeface="+mn-cs"/>
        </a:defRPr>
      </a:lvl5pPr>
      <a:lvl6pPr marL="2284233" algn="l" defTabSz="913691" rtl="0" eaLnBrk="1" latinLnBrk="0" hangingPunct="1">
        <a:defRPr sz="1800" kern="1200">
          <a:solidFill>
            <a:schemeClr val="tx1"/>
          </a:solidFill>
          <a:latin typeface="+mn-lt"/>
          <a:ea typeface="+mn-ea"/>
          <a:cs typeface="+mn-cs"/>
        </a:defRPr>
      </a:lvl6pPr>
      <a:lvl7pPr marL="2741064" algn="l" defTabSz="913691" rtl="0" eaLnBrk="1" latinLnBrk="0" hangingPunct="1">
        <a:defRPr sz="1800" kern="1200">
          <a:solidFill>
            <a:schemeClr val="tx1"/>
          </a:solidFill>
          <a:latin typeface="+mn-lt"/>
          <a:ea typeface="+mn-ea"/>
          <a:cs typeface="+mn-cs"/>
        </a:defRPr>
      </a:lvl7pPr>
      <a:lvl8pPr marL="3197920" algn="l" defTabSz="913691" rtl="0" eaLnBrk="1" latinLnBrk="0" hangingPunct="1">
        <a:defRPr sz="1800" kern="1200">
          <a:solidFill>
            <a:schemeClr val="tx1"/>
          </a:solidFill>
          <a:latin typeface="+mn-lt"/>
          <a:ea typeface="+mn-ea"/>
          <a:cs typeface="+mn-cs"/>
        </a:defRPr>
      </a:lvl8pPr>
      <a:lvl9pPr marL="3654775" algn="l" defTabSz="91369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4" tIns="45697" rIns="91394" bIns="4569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4" tIns="45697" rIns="91394" bIns="45697">
            <a:spAutoFit/>
          </a:bodyPr>
          <a:lstStyle/>
          <a:p>
            <a:pPr algn="l" defTabSz="342819"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94" tIns="45697" rIns="91394" bIns="4569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1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4" tIns="45697" rIns="0" bIns="45697"/>
          <a:lstStyle/>
          <a:p>
            <a:pPr algn="r" defTabSz="342819"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819"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94" tIns="45697" rIns="91394" bIns="45697">
            <a:spAutoFit/>
          </a:bodyPr>
          <a:lstStyle/>
          <a:p>
            <a:pPr algn="l" defTabSz="342819"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5009585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939" algn="l" rtl="0" eaLnBrk="1" fontAlgn="base" hangingPunct="1">
        <a:spcBef>
          <a:spcPct val="0"/>
        </a:spcBef>
        <a:spcAft>
          <a:spcPct val="0"/>
        </a:spcAft>
        <a:defRPr sz="2200" b="1">
          <a:solidFill>
            <a:schemeClr val="bg1"/>
          </a:solidFill>
          <a:latin typeface="Verdana" pitchFamily="34" charset="0"/>
        </a:defRPr>
      </a:lvl6pPr>
      <a:lvl7pPr marL="913875" algn="l" rtl="0" eaLnBrk="1" fontAlgn="base" hangingPunct="1">
        <a:spcBef>
          <a:spcPct val="0"/>
        </a:spcBef>
        <a:spcAft>
          <a:spcPct val="0"/>
        </a:spcAft>
        <a:defRPr sz="2200" b="1">
          <a:solidFill>
            <a:schemeClr val="bg1"/>
          </a:solidFill>
          <a:latin typeface="Verdana" pitchFamily="34" charset="0"/>
        </a:defRPr>
      </a:lvl7pPr>
      <a:lvl8pPr marL="1370818" algn="l" rtl="0" eaLnBrk="1" fontAlgn="base" hangingPunct="1">
        <a:spcBef>
          <a:spcPct val="0"/>
        </a:spcBef>
        <a:spcAft>
          <a:spcPct val="0"/>
        </a:spcAft>
        <a:defRPr sz="2200" b="1">
          <a:solidFill>
            <a:schemeClr val="bg1"/>
          </a:solidFill>
          <a:latin typeface="Verdana" pitchFamily="34" charset="0"/>
        </a:defRPr>
      </a:lvl8pPr>
      <a:lvl9pPr marL="1827748" algn="l" rtl="0" eaLnBrk="1" fontAlgn="base" hangingPunct="1">
        <a:spcBef>
          <a:spcPct val="0"/>
        </a:spcBef>
        <a:spcAft>
          <a:spcPct val="0"/>
        </a:spcAft>
        <a:defRPr sz="2200" b="1">
          <a:solidFill>
            <a:schemeClr val="bg1"/>
          </a:solidFill>
          <a:latin typeface="Verdana" pitchFamily="34" charset="0"/>
        </a:defRPr>
      </a:lvl9pPr>
    </p:titleStyle>
    <p:bodyStyle>
      <a:lvl1pPr marL="0" indent="-34269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5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679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0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30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7799" indent="-41885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4740" indent="-41885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1674" indent="-41885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8617" indent="-41885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875" rtl="0" eaLnBrk="1" latinLnBrk="0" hangingPunct="1">
        <a:defRPr sz="1800" kern="1200">
          <a:solidFill>
            <a:schemeClr val="tx1"/>
          </a:solidFill>
          <a:latin typeface="+mn-lt"/>
          <a:ea typeface="+mn-ea"/>
          <a:cs typeface="+mn-cs"/>
        </a:defRPr>
      </a:lvl1pPr>
      <a:lvl2pPr marL="456939" algn="l" defTabSz="913875" rtl="0" eaLnBrk="1" latinLnBrk="0" hangingPunct="1">
        <a:defRPr sz="1800" kern="1200">
          <a:solidFill>
            <a:schemeClr val="tx1"/>
          </a:solidFill>
          <a:latin typeface="+mn-lt"/>
          <a:ea typeface="+mn-ea"/>
          <a:cs typeface="+mn-cs"/>
        </a:defRPr>
      </a:lvl2pPr>
      <a:lvl3pPr marL="913875" algn="l" defTabSz="913875" rtl="0" eaLnBrk="1" latinLnBrk="0" hangingPunct="1">
        <a:defRPr sz="1800" kern="1200">
          <a:solidFill>
            <a:schemeClr val="tx1"/>
          </a:solidFill>
          <a:latin typeface="+mn-lt"/>
          <a:ea typeface="+mn-ea"/>
          <a:cs typeface="+mn-cs"/>
        </a:defRPr>
      </a:lvl3pPr>
      <a:lvl4pPr marL="1370818" algn="l" defTabSz="913875" rtl="0" eaLnBrk="1" latinLnBrk="0" hangingPunct="1">
        <a:defRPr sz="1800" kern="1200">
          <a:solidFill>
            <a:schemeClr val="tx1"/>
          </a:solidFill>
          <a:latin typeface="+mn-lt"/>
          <a:ea typeface="+mn-ea"/>
          <a:cs typeface="+mn-cs"/>
        </a:defRPr>
      </a:lvl4pPr>
      <a:lvl5pPr marL="1827748" algn="l" defTabSz="913875" rtl="0" eaLnBrk="1" latinLnBrk="0" hangingPunct="1">
        <a:defRPr sz="1800" kern="1200">
          <a:solidFill>
            <a:schemeClr val="tx1"/>
          </a:solidFill>
          <a:latin typeface="+mn-lt"/>
          <a:ea typeface="+mn-ea"/>
          <a:cs typeface="+mn-cs"/>
        </a:defRPr>
      </a:lvl5pPr>
      <a:lvl6pPr marL="2284689" algn="l" defTabSz="913875" rtl="0" eaLnBrk="1" latinLnBrk="0" hangingPunct="1">
        <a:defRPr sz="1800" kern="1200">
          <a:solidFill>
            <a:schemeClr val="tx1"/>
          </a:solidFill>
          <a:latin typeface="+mn-lt"/>
          <a:ea typeface="+mn-ea"/>
          <a:cs typeface="+mn-cs"/>
        </a:defRPr>
      </a:lvl6pPr>
      <a:lvl7pPr marL="2741616" algn="l" defTabSz="913875" rtl="0" eaLnBrk="1" latinLnBrk="0" hangingPunct="1">
        <a:defRPr sz="1800" kern="1200">
          <a:solidFill>
            <a:schemeClr val="tx1"/>
          </a:solidFill>
          <a:latin typeface="+mn-lt"/>
          <a:ea typeface="+mn-ea"/>
          <a:cs typeface="+mn-cs"/>
        </a:defRPr>
      </a:lvl7pPr>
      <a:lvl8pPr marL="3198560" algn="l" defTabSz="913875" rtl="0" eaLnBrk="1" latinLnBrk="0" hangingPunct="1">
        <a:defRPr sz="1800" kern="1200">
          <a:solidFill>
            <a:schemeClr val="tx1"/>
          </a:solidFill>
          <a:latin typeface="+mn-lt"/>
          <a:ea typeface="+mn-ea"/>
          <a:cs typeface="+mn-cs"/>
        </a:defRPr>
      </a:lvl8pPr>
      <a:lvl9pPr marL="3655503" algn="l" defTabSz="91387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0"/>
            <a:ext cx="8747522" cy="400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2" name="Text Box 34"/>
          <p:cNvSpPr txBox="1">
            <a:spLocks noChangeAspect="1" noChangeArrowheads="1"/>
          </p:cNvSpPr>
          <p:nvPr/>
        </p:nvSpPr>
        <p:spPr bwMode="auto">
          <a:xfrm>
            <a:off x="4480325" y="4722028"/>
            <a:ext cx="4520803" cy="110729"/>
          </a:xfrm>
          <a:prstGeom prst="rect">
            <a:avLst/>
          </a:prstGeom>
          <a:noFill/>
          <a:ln w="9525">
            <a:noFill/>
            <a:miter lim="800000"/>
            <a:headEnd/>
            <a:tailEnd/>
          </a:ln>
          <a:effectLst/>
        </p:spPr>
        <p:txBody>
          <a:bodyPr wrap="none" lIns="68562" tIns="34281" rIns="0" bIns="34281"/>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defTabSz="342819" fontAlgn="base" hangingPunct="1">
              <a:spcBef>
                <a:spcPct val="50000"/>
              </a:spcBef>
              <a:spcAft>
                <a:spcPct val="0"/>
              </a:spcAft>
            </a:pPr>
            <a:r>
              <a:rPr lang="en-GB" altLang="en-US" sz="600" kern="1200" noProof="1" smtClean="0">
                <a:solidFill>
                  <a:srgbClr val="4D4F53"/>
                </a:solidFill>
                <a:latin typeface="Arial" pitchFamily="34" charset="0"/>
              </a:rPr>
              <a:t>Slide  </a:t>
            </a:r>
            <a:fld id="{928E2AE4-9BAE-48C2-A261-EC5D99A74DE6}" type="slidenum">
              <a:rPr altLang="en-US" sz="600" kern="1200" noProof="1" smtClean="0">
                <a:solidFill>
                  <a:srgbClr val="4D4F53"/>
                </a:solidFill>
                <a:latin typeface="Arial" pitchFamily="34" charset="0"/>
              </a:rPr>
              <a:pPr algn="r" defTabSz="342819" fontAlgn="base" hangingPunct="1">
                <a:spcBef>
                  <a:spcPct val="50000"/>
                </a:spcBef>
                <a:spcAft>
                  <a:spcPct val="0"/>
                </a:spcAft>
              </a:pPr>
              <a:t>‹#›</a:t>
            </a:fld>
            <a:endParaRPr lang="en-GB" altLang="en-US" sz="600" kern="1200" noProof="1" smtClean="0">
              <a:solidFill>
                <a:srgbClr val="4D4F53"/>
              </a:solidFill>
              <a:latin typeface="Arial" pitchFamily="34" charset="0"/>
            </a:endParaRPr>
          </a:p>
        </p:txBody>
      </p:sp>
      <p:sp>
        <p:nvSpPr>
          <p:cNvPr id="1031" name="Rectangle 6"/>
          <p:cNvSpPr>
            <a:spLocks noGrp="1" noChangeArrowheads="1"/>
          </p:cNvSpPr>
          <p:nvPr>
            <p:ph type="title"/>
          </p:nvPr>
        </p:nvSpPr>
        <p:spPr bwMode="auto">
          <a:xfrm>
            <a:off x="142875" y="116154"/>
            <a:ext cx="7175897" cy="3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ctr" anchorCtr="0" compatLnSpc="1">
            <a:prstTxWarp prst="textNoShape">
              <a:avLst/>
            </a:prstTxWarp>
            <a:spAutoFit/>
          </a:bodyPr>
          <a:lstStyle/>
          <a:p>
            <a:pPr lvl="0"/>
            <a:r>
              <a:rPr lang="en-US" altLang="en-US" smtClean="0"/>
              <a:t>Click to edit Master title style</a:t>
            </a:r>
            <a:endParaRPr lang="en-GB" altLang="en-US" smtClean="0"/>
          </a:p>
        </p:txBody>
      </p:sp>
      <p:pic>
        <p:nvPicPr>
          <p:cNvPr id="1032" name="Picture 34"/>
          <p:cNvPicPr>
            <a:picLocks noChangeAspect="1"/>
          </p:cNvPicPr>
          <p:nvPr userDrawn="1"/>
        </p:nvPicPr>
        <p:blipFill>
          <a:blip r:embed="rId27" cstate="print">
            <a:extLst>
              <a:ext uri="{28A0092B-C50C-407E-A947-70E740481C1C}">
                <a14:useLocalDpi xmlns:a14="http://schemas.microsoft.com/office/drawing/2010/main" val="0"/>
              </a:ext>
            </a:extLst>
          </a:blip>
          <a:srcRect t="-2" b="23122"/>
          <a:stretch>
            <a:fillRect/>
          </a:stretch>
        </p:blipFill>
        <p:spPr bwMode="auto">
          <a:xfrm>
            <a:off x="8090298" y="116690"/>
            <a:ext cx="907256"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64" descr="be.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65" descr="ca.png"/>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66" descr="ch.png"/>
            <p:cNvPicPr>
              <a:picLocks noChangeAspect="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67" descr="cz.png"/>
            <p:cNvPicPr>
              <a:picLocks noChangeAspect="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68" descr="de.png"/>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69" descr="dk.png"/>
            <p:cNvPicPr>
              <a:picLocks noChangeAspect="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70" descr="ee.png"/>
            <p:cNvPicPr>
              <a:picLocks noChangeAspect="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71" descr="es.png"/>
            <p:cNvPicPr>
              <a:picLocks noChangeAspect="1"/>
            </p:cNvPicPr>
            <p:nvPr userDrawn="1"/>
          </p:nvPicPr>
          <p:blipFill>
            <a:blip r:embed="rId36"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72" descr="fi.png"/>
            <p:cNvPicPr>
              <a:picLocks noChangeAspect="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73" descr="fr.png"/>
            <p:cNvPicPr>
              <a:picLocks noChangeAspect="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74" descr="gr.png"/>
            <p:cNvPicPr>
              <a:picLocks noChangeAspect="1"/>
            </p:cNvPicPr>
            <p:nvPr userDrawn="1"/>
          </p:nvPicPr>
          <p:blipFill>
            <a:blip r:embed="rId39"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75" descr="hu.png"/>
            <p:cNvPicPr>
              <a:picLocks noChangeAspect="1"/>
            </p:cNvPicPr>
            <p:nvPr userDrawn="1"/>
          </p:nvPicPr>
          <p:blipFill>
            <a:blip r:embed="rId40"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76" descr="ie.png"/>
            <p:cNvPicPr>
              <a:picLocks noChangeAspect="1"/>
            </p:cNvPicPr>
            <p:nvPr userDrawn="1"/>
          </p:nvPicPr>
          <p:blipFill>
            <a:blip r:embed="rId41"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77" descr="it.png"/>
            <p:cNvPicPr>
              <a:picLocks noChangeAspect="1"/>
            </p:cNvPicPr>
            <p:nvPr userDrawn="1"/>
          </p:nvPicPr>
          <p:blipFill>
            <a:blip r:embed="rId42"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78" descr="lu.png"/>
            <p:cNvPicPr>
              <a:picLocks noChangeAspect="1"/>
            </p:cNvPicPr>
            <p:nvPr userDrawn="1"/>
          </p:nvPicPr>
          <p:blipFill>
            <a:blip r:embed="rId43"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79" descr="nl.png"/>
            <p:cNvPicPr>
              <a:picLocks noChangeAspect="1"/>
            </p:cNvPicPr>
            <p:nvPr userDrawn="1"/>
          </p:nvPicPr>
          <p:blipFill>
            <a:blip r:embed="rId44"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80" descr="no.png"/>
            <p:cNvPicPr>
              <a:picLocks noChangeAspect="1"/>
            </p:cNvPicPr>
            <p:nvPr userDrawn="1"/>
          </p:nvPicPr>
          <p:blipFill>
            <a:blip r:embed="rId45"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81" descr="pl.png"/>
            <p:cNvPicPr>
              <a:picLocks noChangeAspect="1"/>
            </p:cNvPicPr>
            <p:nvPr userDrawn="1"/>
          </p:nvPicPr>
          <p:blipFill>
            <a:blip r:embed="rId46"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82" descr="pt.png"/>
            <p:cNvPicPr>
              <a:picLocks noChangeAspect="1"/>
            </p:cNvPicPr>
            <p:nvPr userDrawn="1"/>
          </p:nvPicPr>
          <p:blipFill>
            <a:blip r:embed="rId47"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83" descr="ro.png"/>
            <p:cNvPicPr>
              <a:picLocks noChangeAspect="1"/>
            </p:cNvPicPr>
            <p:nvPr userDrawn="1"/>
          </p:nvPicPr>
          <p:blipFill>
            <a:blip r:embed="rId48"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84" descr="se.png"/>
            <p:cNvPicPr>
              <a:picLocks noChangeAspect="1"/>
            </p:cNvPicPr>
            <p:nvPr userDrawn="1"/>
          </p:nvPicPr>
          <p:blipFill>
            <a:blip r:embed="rId49"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85" descr="uk.png"/>
            <p:cNvPicPr>
              <a:picLocks noChangeAspect="1"/>
            </p:cNvPicPr>
            <p:nvPr userDrawn="1"/>
          </p:nvPicPr>
          <p:blipFill>
            <a:blip r:embed="rId50"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86" descr="si.png"/>
            <p:cNvPicPr>
              <a:picLocks noChangeAspect="1"/>
            </p:cNvPicPr>
            <p:nvPr userDrawn="1"/>
          </p:nvPicPr>
          <p:blipFill>
            <a:blip r:embed="rId51"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6613149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Lst>
  <p:timing>
    <p:tnLst>
      <p:par>
        <p:cTn id="1" dur="indefinite" restart="never" nodeType="tmRoot"/>
      </p:par>
    </p:tnLst>
  </p:timing>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19" algn="l" rtl="0" eaLnBrk="1" fontAlgn="base" hangingPunct="1">
        <a:spcBef>
          <a:spcPct val="0"/>
        </a:spcBef>
        <a:spcAft>
          <a:spcPct val="0"/>
        </a:spcAft>
        <a:defRPr sz="1700" b="1">
          <a:solidFill>
            <a:schemeClr val="bg1"/>
          </a:solidFill>
          <a:latin typeface="Verdana" pitchFamily="34" charset="0"/>
        </a:defRPr>
      </a:lvl6pPr>
      <a:lvl7pPr marL="685647" algn="l" rtl="0" eaLnBrk="1" fontAlgn="base" hangingPunct="1">
        <a:spcBef>
          <a:spcPct val="0"/>
        </a:spcBef>
        <a:spcAft>
          <a:spcPct val="0"/>
        </a:spcAft>
        <a:defRPr sz="1700" b="1">
          <a:solidFill>
            <a:schemeClr val="bg1"/>
          </a:solidFill>
          <a:latin typeface="Verdana" pitchFamily="34" charset="0"/>
        </a:defRPr>
      </a:lvl7pPr>
      <a:lvl8pPr marL="1028466" algn="l" rtl="0" eaLnBrk="1" fontAlgn="base" hangingPunct="1">
        <a:spcBef>
          <a:spcPct val="0"/>
        </a:spcBef>
        <a:spcAft>
          <a:spcPct val="0"/>
        </a:spcAft>
        <a:defRPr sz="1700" b="1">
          <a:solidFill>
            <a:schemeClr val="bg1"/>
          </a:solidFill>
          <a:latin typeface="Verdana" pitchFamily="34" charset="0"/>
        </a:defRPr>
      </a:lvl8pPr>
      <a:lvl9pPr marL="1371294" algn="l" rtl="0" eaLnBrk="1" fontAlgn="base" hangingPunct="1">
        <a:spcBef>
          <a:spcPct val="0"/>
        </a:spcBef>
        <a:spcAft>
          <a:spcPct val="0"/>
        </a:spcAft>
        <a:defRPr sz="1700" b="1">
          <a:solidFill>
            <a:schemeClr val="bg1"/>
          </a:solidFill>
          <a:latin typeface="Verdana" pitchFamily="34" charset="0"/>
        </a:defRPr>
      </a:lvl9pPr>
    </p:titleStyle>
    <p:bodyStyle>
      <a:lvl1pPr marL="257121" indent="-257121"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894" indent="-263075"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660" indent="-369013"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422" indent="-474952"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184" indent="-580890"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265" indent="-31425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084" indent="-31425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4912" indent="-31425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7731" indent="-31425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19"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66"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13" algn="l" defTabSz="685647" rtl="0" eaLnBrk="1" latinLnBrk="0" hangingPunct="1">
        <a:defRPr sz="1400" kern="1200">
          <a:solidFill>
            <a:schemeClr val="tx1"/>
          </a:solidFill>
          <a:latin typeface="+mn-lt"/>
          <a:ea typeface="+mn-ea"/>
          <a:cs typeface="+mn-cs"/>
        </a:defRPr>
      </a:lvl6pPr>
      <a:lvl7pPr marL="2056941"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79" algn="l" defTabSz="68564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8.xml"/><Relationship Id="rId1" Type="http://schemas.openxmlformats.org/officeDocument/2006/relationships/slideLayout" Target="../slideLayouts/slideLayout394.xml"/><Relationship Id="rId4" Type="http://schemas.openxmlformats.org/officeDocument/2006/relationships/image" Target="../media/image196.png"/></Relationships>
</file>

<file path=ppt/slides/_rels/slide1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9.xml"/><Relationship Id="rId1" Type="http://schemas.openxmlformats.org/officeDocument/2006/relationships/slideLayout" Target="../slideLayouts/slideLayout394.xml"/></Relationships>
</file>

<file path=ppt/slides/_rels/slide1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0.xml"/><Relationship Id="rId1" Type="http://schemas.openxmlformats.org/officeDocument/2006/relationships/slideLayout" Target="../slideLayouts/slideLayout394.xml"/><Relationship Id="rId4" Type="http://schemas.openxmlformats.org/officeDocument/2006/relationships/image" Target="../media/image199.png"/></Relationships>
</file>

<file path=ppt/slides/_rels/slide1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1.xml"/><Relationship Id="rId1" Type="http://schemas.openxmlformats.org/officeDocument/2006/relationships/slideLayout" Target="../slideLayouts/slideLayout394.xml"/><Relationship Id="rId5" Type="http://schemas.openxmlformats.org/officeDocument/2006/relationships/image" Target="../media/image202.png"/><Relationship Id="rId4" Type="http://schemas.openxmlformats.org/officeDocument/2006/relationships/image" Target="../media/image201.png"/></Relationships>
</file>

<file path=ppt/slides/_rels/slide1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2.xml"/><Relationship Id="rId1" Type="http://schemas.openxmlformats.org/officeDocument/2006/relationships/slideLayout" Target="../slideLayouts/slideLayout393.xml"/><Relationship Id="rId5" Type="http://schemas.openxmlformats.org/officeDocument/2006/relationships/comments" Target="../comments/comment1.xml"/><Relationship Id="rId4" Type="http://schemas.openxmlformats.org/officeDocument/2006/relationships/image" Target="../media/image204.png"/></Relationships>
</file>

<file path=ppt/slides/_rels/slide15.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notesSlide" Target="../notesSlides/notesSlide13.xml"/><Relationship Id="rId1" Type="http://schemas.openxmlformats.org/officeDocument/2006/relationships/slideLayout" Target="../slideLayouts/slideLayout394.xml"/><Relationship Id="rId4" Type="http://schemas.openxmlformats.org/officeDocument/2006/relationships/image" Target="../media/image206.emf"/></Relationships>
</file>

<file path=ppt/slides/_rels/slide1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4.xml"/><Relationship Id="rId1" Type="http://schemas.openxmlformats.org/officeDocument/2006/relationships/slideLayout" Target="../slideLayouts/slideLayout394.xml"/><Relationship Id="rId4" Type="http://schemas.openxmlformats.org/officeDocument/2006/relationships/image" Target="../media/image208.png"/></Relationships>
</file>

<file path=ppt/slides/_rels/slide1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5.xml"/><Relationship Id="rId1" Type="http://schemas.openxmlformats.org/officeDocument/2006/relationships/slideLayout" Target="../slideLayouts/slideLayout55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5.xml"/></Relationships>
</file>

<file path=ppt/slides/_rels/slide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47.xml"/><Relationship Id="rId5" Type="http://schemas.openxmlformats.org/officeDocument/2006/relationships/image" Target="../media/image178.png"/><Relationship Id="rId4" Type="http://schemas.openxmlformats.org/officeDocument/2006/relationships/image" Target="../media/image177.png"/></Relationships>
</file>

<file path=ppt/slides/_rels/slide20.xml.rels><?xml version="1.0" encoding="UTF-8" standalone="yes"?>
<Relationships xmlns="http://schemas.openxmlformats.org/package/2006/relationships"><Relationship Id="rId3" Type="http://schemas.openxmlformats.org/officeDocument/2006/relationships/hyperlink" Target="https://sentinel.esa.int/web/sentinel/missions/sentinel-5p/mission-status" TargetMode="External"/><Relationship Id="rId2" Type="http://schemas.openxmlformats.org/officeDocument/2006/relationships/notesSlide" Target="../notesSlides/notesSlide18.xml"/><Relationship Id="rId1" Type="http://schemas.openxmlformats.org/officeDocument/2006/relationships/slideLayout" Target="../slideLayouts/slideLayout563.xml"/><Relationship Id="rId4" Type="http://schemas.openxmlformats.org/officeDocument/2006/relationships/hyperlink" Target="http://www.tropomi.eu/mission-statu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55.xml"/></Relationships>
</file>

<file path=ppt/slides/_rels/slide22.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20.xml"/><Relationship Id="rId1" Type="http://schemas.openxmlformats.org/officeDocument/2006/relationships/slideLayout" Target="../slideLayouts/slideLayout560.xml"/><Relationship Id="rId6" Type="http://schemas.openxmlformats.org/officeDocument/2006/relationships/image" Target="../media/image213.png"/><Relationship Id="rId11" Type="http://schemas.openxmlformats.org/officeDocument/2006/relationships/hyperlink" Target="https://twitter.com/weerrecords" TargetMode="External"/><Relationship Id="rId5" Type="http://schemas.openxmlformats.org/officeDocument/2006/relationships/image" Target="../media/image212.png"/><Relationship Id="rId10" Type="http://schemas.openxmlformats.org/officeDocument/2006/relationships/image" Target="../media/image217.png"/><Relationship Id="rId4" Type="http://schemas.openxmlformats.org/officeDocument/2006/relationships/image" Target="../media/image211.jpeg"/><Relationship Id="rId9" Type="http://schemas.openxmlformats.org/officeDocument/2006/relationships/image" Target="../media/image216.png"/></Relationships>
</file>

<file path=ppt/slides/_rels/slide2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555.xml"/></Relationships>
</file>

<file path=ppt/slides/_rels/slide24.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555.xml"/></Relationships>
</file>

<file path=ppt/slides/_rels/slide2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555.xml"/></Relationships>
</file>

<file path=ppt/slides/_rels/slide26.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555.xml"/></Relationships>
</file>

<file path=ppt/slides/_rels/slide27.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notesSlide" Target="../notesSlides/notesSlide21.xml"/><Relationship Id="rId1" Type="http://schemas.openxmlformats.org/officeDocument/2006/relationships/slideLayout" Target="../slideLayouts/slideLayout394.xml"/><Relationship Id="rId4" Type="http://schemas.openxmlformats.org/officeDocument/2006/relationships/image" Target="../media/image206.emf"/></Relationships>
</file>

<file path=ppt/slides/_rels/slide28.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notesSlide" Target="../notesSlides/notesSlide22.xml"/><Relationship Id="rId1" Type="http://schemas.openxmlformats.org/officeDocument/2006/relationships/slideLayout" Target="../slideLayouts/slideLayout394.xml"/></Relationships>
</file>

<file path=ppt/slides/_rels/slide29.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394.xml"/></Relationships>
</file>

<file path=ppt/slides/_rels/slide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47.xml"/><Relationship Id="rId5" Type="http://schemas.openxmlformats.org/officeDocument/2006/relationships/image" Target="../media/image178.png"/><Relationship Id="rId4" Type="http://schemas.openxmlformats.org/officeDocument/2006/relationships/image" Target="../media/image177.png"/></Relationships>
</file>

<file path=ppt/slides/_rels/slide30.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39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4.xml"/></Relationships>
</file>

<file path=ppt/slides/_rels/slide3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jpeg"/><Relationship Id="rId1" Type="http://schemas.openxmlformats.org/officeDocument/2006/relationships/slideLayout" Target="../slideLayouts/slideLayout403.xml"/><Relationship Id="rId4" Type="http://schemas.openxmlformats.org/officeDocument/2006/relationships/image" Target="../media/image22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4.xml"/></Relationships>
</file>

<file path=ppt/slides/_rels/slide3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5.xml"/><Relationship Id="rId1" Type="http://schemas.openxmlformats.org/officeDocument/2006/relationships/slideLayout" Target="../slideLayouts/slideLayout404.xml"/><Relationship Id="rId4" Type="http://schemas.openxmlformats.org/officeDocument/2006/relationships/image" Target="../media/image231.png"/></Relationships>
</file>

<file path=ppt/slides/_rels/slide35.xml.rels><?xml version="1.0" encoding="UTF-8" standalone="yes"?>
<Relationships xmlns="http://schemas.openxmlformats.org/package/2006/relationships"><Relationship Id="rId2" Type="http://schemas.openxmlformats.org/officeDocument/2006/relationships/image" Target="../media/image232.emf"/><Relationship Id="rId1" Type="http://schemas.openxmlformats.org/officeDocument/2006/relationships/slideLayout" Target="../slideLayouts/slideLayout404.xml"/></Relationships>
</file>

<file path=ppt/slides/_rels/slide36.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notesSlide" Target="../notesSlides/notesSlide26.xml"/><Relationship Id="rId7" Type="http://schemas.openxmlformats.org/officeDocument/2006/relationships/image" Target="../media/image235.png"/><Relationship Id="rId2" Type="http://schemas.openxmlformats.org/officeDocument/2006/relationships/slideLayout" Target="../slideLayouts/slideLayout404.xml"/><Relationship Id="rId1" Type="http://schemas.openxmlformats.org/officeDocument/2006/relationships/vmlDrawing" Target="../drawings/vmlDrawing1.vml"/><Relationship Id="rId6" Type="http://schemas.openxmlformats.org/officeDocument/2006/relationships/image" Target="../media/image233.wmf"/><Relationship Id="rId5" Type="http://schemas.openxmlformats.org/officeDocument/2006/relationships/oleObject" Target="../embeddings/oleObject1.bin"/><Relationship Id="rId10" Type="http://schemas.openxmlformats.org/officeDocument/2006/relationships/image" Target="../media/image238.png"/><Relationship Id="rId4" Type="http://schemas.openxmlformats.org/officeDocument/2006/relationships/image" Target="../media/image234.png"/><Relationship Id="rId9" Type="http://schemas.openxmlformats.org/officeDocument/2006/relationships/image" Target="../media/image2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7.xml"/><Relationship Id="rId1" Type="http://schemas.openxmlformats.org/officeDocument/2006/relationships/slideLayout" Target="../slideLayouts/slideLayout534.xml"/><Relationship Id="rId5" Type="http://schemas.openxmlformats.org/officeDocument/2006/relationships/image" Target="../media/image241.png"/><Relationship Id="rId4" Type="http://schemas.openxmlformats.org/officeDocument/2006/relationships/image" Target="../media/image240.png"/></Relationships>
</file>

<file path=ppt/slides/_rels/slide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81.png"/><Relationship Id="rId4" Type="http://schemas.openxmlformats.org/officeDocument/2006/relationships/image" Target="../media/image18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35.xml"/></Relationships>
</file>

<file path=ppt/slides/_rels/slide42.xml.rels><?xml version="1.0" encoding="UTF-8" standalone="yes"?>
<Relationships xmlns="http://schemas.openxmlformats.org/package/2006/relationships"><Relationship Id="rId2" Type="http://schemas.openxmlformats.org/officeDocument/2006/relationships/image" Target="../media/image242.tmp"/><Relationship Id="rId1" Type="http://schemas.openxmlformats.org/officeDocument/2006/relationships/slideLayout" Target="../slideLayouts/slideLayout535.xml"/></Relationships>
</file>

<file path=ppt/slides/_rels/slide43.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9.xml"/><Relationship Id="rId1" Type="http://schemas.openxmlformats.org/officeDocument/2006/relationships/slideLayout" Target="../slideLayouts/slideLayout535.xml"/></Relationships>
</file>

<file path=ppt/slides/_rels/slide44.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30.xml"/><Relationship Id="rId1" Type="http://schemas.openxmlformats.org/officeDocument/2006/relationships/slideLayout" Target="../slideLayouts/slideLayout535.xml"/><Relationship Id="rId6" Type="http://schemas.openxmlformats.org/officeDocument/2006/relationships/image" Target="../media/image240.png"/><Relationship Id="rId5" Type="http://schemas.openxmlformats.org/officeDocument/2006/relationships/image" Target="../media/image245.png"/><Relationship Id="rId4" Type="http://schemas.openxmlformats.org/officeDocument/2006/relationships/image" Target="../media/image239.png"/></Relationships>
</file>

<file path=ppt/slides/_rels/slide45.xml.rels><?xml version="1.0" encoding="UTF-8" standalone="yes"?>
<Relationships xmlns="http://schemas.openxmlformats.org/package/2006/relationships"><Relationship Id="rId3" Type="http://schemas.openxmlformats.org/officeDocument/2006/relationships/image" Target="../media/image246.png"/><Relationship Id="rId7" Type="http://schemas.openxmlformats.org/officeDocument/2006/relationships/image" Target="../media/image250.png"/><Relationship Id="rId2" Type="http://schemas.openxmlformats.org/officeDocument/2006/relationships/notesSlide" Target="../notesSlides/notesSlide31.xml"/><Relationship Id="rId1" Type="http://schemas.openxmlformats.org/officeDocument/2006/relationships/slideLayout" Target="../slideLayouts/slideLayout535.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35.xml"/></Relationships>
</file>

<file path=ppt/slides/_rels/slide47.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535.xml"/><Relationship Id="rId5" Type="http://schemas.openxmlformats.org/officeDocument/2006/relationships/image" Target="../media/image251.png"/><Relationship Id="rId4" Type="http://schemas.openxmlformats.org/officeDocument/2006/relationships/image" Target="../media/image248.png"/></Relationships>
</file>

<file path=ppt/slides/_rels/slide4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33.xml"/><Relationship Id="rId1" Type="http://schemas.openxmlformats.org/officeDocument/2006/relationships/slideLayout" Target="../slideLayouts/slideLayout5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35.xml"/></Relationships>
</file>

<file path=ppt/slides/_rels/slide5.xml.rels><?xml version="1.0" encoding="UTF-8" standalone="yes"?>
<Relationships xmlns="http://schemas.openxmlformats.org/package/2006/relationships"><Relationship Id="rId8" Type="http://schemas.openxmlformats.org/officeDocument/2006/relationships/image" Target="../media/image186.jpeg"/><Relationship Id="rId13" Type="http://schemas.microsoft.com/office/2007/relationships/hdphoto" Target="../media/hdphoto2.wdp"/><Relationship Id="rId3" Type="http://schemas.openxmlformats.org/officeDocument/2006/relationships/image" Target="../media/image182.jpeg"/><Relationship Id="rId7" Type="http://schemas.openxmlformats.org/officeDocument/2006/relationships/image" Target="../media/image185.jpeg"/><Relationship Id="rId12" Type="http://schemas.openxmlformats.org/officeDocument/2006/relationships/image" Target="../media/image190.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184.jpeg"/><Relationship Id="rId11" Type="http://schemas.openxmlformats.org/officeDocument/2006/relationships/image" Target="../media/image189.jpeg"/><Relationship Id="rId5" Type="http://schemas.openxmlformats.org/officeDocument/2006/relationships/image" Target="../media/image183.jpeg"/><Relationship Id="rId10" Type="http://schemas.openxmlformats.org/officeDocument/2006/relationships/image" Target="../media/image188.jpeg"/><Relationship Id="rId4" Type="http://schemas.microsoft.com/office/2007/relationships/hdphoto" Target="../media/hdphoto1.wdp"/><Relationship Id="rId9" Type="http://schemas.openxmlformats.org/officeDocument/2006/relationships/image" Target="../media/image187.jpeg"/><Relationship Id="rId14" Type="http://schemas.openxmlformats.org/officeDocument/2006/relationships/image" Target="../media/image180.png"/></Relationships>
</file>

<file path=ppt/slides/_rels/slide5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34.xml"/><Relationship Id="rId1" Type="http://schemas.openxmlformats.org/officeDocument/2006/relationships/slideLayout" Target="../slideLayouts/slideLayout535.xml"/><Relationship Id="rId4" Type="http://schemas.openxmlformats.org/officeDocument/2006/relationships/image" Target="../media/image2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44.xml"/></Relationships>
</file>

<file path=ppt/slides/_rels/slide56.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254.png"/><Relationship Id="rId7" Type="http://schemas.openxmlformats.org/officeDocument/2006/relationships/image" Target="../media/image258.png"/><Relationship Id="rId2" Type="http://schemas.openxmlformats.org/officeDocument/2006/relationships/notesSlide" Target="../notesSlides/notesSlide37.xml"/><Relationship Id="rId1" Type="http://schemas.openxmlformats.org/officeDocument/2006/relationships/slideLayout" Target="../slideLayouts/slideLayout544.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 Id="rId9" Type="http://schemas.openxmlformats.org/officeDocument/2006/relationships/image" Target="../media/image2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44.xml"/></Relationships>
</file>

<file path=ppt/slides/_rels/slide5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38.xml"/><Relationship Id="rId1" Type="http://schemas.openxmlformats.org/officeDocument/2006/relationships/slideLayout" Target="../slideLayouts/slideLayout544.xml"/></Relationships>
</file>

<file path=ppt/slides/_rels/slide5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39.xml"/><Relationship Id="rId1" Type="http://schemas.openxmlformats.org/officeDocument/2006/relationships/slideLayout" Target="../slideLayouts/slideLayout544.xml"/><Relationship Id="rId4" Type="http://schemas.openxmlformats.org/officeDocument/2006/relationships/image" Target="../media/image263.png"/></Relationships>
</file>

<file path=ppt/slides/_rels/slide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4.xml"/><Relationship Id="rId1" Type="http://schemas.openxmlformats.org/officeDocument/2006/relationships/slideLayout" Target="../slideLayouts/slideLayout42.xml"/><Relationship Id="rId5" Type="http://schemas.openxmlformats.org/officeDocument/2006/relationships/image" Target="../media/image181.png"/><Relationship Id="rId4" Type="http://schemas.openxmlformats.org/officeDocument/2006/relationships/image" Target="../media/image180.png"/></Relationships>
</file>

<file path=ppt/slides/_rels/slide6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40.xml"/><Relationship Id="rId1" Type="http://schemas.openxmlformats.org/officeDocument/2006/relationships/slideLayout" Target="../slideLayouts/slideLayout544.xml"/></Relationships>
</file>

<file path=ppt/slides/_rels/slide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xml"/><Relationship Id="rId1" Type="http://schemas.openxmlformats.org/officeDocument/2006/relationships/slideLayout" Target="../slideLayouts/slideLayout399.xml"/></Relationships>
</file>

<file path=ppt/slides/_rels/slide8.xml.rels><?xml version="1.0" encoding="UTF-8" standalone="yes"?>
<Relationships xmlns="http://schemas.openxmlformats.org/package/2006/relationships"><Relationship Id="rId3" Type="http://schemas.openxmlformats.org/officeDocument/2006/relationships/hyperlink" Target="https://cophub.copernicus.eu/news/News00138" TargetMode="External"/><Relationship Id="rId2" Type="http://schemas.openxmlformats.org/officeDocument/2006/relationships/notesSlide" Target="../notesSlides/notesSlide6.xml"/><Relationship Id="rId1" Type="http://schemas.openxmlformats.org/officeDocument/2006/relationships/slideLayout" Target="../slideLayouts/slideLayout394.xml"/><Relationship Id="rId4" Type="http://schemas.openxmlformats.org/officeDocument/2006/relationships/hyperlink" Target="https://sentinels.copernicus.e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xml"/><Relationship Id="rId1" Type="http://schemas.openxmlformats.org/officeDocument/2006/relationships/slideLayout" Target="../slideLayouts/slideLayout394.xml"/><Relationship Id="rId4" Type="http://schemas.openxmlformats.org/officeDocument/2006/relationships/image" Target="../media/image1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5"/>
          <p:cNvSpPr txBox="1">
            <a:spLocks noChangeArrowheads="1"/>
          </p:cNvSpPr>
          <p:nvPr/>
        </p:nvSpPr>
        <p:spPr bwMode="auto">
          <a:xfrm>
            <a:off x="602559" y="1340102"/>
            <a:ext cx="8418603" cy="584737"/>
          </a:xfrm>
          <a:prstGeom prst="rect">
            <a:avLst/>
          </a:prstGeom>
          <a:noFill/>
          <a:ln>
            <a:noFill/>
          </a:ln>
          <a:extLst/>
        </p:spPr>
        <p:txBody>
          <a:bodyPr wrap="square" lIns="91402" tIns="45701" rIns="91402" bIns="45701">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l">
              <a:lnSpc>
                <a:spcPct val="100000"/>
              </a:lnSpc>
              <a:spcBef>
                <a:spcPts val="0"/>
              </a:spcBef>
              <a:defRPr sz="10600">
                <a:solidFill>
                  <a:srgbClr val="FFFFFF"/>
                </a:solidFill>
                <a:latin typeface="Arial Rounded MT Bold"/>
                <a:ea typeface="Arial Rounded MT Bold"/>
                <a:cs typeface="Arial Rounded MT Bold"/>
                <a:sym typeface="Arial Rounded MT Bold"/>
              </a:defRPr>
            </a:pPr>
            <a:r>
              <a:rPr lang="en-US" sz="3200" b="1" dirty="0" smtClean="0">
                <a:effectLst>
                  <a:outerShdw blurRad="38100" dist="38100" dir="2700000" algn="tl">
                    <a:srgbClr val="000000">
                      <a:alpha val="43137"/>
                    </a:srgbClr>
                  </a:outerShdw>
                </a:effectLst>
                <a:latin typeface="+mj-lt"/>
                <a:ea typeface="Verdana" panose="020B0604030504040204" pitchFamily="34" charset="0"/>
              </a:rPr>
              <a:t>ESA Agency Report</a:t>
            </a:r>
            <a:endParaRPr lang="en-US" sz="3200" dirty="0" smtClean="0">
              <a:effectLst>
                <a:outerShdw blurRad="38100" dist="38100" dir="2700000" algn="tl">
                  <a:srgbClr val="000000">
                    <a:alpha val="43137"/>
                  </a:srgbClr>
                </a:outerShdw>
              </a:effectLst>
              <a:latin typeface="+mj-lt"/>
              <a:ea typeface="Verdana" panose="020B0604030504040204" pitchFamily="34" charset="0"/>
            </a:endParaRPr>
          </a:p>
        </p:txBody>
      </p:sp>
      <p:sp>
        <p:nvSpPr>
          <p:cNvPr id="34819" name="TextBox 5"/>
          <p:cNvSpPr txBox="1">
            <a:spLocks noChangeArrowheads="1"/>
          </p:cNvSpPr>
          <p:nvPr/>
        </p:nvSpPr>
        <p:spPr bwMode="auto">
          <a:xfrm>
            <a:off x="614363" y="2365375"/>
            <a:ext cx="7863330" cy="1754288"/>
          </a:xfrm>
          <a:prstGeom prst="rect">
            <a:avLst/>
          </a:prstGeom>
          <a:noFill/>
          <a:ln>
            <a:noFill/>
          </a:ln>
          <a:extLst/>
        </p:spPr>
        <p:txBody>
          <a:bodyPr wrap="square" lIns="91402" tIns="45701" rIns="91402" bIns="45701">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l" defTabSz="913986" eaLnBrk="1" fontAlgn="base" hangingPunct="1">
              <a:lnSpc>
                <a:spcPct val="100000"/>
              </a:lnSpc>
              <a:spcBef>
                <a:spcPct val="0"/>
              </a:spcBef>
              <a:spcAft>
                <a:spcPct val="0"/>
              </a:spcAft>
              <a:buClrTx/>
            </a:pPr>
            <a:r>
              <a:rPr lang="en-GB" altLang="en-US" sz="1800" kern="1200" dirty="0" smtClean="0">
                <a:solidFill>
                  <a:srgbClr val="FFFFFF"/>
                </a:solidFill>
                <a:effectLst>
                  <a:outerShdw blurRad="38100" dist="38100" dir="2700000" algn="tl">
                    <a:srgbClr val="000000">
                      <a:alpha val="43137"/>
                    </a:srgbClr>
                  </a:outerShdw>
                </a:effectLst>
              </a:rPr>
              <a:t>CEOS WGCV 44 </a:t>
            </a:r>
          </a:p>
          <a:p>
            <a:pPr algn="l" defTabSz="913986" eaLnBrk="1" fontAlgn="base" hangingPunct="1">
              <a:lnSpc>
                <a:spcPct val="100000"/>
              </a:lnSpc>
              <a:spcBef>
                <a:spcPct val="0"/>
              </a:spcBef>
              <a:spcAft>
                <a:spcPct val="0"/>
              </a:spcAft>
              <a:buClrTx/>
            </a:pPr>
            <a:r>
              <a:rPr lang="en-GB" altLang="en-US" sz="1800" kern="1200" dirty="0" smtClean="0">
                <a:solidFill>
                  <a:srgbClr val="FFFFFF"/>
                </a:solidFill>
                <a:effectLst>
                  <a:outerShdw blurRad="38100" dist="38100" dir="2700000" algn="tl">
                    <a:srgbClr val="000000">
                      <a:alpha val="43137"/>
                    </a:srgbClr>
                  </a:outerShdw>
                </a:effectLst>
              </a:rPr>
              <a:t>28-31 August 2018</a:t>
            </a:r>
          </a:p>
          <a:p>
            <a:pPr algn="l" defTabSz="913986" eaLnBrk="1" fontAlgn="base" hangingPunct="1">
              <a:lnSpc>
                <a:spcPct val="100000"/>
              </a:lnSpc>
              <a:spcBef>
                <a:spcPct val="0"/>
              </a:spcBef>
              <a:spcAft>
                <a:spcPct val="0"/>
              </a:spcAft>
              <a:buClrTx/>
            </a:pPr>
            <a:r>
              <a:rPr lang="en-GB" altLang="en-US" sz="1800" kern="1200" dirty="0" smtClean="0">
                <a:solidFill>
                  <a:srgbClr val="FFFFFF"/>
                </a:solidFill>
                <a:effectLst>
                  <a:outerShdw blurRad="38100" dist="38100" dir="2700000" algn="tl">
                    <a:srgbClr val="000000">
                      <a:alpha val="43137"/>
                    </a:srgbClr>
                  </a:outerShdw>
                </a:effectLst>
              </a:rPr>
              <a:t>EUMETSAT</a:t>
            </a:r>
          </a:p>
          <a:p>
            <a:pPr algn="l" defTabSz="913986" eaLnBrk="1" fontAlgn="base" hangingPunct="1">
              <a:lnSpc>
                <a:spcPct val="100000"/>
              </a:lnSpc>
              <a:spcBef>
                <a:spcPct val="0"/>
              </a:spcBef>
              <a:spcAft>
                <a:spcPct val="0"/>
              </a:spcAft>
              <a:buClrTx/>
            </a:pPr>
            <a:endParaRPr lang="en-GB" altLang="en-US" sz="1800" kern="1200" dirty="0" smtClean="0">
              <a:solidFill>
                <a:srgbClr val="FFFFFF"/>
              </a:solidFill>
              <a:effectLst>
                <a:outerShdw blurRad="38100" dist="38100" dir="2700000" algn="tl">
                  <a:srgbClr val="000000">
                    <a:alpha val="43137"/>
                  </a:srgbClr>
                </a:outerShdw>
              </a:effectLst>
            </a:endParaRPr>
          </a:p>
          <a:p>
            <a:pPr algn="l" defTabSz="913986" eaLnBrk="1" fontAlgn="base" hangingPunct="1">
              <a:lnSpc>
                <a:spcPct val="100000"/>
              </a:lnSpc>
              <a:spcBef>
                <a:spcPct val="0"/>
              </a:spcBef>
              <a:spcAft>
                <a:spcPct val="0"/>
              </a:spcAft>
              <a:buClrTx/>
            </a:pPr>
            <a:endParaRPr lang="en-GB" altLang="en-US" sz="1800" kern="1200" dirty="0">
              <a:solidFill>
                <a:srgbClr val="FFFFFF"/>
              </a:solidFill>
              <a:effectLst>
                <a:outerShdw blurRad="38100" dist="38100" dir="2700000" algn="tl">
                  <a:srgbClr val="000000">
                    <a:alpha val="43137"/>
                  </a:srgbClr>
                </a:outerShdw>
              </a:effectLst>
            </a:endParaRPr>
          </a:p>
          <a:p>
            <a:pPr algn="l" defTabSz="913986" eaLnBrk="1" fontAlgn="base" hangingPunct="1">
              <a:lnSpc>
                <a:spcPct val="100000"/>
              </a:lnSpc>
              <a:spcBef>
                <a:spcPct val="0"/>
              </a:spcBef>
              <a:spcAft>
                <a:spcPct val="0"/>
              </a:spcAft>
              <a:buClrTx/>
            </a:pPr>
            <a:r>
              <a:rPr lang="en-GB" altLang="en-US" sz="1800" b="1" kern="1200" dirty="0" smtClean="0">
                <a:solidFill>
                  <a:srgbClr val="FFFFFF"/>
                </a:solidFill>
                <a:effectLst>
                  <a:outerShdw blurRad="38100" dist="38100" dir="2700000" algn="tl">
                    <a:srgbClr val="000000">
                      <a:alpha val="43137"/>
                    </a:srgbClr>
                  </a:outerShdw>
                </a:effectLst>
              </a:rPr>
              <a:t>Philippe </a:t>
            </a:r>
            <a:r>
              <a:rPr lang="en-GB" altLang="en-US" sz="1800" b="1" kern="1200" dirty="0" err="1" smtClean="0">
                <a:solidFill>
                  <a:srgbClr val="FFFFFF"/>
                </a:solidFill>
                <a:effectLst>
                  <a:outerShdw blurRad="38100" dist="38100" dir="2700000" algn="tl">
                    <a:srgbClr val="000000">
                      <a:alpha val="43137"/>
                    </a:srgbClr>
                  </a:outerShdw>
                </a:effectLst>
              </a:rPr>
              <a:t>Goryl</a:t>
            </a:r>
            <a:endParaRPr lang="en-GB" altLang="en-US" sz="1800" b="1" kern="1200" dirty="0" smtClean="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640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p:spPr>
        <p:txBody>
          <a:bodyPr/>
          <a:lstStyle/>
          <a:p>
            <a:r>
              <a:rPr lang="en-GB" dirty="0"/>
              <a:t>L1C - Geolocation accuracy</a:t>
            </a:r>
          </a:p>
        </p:txBody>
      </p:sp>
      <p:pic>
        <p:nvPicPr>
          <p:cNvPr id="5" name="Picture 4">
            <a:extLst>
              <a:ext uri="{FF2B5EF4-FFF2-40B4-BE49-F238E27FC236}">
                <a16:creationId xmlns:a16="http://schemas.microsoft.com/office/drawing/2014/main" id="{2EAC7BD3-95AB-8E41-A93B-98785E04C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57" y="729412"/>
            <a:ext cx="3273072" cy="3120275"/>
          </a:xfrm>
          <a:prstGeom prst="rect">
            <a:avLst/>
          </a:prstGeom>
        </p:spPr>
      </p:pic>
      <p:sp>
        <p:nvSpPr>
          <p:cNvPr id="15" name="TextBox 14">
            <a:extLst>
              <a:ext uri="{FF2B5EF4-FFF2-40B4-BE49-F238E27FC236}">
                <a16:creationId xmlns:a16="http://schemas.microsoft.com/office/drawing/2014/main" id="{1961CDC8-773B-0047-8F4C-848DB39AC173}"/>
              </a:ext>
            </a:extLst>
          </p:cNvPr>
          <p:cNvSpPr txBox="1"/>
          <p:nvPr/>
        </p:nvSpPr>
        <p:spPr>
          <a:xfrm>
            <a:off x="50724" y="2143168"/>
            <a:ext cx="580608" cy="307777"/>
          </a:xfrm>
          <a:prstGeom prst="rect">
            <a:avLst/>
          </a:prstGeom>
          <a:noFill/>
        </p:spPr>
        <p:txBody>
          <a:bodyPr wrap="none" rtlCol="0">
            <a:spAutoFit/>
          </a:bodyPr>
          <a:lstStyle/>
          <a:p>
            <a:r>
              <a:rPr lang="en-US" sz="1400" b="1" dirty="0">
                <a:solidFill>
                  <a:srgbClr val="0070C0"/>
                </a:solidFill>
              </a:rPr>
              <a:t>S2A</a:t>
            </a:r>
          </a:p>
        </p:txBody>
      </p:sp>
      <p:pic>
        <p:nvPicPr>
          <p:cNvPr id="8" name="Picture 7">
            <a:extLst>
              <a:ext uri="{FF2B5EF4-FFF2-40B4-BE49-F238E27FC236}">
                <a16:creationId xmlns:a16="http://schemas.microsoft.com/office/drawing/2014/main" id="{0D1F8B52-8C9B-124E-AD4F-C0D033CFB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42" y="729412"/>
            <a:ext cx="3255575" cy="3135295"/>
          </a:xfrm>
          <a:prstGeom prst="rect">
            <a:avLst/>
          </a:prstGeom>
        </p:spPr>
      </p:pic>
      <p:sp>
        <p:nvSpPr>
          <p:cNvPr id="18" name="TextBox 17">
            <a:extLst>
              <a:ext uri="{FF2B5EF4-FFF2-40B4-BE49-F238E27FC236}">
                <a16:creationId xmlns:a16="http://schemas.microsoft.com/office/drawing/2014/main" id="{B701BB65-EAAC-5049-BAB4-72432CD54D3E}"/>
              </a:ext>
            </a:extLst>
          </p:cNvPr>
          <p:cNvSpPr txBox="1"/>
          <p:nvPr/>
        </p:nvSpPr>
        <p:spPr>
          <a:xfrm>
            <a:off x="4866392" y="2143170"/>
            <a:ext cx="577402" cy="307777"/>
          </a:xfrm>
          <a:prstGeom prst="rect">
            <a:avLst/>
          </a:prstGeom>
          <a:noFill/>
        </p:spPr>
        <p:txBody>
          <a:bodyPr wrap="none" rtlCol="0">
            <a:spAutoFit/>
          </a:bodyPr>
          <a:lstStyle/>
          <a:p>
            <a:r>
              <a:rPr lang="en-US" sz="1400" b="1" dirty="0">
                <a:solidFill>
                  <a:srgbClr val="0070C0"/>
                </a:solidFill>
              </a:rPr>
              <a:t>S2B</a:t>
            </a:r>
          </a:p>
        </p:txBody>
      </p:sp>
      <p:sp>
        <p:nvSpPr>
          <p:cNvPr id="19" name="TextBox 18">
            <a:extLst>
              <a:ext uri="{FF2B5EF4-FFF2-40B4-BE49-F238E27FC236}">
                <a16:creationId xmlns:a16="http://schemas.microsoft.com/office/drawing/2014/main" id="{8FB815BF-013C-E64B-B57F-8F1728E0AE60}"/>
              </a:ext>
            </a:extLst>
          </p:cNvPr>
          <p:cNvSpPr txBox="1"/>
          <p:nvPr/>
        </p:nvSpPr>
        <p:spPr>
          <a:xfrm>
            <a:off x="120952" y="3864701"/>
            <a:ext cx="4237435" cy="523220"/>
          </a:xfrm>
          <a:prstGeom prst="rect">
            <a:avLst/>
          </a:prstGeom>
          <a:noFill/>
        </p:spPr>
        <p:txBody>
          <a:bodyPr wrap="square" rtlCol="0">
            <a:spAutoFit/>
          </a:bodyPr>
          <a:lstStyle/>
          <a:p>
            <a:r>
              <a:rPr lang="en-US" sz="1400" dirty="0">
                <a:solidFill>
                  <a:schemeClr val="bg2"/>
                </a:solidFill>
              </a:rPr>
              <a:t>1079 L1C products</a:t>
            </a:r>
          </a:p>
          <a:p>
            <a:r>
              <a:rPr lang="en-US" sz="1400" dirty="0">
                <a:solidFill>
                  <a:schemeClr val="bg2"/>
                </a:solidFill>
              </a:rPr>
              <a:t>Circular error @95.5% conf. level: 11.16 m </a:t>
            </a:r>
          </a:p>
        </p:txBody>
      </p:sp>
      <p:sp>
        <p:nvSpPr>
          <p:cNvPr id="20" name="TextBox 19">
            <a:extLst>
              <a:ext uri="{FF2B5EF4-FFF2-40B4-BE49-F238E27FC236}">
                <a16:creationId xmlns:a16="http://schemas.microsoft.com/office/drawing/2014/main" id="{40CD355F-3940-324F-A5DA-F384227FF676}"/>
              </a:ext>
            </a:extLst>
          </p:cNvPr>
          <p:cNvSpPr txBox="1"/>
          <p:nvPr/>
        </p:nvSpPr>
        <p:spPr>
          <a:xfrm>
            <a:off x="4922492" y="3844923"/>
            <a:ext cx="4108614" cy="738664"/>
          </a:xfrm>
          <a:prstGeom prst="rect">
            <a:avLst/>
          </a:prstGeom>
          <a:noFill/>
        </p:spPr>
        <p:txBody>
          <a:bodyPr wrap="square" rtlCol="0">
            <a:spAutoFit/>
          </a:bodyPr>
          <a:lstStyle/>
          <a:p>
            <a:r>
              <a:rPr lang="en-US" sz="1400" dirty="0">
                <a:solidFill>
                  <a:schemeClr val="bg2"/>
                </a:solidFill>
              </a:rPr>
              <a:t>75 L1C products</a:t>
            </a:r>
          </a:p>
          <a:p>
            <a:r>
              <a:rPr lang="en-US" sz="1400" dirty="0">
                <a:solidFill>
                  <a:schemeClr val="bg2"/>
                </a:solidFill>
              </a:rPr>
              <a:t>Circular error @95.5% conf. level: 11.29 m </a:t>
            </a:r>
          </a:p>
          <a:p>
            <a:endParaRPr lang="en-US" sz="1400" dirty="0">
              <a:solidFill>
                <a:schemeClr val="bg2"/>
              </a:solidFill>
            </a:endParaRPr>
          </a:p>
        </p:txBody>
      </p:sp>
    </p:spTree>
    <p:extLst>
      <p:ext uri="{BB962C8B-B14F-4D97-AF65-F5344CB8AC3E}">
        <p14:creationId xmlns:p14="http://schemas.microsoft.com/office/powerpoint/2010/main" val="34769491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p:spPr>
        <p:txBody>
          <a:bodyPr/>
          <a:lstStyle/>
          <a:p>
            <a:r>
              <a:rPr lang="en-GB" dirty="0"/>
              <a:t>Evolutions -  Geometric refinement with GRI</a:t>
            </a:r>
          </a:p>
        </p:txBody>
      </p:sp>
      <p:sp>
        <p:nvSpPr>
          <p:cNvPr id="3" name="Content Placeholder 2"/>
          <p:cNvSpPr>
            <a:spLocks noGrp="1"/>
          </p:cNvSpPr>
          <p:nvPr>
            <p:ph idx="1"/>
          </p:nvPr>
        </p:nvSpPr>
        <p:spPr/>
        <p:txBody>
          <a:bodyPr/>
          <a:lstStyle/>
          <a:p>
            <a:pPr>
              <a:buFont typeface="Wingdings" pitchFamily="2" charset="2"/>
              <a:buChar char="Ø"/>
            </a:pPr>
            <a:r>
              <a:rPr lang="en-GB" sz="1400" dirty="0"/>
              <a:t>L1 processor is being upgraded to improve geolocation and multi-temporal co-</a:t>
            </a:r>
          </a:p>
          <a:p>
            <a:pPr indent="0"/>
            <a:r>
              <a:rPr lang="en-GB" sz="1400" dirty="0"/>
              <a:t> registration beyond the MRD requirements.</a:t>
            </a:r>
          </a:p>
          <a:p>
            <a:pPr indent="0"/>
            <a:endParaRPr lang="en-GB" sz="1400" dirty="0"/>
          </a:p>
          <a:p>
            <a:pPr>
              <a:buFont typeface="Wingdings" pitchFamily="2" charset="2"/>
              <a:buChar char="Ø"/>
            </a:pPr>
            <a:r>
              <a:rPr lang="en-GB" sz="1400" dirty="0"/>
              <a:t>Processing based on the usage of a </a:t>
            </a:r>
            <a:r>
              <a:rPr lang="en-GB" sz="1400" b="1" dirty="0"/>
              <a:t>GRI</a:t>
            </a:r>
            <a:r>
              <a:rPr lang="en-GB" sz="1400" dirty="0"/>
              <a:t> (</a:t>
            </a:r>
            <a:r>
              <a:rPr lang="en-US" sz="1400" b="1" dirty="0"/>
              <a:t>Global Reference Image </a:t>
            </a:r>
            <a:r>
              <a:rPr lang="en-GB" sz="1400" dirty="0"/>
              <a:t>) as a source of GCPs.</a:t>
            </a:r>
          </a:p>
          <a:p>
            <a:pPr indent="0"/>
            <a:endParaRPr lang="en-GB" sz="2800" dirty="0"/>
          </a:p>
          <a:p>
            <a:pPr indent="0"/>
            <a:endParaRPr lang="en-GB" sz="2000" dirty="0"/>
          </a:p>
          <a:p>
            <a:pPr>
              <a:buFont typeface="Wingdings" pitchFamily="2" charset="2"/>
              <a:buChar char="Ø"/>
            </a:pPr>
            <a:r>
              <a:rPr lang="en-GB" sz="1400" dirty="0"/>
              <a:t>Elaboration </a:t>
            </a:r>
            <a:r>
              <a:rPr lang="en-US" sz="1400" dirty="0"/>
              <a:t>and validation of the GRI</a:t>
            </a:r>
            <a:r>
              <a:rPr lang="en-US" sz="1400" b="1" dirty="0"/>
              <a:t> </a:t>
            </a:r>
            <a:r>
              <a:rPr lang="en-US" sz="1400" dirty="0"/>
              <a:t>is on going (completion expected in summer 2018).</a:t>
            </a:r>
          </a:p>
          <a:p>
            <a:pPr indent="0"/>
            <a:endParaRPr lang="en-GB" sz="1400" dirty="0"/>
          </a:p>
        </p:txBody>
      </p:sp>
      <p:pic>
        <p:nvPicPr>
          <p:cNvPr id="15" name="Image 9" descr="STATS_CE95.TIF">
            <a:extLst>
              <a:ext uri="{FF2B5EF4-FFF2-40B4-BE49-F238E27FC236}">
                <a16:creationId xmlns:a16="http://schemas.microsoft.com/office/drawing/2014/main" id="{FA9842E7-0F17-E349-83CA-88F9A75C5C21}"/>
              </a:ext>
            </a:extLst>
          </p:cNvPr>
          <p:cNvPicPr>
            <a:picLocks noChangeAspect="1"/>
          </p:cNvPicPr>
          <p:nvPr/>
        </p:nvPicPr>
        <p:blipFill>
          <a:blip r:embed="rId3">
            <a:alphaModFix amt="65000"/>
          </a:blip>
          <a:stretch>
            <a:fillRect/>
          </a:stretch>
        </p:blipFill>
        <p:spPr>
          <a:xfrm>
            <a:off x="151034" y="3408845"/>
            <a:ext cx="2639871" cy="1316933"/>
          </a:xfrm>
          <a:prstGeom prst="rect">
            <a:avLst/>
          </a:prstGeom>
        </p:spPr>
      </p:pic>
      <p:sp>
        <p:nvSpPr>
          <p:cNvPr id="16" name="TextBox 15">
            <a:extLst>
              <a:ext uri="{FF2B5EF4-FFF2-40B4-BE49-F238E27FC236}">
                <a16:creationId xmlns:a16="http://schemas.microsoft.com/office/drawing/2014/main" id="{E5E56C7D-D51C-9747-958E-2DF5683E0CDD}"/>
              </a:ext>
            </a:extLst>
          </p:cNvPr>
          <p:cNvSpPr txBox="1"/>
          <p:nvPr/>
        </p:nvSpPr>
        <p:spPr>
          <a:xfrm>
            <a:off x="2011964" y="2173358"/>
            <a:ext cx="6995163" cy="523220"/>
          </a:xfrm>
          <a:prstGeom prst="rect">
            <a:avLst/>
          </a:prstGeom>
          <a:noFill/>
        </p:spPr>
        <p:txBody>
          <a:bodyPr wrap="square" rtlCol="0">
            <a:spAutoFit/>
          </a:bodyPr>
          <a:lstStyle/>
          <a:p>
            <a:pPr algn="ctr"/>
            <a:r>
              <a:rPr lang="en-US" sz="1400" i="1" dirty="0">
                <a:solidFill>
                  <a:schemeClr val="bg2"/>
                </a:solidFill>
              </a:rPr>
              <a:t>A full repeat cycle dataset of well-localized and as cloud-free as possible mono-spectral (band 4) Level-1B products</a:t>
            </a:r>
          </a:p>
        </p:txBody>
      </p:sp>
      <p:cxnSp>
        <p:nvCxnSpPr>
          <p:cNvPr id="11" name="Straight Arrow Connector 10">
            <a:extLst>
              <a:ext uri="{FF2B5EF4-FFF2-40B4-BE49-F238E27FC236}">
                <a16:creationId xmlns:a16="http://schemas.microsoft.com/office/drawing/2014/main" id="{A5C0A016-7C49-F043-B9B0-FA2967D7D987}"/>
              </a:ext>
            </a:extLst>
          </p:cNvPr>
          <p:cNvCxnSpPr>
            <a:cxnSpLocks/>
          </p:cNvCxnSpPr>
          <p:nvPr/>
        </p:nvCxnSpPr>
        <p:spPr>
          <a:xfrm flipH="1" flipV="1">
            <a:off x="5493644" y="1940115"/>
            <a:ext cx="1" cy="241189"/>
          </a:xfrm>
          <a:prstGeom prst="straightConnector1">
            <a:avLst/>
          </a:prstGeom>
          <a:ln w="19050">
            <a:solidFill>
              <a:schemeClr val="bg2"/>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43858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p:spPr>
        <p:txBody>
          <a:bodyPr/>
          <a:lstStyle/>
          <a:p>
            <a:r>
              <a:rPr lang="en-GB" dirty="0"/>
              <a:t>Evolutions – Digital Elevation Model (DEM)</a:t>
            </a:r>
          </a:p>
        </p:txBody>
      </p:sp>
      <p:sp>
        <p:nvSpPr>
          <p:cNvPr id="3" name="Content Placeholder 2"/>
          <p:cNvSpPr>
            <a:spLocks noGrp="1"/>
          </p:cNvSpPr>
          <p:nvPr>
            <p:ph idx="1"/>
          </p:nvPr>
        </p:nvSpPr>
        <p:spPr/>
        <p:txBody>
          <a:bodyPr/>
          <a:lstStyle/>
          <a:p>
            <a:pPr marL="285750" indent="-285750" algn="just">
              <a:buFont typeface="Wingdings" pitchFamily="2" charset="2"/>
              <a:buChar char="Ø"/>
            </a:pPr>
            <a:r>
              <a:rPr lang="en-GB" sz="1400" dirty="0"/>
              <a:t>DEM will be upgraded to improve geolocation over mountainous regions</a:t>
            </a:r>
          </a:p>
          <a:p>
            <a:pPr indent="0" algn="just"/>
            <a:endParaRPr lang="en-GB" sz="1400" dirty="0"/>
          </a:p>
          <a:p>
            <a:pPr indent="0" algn="just"/>
            <a:endParaRPr lang="en-GB" sz="1400" dirty="0"/>
          </a:p>
          <a:p>
            <a:pPr indent="0" algn="just"/>
            <a:endParaRPr lang="en-GB" sz="1400" dirty="0"/>
          </a:p>
          <a:p>
            <a:pPr indent="0" algn="just"/>
            <a:endParaRPr lang="en-GB" sz="1400" dirty="0"/>
          </a:p>
          <a:p>
            <a:pPr indent="0" algn="just"/>
            <a:endParaRPr lang="en-GB" sz="1400" dirty="0"/>
          </a:p>
          <a:p>
            <a:pPr indent="0" algn="just"/>
            <a:endParaRPr lang="en-GB" sz="1400" dirty="0"/>
          </a:p>
          <a:p>
            <a:pPr indent="0" algn="just"/>
            <a:endParaRPr lang="en-GB" sz="1400" dirty="0"/>
          </a:p>
          <a:p>
            <a:pPr marL="285750" indent="-285750" algn="just">
              <a:buFont typeface="Wingdings" pitchFamily="2" charset="2"/>
              <a:buChar char="Ø"/>
            </a:pPr>
            <a:r>
              <a:rPr lang="en-GB" sz="1400" dirty="0"/>
              <a:t>30m DEM currently in procurement process</a:t>
            </a:r>
          </a:p>
          <a:p>
            <a:pPr indent="0" algn="just"/>
            <a:endParaRPr lang="en-GB" sz="1400" dirty="0"/>
          </a:p>
          <a:p>
            <a:pPr indent="0" algn="just"/>
            <a:endParaRPr lang="en-GB" sz="1400" dirty="0"/>
          </a:p>
        </p:txBody>
      </p:sp>
      <p:pic>
        <p:nvPicPr>
          <p:cNvPr id="7" name="Picture 6">
            <a:extLst>
              <a:ext uri="{FF2B5EF4-FFF2-40B4-BE49-F238E27FC236}">
                <a16:creationId xmlns:a16="http://schemas.microsoft.com/office/drawing/2014/main" id="{2403E248-2DC2-0A4A-A5F4-E1E69FD0F038}"/>
              </a:ext>
            </a:extLst>
          </p:cNvPr>
          <p:cNvPicPr>
            <a:picLocks noChangeAspect="1"/>
          </p:cNvPicPr>
          <p:nvPr/>
        </p:nvPicPr>
        <p:blipFill rotWithShape="1">
          <a:blip r:embed="rId3"/>
          <a:srcRect l="596" r="2375"/>
          <a:stretch/>
        </p:blipFill>
        <p:spPr>
          <a:xfrm>
            <a:off x="4821631" y="3098413"/>
            <a:ext cx="3550529" cy="1451987"/>
          </a:xfrm>
          <a:prstGeom prst="rect">
            <a:avLst/>
          </a:prstGeom>
        </p:spPr>
      </p:pic>
      <p:pic>
        <p:nvPicPr>
          <p:cNvPr id="6" name="Image 48" descr="Vol-Users:Users:smassera:SCREENSHOTS:Capture d’écran 2017-10-18 à 14.54.02.png">
            <a:extLst>
              <a:ext uri="{FF2B5EF4-FFF2-40B4-BE49-F238E27FC236}">
                <a16:creationId xmlns:a16="http://schemas.microsoft.com/office/drawing/2014/main" id="{2DEF2145-1105-1D42-BF92-AB3E737629CD}"/>
              </a:ext>
            </a:extLst>
          </p:cNvPr>
          <p:cNvPicPr/>
          <p:nvPr/>
        </p:nvPicPr>
        <p:blipFill rotWithShape="1">
          <a:blip r:embed="rId4"/>
          <a:srcRect t="5237"/>
          <a:stretch/>
        </p:blipFill>
        <p:spPr bwMode="auto">
          <a:xfrm>
            <a:off x="858744" y="1237126"/>
            <a:ext cx="4388213" cy="1861287"/>
          </a:xfrm>
          <a:prstGeom prst="rect">
            <a:avLst/>
          </a:prstGeom>
          <a:noFill/>
          <a:ln w="9525">
            <a:noFill/>
            <a:miter lim="800000"/>
            <a:headEnd/>
            <a:tailEnd/>
          </a:ln>
        </p:spPr>
      </p:pic>
      <p:sp>
        <p:nvSpPr>
          <p:cNvPr id="4" name="TextBox 3">
            <a:extLst>
              <a:ext uri="{FF2B5EF4-FFF2-40B4-BE49-F238E27FC236}">
                <a16:creationId xmlns:a16="http://schemas.microsoft.com/office/drawing/2014/main" id="{77ED03F5-F71F-0C41-A430-EE76755DF8D8}"/>
              </a:ext>
            </a:extLst>
          </p:cNvPr>
          <p:cNvSpPr txBox="1"/>
          <p:nvPr/>
        </p:nvSpPr>
        <p:spPr>
          <a:xfrm>
            <a:off x="5932901" y="1855828"/>
            <a:ext cx="2886324" cy="307777"/>
          </a:xfrm>
          <a:prstGeom prst="rect">
            <a:avLst/>
          </a:prstGeom>
          <a:noFill/>
        </p:spPr>
        <p:txBody>
          <a:bodyPr wrap="square" rtlCol="0">
            <a:spAutoFit/>
          </a:bodyPr>
          <a:lstStyle/>
          <a:p>
            <a:r>
              <a:rPr lang="en-US" sz="1400" i="1" dirty="0">
                <a:solidFill>
                  <a:schemeClr val="bg2"/>
                </a:solidFill>
              </a:rPr>
              <a:t>30 m resolution is sufficient</a:t>
            </a:r>
          </a:p>
        </p:txBody>
      </p:sp>
      <p:sp>
        <p:nvSpPr>
          <p:cNvPr id="8" name="Rectangle 7">
            <a:extLst>
              <a:ext uri="{FF2B5EF4-FFF2-40B4-BE49-F238E27FC236}">
                <a16:creationId xmlns:a16="http://schemas.microsoft.com/office/drawing/2014/main" id="{4CE12AC5-B579-7848-BD37-9557B21BFE88}"/>
              </a:ext>
            </a:extLst>
          </p:cNvPr>
          <p:cNvSpPr/>
          <p:nvPr/>
        </p:nvSpPr>
        <p:spPr>
          <a:xfrm>
            <a:off x="1661823" y="1245077"/>
            <a:ext cx="803081" cy="424697"/>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2625BE25-20FB-2141-B25C-DF056F861024}"/>
              </a:ext>
            </a:extLst>
          </p:cNvPr>
          <p:cNvSpPr/>
          <p:nvPr/>
        </p:nvSpPr>
        <p:spPr>
          <a:xfrm>
            <a:off x="5424077" y="1854241"/>
            <a:ext cx="278296" cy="307777"/>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227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43" y="72879"/>
            <a:ext cx="7156006" cy="430887"/>
          </a:xfrm>
        </p:spPr>
        <p:txBody>
          <a:bodyPr/>
          <a:lstStyle/>
          <a:p>
            <a:r>
              <a:rPr lang="en-GB" dirty="0" smtClean="0"/>
              <a:t>DEM Invitation to Tender</a:t>
            </a:r>
            <a:endParaRPr lang="en-GB" dirty="0"/>
          </a:p>
        </p:txBody>
      </p:sp>
      <p:pic>
        <p:nvPicPr>
          <p:cNvPr id="4" name="Picture 3"/>
          <p:cNvPicPr>
            <a:picLocks noChangeAspect="1"/>
          </p:cNvPicPr>
          <p:nvPr/>
        </p:nvPicPr>
        <p:blipFill>
          <a:blip r:embed="rId3"/>
          <a:stretch>
            <a:fillRect/>
          </a:stretch>
        </p:blipFill>
        <p:spPr>
          <a:xfrm>
            <a:off x="3967742" y="31254"/>
            <a:ext cx="5256583" cy="2015079"/>
          </a:xfrm>
          <a:prstGeom prst="rect">
            <a:avLst/>
          </a:prstGeom>
        </p:spPr>
      </p:pic>
      <p:pic>
        <p:nvPicPr>
          <p:cNvPr id="5" name="Picture 4"/>
          <p:cNvPicPr>
            <a:picLocks noChangeAspect="1"/>
          </p:cNvPicPr>
          <p:nvPr/>
        </p:nvPicPr>
        <p:blipFill>
          <a:blip r:embed="rId4"/>
          <a:stretch>
            <a:fillRect/>
          </a:stretch>
        </p:blipFill>
        <p:spPr>
          <a:xfrm>
            <a:off x="230443" y="771550"/>
            <a:ext cx="3456922" cy="3806988"/>
          </a:xfrm>
          <a:prstGeom prst="rect">
            <a:avLst/>
          </a:prstGeom>
          <a:ln>
            <a:solidFill>
              <a:schemeClr val="accent1">
                <a:shade val="50000"/>
              </a:schemeClr>
            </a:solidFill>
          </a:ln>
        </p:spPr>
      </p:pic>
      <p:pic>
        <p:nvPicPr>
          <p:cNvPr id="6" name="Picture 5"/>
          <p:cNvPicPr>
            <a:picLocks noChangeAspect="1"/>
          </p:cNvPicPr>
          <p:nvPr/>
        </p:nvPicPr>
        <p:blipFill>
          <a:blip r:embed="rId5"/>
          <a:stretch>
            <a:fillRect/>
          </a:stretch>
        </p:blipFill>
        <p:spPr>
          <a:xfrm>
            <a:off x="3918595" y="1877880"/>
            <a:ext cx="5225405" cy="1784150"/>
          </a:xfrm>
          <a:prstGeom prst="rect">
            <a:avLst/>
          </a:prstGeom>
        </p:spPr>
      </p:pic>
      <p:sp>
        <p:nvSpPr>
          <p:cNvPr id="7" name="Rectangle 6"/>
          <p:cNvSpPr/>
          <p:nvPr/>
        </p:nvSpPr>
        <p:spPr>
          <a:xfrm>
            <a:off x="3888030" y="3625820"/>
            <a:ext cx="5338959" cy="1061829"/>
          </a:xfrm>
          <a:prstGeom prst="rect">
            <a:avLst/>
          </a:prstGeom>
        </p:spPr>
        <p:txBody>
          <a:bodyPr wrap="square">
            <a:spAutoFit/>
          </a:bodyPr>
          <a:lstStyle/>
          <a:p>
            <a:pPr algn="l"/>
            <a:r>
              <a:rPr lang="en-US" sz="900" i="1" dirty="0">
                <a:latin typeface="Georgia" panose="02040502050405020303" pitchFamily="18" charset="0"/>
              </a:rPr>
              <a:t>Table 1: Copernicus DEM instances. "Global" DEM instances shall cover all landmasses, </a:t>
            </a:r>
            <a:r>
              <a:rPr lang="en-US" sz="900" i="1" dirty="0" smtClean="0">
                <a:latin typeface="Georgia" panose="02040502050405020303" pitchFamily="18" charset="0"/>
              </a:rPr>
              <a:t>while "EEA39</a:t>
            </a:r>
            <a:r>
              <a:rPr lang="en-US" sz="900" i="1" dirty="0">
                <a:latin typeface="Georgia" panose="02040502050405020303" pitchFamily="18" charset="0"/>
              </a:rPr>
              <a:t>" (European Environment Agency 39) shall cover all countries/regions indicated </a:t>
            </a:r>
            <a:r>
              <a:rPr lang="en-US" sz="900" i="1" dirty="0" smtClean="0">
                <a:latin typeface="Georgia" panose="02040502050405020303" pitchFamily="18" charset="0"/>
              </a:rPr>
              <a:t>in Annex </a:t>
            </a:r>
            <a:r>
              <a:rPr lang="en-US" sz="900" i="1" dirty="0">
                <a:latin typeface="Georgia" panose="02040502050405020303" pitchFamily="18" charset="0"/>
              </a:rPr>
              <a:t>I. The Horizontal Sampling is understood as defined in Section 1.5.5. License </a:t>
            </a:r>
            <a:r>
              <a:rPr lang="en-US" sz="900" i="1" dirty="0" smtClean="0">
                <a:latin typeface="Georgia" panose="02040502050405020303" pitchFamily="18" charset="0"/>
              </a:rPr>
              <a:t>types Restricted </a:t>
            </a:r>
            <a:r>
              <a:rPr lang="en-US" sz="900" i="1" dirty="0">
                <a:latin typeface="Georgia" panose="02040502050405020303" pitchFamily="18" charset="0"/>
              </a:rPr>
              <a:t>and Full, Free &amp; Open are defined in Annex III. The DEM instances marked </a:t>
            </a:r>
            <a:r>
              <a:rPr lang="en-US" sz="900" i="1" dirty="0" smtClean="0">
                <a:latin typeface="Georgia" panose="02040502050405020303" pitchFamily="18" charset="0"/>
              </a:rPr>
              <a:t>as "Baseline</a:t>
            </a:r>
            <a:r>
              <a:rPr lang="en-US" sz="900" i="1" dirty="0">
                <a:latin typeface="Georgia" panose="02040502050405020303" pitchFamily="18" charset="0"/>
              </a:rPr>
              <a:t>" will be part of the procured items undertaken at contract signature. For </a:t>
            </a:r>
            <a:r>
              <a:rPr lang="en-US" sz="900" i="1" dirty="0" smtClean="0">
                <a:latin typeface="Georgia" panose="02040502050405020303" pitchFamily="18" charset="0"/>
              </a:rPr>
              <a:t>DEM instances </a:t>
            </a:r>
            <a:r>
              <a:rPr lang="en-US" sz="900" i="1" dirty="0">
                <a:latin typeface="Georgia" panose="02040502050405020303" pitchFamily="18" charset="0"/>
              </a:rPr>
              <a:t>marked as "Optional", the bidder shall mandatorily provide an offer but the </a:t>
            </a:r>
            <a:r>
              <a:rPr lang="en-US" sz="900" i="1" dirty="0" smtClean="0">
                <a:latin typeface="Georgia" panose="02040502050405020303" pitchFamily="18" charset="0"/>
              </a:rPr>
              <a:t>Agency reserves </a:t>
            </a:r>
            <a:r>
              <a:rPr lang="en-US" sz="900" i="1" dirty="0">
                <a:latin typeface="Georgia" panose="02040502050405020303" pitchFamily="18" charset="0"/>
              </a:rPr>
              <a:t>the right to activate its purchase at any time before the closure of the contract.</a:t>
            </a:r>
            <a:endParaRPr lang="en-GB" sz="900" i="1" dirty="0"/>
          </a:p>
        </p:txBody>
      </p:sp>
    </p:spTree>
    <p:extLst>
      <p:ext uri="{BB962C8B-B14F-4D97-AF65-F5344CB8AC3E}">
        <p14:creationId xmlns:p14="http://schemas.microsoft.com/office/powerpoint/2010/main" val="8318031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4"/>
          <p:cNvSpPr txBox="1">
            <a:spLocks/>
          </p:cNvSpPr>
          <p:nvPr/>
        </p:nvSpPr>
        <p:spPr bwMode="auto">
          <a:xfrm>
            <a:off x="6720420" y="4818417"/>
            <a:ext cx="2381251" cy="261610"/>
          </a:xfrm>
          <a:prstGeom prst="rect">
            <a:avLst/>
          </a:prstGeom>
          <a:solidFill>
            <a:srgbClr val="FFFFFF">
              <a:alpha val="60000"/>
            </a:srgbClr>
          </a:solid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sz="1100" dirty="0"/>
              <a:t>Augustus Island, Australia</a:t>
            </a:r>
          </a:p>
        </p:txBody>
      </p:sp>
      <p:sp>
        <p:nvSpPr>
          <p:cNvPr id="6" name="Rectangle 5"/>
          <p:cNvSpPr/>
          <p:nvPr/>
        </p:nvSpPr>
        <p:spPr>
          <a:xfrm>
            <a:off x="2286000" y="2248585"/>
            <a:ext cx="4572000" cy="646331"/>
          </a:xfrm>
          <a:prstGeom prst="rect">
            <a:avLst/>
          </a:prstGeom>
        </p:spPr>
        <p:txBody>
          <a:bodyPr>
            <a:spAutoFit/>
          </a:bodyPr>
          <a:lstStyle/>
          <a:p>
            <a:endParaRPr lang="en-US" dirty="0"/>
          </a:p>
          <a:p>
            <a:endParaRPr lang="en-US" dirty="0"/>
          </a:p>
        </p:txBody>
      </p:sp>
      <p:pic>
        <p:nvPicPr>
          <p:cNvPr id="9" name="Picture 8" descr="~b8198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descr="~b78144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itre 4">
            <a:extLst>
              <a:ext uri="{FF2B5EF4-FFF2-40B4-BE49-F238E27FC236}">
                <a16:creationId xmlns:a16="http://schemas.microsoft.com/office/drawing/2014/main" id="{8E3AA97C-FC45-7547-9125-0CA45CF49BD7}"/>
              </a:ext>
            </a:extLst>
          </p:cNvPr>
          <p:cNvSpPr txBox="1">
            <a:spLocks/>
          </p:cNvSpPr>
          <p:nvPr/>
        </p:nvSpPr>
        <p:spPr bwMode="auto">
          <a:xfrm>
            <a:off x="6858000" y="4818417"/>
            <a:ext cx="2243671" cy="261610"/>
          </a:xfrm>
          <a:prstGeom prst="rect">
            <a:avLst/>
          </a:prstGeom>
          <a:ln/>
          <a:extLst/>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sz="1100" dirty="0"/>
              <a:t>Siberia (S2B – 09/05/2018)</a:t>
            </a:r>
          </a:p>
        </p:txBody>
      </p:sp>
    </p:spTree>
    <p:extLst>
      <p:ext uri="{BB962C8B-B14F-4D97-AF65-F5344CB8AC3E}">
        <p14:creationId xmlns:p14="http://schemas.microsoft.com/office/powerpoint/2010/main" val="520333858"/>
      </p:ext>
    </p:extLst>
  </p:cSld>
  <p:clrMapOvr>
    <a:masterClrMapping/>
  </p:clrMapOvr>
  <p:transition spd="slow" advTm="10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23165"/>
            <a:ext cx="7174846" cy="400083"/>
          </a:xfrm>
        </p:spPr>
        <p:txBody>
          <a:bodyPr/>
          <a:lstStyle/>
          <a:p>
            <a:r>
              <a:rPr lang="en-GB" sz="2000" b="1" dirty="0" smtClean="0"/>
              <a:t>Sentinel-3</a:t>
            </a:r>
            <a:endParaRPr lang="en-GB" sz="2000" b="1" dirty="0"/>
          </a:p>
        </p:txBody>
      </p:sp>
      <p:sp>
        <p:nvSpPr>
          <p:cNvPr id="4" name="Rectangle 3"/>
          <p:cNvSpPr/>
          <p:nvPr/>
        </p:nvSpPr>
        <p:spPr>
          <a:xfrm>
            <a:off x="251520" y="771550"/>
            <a:ext cx="8640960" cy="1169551"/>
          </a:xfrm>
          <a:prstGeom prst="rect">
            <a:avLst/>
          </a:prstGeom>
        </p:spPr>
        <p:txBody>
          <a:bodyPr wrap="square">
            <a:spAutoFit/>
          </a:bodyPr>
          <a:lstStyle/>
          <a:p>
            <a:pPr lvl="7" indent="0" algn="l" fontAlgn="t"/>
            <a:endParaRPr lang="en-GB" sz="1400" dirty="0" smtClean="0">
              <a:solidFill>
                <a:schemeClr val="tx1"/>
              </a:solidFill>
              <a:cs typeface="Verdana"/>
            </a:endParaRPr>
          </a:p>
          <a:p>
            <a:pPr lvl="7" indent="0" algn="l" fontAlgn="t"/>
            <a:endParaRPr lang="en-GB" sz="1400" dirty="0">
              <a:solidFill>
                <a:schemeClr val="tx1"/>
              </a:solidFill>
              <a:cs typeface="Verdana"/>
            </a:endParaRPr>
          </a:p>
          <a:p>
            <a:pPr lvl="7" indent="0" algn="l" fontAlgn="t"/>
            <a:endParaRPr lang="en-GB" sz="1400" dirty="0">
              <a:solidFill>
                <a:schemeClr val="tx1"/>
              </a:solidFill>
              <a:cs typeface="Verdana"/>
            </a:endParaRPr>
          </a:p>
          <a:p>
            <a:pPr lvl="7" indent="0" algn="l" fontAlgn="t"/>
            <a:endParaRPr lang="en-GB" sz="1400" dirty="0">
              <a:solidFill>
                <a:schemeClr val="tx1"/>
              </a:solidFill>
            </a:endParaRPr>
          </a:p>
          <a:p>
            <a:pPr lvl="7" indent="0" algn="l" fontAlgn="t"/>
            <a:r>
              <a:rPr lang="en-GB" sz="1400" dirty="0">
                <a:solidFill>
                  <a:schemeClr val="tx1"/>
                </a:solidFill>
              </a:rPr>
              <a:t> </a:t>
            </a:r>
          </a:p>
        </p:txBody>
      </p:sp>
      <p:sp>
        <p:nvSpPr>
          <p:cNvPr id="5" name="Rectangle 4"/>
          <p:cNvSpPr/>
          <p:nvPr/>
        </p:nvSpPr>
        <p:spPr>
          <a:xfrm>
            <a:off x="67166" y="320577"/>
            <a:ext cx="4898895" cy="4301177"/>
          </a:xfrm>
          <a:prstGeom prst="rect">
            <a:avLst/>
          </a:prstGeom>
          <a:ln>
            <a:solidFill>
              <a:schemeClr val="accent1">
                <a:shade val="50000"/>
              </a:schemeClr>
            </a:solidFill>
          </a:ln>
        </p:spPr>
        <p:txBody>
          <a:bodyPr wrap="square">
            <a:spAutoFit/>
          </a:bodyPr>
          <a:lstStyle/>
          <a:p>
            <a:pPr marL="342900" indent="-342900" algn="l">
              <a:buFontTx/>
              <a:buChar char="-"/>
            </a:pPr>
            <a:r>
              <a:rPr lang="en-US" sz="1200" dirty="0" smtClean="0"/>
              <a:t>Sentinel-3A launch 16 February 2016 </a:t>
            </a:r>
          </a:p>
          <a:p>
            <a:pPr marL="342900" indent="-342900" algn="l">
              <a:buFontTx/>
              <a:buChar char="-"/>
            </a:pPr>
            <a:r>
              <a:rPr lang="en-US" sz="1200" dirty="0" smtClean="0"/>
              <a:t>Sentinel-3B launch 25 April 2018</a:t>
            </a:r>
          </a:p>
          <a:p>
            <a:pPr algn="l"/>
            <a:r>
              <a:rPr lang="en-US" sz="1200" dirty="0" smtClean="0"/>
              <a:t>      </a:t>
            </a:r>
            <a:r>
              <a:rPr lang="en-US" sz="1050" dirty="0" smtClean="0"/>
              <a:t>- in commissioning phase. Tandem mode </a:t>
            </a:r>
          </a:p>
          <a:p>
            <a:pPr algn="l"/>
            <a:r>
              <a:rPr lang="en-US" sz="1050" dirty="0"/>
              <a:t>	</a:t>
            </a:r>
            <a:r>
              <a:rPr lang="en-US" sz="1050" dirty="0" smtClean="0"/>
              <a:t>- drift to nominal orbit: after summer (140 </a:t>
            </a:r>
            <a:r>
              <a:rPr lang="en-US" sz="1050" dirty="0" err="1" smtClean="0"/>
              <a:t>deg</a:t>
            </a:r>
            <a:r>
              <a:rPr lang="en-US" sz="1050" dirty="0" smtClean="0"/>
              <a:t> phase </a:t>
            </a:r>
            <a:r>
              <a:rPr lang="en-US" sz="1050" dirty="0" err="1" smtClean="0"/>
              <a:t>wrt</a:t>
            </a:r>
            <a:r>
              <a:rPr lang="en-US" sz="1050" dirty="0" smtClean="0"/>
              <a:t> S3A) </a:t>
            </a:r>
          </a:p>
          <a:p>
            <a:pPr marL="342900" indent="-342900" algn="l">
              <a:buFontTx/>
              <a:buChar char="-"/>
            </a:pPr>
            <a:r>
              <a:rPr lang="en-US" sz="1200" dirty="0" smtClean="0"/>
              <a:t>Products </a:t>
            </a:r>
          </a:p>
          <a:p>
            <a:pPr lvl="2" indent="0" algn="l"/>
            <a:r>
              <a:rPr lang="en-US" sz="1200" dirty="0"/>
              <a:t> </a:t>
            </a:r>
            <a:r>
              <a:rPr lang="en-US" sz="1200" dirty="0" smtClean="0"/>
              <a:t>           </a:t>
            </a:r>
            <a:r>
              <a:rPr lang="en-US" sz="1050" i="1" dirty="0" smtClean="0"/>
              <a:t>L1B (</a:t>
            </a:r>
            <a:r>
              <a:rPr lang="en-US" sz="1050" i="1" dirty="0" err="1" smtClean="0"/>
              <a:t>orto</a:t>
            </a:r>
            <a:r>
              <a:rPr lang="en-US" sz="1050" i="1" dirty="0" smtClean="0"/>
              <a:t>-georeferenced TOA) produced at ESA and EUM</a:t>
            </a:r>
          </a:p>
          <a:p>
            <a:pPr lvl="2" indent="0" algn="l"/>
            <a:r>
              <a:rPr lang="en-US" sz="1050" i="1" dirty="0"/>
              <a:t>	 </a:t>
            </a:r>
            <a:r>
              <a:rPr lang="en-US" sz="1050" i="1" dirty="0" smtClean="0"/>
              <a:t>      L2 Marine (OC, SST) produced at EUM</a:t>
            </a:r>
          </a:p>
          <a:p>
            <a:pPr lvl="2" indent="0" algn="l"/>
            <a:r>
              <a:rPr lang="en-US" sz="1050" i="1" dirty="0"/>
              <a:t>	 </a:t>
            </a:r>
            <a:r>
              <a:rPr lang="en-US" sz="1050" i="1" dirty="0" smtClean="0"/>
              <a:t>      L2 land (vegetation and LST) produced at ESA</a:t>
            </a:r>
          </a:p>
          <a:p>
            <a:pPr lvl="2" indent="0" algn="l"/>
            <a:r>
              <a:rPr lang="en-US" sz="1050" i="1" dirty="0"/>
              <a:t> </a:t>
            </a:r>
            <a:r>
              <a:rPr lang="en-US" sz="1050" i="1" dirty="0" smtClean="0"/>
              <a:t>            L2 Atmosphere (aerosol, WV) produced at ESA and EUM</a:t>
            </a:r>
          </a:p>
          <a:p>
            <a:pPr lvl="2" indent="0" algn="l"/>
            <a:r>
              <a:rPr lang="en-US" sz="1050" i="1" dirty="0"/>
              <a:t> </a:t>
            </a:r>
            <a:r>
              <a:rPr lang="en-US" sz="1050" i="1" dirty="0" smtClean="0"/>
              <a:t>            Altimetry (L2 marine at EUM, L2 land at ESA)</a:t>
            </a:r>
            <a:endParaRPr lang="en-US" sz="1200" b="1" u="sng" dirty="0" smtClean="0">
              <a:solidFill>
                <a:srgbClr val="0070C0"/>
              </a:solidFill>
            </a:endParaRPr>
          </a:p>
          <a:p>
            <a:pPr algn="l"/>
            <a:r>
              <a:rPr lang="en-US" sz="1200" b="1" u="sng" dirty="0" smtClean="0">
                <a:solidFill>
                  <a:srgbClr val="0070C0"/>
                </a:solidFill>
              </a:rPr>
              <a:t>CP S3B </a:t>
            </a:r>
            <a:r>
              <a:rPr lang="en-US" sz="1200" b="1" u="sng" dirty="0" err="1" smtClean="0">
                <a:solidFill>
                  <a:srgbClr val="0070C0"/>
                </a:solidFill>
              </a:rPr>
              <a:t>Satus</a:t>
            </a:r>
            <a:endParaRPr lang="en-US" sz="1200" b="1" u="sng" dirty="0" smtClean="0">
              <a:solidFill>
                <a:srgbClr val="0070C0"/>
              </a:solidFill>
            </a:endParaRPr>
          </a:p>
          <a:p>
            <a:pPr marL="171450" indent="-171450" algn="l">
              <a:buFontTx/>
              <a:buChar char="-"/>
            </a:pPr>
            <a:r>
              <a:rPr lang="en-US" sz="1200" dirty="0" smtClean="0"/>
              <a:t>Geometry OK</a:t>
            </a:r>
          </a:p>
          <a:p>
            <a:pPr marL="171450" indent="-171450" algn="l">
              <a:buFontTx/>
              <a:buChar char="-"/>
            </a:pPr>
            <a:r>
              <a:rPr lang="en-US" sz="1200" dirty="0" smtClean="0"/>
              <a:t>Radiometry OK </a:t>
            </a:r>
          </a:p>
          <a:p>
            <a:pPr marL="171450" indent="-171450" algn="l">
              <a:buFont typeface="Wingdings" panose="05000000000000000000" pitchFamily="2" charset="2"/>
              <a:buChar char="à"/>
            </a:pPr>
            <a:r>
              <a:rPr lang="en-US" sz="1100" dirty="0" smtClean="0"/>
              <a:t>OLCI-B </a:t>
            </a:r>
            <a:r>
              <a:rPr lang="en-US" sz="1100" dirty="0"/>
              <a:t>radiometry is comparable to MERIS and by about 1.5-3% lower than OLCI-A (OLCI-A has a bright bias). Similarly to OLCI-A the 1020nm band is subject to a bright bias of about 5%. These early results show an </a:t>
            </a:r>
            <a:r>
              <a:rPr lang="en-US" sz="1100" dirty="0" smtClean="0"/>
              <a:t>excellent results. </a:t>
            </a:r>
          </a:p>
          <a:p>
            <a:pPr marL="342900" indent="-342900" algn="l">
              <a:buFont typeface="Wingdings" panose="05000000000000000000" pitchFamily="2" charset="2"/>
              <a:buChar char="à"/>
            </a:pPr>
            <a:r>
              <a:rPr lang="en-US" sz="1100" dirty="0" smtClean="0"/>
              <a:t>SLSTR-B radiometry is comparable to SLSTR-A</a:t>
            </a:r>
          </a:p>
          <a:p>
            <a:pPr marL="342900" lvl="2" indent="-342900" algn="l">
              <a:buFont typeface="Wingdings" panose="05000000000000000000" pitchFamily="2" charset="2"/>
              <a:buChar char="à"/>
            </a:pPr>
            <a:r>
              <a:rPr lang="en-US" sz="1100" dirty="0" smtClean="0"/>
              <a:t>Still issue in SWIR </a:t>
            </a:r>
            <a:r>
              <a:rPr lang="en-US" sz="1100" dirty="0" smtClean="0">
                <a:sym typeface="Wingdings" panose="05000000000000000000" pitchFamily="2" charset="2"/>
              </a:rPr>
              <a:t> need vicarious adjustment </a:t>
            </a:r>
            <a:r>
              <a:rPr lang="en-US" sz="1200" dirty="0" smtClean="0">
                <a:sym typeface="Wingdings" panose="05000000000000000000" pitchFamily="2" charset="2"/>
              </a:rPr>
              <a:t>(coefficient published)</a:t>
            </a:r>
          </a:p>
          <a:p>
            <a:pPr lvl="2" indent="0" algn="l"/>
            <a:endParaRPr lang="en-US" sz="1200" dirty="0" smtClean="0">
              <a:sym typeface="Wingdings" panose="05000000000000000000" pitchFamily="2" charset="2"/>
            </a:endParaRPr>
          </a:p>
          <a:p>
            <a:pPr lvl="2" indent="0" algn="l"/>
            <a:r>
              <a:rPr lang="en-US" sz="1200" b="1" dirty="0" smtClean="0">
                <a:solidFill>
                  <a:srgbClr val="0070C0"/>
                </a:solidFill>
                <a:sym typeface="Wingdings" panose="05000000000000000000" pitchFamily="2" charset="2"/>
              </a:rPr>
              <a:t>Moon </a:t>
            </a:r>
            <a:r>
              <a:rPr lang="en-US" sz="1200" b="1" dirty="0" err="1" smtClean="0">
                <a:solidFill>
                  <a:srgbClr val="0070C0"/>
                </a:solidFill>
                <a:sym typeface="Wingdings" panose="05000000000000000000" pitchFamily="2" charset="2"/>
              </a:rPr>
              <a:t>manoeuvre</a:t>
            </a:r>
            <a:r>
              <a:rPr lang="en-US" sz="1200" b="1" dirty="0" smtClean="0">
                <a:solidFill>
                  <a:srgbClr val="0070C0"/>
                </a:solidFill>
                <a:sym typeface="Wingdings" panose="05000000000000000000" pitchFamily="2" charset="2"/>
              </a:rPr>
              <a:t> in July (</a:t>
            </a:r>
            <a:r>
              <a:rPr lang="en-US" sz="1200" b="1" dirty="0" err="1" smtClean="0">
                <a:solidFill>
                  <a:srgbClr val="0070C0"/>
                </a:solidFill>
                <a:sym typeface="Wingdings" panose="05000000000000000000" pitchFamily="2" charset="2"/>
              </a:rPr>
              <a:t>cal</a:t>
            </a:r>
            <a:r>
              <a:rPr lang="en-US" sz="1200" b="1" dirty="0" smtClean="0">
                <a:solidFill>
                  <a:srgbClr val="0070C0"/>
                </a:solidFill>
                <a:sym typeface="Wingdings" panose="05000000000000000000" pitchFamily="2" charset="2"/>
              </a:rPr>
              <a:t>, </a:t>
            </a:r>
            <a:r>
              <a:rPr lang="en-US" sz="1200" b="1" dirty="0" err="1" smtClean="0">
                <a:solidFill>
                  <a:srgbClr val="0070C0"/>
                </a:solidFill>
                <a:sym typeface="Wingdings" panose="05000000000000000000" pitchFamily="2" charset="2"/>
              </a:rPr>
              <a:t>straylight</a:t>
            </a:r>
            <a:r>
              <a:rPr lang="en-US" sz="1200" b="1" dirty="0" smtClean="0">
                <a:solidFill>
                  <a:srgbClr val="0070C0"/>
                </a:solidFill>
                <a:sym typeface="Wingdings" panose="05000000000000000000" pitchFamily="2" charset="2"/>
              </a:rPr>
              <a:t>)  </a:t>
            </a:r>
          </a:p>
          <a:p>
            <a:pPr lvl="2" indent="0" algn="l"/>
            <a:endParaRPr lang="en-US" sz="1100" dirty="0">
              <a:sym typeface="Wingdings" panose="05000000000000000000" pitchFamily="2" charset="2"/>
            </a:endParaRPr>
          </a:p>
          <a:p>
            <a:pPr lvl="2" indent="0" algn="l"/>
            <a:r>
              <a:rPr lang="en-US" sz="1100" dirty="0" smtClean="0">
                <a:sym typeface="Wingdings" panose="05000000000000000000" pitchFamily="2" charset="2"/>
              </a:rPr>
              <a:t>Altimetry nominal. Good results </a:t>
            </a:r>
            <a:endParaRPr lang="en-GB" sz="1100" dirty="0"/>
          </a:p>
        </p:txBody>
      </p:sp>
      <p:pic>
        <p:nvPicPr>
          <p:cNvPr id="6" name="Picture 5"/>
          <p:cNvPicPr>
            <a:picLocks noChangeAspect="1"/>
          </p:cNvPicPr>
          <p:nvPr/>
        </p:nvPicPr>
        <p:blipFill>
          <a:blip r:embed="rId3"/>
          <a:stretch>
            <a:fillRect/>
          </a:stretch>
        </p:blipFill>
        <p:spPr>
          <a:xfrm>
            <a:off x="5108317" y="2347555"/>
            <a:ext cx="3784163" cy="2218496"/>
          </a:xfrm>
          <a:prstGeom prst="rect">
            <a:avLst/>
          </a:prstGeom>
        </p:spPr>
      </p:pic>
      <p:pic>
        <p:nvPicPr>
          <p:cNvPr id="7" name="Picture 6"/>
          <p:cNvPicPr>
            <a:picLocks noChangeAspect="1"/>
          </p:cNvPicPr>
          <p:nvPr/>
        </p:nvPicPr>
        <p:blipFill>
          <a:blip r:embed="rId4"/>
          <a:stretch>
            <a:fillRect/>
          </a:stretch>
        </p:blipFill>
        <p:spPr>
          <a:xfrm>
            <a:off x="4996541" y="332043"/>
            <a:ext cx="4149443" cy="1688738"/>
          </a:xfrm>
          <a:prstGeom prst="rect">
            <a:avLst/>
          </a:prstGeom>
        </p:spPr>
      </p:pic>
      <p:sp>
        <p:nvSpPr>
          <p:cNvPr id="8" name="TextBox 7"/>
          <p:cNvSpPr txBox="1"/>
          <p:nvPr/>
        </p:nvSpPr>
        <p:spPr>
          <a:xfrm>
            <a:off x="6267708" y="1997402"/>
            <a:ext cx="1500731" cy="261610"/>
          </a:xfrm>
          <a:prstGeom prst="rect">
            <a:avLst/>
          </a:prstGeom>
          <a:noFill/>
        </p:spPr>
        <p:txBody>
          <a:bodyPr wrap="none" rtlCol="0">
            <a:spAutoFit/>
          </a:bodyPr>
          <a:lstStyle/>
          <a:p>
            <a:r>
              <a:rPr lang="en-GB" sz="1100" i="1" dirty="0" smtClean="0"/>
              <a:t>OLCI B rad. CNES </a:t>
            </a:r>
            <a:endParaRPr lang="en-GB" sz="1100" i="1" dirty="0"/>
          </a:p>
        </p:txBody>
      </p:sp>
      <p:sp>
        <p:nvSpPr>
          <p:cNvPr id="9" name="TextBox 8"/>
          <p:cNvSpPr txBox="1"/>
          <p:nvPr/>
        </p:nvSpPr>
        <p:spPr>
          <a:xfrm>
            <a:off x="6301066" y="4532167"/>
            <a:ext cx="1609735" cy="261610"/>
          </a:xfrm>
          <a:prstGeom prst="rect">
            <a:avLst/>
          </a:prstGeom>
          <a:noFill/>
        </p:spPr>
        <p:txBody>
          <a:bodyPr wrap="none" rtlCol="0">
            <a:spAutoFit/>
          </a:bodyPr>
          <a:lstStyle/>
          <a:p>
            <a:r>
              <a:rPr lang="en-GB" sz="1100" i="1" dirty="0" smtClean="0"/>
              <a:t>SLSTR B rad. CNES </a:t>
            </a:r>
            <a:endParaRPr lang="en-GB" sz="1100" i="1" dirty="0"/>
          </a:p>
        </p:txBody>
      </p:sp>
    </p:spTree>
    <p:extLst>
      <p:ext uri="{BB962C8B-B14F-4D97-AF65-F5344CB8AC3E}">
        <p14:creationId xmlns:p14="http://schemas.microsoft.com/office/powerpoint/2010/main" val="1752817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3"/>
          <a:stretch>
            <a:fillRect/>
          </a:stretch>
        </p:blipFill>
        <p:spPr>
          <a:xfrm>
            <a:off x="-17264" y="-20320"/>
            <a:ext cx="4623429" cy="4050103"/>
          </a:xfrm>
          <a:prstGeom prst="rect">
            <a:avLst/>
          </a:prstGeom>
        </p:spPr>
      </p:pic>
      <p:pic>
        <p:nvPicPr>
          <p:cNvPr id="5" name="Picture 4"/>
          <p:cNvPicPr>
            <a:picLocks noChangeAspect="1"/>
          </p:cNvPicPr>
          <p:nvPr/>
        </p:nvPicPr>
        <p:blipFill>
          <a:blip r:embed="rId4"/>
          <a:stretch>
            <a:fillRect/>
          </a:stretch>
        </p:blipFill>
        <p:spPr>
          <a:xfrm>
            <a:off x="4572000" y="-10160"/>
            <a:ext cx="4597740" cy="4044748"/>
          </a:xfrm>
          <a:prstGeom prst="rect">
            <a:avLst/>
          </a:prstGeom>
        </p:spPr>
      </p:pic>
      <p:sp>
        <p:nvSpPr>
          <p:cNvPr id="6" name="TextBox 5"/>
          <p:cNvSpPr txBox="1"/>
          <p:nvPr/>
        </p:nvSpPr>
        <p:spPr>
          <a:xfrm>
            <a:off x="828672" y="4045586"/>
            <a:ext cx="7350089" cy="630942"/>
          </a:xfrm>
          <a:prstGeom prst="rect">
            <a:avLst/>
          </a:prstGeom>
          <a:solidFill>
            <a:srgbClr val="FFC000"/>
          </a:solidFill>
        </p:spPr>
        <p:txBody>
          <a:bodyPr wrap="none" rtlCol="0">
            <a:spAutoFit/>
          </a:bodyPr>
          <a:lstStyle/>
          <a:p>
            <a:r>
              <a:rPr lang="en-GB" b="1" dirty="0" smtClean="0"/>
              <a:t>OLCI: Sentinel-3B and Sentinel-3A 22 seconds after </a:t>
            </a:r>
          </a:p>
          <a:p>
            <a:r>
              <a:rPr lang="en-GB" sz="1600" i="1" dirty="0" smtClean="0"/>
              <a:t>Spot the difference </a:t>
            </a:r>
            <a:endParaRPr lang="en-GB" sz="1600" i="1" dirty="0"/>
          </a:p>
        </p:txBody>
      </p:sp>
    </p:spTree>
    <p:extLst>
      <p:ext uri="{BB962C8B-B14F-4D97-AF65-F5344CB8AC3E}">
        <p14:creationId xmlns:p14="http://schemas.microsoft.com/office/powerpoint/2010/main" val="41833472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a:xfrm>
            <a:off x="1301733" y="-38989"/>
            <a:ext cx="5446730" cy="923330"/>
          </a:xfrm>
        </p:spPr>
        <p:txBody>
          <a:bodyPr/>
          <a:lstStyle/>
          <a:p>
            <a:pPr eaLnBrk="1" hangingPunct="1">
              <a:defRPr/>
            </a:pPr>
            <a:r>
              <a:rPr lang="en-US" sz="2700" b="1" dirty="0">
                <a:solidFill>
                  <a:srgbClr val="FFFFFF"/>
                </a:solidFill>
                <a:ea typeface="+mj-ea"/>
              </a:rPr>
              <a:t>Sentinel-5 Precursor</a:t>
            </a:r>
            <a:r>
              <a:rPr lang="en-US" sz="2100" b="1" dirty="0">
                <a:solidFill>
                  <a:srgbClr val="FFFFFF"/>
                </a:solidFill>
                <a:ea typeface="+mj-ea"/>
              </a:rPr>
              <a:t/>
            </a:r>
            <a:br>
              <a:rPr lang="en-US" sz="2100" b="1" dirty="0">
                <a:solidFill>
                  <a:srgbClr val="FFFFFF"/>
                </a:solidFill>
                <a:ea typeface="+mj-ea"/>
              </a:rPr>
            </a:br>
            <a:r>
              <a:rPr lang="en-US" sz="1350" b="1" dirty="0">
                <a:solidFill>
                  <a:srgbClr val="FFFFFF"/>
                </a:solidFill>
                <a:ea typeface="+mj-ea"/>
              </a:rPr>
              <a:t>COPERNICUS ATMOSPHERE MISSION IN POLAR ORBIT</a:t>
            </a:r>
            <a:endParaRPr lang="en-US" sz="2100" b="1" dirty="0">
              <a:solidFill>
                <a:srgbClr val="FFFFFF"/>
              </a:solidFill>
              <a:ea typeface="+mj-ea"/>
            </a:endParaRPr>
          </a:p>
        </p:txBody>
      </p:sp>
      <p:sp>
        <p:nvSpPr>
          <p:cNvPr id="19458" name="Content Placeholder 24"/>
          <p:cNvSpPr>
            <a:spLocks noGrp="1"/>
          </p:cNvSpPr>
          <p:nvPr>
            <p:ph idx="1"/>
          </p:nvPr>
        </p:nvSpPr>
        <p:spPr>
          <a:xfrm>
            <a:off x="251520" y="928989"/>
            <a:ext cx="8503624" cy="3981450"/>
          </a:xfrm>
        </p:spPr>
        <p:txBody>
          <a:bodyPr/>
          <a:lstStyle/>
          <a:p>
            <a:pPr>
              <a:lnSpc>
                <a:spcPct val="150000"/>
              </a:lnSpc>
            </a:pPr>
            <a:r>
              <a:rPr lang="en-GB" sz="1050" dirty="0">
                <a:latin typeface="Verdana" charset="0"/>
              </a:rPr>
              <a:t>The Sentinel-5 Precursor (S5p) is the first </a:t>
            </a:r>
            <a:r>
              <a:rPr lang="en-GB" sz="1050" b="1" dirty="0">
                <a:latin typeface="Verdana" charset="0"/>
              </a:rPr>
              <a:t>atmospheric Sentinel </a:t>
            </a:r>
            <a:r>
              <a:rPr lang="en-GB" sz="1050" dirty="0">
                <a:latin typeface="Verdana" charset="0"/>
              </a:rPr>
              <a:t>mission focusing on global observations of the atmospheric composition for </a:t>
            </a:r>
            <a:r>
              <a:rPr lang="en-GB" sz="1050" b="1" dirty="0">
                <a:latin typeface="Verdana" charset="0"/>
              </a:rPr>
              <a:t>air quality </a:t>
            </a:r>
            <a:r>
              <a:rPr lang="en-GB" sz="1050" dirty="0">
                <a:latin typeface="Verdana" charset="0"/>
              </a:rPr>
              <a:t>and </a:t>
            </a:r>
            <a:r>
              <a:rPr lang="en-GB" sz="1050" b="1" dirty="0">
                <a:latin typeface="Verdana" charset="0"/>
              </a:rPr>
              <a:t>climate</a:t>
            </a:r>
            <a:r>
              <a:rPr lang="en-GB" sz="1050" dirty="0">
                <a:latin typeface="Verdana" charset="0"/>
              </a:rPr>
              <a:t>.</a:t>
            </a:r>
          </a:p>
          <a:p>
            <a:pPr>
              <a:lnSpc>
                <a:spcPct val="150000"/>
              </a:lnSpc>
            </a:pPr>
            <a:r>
              <a:rPr lang="en-GB" sz="1050" dirty="0">
                <a:latin typeface="Verdana" charset="0"/>
              </a:rPr>
              <a:t>The TROPOspheric Monitoring Instrument (</a:t>
            </a:r>
            <a:r>
              <a:rPr lang="en-GB" sz="1050" b="1" dirty="0">
                <a:latin typeface="Verdana" charset="0"/>
              </a:rPr>
              <a:t>TROPOMI</a:t>
            </a:r>
            <a:r>
              <a:rPr lang="en-GB" sz="1050" dirty="0">
                <a:latin typeface="Verdana" charset="0"/>
              </a:rPr>
              <a:t>) is the payload of the S5p mission and was jointly developed by </a:t>
            </a:r>
            <a:r>
              <a:rPr lang="en-GB" sz="1050" b="1" dirty="0">
                <a:latin typeface="Verdana" charset="0"/>
              </a:rPr>
              <a:t>The Netherlands and ESA</a:t>
            </a:r>
            <a:r>
              <a:rPr lang="en-GB" sz="1050" dirty="0">
                <a:latin typeface="Verdana" charset="0"/>
              </a:rPr>
              <a:t>.</a:t>
            </a:r>
          </a:p>
          <a:p>
            <a:pPr>
              <a:lnSpc>
                <a:spcPct val="150000"/>
              </a:lnSpc>
            </a:pPr>
            <a:r>
              <a:rPr lang="en-GB" sz="1050" dirty="0">
                <a:solidFill>
                  <a:srgbClr val="404040"/>
                </a:solidFill>
                <a:latin typeface="Verdana" charset="0"/>
                <a:ea typeface="ヒラギノ角ゴ Pro W3" charset="0"/>
                <a:cs typeface="ヒラギノ角ゴ Pro W3" charset="0"/>
              </a:rPr>
              <a:t>S5p provides </a:t>
            </a:r>
            <a:r>
              <a:rPr lang="en-GB" sz="1050" b="1" dirty="0">
                <a:solidFill>
                  <a:srgbClr val="404040"/>
                </a:solidFill>
                <a:latin typeface="Verdana" charset="0"/>
                <a:ea typeface="ヒラギノ角ゴ Pro W3" charset="0"/>
                <a:cs typeface="ヒラギノ角ゴ Pro W3" charset="0"/>
              </a:rPr>
              <a:t>enhanced radiometric sensitivity &amp; spatial resolution </a:t>
            </a:r>
            <a:r>
              <a:rPr lang="en-GB" sz="1050" dirty="0">
                <a:solidFill>
                  <a:srgbClr val="404040"/>
                </a:solidFill>
                <a:latin typeface="Verdana" charset="0"/>
                <a:ea typeface="ヒラギノ角ゴ Pro W3" charset="0"/>
                <a:cs typeface="ヒラギノ角ゴ Pro W3" charset="0"/>
              </a:rPr>
              <a:t>enabling sampling of small-scale </a:t>
            </a:r>
            <a:r>
              <a:rPr lang="en-GB" sz="1050" dirty="0" err="1">
                <a:solidFill>
                  <a:srgbClr val="404040"/>
                </a:solidFill>
                <a:latin typeface="Verdana" charset="0"/>
                <a:ea typeface="ヒラギノ角ゴ Pro W3" charset="0"/>
                <a:cs typeface="ヒラギノ角ゴ Pro W3" charset="0"/>
              </a:rPr>
              <a:t>variabilities</a:t>
            </a:r>
            <a:r>
              <a:rPr lang="en-GB" sz="1050" dirty="0">
                <a:solidFill>
                  <a:srgbClr val="404040"/>
                </a:solidFill>
                <a:latin typeface="Verdana" charset="0"/>
                <a:ea typeface="ヒラギノ角ゴ Pro W3" charset="0"/>
                <a:cs typeface="ヒラギノ角ゴ Pro W3" charset="0"/>
              </a:rPr>
              <a:t> specifically in the lower troposphere.</a:t>
            </a:r>
          </a:p>
          <a:p>
            <a:pPr>
              <a:lnSpc>
                <a:spcPct val="150000"/>
              </a:lnSpc>
            </a:pPr>
            <a:r>
              <a:rPr lang="en-GB" sz="1050" dirty="0">
                <a:latin typeface="Verdana" charset="0"/>
              </a:rPr>
              <a:t>Launched on </a:t>
            </a:r>
            <a:r>
              <a:rPr lang="en-GB" sz="1050" b="1" dirty="0">
                <a:latin typeface="Verdana" charset="0"/>
              </a:rPr>
              <a:t>Oct. 13 2017</a:t>
            </a:r>
            <a:r>
              <a:rPr lang="en-GB" sz="1050" dirty="0">
                <a:latin typeface="Verdana" charset="0"/>
              </a:rPr>
              <a:t> with a </a:t>
            </a:r>
            <a:r>
              <a:rPr lang="en-GB" sz="1050" b="1" dirty="0">
                <a:latin typeface="Verdana" charset="0"/>
              </a:rPr>
              <a:t>7 years </a:t>
            </a:r>
            <a:r>
              <a:rPr lang="en-GB" sz="1050" dirty="0">
                <a:latin typeface="Verdana" charset="0"/>
              </a:rPr>
              <a:t>design lifetime.</a:t>
            </a:r>
          </a:p>
          <a:p>
            <a:pPr>
              <a:lnSpc>
                <a:spcPct val="150000"/>
              </a:lnSpc>
            </a:pPr>
            <a:r>
              <a:rPr lang="en-GB" sz="1050" b="1" dirty="0">
                <a:latin typeface="Verdana" charset="0"/>
              </a:rPr>
              <a:t>Commissioning Phase </a:t>
            </a:r>
          </a:p>
          <a:p>
            <a:pPr>
              <a:lnSpc>
                <a:spcPct val="150000"/>
              </a:lnSpc>
            </a:pPr>
            <a:r>
              <a:rPr lang="en-GB" sz="1050" dirty="0">
                <a:latin typeface="Verdana" charset="0"/>
              </a:rPr>
              <a:t>finalised successfully on </a:t>
            </a:r>
          </a:p>
          <a:p>
            <a:pPr>
              <a:lnSpc>
                <a:spcPct val="150000"/>
              </a:lnSpc>
            </a:pPr>
            <a:r>
              <a:rPr lang="en-GB" sz="1050" dirty="0">
                <a:latin typeface="Verdana" charset="0"/>
              </a:rPr>
              <a:t>24 April 2018.</a:t>
            </a:r>
          </a:p>
          <a:p>
            <a:pPr>
              <a:lnSpc>
                <a:spcPct val="150000"/>
              </a:lnSpc>
            </a:pPr>
            <a:r>
              <a:rPr lang="en-GB" sz="1050" b="1" dirty="0">
                <a:latin typeface="Verdana" charset="0"/>
              </a:rPr>
              <a:t>Ramp-up Phase </a:t>
            </a:r>
            <a:r>
              <a:rPr lang="en-GB" sz="1050" dirty="0">
                <a:latin typeface="Verdana" charset="0"/>
              </a:rPr>
              <a:t>started on </a:t>
            </a:r>
          </a:p>
          <a:p>
            <a:pPr>
              <a:lnSpc>
                <a:spcPct val="150000"/>
              </a:lnSpc>
            </a:pPr>
            <a:r>
              <a:rPr lang="en-GB" sz="1050" dirty="0">
                <a:latin typeface="Verdana" charset="0"/>
              </a:rPr>
              <a:t>April 25.</a:t>
            </a:r>
            <a:endParaRPr lang="en-GB" dirty="0">
              <a:latin typeface="Verdana" charset="0"/>
            </a:endParaRPr>
          </a:p>
          <a:p>
            <a:pPr>
              <a:buFont typeface="Verdana" charset="0"/>
              <a:buNone/>
            </a:pPr>
            <a:r>
              <a:rPr lang="en-GB" sz="1050" b="1" dirty="0">
                <a:latin typeface="Verdana" charset="0"/>
              </a:rPr>
              <a:t>First products</a:t>
            </a:r>
            <a:r>
              <a:rPr lang="en-GB" sz="1050" dirty="0">
                <a:latin typeface="Verdana" charset="0"/>
              </a:rPr>
              <a:t> released to the users on </a:t>
            </a:r>
          </a:p>
          <a:p>
            <a:pPr>
              <a:buFont typeface="Verdana" charset="0"/>
              <a:buNone/>
            </a:pPr>
            <a:r>
              <a:rPr lang="en-GB" sz="1050" dirty="0">
                <a:latin typeface="Verdana" charset="0"/>
              </a:rPr>
              <a:t>10 July 2018: NO2, O3-NRT, CLOUD, </a:t>
            </a:r>
          </a:p>
          <a:p>
            <a:pPr>
              <a:buFont typeface="Verdana" charset="0"/>
              <a:buNone/>
            </a:pPr>
            <a:r>
              <a:rPr lang="en-GB" sz="1050" dirty="0">
                <a:latin typeface="Verdana" charset="0"/>
              </a:rPr>
              <a:t>Aerosol Index, CO-OFFL and Clouds</a:t>
            </a:r>
          </a:p>
        </p:txBody>
      </p:sp>
      <p:grpSp>
        <p:nvGrpSpPr>
          <p:cNvPr id="2" name="Group 1"/>
          <p:cNvGrpSpPr/>
          <p:nvPr/>
        </p:nvGrpSpPr>
        <p:grpSpPr>
          <a:xfrm>
            <a:off x="4980314" y="2647138"/>
            <a:ext cx="2778437" cy="2210005"/>
            <a:chOff x="-299137" y="3577396"/>
            <a:chExt cx="3556684" cy="2925004"/>
          </a:xfrm>
        </p:grpSpPr>
        <p:grpSp>
          <p:nvGrpSpPr>
            <p:cNvPr id="19465" name="Group 43"/>
            <p:cNvGrpSpPr>
              <a:grpSpLocks/>
            </p:cNvGrpSpPr>
            <p:nvPr/>
          </p:nvGrpSpPr>
          <p:grpSpPr bwMode="auto">
            <a:xfrm>
              <a:off x="-299137" y="3849688"/>
              <a:ext cx="3257552" cy="2652712"/>
              <a:chOff x="-391849" y="708"/>
              <a:chExt cx="4267201" cy="3674898"/>
            </a:xfrm>
          </p:grpSpPr>
          <p:sp>
            <p:nvSpPr>
              <p:cNvPr id="13" name="Shape 41"/>
              <p:cNvSpPr/>
              <p:nvPr/>
            </p:nvSpPr>
            <p:spPr>
              <a:xfrm>
                <a:off x="-391849" y="708"/>
                <a:ext cx="4267201" cy="3674898"/>
              </a:xfrm>
              <a:prstGeom prst="roundRect">
                <a:avLst>
                  <a:gd name="adj" fmla="val 5000"/>
                </a:avLst>
              </a:prstGeom>
              <a:solidFill>
                <a:schemeClr val="bg2">
                  <a:lumMod val="40000"/>
                  <a:lumOff val="60000"/>
                </a:schemeClr>
              </a:solidFill>
              <a:ln w="12700" cap="flat">
                <a:noFill/>
                <a:miter lim="400000"/>
              </a:ln>
              <a:effectLst/>
            </p:spPr>
            <p:txBody>
              <a:bodyPr lIns="0" tIns="0" rIns="0" bIns="0" anchor="ctr"/>
              <a:lstStyle/>
              <a:p>
                <a:pPr marL="15479" algn="l" defTabSz="360760" fontAlgn="base" hangingPunct="1">
                  <a:spcBef>
                    <a:spcPct val="0"/>
                  </a:spcBef>
                  <a:spcAft>
                    <a:spcPct val="0"/>
                  </a:spcAft>
                  <a:defRPr/>
                </a:pPr>
                <a:endParaRPr lang="en-US" sz="100" kern="1200">
                  <a:latin typeface="Gill Sans" charset="0"/>
                  <a:ea typeface="ＭＳ Ｐゴシック" charset="0"/>
                  <a:cs typeface="Gill Sans" charset="0"/>
                  <a:sym typeface="Gill Sans" charset="0"/>
                </a:endParaRPr>
              </a:p>
            </p:txBody>
          </p:sp>
          <p:sp>
            <p:nvSpPr>
              <p:cNvPr id="14" name="Shape 42"/>
              <p:cNvSpPr/>
              <p:nvPr/>
            </p:nvSpPr>
            <p:spPr>
              <a:xfrm>
                <a:off x="-365618" y="287515"/>
                <a:ext cx="4152827" cy="32354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lIns="0" tIns="0" rIns="0" bIns="0" anchor="ctr">
                <a:spAutoFit/>
              </a:bodyPr>
              <a:lstStyle/>
              <a:p>
                <a:pPr marL="71561" indent="-71561" algn="l" defTabSz="361565" fontAlgn="base" hangingPunct="1">
                  <a:spcBef>
                    <a:spcPts val="237"/>
                  </a:spcBef>
                  <a:spcAft>
                    <a:spcPct val="0"/>
                  </a:spcAft>
                  <a:buClr>
                    <a:srgbClr val="1A0A53"/>
                  </a:buClr>
                  <a:buSzPct val="125000"/>
                  <a:buFont typeface="Lucida Grande"/>
                  <a:buChar char="‣"/>
                  <a:defRPr sz="1800"/>
                </a:pPr>
                <a:r>
                  <a:rPr sz="1350" dirty="0">
                    <a:solidFill>
                      <a:srgbClr val="1A0A53"/>
                    </a:solidFill>
                    <a:uFill>
                      <a:solidFill>
                        <a:srgbClr val="1A0A53"/>
                      </a:solidFill>
                    </a:uFill>
                    <a:latin typeface="Calibri"/>
                    <a:ea typeface="Verdana"/>
                    <a:cs typeface="Verdana"/>
                    <a:sym typeface="Verdana"/>
                  </a:rPr>
                  <a:t>UV-VIS-NIR-SWIR nadir view grating spectrometer.</a:t>
                </a:r>
              </a:p>
              <a:p>
                <a:pPr marL="71561" indent="-71561" algn="l" defTabSz="361565" fontAlgn="base" hangingPunct="1">
                  <a:spcBef>
                    <a:spcPts val="237"/>
                  </a:spcBef>
                  <a:spcAft>
                    <a:spcPct val="0"/>
                  </a:spcAft>
                  <a:buClr>
                    <a:srgbClr val="1A0A53"/>
                  </a:buClr>
                  <a:buSzPct val="125000"/>
                  <a:buFont typeface="Lucida Grande"/>
                  <a:buChar char="‣"/>
                  <a:defRPr sz="1800"/>
                </a:pPr>
                <a:r>
                  <a:rPr sz="1350" dirty="0">
                    <a:solidFill>
                      <a:srgbClr val="1A0A53"/>
                    </a:solidFill>
                    <a:uFill>
                      <a:solidFill>
                        <a:srgbClr val="1A0A53"/>
                      </a:solidFill>
                    </a:uFill>
                    <a:latin typeface="Calibri"/>
                    <a:ea typeface="Verdana"/>
                    <a:cs typeface="Verdana"/>
                    <a:sym typeface="Verdana"/>
                  </a:rPr>
                  <a:t>Spectral range: 270-500, </a:t>
                </a:r>
                <a:br>
                  <a:rPr sz="1350" dirty="0">
                    <a:solidFill>
                      <a:srgbClr val="1A0A53"/>
                    </a:solidFill>
                    <a:uFill>
                      <a:solidFill>
                        <a:srgbClr val="1A0A53"/>
                      </a:solidFill>
                    </a:uFill>
                    <a:latin typeface="Calibri"/>
                    <a:ea typeface="Verdana"/>
                    <a:cs typeface="Verdana"/>
                    <a:sym typeface="Verdana"/>
                  </a:rPr>
                </a:br>
                <a:r>
                  <a:rPr sz="1350" dirty="0">
                    <a:solidFill>
                      <a:srgbClr val="1A0A53"/>
                    </a:solidFill>
                    <a:uFill>
                      <a:solidFill>
                        <a:srgbClr val="1A0A53"/>
                      </a:solidFill>
                    </a:uFill>
                    <a:latin typeface="Calibri"/>
                    <a:ea typeface="Verdana"/>
                    <a:cs typeface="Verdana"/>
                    <a:sym typeface="Verdana"/>
                  </a:rPr>
                  <a:t>675-775, 2305-2385 nm</a:t>
                </a:r>
              </a:p>
              <a:p>
                <a:pPr marL="71561" indent="-71561" algn="l" defTabSz="361565" fontAlgn="base" hangingPunct="1">
                  <a:spcBef>
                    <a:spcPts val="237"/>
                  </a:spcBef>
                  <a:spcAft>
                    <a:spcPct val="0"/>
                  </a:spcAft>
                  <a:buClr>
                    <a:srgbClr val="1A0A53"/>
                  </a:buClr>
                  <a:buSzPct val="125000"/>
                  <a:buFont typeface="Lucida Grande"/>
                  <a:buChar char="‣"/>
                  <a:defRPr sz="1800"/>
                </a:pPr>
                <a:r>
                  <a:rPr sz="1350" dirty="0">
                    <a:solidFill>
                      <a:srgbClr val="1A0A53"/>
                    </a:solidFill>
                    <a:uFill>
                      <a:solidFill>
                        <a:srgbClr val="1A0A53"/>
                      </a:solidFill>
                    </a:uFill>
                    <a:latin typeface="Calibri"/>
                    <a:ea typeface="Verdana"/>
                    <a:cs typeface="Verdana"/>
                    <a:sym typeface="Verdana"/>
                  </a:rPr>
                  <a:t>Spectral Resolution: 0.25-1.1 nm</a:t>
                </a:r>
              </a:p>
              <a:p>
                <a:pPr marL="71561" indent="-71561" algn="l" defTabSz="361565" fontAlgn="base" hangingPunct="1">
                  <a:spcBef>
                    <a:spcPts val="237"/>
                  </a:spcBef>
                  <a:spcAft>
                    <a:spcPct val="0"/>
                  </a:spcAft>
                  <a:buClr>
                    <a:srgbClr val="1A0A53"/>
                  </a:buClr>
                  <a:buSzPct val="125000"/>
                  <a:buFont typeface="Lucida Grande"/>
                  <a:buChar char="‣"/>
                  <a:defRPr sz="1800"/>
                </a:pPr>
                <a:r>
                  <a:rPr sz="1350" dirty="0">
                    <a:solidFill>
                      <a:srgbClr val="1A0A53"/>
                    </a:solidFill>
                    <a:uFill>
                      <a:solidFill>
                        <a:srgbClr val="1A0A53"/>
                      </a:solidFill>
                    </a:uFill>
                    <a:latin typeface="Calibri"/>
                    <a:ea typeface="Verdana"/>
                    <a:cs typeface="Verdana"/>
                    <a:sym typeface="Verdana"/>
                  </a:rPr>
                  <a:t>Spatial Resolution: </a:t>
                </a:r>
                <a:r>
                  <a:rPr lang="en-US" sz="1350" dirty="0">
                    <a:solidFill>
                      <a:srgbClr val="1A0A53"/>
                    </a:solidFill>
                    <a:uFill>
                      <a:solidFill>
                        <a:srgbClr val="1A0A53"/>
                      </a:solidFill>
                    </a:uFill>
                    <a:latin typeface="Calibri"/>
                    <a:ea typeface="Verdana"/>
                    <a:cs typeface="Verdana"/>
                    <a:sym typeface="Verdana"/>
                  </a:rPr>
                  <a:t>3.5</a:t>
                </a:r>
                <a:r>
                  <a:rPr sz="1350" dirty="0">
                    <a:solidFill>
                      <a:srgbClr val="1A0A53"/>
                    </a:solidFill>
                    <a:uFill>
                      <a:solidFill>
                        <a:srgbClr val="1A0A53"/>
                      </a:solidFill>
                    </a:uFill>
                    <a:latin typeface="Calibri"/>
                    <a:ea typeface="Verdana"/>
                    <a:cs typeface="Verdana"/>
                    <a:sym typeface="Verdana"/>
                  </a:rPr>
                  <a:t>x7km</a:t>
                </a:r>
                <a:r>
                  <a:rPr sz="1350" baseline="30000" dirty="0">
                    <a:solidFill>
                      <a:srgbClr val="1A0A53"/>
                    </a:solidFill>
                    <a:uFill>
                      <a:solidFill>
                        <a:srgbClr val="1A0A53"/>
                      </a:solidFill>
                    </a:uFill>
                    <a:latin typeface="Calibri"/>
                    <a:ea typeface="Verdana"/>
                    <a:cs typeface="Verdana"/>
                    <a:sym typeface="Verdana"/>
                  </a:rPr>
                  <a:t>2</a:t>
                </a:r>
              </a:p>
              <a:p>
                <a:pPr marL="71561" indent="-71561" algn="l" defTabSz="361565" fontAlgn="base" hangingPunct="1">
                  <a:spcBef>
                    <a:spcPts val="237"/>
                  </a:spcBef>
                  <a:spcAft>
                    <a:spcPct val="0"/>
                  </a:spcAft>
                  <a:buClr>
                    <a:srgbClr val="1A0A53"/>
                  </a:buClr>
                  <a:buSzPct val="125000"/>
                  <a:buFont typeface="Lucida Grande"/>
                  <a:buChar char="‣"/>
                  <a:defRPr sz="1800"/>
                </a:pPr>
                <a:r>
                  <a:rPr sz="1350" dirty="0">
                    <a:solidFill>
                      <a:srgbClr val="1A0A53"/>
                    </a:solidFill>
                    <a:uFill>
                      <a:solidFill>
                        <a:srgbClr val="1A0A53"/>
                      </a:solidFill>
                    </a:uFill>
                    <a:latin typeface="Calibri"/>
                    <a:ea typeface="Verdana"/>
                    <a:cs typeface="Verdana"/>
                    <a:sym typeface="Verdana"/>
                  </a:rPr>
                  <a:t>Global daily coverage at 13:30 local solar time.</a:t>
                </a:r>
              </a:p>
            </p:txBody>
          </p:sp>
        </p:grpSp>
        <p:grpSp>
          <p:nvGrpSpPr>
            <p:cNvPr id="19466" name="Group 46"/>
            <p:cNvGrpSpPr>
              <a:grpSpLocks/>
            </p:cNvGrpSpPr>
            <p:nvPr/>
          </p:nvGrpSpPr>
          <p:grpSpPr bwMode="auto">
            <a:xfrm>
              <a:off x="-295541" y="3577396"/>
              <a:ext cx="3553088" cy="385165"/>
              <a:chOff x="-387139" y="-109807"/>
              <a:chExt cx="4654339" cy="533583"/>
            </a:xfrm>
          </p:grpSpPr>
          <p:sp>
            <p:nvSpPr>
              <p:cNvPr id="11" name="Shape 44"/>
              <p:cNvSpPr/>
              <p:nvPr/>
            </p:nvSpPr>
            <p:spPr>
              <a:xfrm>
                <a:off x="-387139" y="-109807"/>
                <a:ext cx="4267201" cy="466236"/>
              </a:xfrm>
              <a:prstGeom prst="rect">
                <a:avLst/>
              </a:prstGeom>
              <a:solidFill>
                <a:schemeClr val="bg2">
                  <a:lumMod val="50000"/>
                </a:schemeClr>
              </a:solidFill>
              <a:ln w="12700" cap="flat">
                <a:noFill/>
                <a:miter lim="400000"/>
              </a:ln>
              <a:effectLst/>
            </p:spPr>
            <p:txBody>
              <a:bodyPr lIns="0" tIns="0" rIns="0" bIns="0" anchor="ctr"/>
              <a:lstStyle/>
              <a:p>
                <a:pPr marL="15479" algn="l" defTabSz="360760" fontAlgn="base" hangingPunct="1">
                  <a:spcBef>
                    <a:spcPct val="0"/>
                  </a:spcBef>
                  <a:spcAft>
                    <a:spcPct val="0"/>
                  </a:spcAft>
                  <a:defRPr/>
                </a:pPr>
                <a:endParaRPr lang="en-US" sz="100" kern="1200">
                  <a:latin typeface="Gill Sans" charset="0"/>
                  <a:ea typeface="ＭＳ Ｐゴシック" charset="0"/>
                  <a:cs typeface="Gill Sans" charset="0"/>
                  <a:sym typeface="Gill Sans" charset="0"/>
                </a:endParaRPr>
              </a:p>
            </p:txBody>
          </p:sp>
          <p:sp>
            <p:nvSpPr>
              <p:cNvPr id="12" name="Shape 45"/>
              <p:cNvSpPr/>
              <p:nvPr/>
            </p:nvSpPr>
            <p:spPr>
              <a:xfrm>
                <a:off x="0" y="42861"/>
                <a:ext cx="4267200" cy="38091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lIns="0" tIns="0" rIns="0" bIns="0" anchor="ctr">
                <a:spAutoFit/>
              </a:bodyPr>
              <a:lstStyle>
                <a:lvl1pPr algn="l" defTabSz="914400">
                  <a:buClr>
                    <a:srgbClr val="FFFFFF"/>
                  </a:buClr>
                  <a:buFont typeface="Verdana"/>
                  <a:defRPr sz="2000" b="1">
                    <a:solidFill>
                      <a:srgbClr val="FFFFFF"/>
                    </a:solidFill>
                    <a:effectLst>
                      <a:outerShdw blurRad="12700" dist="25400" dir="2700000" rotWithShape="0">
                        <a:srgbClr val="000000"/>
                      </a:outerShdw>
                    </a:effectLst>
                    <a:uFill>
                      <a:solidFill>
                        <a:srgbClr val="FFFFFF"/>
                      </a:solidFill>
                    </a:uFill>
                    <a:latin typeface="Verdana"/>
                    <a:ea typeface="Verdana"/>
                    <a:cs typeface="Verdana"/>
                    <a:sym typeface="Verdana"/>
                  </a:defRPr>
                </a:lvl1pPr>
              </a:lstStyle>
              <a:p>
                <a:pPr defTabSz="685800" fontAlgn="base" hangingPunct="1">
                  <a:spcBef>
                    <a:spcPct val="0"/>
                  </a:spcBef>
                  <a:spcAft>
                    <a:spcPct val="0"/>
                  </a:spcAft>
                  <a:defRPr sz="1800" b="0">
                    <a:solidFill>
                      <a:srgbClr val="000000"/>
                    </a:solidFill>
                    <a:effectLst/>
                    <a:uFillTx/>
                  </a:defRPr>
                </a:pPr>
                <a:r>
                  <a:rPr sz="450" b="0" dirty="0">
                    <a:solidFill>
                      <a:prstClr val="white"/>
                    </a:solidFill>
                    <a:effectLst/>
                    <a:uFillTx/>
                  </a:rPr>
                  <a:t> </a:t>
                </a:r>
                <a:r>
                  <a:rPr sz="1350" b="0" dirty="0">
                    <a:solidFill>
                      <a:prstClr val="white"/>
                    </a:solidFill>
                    <a:effectLst/>
                    <a:uFillTx/>
                    <a:latin typeface="Calibri"/>
                    <a:cs typeface="Calibri"/>
                  </a:rPr>
                  <a:t>TROPOMI</a:t>
                </a:r>
              </a:p>
            </p:txBody>
          </p:sp>
        </p:grpSp>
      </p:grpSp>
      <p:pic>
        <p:nvPicPr>
          <p:cNvPr id="19460"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5813" y="2667944"/>
            <a:ext cx="2209691" cy="2006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4806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1565" y="232782"/>
            <a:ext cx="6704987" cy="415424"/>
          </a:xfrm>
          <a:prstGeom prst="rect">
            <a:avLst/>
          </a:prstGeom>
          <a:noFill/>
        </p:spPr>
        <p:txBody>
          <a:bodyPr wrap="square" lIns="68505" tIns="34253" rIns="68505" bIns="34253" rtlCol="0">
            <a:spAutoFit/>
          </a:bodyPr>
          <a:lstStyle/>
          <a:p>
            <a:pPr algn="l" defTabSz="685800" fontAlgn="base" hangingPunct="1">
              <a:spcBef>
                <a:spcPct val="0"/>
              </a:spcBef>
              <a:spcAft>
                <a:spcPct val="0"/>
              </a:spcAft>
            </a:pPr>
            <a:r>
              <a:rPr lang="en-US" sz="2250" b="1" kern="1200" dirty="0">
                <a:solidFill>
                  <a:srgbClr val="FFFFFF"/>
                </a:solidFill>
                <a:latin typeface="Tahoma" panose="020B0604030504040204" pitchFamily="34" charset="0"/>
                <a:ea typeface="Tahoma" panose="020B0604030504040204" pitchFamily="34" charset="0"/>
                <a:cs typeface="Tahoma" panose="020B0604030504040204" pitchFamily="34" charset="0"/>
              </a:rPr>
              <a:t>Sentinel-5 Precursor Level 2 Products</a:t>
            </a:r>
          </a:p>
        </p:txBody>
      </p:sp>
      <p:graphicFrame>
        <p:nvGraphicFramePr>
          <p:cNvPr id="5" name="Content Placeholder 6"/>
          <p:cNvGraphicFramePr>
            <a:graphicFrameLocks/>
          </p:cNvGraphicFramePr>
          <p:nvPr>
            <p:extLst>
              <p:ext uri="{D42A27DB-BD31-4B8C-83A1-F6EECF244321}">
                <p14:modId xmlns:p14="http://schemas.microsoft.com/office/powerpoint/2010/main" val="1374383319"/>
              </p:ext>
            </p:extLst>
          </p:nvPr>
        </p:nvGraphicFramePr>
        <p:xfrm>
          <a:off x="395536" y="1059582"/>
          <a:ext cx="7010399" cy="3183066"/>
        </p:xfrm>
        <a:graphic>
          <a:graphicData uri="http://schemas.openxmlformats.org/drawingml/2006/table">
            <a:tbl>
              <a:tblPr firstRow="1" firstCol="1" bandRow="1">
                <a:tableStyleId>{5C22544A-7EE6-4342-B048-85BDC9FD1C3A}</a:tableStyleId>
              </a:tblPr>
              <a:tblGrid>
                <a:gridCol w="1022418">
                  <a:extLst>
                    <a:ext uri="{9D8B030D-6E8A-4147-A177-3AD203B41FA5}">
                      <a16:colId xmlns:a16="http://schemas.microsoft.com/office/drawing/2014/main" val="20000"/>
                    </a:ext>
                  </a:extLst>
                </a:gridCol>
                <a:gridCol w="1420026">
                  <a:extLst>
                    <a:ext uri="{9D8B030D-6E8A-4147-A177-3AD203B41FA5}">
                      <a16:colId xmlns:a16="http://schemas.microsoft.com/office/drawing/2014/main" val="20001"/>
                    </a:ext>
                  </a:extLst>
                </a:gridCol>
                <a:gridCol w="4567955">
                  <a:extLst>
                    <a:ext uri="{9D8B030D-6E8A-4147-A177-3AD203B41FA5}">
                      <a16:colId xmlns:a16="http://schemas.microsoft.com/office/drawing/2014/main" val="20002"/>
                    </a:ext>
                  </a:extLst>
                </a:gridCol>
              </a:tblGrid>
              <a:tr h="355215">
                <a:tc>
                  <a:txBody>
                    <a:bodyPr/>
                    <a:lstStyle/>
                    <a:p>
                      <a:pPr>
                        <a:spcAft>
                          <a:spcPts val="0"/>
                        </a:spcAft>
                      </a:pPr>
                      <a:r>
                        <a:rPr lang="en-GB" sz="1100" noProof="0" dirty="0">
                          <a:effectLst/>
                        </a:rPr>
                        <a:t>Product</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smtClean="0">
                          <a:effectLst/>
                        </a:rPr>
                        <a:t>Wavelength</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Application</a:t>
                      </a:r>
                      <a:endParaRPr lang="en-GB" sz="1400" noProof="0" dirty="0">
                        <a:effectLst/>
                        <a:latin typeface="Calibri" charset="0"/>
                        <a:ea typeface="Calibri" charset="0"/>
                        <a:cs typeface="Times New Roman" charset="0"/>
                      </a:endParaRPr>
                    </a:p>
                  </a:txBody>
                  <a:tcPr marL="76484" marR="76484" marT="0" marB="0"/>
                </a:tc>
                <a:extLst>
                  <a:ext uri="{0D108BD9-81ED-4DB2-BD59-A6C34878D82A}">
                    <a16:rowId xmlns:a16="http://schemas.microsoft.com/office/drawing/2014/main" val="10000"/>
                  </a:ext>
                </a:extLst>
              </a:tr>
              <a:tr h="358320">
                <a:tc>
                  <a:txBody>
                    <a:bodyPr/>
                    <a:lstStyle/>
                    <a:p>
                      <a:pPr>
                        <a:spcAft>
                          <a:spcPts val="0"/>
                        </a:spcAft>
                      </a:pPr>
                      <a:r>
                        <a:rPr lang="en-GB" sz="1100" noProof="0" dirty="0">
                          <a:effectLst/>
                        </a:rPr>
                        <a:t>Ozone</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UV, UVIS</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Ozone layer monitoring, UV-index forecast, Climate monitoring</a:t>
                      </a:r>
                      <a:endParaRPr lang="en-GB" sz="1400" noProof="0" dirty="0">
                        <a:effectLst/>
                        <a:latin typeface="Calibri" charset="0"/>
                        <a:ea typeface="Calibri" charset="0"/>
                        <a:cs typeface="Times New Roman" charset="0"/>
                      </a:endParaRPr>
                    </a:p>
                  </a:txBody>
                  <a:tcPr marL="76484" marR="76484" marT="0" marB="0"/>
                </a:tc>
                <a:extLst>
                  <a:ext uri="{0D108BD9-81ED-4DB2-BD59-A6C34878D82A}">
                    <a16:rowId xmlns:a16="http://schemas.microsoft.com/office/drawing/2014/main" val="10001"/>
                  </a:ext>
                </a:extLst>
              </a:tr>
              <a:tr h="248436">
                <a:tc>
                  <a:txBody>
                    <a:bodyPr/>
                    <a:lstStyle/>
                    <a:p>
                      <a:pPr>
                        <a:spcAft>
                          <a:spcPts val="0"/>
                        </a:spcAft>
                      </a:pPr>
                      <a:r>
                        <a:rPr lang="en-GB" sz="1100" noProof="0" dirty="0">
                          <a:effectLst/>
                        </a:rPr>
                        <a:t>NO</a:t>
                      </a:r>
                      <a:r>
                        <a:rPr lang="en-GB" sz="1100" baseline="-25000" noProof="0" dirty="0">
                          <a:effectLst/>
                        </a:rPr>
                        <a:t>2</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UVIS</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Air quality forecast and monitoring</a:t>
                      </a:r>
                      <a:endParaRPr lang="en-GB" sz="1400" noProof="0" dirty="0">
                        <a:effectLst/>
                        <a:latin typeface="Calibri" charset="0"/>
                        <a:ea typeface="Calibri" charset="0"/>
                        <a:cs typeface="Times New Roman" charset="0"/>
                      </a:endParaRPr>
                    </a:p>
                  </a:txBody>
                  <a:tcPr marL="76484" marR="76484" marT="0" marB="0"/>
                </a:tc>
                <a:extLst>
                  <a:ext uri="{0D108BD9-81ED-4DB2-BD59-A6C34878D82A}">
                    <a16:rowId xmlns:a16="http://schemas.microsoft.com/office/drawing/2014/main" val="10002"/>
                  </a:ext>
                </a:extLst>
              </a:tr>
              <a:tr h="238881">
                <a:tc>
                  <a:txBody>
                    <a:bodyPr/>
                    <a:lstStyle/>
                    <a:p>
                      <a:pPr>
                        <a:spcAft>
                          <a:spcPts val="0"/>
                        </a:spcAft>
                      </a:pPr>
                      <a:r>
                        <a:rPr lang="en-GB" sz="1100" noProof="0" dirty="0">
                          <a:effectLst/>
                        </a:rPr>
                        <a:t>CO</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SWIR</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Air quality forecast and monitoring</a:t>
                      </a:r>
                      <a:endParaRPr lang="en-GB" sz="1400" noProof="0" dirty="0">
                        <a:effectLst/>
                        <a:latin typeface="Calibri" charset="0"/>
                        <a:ea typeface="Calibri" charset="0"/>
                        <a:cs typeface="Times New Roman" charset="0"/>
                      </a:endParaRPr>
                    </a:p>
                  </a:txBody>
                  <a:tcPr marL="76484" marR="76484" marT="0" marB="0"/>
                </a:tc>
                <a:extLst>
                  <a:ext uri="{0D108BD9-81ED-4DB2-BD59-A6C34878D82A}">
                    <a16:rowId xmlns:a16="http://schemas.microsoft.com/office/drawing/2014/main" val="10003"/>
                  </a:ext>
                </a:extLst>
              </a:tr>
              <a:tr h="265383">
                <a:tc>
                  <a:txBody>
                    <a:bodyPr/>
                    <a:lstStyle/>
                    <a:p>
                      <a:pPr>
                        <a:spcAft>
                          <a:spcPts val="0"/>
                        </a:spcAft>
                      </a:pPr>
                      <a:r>
                        <a:rPr lang="en-GB" sz="1100" noProof="0" dirty="0">
                          <a:effectLst/>
                        </a:rPr>
                        <a:t>CH</a:t>
                      </a:r>
                      <a:r>
                        <a:rPr lang="en-GB" sz="1100" baseline="-25000" noProof="0" dirty="0">
                          <a:effectLst/>
                        </a:rPr>
                        <a:t>2</a:t>
                      </a:r>
                      <a:r>
                        <a:rPr lang="en-GB" sz="1100" noProof="0" dirty="0">
                          <a:effectLst/>
                        </a:rPr>
                        <a:t>O</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UVIS</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Air quality forecast and monitoring</a:t>
                      </a:r>
                      <a:endParaRPr lang="en-GB" sz="1400" noProof="0" dirty="0">
                        <a:effectLst/>
                        <a:latin typeface="Calibri" charset="0"/>
                        <a:ea typeface="Calibri" charset="0"/>
                        <a:cs typeface="Times New Roman" charset="0"/>
                      </a:endParaRPr>
                    </a:p>
                  </a:txBody>
                  <a:tcPr marL="76484" marR="76484" marT="0" marB="0"/>
                </a:tc>
                <a:extLst>
                  <a:ext uri="{0D108BD9-81ED-4DB2-BD59-A6C34878D82A}">
                    <a16:rowId xmlns:a16="http://schemas.microsoft.com/office/drawing/2014/main" val="10004"/>
                  </a:ext>
                </a:extLst>
              </a:tr>
              <a:tr h="358320">
                <a:tc>
                  <a:txBody>
                    <a:bodyPr/>
                    <a:lstStyle/>
                    <a:p>
                      <a:pPr>
                        <a:spcAft>
                          <a:spcPts val="0"/>
                        </a:spcAft>
                      </a:pPr>
                      <a:r>
                        <a:rPr lang="en-GB" sz="1100" noProof="0" dirty="0">
                          <a:effectLst/>
                        </a:rPr>
                        <a:t>SO</a:t>
                      </a:r>
                      <a:r>
                        <a:rPr lang="en-GB" sz="1100" baseline="-25000" noProof="0" dirty="0">
                          <a:effectLst/>
                        </a:rPr>
                        <a:t>2</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UVIS</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Air quality forecast and monitoring, Climate monitoring, Volcanic plume detection</a:t>
                      </a:r>
                    </a:p>
                  </a:txBody>
                  <a:tcPr marL="76484" marR="76484" marT="0" marB="0"/>
                </a:tc>
                <a:extLst>
                  <a:ext uri="{0D108BD9-81ED-4DB2-BD59-A6C34878D82A}">
                    <a16:rowId xmlns:a16="http://schemas.microsoft.com/office/drawing/2014/main" val="10006"/>
                  </a:ext>
                </a:extLst>
              </a:tr>
              <a:tr h="358320">
                <a:tc>
                  <a:txBody>
                    <a:bodyPr/>
                    <a:lstStyle/>
                    <a:p>
                      <a:pPr>
                        <a:spcAft>
                          <a:spcPts val="0"/>
                        </a:spcAft>
                      </a:pPr>
                      <a:r>
                        <a:rPr lang="en-GB" sz="1100" noProof="0" dirty="0">
                          <a:effectLst/>
                        </a:rPr>
                        <a:t>Aerosol</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UVIS, NIR</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Air quality forecast and monitoring, Climate monitoring, Volcanic plume detection</a:t>
                      </a:r>
                    </a:p>
                  </a:txBody>
                  <a:tcPr marL="76484" marR="76484" marT="0" marB="0"/>
                </a:tc>
                <a:extLst>
                  <a:ext uri="{0D108BD9-81ED-4DB2-BD59-A6C34878D82A}">
                    <a16:rowId xmlns:a16="http://schemas.microsoft.com/office/drawing/2014/main" val="10007"/>
                  </a:ext>
                </a:extLst>
              </a:tr>
              <a:tr h="358320">
                <a:tc>
                  <a:txBody>
                    <a:bodyPr/>
                    <a:lstStyle/>
                    <a:p>
                      <a:pPr>
                        <a:spcAft>
                          <a:spcPts val="0"/>
                        </a:spcAft>
                      </a:pPr>
                      <a:r>
                        <a:rPr lang="en-GB" sz="1100" noProof="0" dirty="0">
                          <a:effectLst/>
                        </a:rPr>
                        <a:t>CH</a:t>
                      </a:r>
                      <a:r>
                        <a:rPr lang="en-GB" sz="1100" baseline="-25000" noProof="0" dirty="0">
                          <a:effectLst/>
                        </a:rPr>
                        <a:t>4</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SWIR</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Climate monitoring</a:t>
                      </a:r>
                      <a:endParaRPr lang="en-GB" sz="1400" noProof="0" dirty="0">
                        <a:effectLst/>
                        <a:latin typeface="Calibri" charset="0"/>
                        <a:ea typeface="Calibri" charset="0"/>
                        <a:cs typeface="Times New Roman" charset="0"/>
                      </a:endParaRPr>
                    </a:p>
                  </a:txBody>
                  <a:tcPr marL="76484" marR="76484" marT="0" marB="0"/>
                </a:tc>
                <a:extLst>
                  <a:ext uri="{0D108BD9-81ED-4DB2-BD59-A6C34878D82A}">
                    <a16:rowId xmlns:a16="http://schemas.microsoft.com/office/drawing/2014/main" val="10010"/>
                  </a:ext>
                </a:extLst>
              </a:tr>
              <a:tr h="286656">
                <a:tc>
                  <a:txBody>
                    <a:bodyPr/>
                    <a:lstStyle/>
                    <a:p>
                      <a:pPr>
                        <a:spcAft>
                          <a:spcPts val="0"/>
                        </a:spcAft>
                      </a:pPr>
                      <a:r>
                        <a:rPr lang="en-GB" sz="1100" noProof="0" dirty="0">
                          <a:effectLst/>
                          <a:latin typeface="+mn-lt"/>
                          <a:ea typeface="+mn-ea"/>
                          <a:cs typeface="+mn-cs"/>
                        </a:rPr>
                        <a:t>Clouds</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UVIS, NIR</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latin typeface="+mn-lt"/>
                          <a:ea typeface="+mn-ea"/>
                          <a:cs typeface="+mn-cs"/>
                        </a:rPr>
                        <a:t>Climate</a:t>
                      </a:r>
                      <a:r>
                        <a:rPr lang="en-GB" sz="1100" baseline="0" noProof="0" dirty="0">
                          <a:effectLst/>
                          <a:latin typeface="+mn-lt"/>
                          <a:ea typeface="+mn-ea"/>
                          <a:cs typeface="+mn-cs"/>
                        </a:rPr>
                        <a:t> monitoring</a:t>
                      </a:r>
                      <a:endParaRPr lang="en-GB" sz="1400" noProof="0" dirty="0">
                        <a:effectLst/>
                        <a:latin typeface="Calibri" charset="0"/>
                        <a:ea typeface="Calibri" charset="0"/>
                        <a:cs typeface="Times New Roman" charset="0"/>
                      </a:endParaRPr>
                    </a:p>
                  </a:txBody>
                  <a:tcPr marL="76484" marR="76484" marT="0" marB="0"/>
                </a:tc>
                <a:extLst>
                  <a:ext uri="{0D108BD9-81ED-4DB2-BD59-A6C34878D82A}">
                    <a16:rowId xmlns:a16="http://schemas.microsoft.com/office/drawing/2014/main" val="10008"/>
                  </a:ext>
                </a:extLst>
              </a:tr>
              <a:tr h="355215">
                <a:tc>
                  <a:txBody>
                    <a:bodyPr/>
                    <a:lstStyle/>
                    <a:p>
                      <a:pPr>
                        <a:spcAft>
                          <a:spcPts val="0"/>
                        </a:spcAft>
                      </a:pPr>
                      <a:r>
                        <a:rPr lang="en-GB" sz="1100" noProof="0" dirty="0">
                          <a:effectLst/>
                        </a:rPr>
                        <a:t>UV-Index</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UVIS</a:t>
                      </a:r>
                      <a:endParaRPr lang="en-GB" sz="1400" noProof="0" dirty="0">
                        <a:effectLst/>
                        <a:latin typeface="Calibri" charset="0"/>
                        <a:ea typeface="Calibri" charset="0"/>
                        <a:cs typeface="Times New Roman" charset="0"/>
                      </a:endParaRPr>
                    </a:p>
                  </a:txBody>
                  <a:tcPr marL="76484" marR="76484" marT="0" marB="0"/>
                </a:tc>
                <a:tc>
                  <a:txBody>
                    <a:bodyPr/>
                    <a:lstStyle/>
                    <a:p>
                      <a:pPr>
                        <a:spcAft>
                          <a:spcPts val="0"/>
                        </a:spcAft>
                      </a:pPr>
                      <a:r>
                        <a:rPr lang="en-GB" sz="1100" noProof="0" dirty="0">
                          <a:effectLst/>
                        </a:rPr>
                        <a:t>UV index </a:t>
                      </a:r>
                      <a:r>
                        <a:rPr lang="en-GB" sz="1100" noProof="0" dirty="0" smtClean="0">
                          <a:effectLst/>
                        </a:rPr>
                        <a:t>forecast (provided by FMI)</a:t>
                      </a:r>
                      <a:endParaRPr lang="en-GB" sz="1400" noProof="0" dirty="0">
                        <a:effectLst/>
                        <a:latin typeface="Calibri" charset="0"/>
                        <a:ea typeface="Calibri" charset="0"/>
                        <a:cs typeface="Times New Roman" charset="0"/>
                      </a:endParaRPr>
                    </a:p>
                  </a:txBody>
                  <a:tcPr marL="76484" marR="76484" marT="0" marB="0"/>
                </a:tc>
                <a:extLst>
                  <a:ext uri="{0D108BD9-81ED-4DB2-BD59-A6C34878D82A}">
                    <a16:rowId xmlns:a16="http://schemas.microsoft.com/office/drawing/2014/main" val="10009"/>
                  </a:ext>
                </a:extLst>
              </a:tr>
            </a:tbl>
          </a:graphicData>
        </a:graphic>
      </p:graphicFrame>
      <p:sp>
        <p:nvSpPr>
          <p:cNvPr id="9" name="Rounded Rectangle 8"/>
          <p:cNvSpPr/>
          <p:nvPr/>
        </p:nvSpPr>
        <p:spPr>
          <a:xfrm>
            <a:off x="5554216" y="3709248"/>
            <a:ext cx="3581400" cy="1066799"/>
          </a:xfrm>
          <a:prstGeom prst="roundRect">
            <a:avLst/>
          </a:prstGeom>
          <a:solidFill>
            <a:srgbClr val="CCFFFF"/>
          </a:solidFill>
          <a:ln w="6350"/>
          <a:effectLst>
            <a:outerShdw blurRad="381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6922" indent="-136922" algn="l" defTabSz="685800" fontAlgn="base" hangingPunct="1">
              <a:spcBef>
                <a:spcPts val="675"/>
              </a:spcBef>
              <a:spcAft>
                <a:spcPts val="450"/>
              </a:spcAft>
              <a:buFont typeface="Wingdings" pitchFamily="2" charset="2"/>
              <a:buChar char="Ø"/>
              <a:defRPr/>
            </a:pPr>
            <a:r>
              <a:rPr lang="en-GB" sz="1050" b="1" kern="1200" dirty="0">
                <a:solidFill>
                  <a:srgbClr val="00338D"/>
                </a:solidFill>
                <a:latin typeface="Arial" pitchFamily="34" charset="0"/>
              </a:rPr>
              <a:t>Routine dissemination of global L1B &amp; 2 </a:t>
            </a:r>
            <a:br>
              <a:rPr lang="en-GB" sz="1050" b="1" kern="1200" dirty="0">
                <a:solidFill>
                  <a:srgbClr val="00338D"/>
                </a:solidFill>
                <a:latin typeface="Arial" pitchFamily="34" charset="0"/>
              </a:rPr>
            </a:br>
            <a:r>
              <a:rPr lang="en-GB" sz="1050" b="1" kern="1200" dirty="0">
                <a:solidFill>
                  <a:srgbClr val="00338D"/>
                </a:solidFill>
                <a:latin typeface="Arial" pitchFamily="34" charset="0"/>
              </a:rPr>
              <a:t>products over design lifetime </a:t>
            </a:r>
          </a:p>
          <a:p>
            <a:pPr marL="136922" indent="-136922" algn="l" defTabSz="685800" fontAlgn="base" hangingPunct="1">
              <a:spcBef>
                <a:spcPts val="675"/>
              </a:spcBef>
              <a:spcAft>
                <a:spcPts val="450"/>
              </a:spcAft>
              <a:buFont typeface="Wingdings" pitchFamily="2" charset="2"/>
              <a:buChar char="Ø"/>
              <a:defRPr/>
            </a:pPr>
            <a:r>
              <a:rPr lang="en-GB" sz="1050" b="1" kern="1200" dirty="0">
                <a:solidFill>
                  <a:srgbClr val="00338D"/>
                </a:solidFill>
                <a:latin typeface="Arial" pitchFamily="34" charset="0"/>
              </a:rPr>
              <a:t>Near real time (NRT &amp; Offline) service for most data products (Offline only: L1B, CH4)</a:t>
            </a:r>
          </a:p>
        </p:txBody>
      </p:sp>
    </p:spTree>
    <p:extLst>
      <p:ext uri="{BB962C8B-B14F-4D97-AF65-F5344CB8AC3E}">
        <p14:creationId xmlns:p14="http://schemas.microsoft.com/office/powerpoint/2010/main" val="40535622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143001" y="107712"/>
            <a:ext cx="5828110" cy="738664"/>
          </a:xfrm>
        </p:spPr>
        <p:txBody>
          <a:bodyPr/>
          <a:lstStyle/>
          <a:p>
            <a:pPr algn="ctr"/>
            <a:r>
              <a:rPr lang="en-GB" sz="2100" b="1" dirty="0">
                <a:solidFill>
                  <a:schemeClr val="bg1"/>
                </a:solidFill>
                <a:latin typeface="Verdana" charset="0"/>
                <a:ea typeface="MS PGothic" charset="0"/>
              </a:rPr>
              <a:t>Sentinel-5 Precursor Commissioning Phase Outcome - Ramp-up Phase</a:t>
            </a:r>
          </a:p>
        </p:txBody>
      </p:sp>
      <p:sp>
        <p:nvSpPr>
          <p:cNvPr id="4" name="Rectangle 2"/>
          <p:cNvSpPr>
            <a:spLocks noChangeArrowheads="1"/>
          </p:cNvSpPr>
          <p:nvPr/>
        </p:nvSpPr>
        <p:spPr bwMode="auto">
          <a:xfrm>
            <a:off x="179512" y="987574"/>
            <a:ext cx="8568952" cy="2087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l" defTabSz="685800" fontAlgn="base" hangingPunct="1">
              <a:lnSpc>
                <a:spcPct val="119000"/>
              </a:lnSpc>
              <a:spcBef>
                <a:spcPct val="20000"/>
              </a:spcBef>
              <a:spcAft>
                <a:spcPct val="0"/>
              </a:spcAft>
              <a:buClr>
                <a:srgbClr val="0098DB"/>
              </a:buClr>
              <a:defRPr/>
            </a:pPr>
            <a:r>
              <a:rPr lang="en-US" sz="1200" b="1" kern="1200" dirty="0">
                <a:solidFill>
                  <a:srgbClr val="4D4F53"/>
                </a:solidFill>
                <a:latin typeface="Verdana" charset="0"/>
                <a:ea typeface="ＭＳ Ｐゴシック" charset="0"/>
              </a:rPr>
              <a:t>Algorithm Investigations for product quality improvement:</a:t>
            </a:r>
          </a:p>
          <a:p>
            <a:pPr marL="257175" indent="-257175" algn="l" defTabSz="685800" fontAlgn="base" hangingPunct="1">
              <a:lnSpc>
                <a:spcPct val="119000"/>
              </a:lnSpc>
              <a:spcBef>
                <a:spcPct val="20000"/>
              </a:spcBef>
              <a:spcAft>
                <a:spcPct val="0"/>
              </a:spcAft>
              <a:buClr>
                <a:srgbClr val="0098DB"/>
              </a:buClr>
              <a:buFont typeface="Arial"/>
              <a:buChar char="•"/>
              <a:defRPr/>
            </a:pPr>
            <a:r>
              <a:rPr lang="en-US" sz="1125" kern="1200" dirty="0">
                <a:solidFill>
                  <a:srgbClr val="4D4F53"/>
                </a:solidFill>
                <a:latin typeface="Verdana" charset="0"/>
                <a:ea typeface="ＭＳ Ｐゴシック" charset="0"/>
              </a:rPr>
              <a:t>Channel 1/2 radiometric inconsistency (impact on O3 profiles)</a:t>
            </a:r>
          </a:p>
          <a:p>
            <a:pPr marL="257175" indent="-257175" algn="l" defTabSz="685800" fontAlgn="base" hangingPunct="1">
              <a:lnSpc>
                <a:spcPct val="119000"/>
              </a:lnSpc>
              <a:spcBef>
                <a:spcPct val="20000"/>
              </a:spcBef>
              <a:spcAft>
                <a:spcPct val="0"/>
              </a:spcAft>
              <a:buClr>
                <a:srgbClr val="0098DB"/>
              </a:buClr>
              <a:buFont typeface="Arial"/>
              <a:buChar char="•"/>
              <a:defRPr/>
            </a:pPr>
            <a:r>
              <a:rPr lang="en-US" sz="1125" kern="1200" dirty="0">
                <a:solidFill>
                  <a:srgbClr val="4D4F53"/>
                </a:solidFill>
                <a:latin typeface="Verdana" charset="0"/>
                <a:ea typeface="ＭＳ Ｐゴシック" charset="0"/>
              </a:rPr>
              <a:t>Verify the NIR stray-light correction based on the dedicated phase E1 (limb) measurements, verify sun diffuser reflectance </a:t>
            </a:r>
            <a:r>
              <a:rPr lang="en-US" sz="1125" kern="1200" dirty="0" err="1">
                <a:solidFill>
                  <a:srgbClr val="4D4F53"/>
                </a:solidFill>
                <a:latin typeface="Verdana" charset="0"/>
                <a:ea typeface="ＭＳ Ｐゴシック" charset="0"/>
              </a:rPr>
              <a:t>characterisation</a:t>
            </a:r>
            <a:endParaRPr lang="en-US" sz="1125" kern="1200" dirty="0">
              <a:solidFill>
                <a:srgbClr val="4D4F53"/>
              </a:solidFill>
              <a:latin typeface="Verdana" charset="0"/>
              <a:ea typeface="ＭＳ Ｐゴシック" charset="0"/>
            </a:endParaRPr>
          </a:p>
          <a:p>
            <a:pPr marL="257175" indent="-257175" algn="l" defTabSz="685800" fontAlgn="base" hangingPunct="1">
              <a:lnSpc>
                <a:spcPct val="119000"/>
              </a:lnSpc>
              <a:spcBef>
                <a:spcPct val="20000"/>
              </a:spcBef>
              <a:spcAft>
                <a:spcPct val="0"/>
              </a:spcAft>
              <a:buClr>
                <a:srgbClr val="0098DB"/>
              </a:buClr>
              <a:buFont typeface="Arial"/>
              <a:buChar char="•"/>
              <a:defRPr/>
            </a:pPr>
            <a:r>
              <a:rPr lang="en-US" sz="1125" kern="1200" dirty="0">
                <a:solidFill>
                  <a:srgbClr val="4D4F53"/>
                </a:solidFill>
                <a:latin typeface="Verdana" charset="0"/>
                <a:ea typeface="ＭＳ Ｐゴシック" charset="0"/>
              </a:rPr>
              <a:t>Methane retrieval: test the inclusion of the NIR band in the retrieval, reduce delivery time (within 2 days as requested by the </a:t>
            </a:r>
            <a:r>
              <a:rPr lang="en-US" sz="1125" b="1" kern="1200" dirty="0">
                <a:solidFill>
                  <a:srgbClr val="4D4F53"/>
                </a:solidFill>
                <a:latin typeface="Verdana" charset="0"/>
                <a:ea typeface="ＭＳ Ｐゴシック" charset="0"/>
              </a:rPr>
              <a:t>Copernicus Atmospheric Monitoring Service (CAMS) </a:t>
            </a:r>
            <a:r>
              <a:rPr lang="en-US" sz="1125" kern="1200" dirty="0">
                <a:solidFill>
                  <a:srgbClr val="4D4F53"/>
                </a:solidFill>
                <a:latin typeface="Verdana" charset="0"/>
                <a:ea typeface="ＭＳ Ｐゴシック" charset="0"/>
              </a:rPr>
              <a:t>rather than 2 weeks)</a:t>
            </a:r>
          </a:p>
          <a:p>
            <a:pPr algn="l" defTabSz="685800" fontAlgn="base" hangingPunct="1">
              <a:lnSpc>
                <a:spcPct val="119000"/>
              </a:lnSpc>
              <a:spcBef>
                <a:spcPct val="20000"/>
              </a:spcBef>
              <a:spcAft>
                <a:spcPct val="0"/>
              </a:spcAft>
              <a:buClr>
                <a:srgbClr val="0098DB"/>
              </a:buClr>
              <a:defRPr/>
            </a:pPr>
            <a:endParaRPr lang="en-US" sz="1200" b="1" kern="1200" dirty="0">
              <a:solidFill>
                <a:srgbClr val="4D4F53"/>
              </a:solidFill>
              <a:latin typeface="Verdana" charset="0"/>
              <a:ea typeface="ＭＳ Ｐゴシック" charset="0"/>
            </a:endParaRPr>
          </a:p>
          <a:p>
            <a:pPr marL="257175" indent="-257175" algn="l" defTabSz="685800" fontAlgn="base" hangingPunct="1">
              <a:lnSpc>
                <a:spcPct val="119000"/>
              </a:lnSpc>
              <a:spcBef>
                <a:spcPct val="20000"/>
              </a:spcBef>
              <a:spcAft>
                <a:spcPct val="0"/>
              </a:spcAft>
              <a:buClr>
                <a:srgbClr val="0098DB"/>
              </a:buClr>
              <a:buFont typeface="Arial"/>
              <a:buChar char="•"/>
              <a:defRPr/>
            </a:pPr>
            <a:endParaRPr lang="en-US" sz="1800" b="1" kern="1200" dirty="0">
              <a:solidFill>
                <a:srgbClr val="4D4F53"/>
              </a:solidFill>
              <a:latin typeface="Verdana" charset="0"/>
              <a:ea typeface="ＭＳ Ｐゴシック" charset="0"/>
            </a:endParaRPr>
          </a:p>
        </p:txBody>
      </p:sp>
      <p:sp>
        <p:nvSpPr>
          <p:cNvPr id="5" name="Rectangle 2"/>
          <p:cNvSpPr>
            <a:spLocks noChangeArrowheads="1"/>
          </p:cNvSpPr>
          <p:nvPr/>
        </p:nvSpPr>
        <p:spPr bwMode="auto">
          <a:xfrm>
            <a:off x="179512" y="2622550"/>
            <a:ext cx="8784976" cy="1844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l" defTabSz="685800" fontAlgn="base" hangingPunct="1">
              <a:lnSpc>
                <a:spcPct val="119000"/>
              </a:lnSpc>
              <a:spcBef>
                <a:spcPct val="20000"/>
              </a:spcBef>
              <a:spcAft>
                <a:spcPct val="0"/>
              </a:spcAft>
              <a:buClr>
                <a:srgbClr val="0098DB"/>
              </a:buClr>
            </a:pPr>
            <a:r>
              <a:rPr lang="en-US" sz="1125" b="1" kern="1200" dirty="0">
                <a:solidFill>
                  <a:srgbClr val="4D4F53"/>
                </a:solidFill>
                <a:latin typeface="Verdana" charset="0"/>
                <a:ea typeface="ＭＳ Ｐゴシック" charset="0"/>
              </a:rPr>
              <a:t>TROPOMI Operations: </a:t>
            </a:r>
            <a:r>
              <a:rPr lang="en-US" sz="1125" kern="1200" dirty="0">
                <a:solidFill>
                  <a:srgbClr val="4D4F53"/>
                </a:solidFill>
                <a:latin typeface="Verdana" charset="0"/>
                <a:ea typeface="ＭＳ Ｐゴシック" charset="0"/>
              </a:rPr>
              <a:t>QWG/Experts to investigate  possible impact of reduced along-track spatial resolution of 5.5 km on all Level 2 processors</a:t>
            </a:r>
            <a:endParaRPr lang="en-US" sz="1125" b="1" kern="1200" dirty="0">
              <a:solidFill>
                <a:srgbClr val="4D4F53"/>
              </a:solidFill>
              <a:latin typeface="Verdana" charset="0"/>
              <a:ea typeface="ＭＳ Ｐゴシック" charset="0"/>
            </a:endParaRPr>
          </a:p>
          <a:p>
            <a:pPr algn="l" defTabSz="685800" fontAlgn="base" hangingPunct="1">
              <a:lnSpc>
                <a:spcPct val="119000"/>
              </a:lnSpc>
              <a:spcBef>
                <a:spcPct val="20000"/>
              </a:spcBef>
              <a:spcAft>
                <a:spcPct val="0"/>
              </a:spcAft>
              <a:buClr>
                <a:srgbClr val="0098DB"/>
              </a:buClr>
            </a:pPr>
            <a:r>
              <a:rPr lang="en-US" sz="1125" b="1" kern="1200" dirty="0">
                <a:solidFill>
                  <a:srgbClr val="4D4F53"/>
                </a:solidFill>
                <a:latin typeface="Verdana" charset="0"/>
                <a:ea typeface="ＭＳ Ｐゴシック" charset="0"/>
              </a:rPr>
              <a:t>Spacecraft Operations: </a:t>
            </a:r>
            <a:r>
              <a:rPr lang="en-US" sz="1125" kern="1200" dirty="0">
                <a:solidFill>
                  <a:srgbClr val="4D4F53"/>
                </a:solidFill>
                <a:latin typeface="Verdana" charset="0"/>
                <a:ea typeface="ＭＳ Ｐゴシック" charset="0"/>
              </a:rPr>
              <a:t>QWG/Experts to investigate possible off-set S5p operations in order to fill the small gap over the equator on all processors</a:t>
            </a:r>
          </a:p>
          <a:p>
            <a:pPr algn="l" defTabSz="685800" fontAlgn="base" hangingPunct="1">
              <a:lnSpc>
                <a:spcPct val="119000"/>
              </a:lnSpc>
              <a:spcBef>
                <a:spcPct val="20000"/>
              </a:spcBef>
              <a:spcAft>
                <a:spcPct val="0"/>
              </a:spcAft>
              <a:buClr>
                <a:srgbClr val="0098DB"/>
              </a:buClr>
            </a:pPr>
            <a:r>
              <a:rPr lang="en-US" sz="1125" kern="1200" dirty="0">
                <a:solidFill>
                  <a:srgbClr val="4D4F53"/>
                </a:solidFill>
                <a:latin typeface="Verdana" charset="0"/>
                <a:ea typeface="ＭＳ Ｐゴシック" charset="0"/>
              </a:rPr>
              <a:t>On-board fuel for additional 13 years of operations (in theory).</a:t>
            </a:r>
          </a:p>
          <a:p>
            <a:pPr algn="l" defTabSz="685800" fontAlgn="base" hangingPunct="1">
              <a:lnSpc>
                <a:spcPct val="119000"/>
              </a:lnSpc>
              <a:spcBef>
                <a:spcPct val="20000"/>
              </a:spcBef>
              <a:spcAft>
                <a:spcPct val="0"/>
              </a:spcAft>
              <a:buClr>
                <a:srgbClr val="0098DB"/>
              </a:buClr>
            </a:pPr>
            <a:r>
              <a:rPr lang="en-US" sz="1125" b="1" kern="1200" dirty="0">
                <a:solidFill>
                  <a:srgbClr val="4D4F53"/>
                </a:solidFill>
                <a:latin typeface="Verdana" charset="0"/>
                <a:ea typeface="ＭＳ Ｐゴシック" charset="0"/>
              </a:rPr>
              <a:t>First Ramp-up phase Milestones: </a:t>
            </a:r>
            <a:r>
              <a:rPr lang="en-US" sz="1125" kern="1200" dirty="0">
                <a:solidFill>
                  <a:srgbClr val="4D4F53"/>
                </a:solidFill>
                <a:latin typeface="Verdana" charset="0"/>
                <a:ea typeface="ＭＳ Ｐゴシック" charset="0"/>
              </a:rPr>
              <a:t>Workshop on the first S5p product release – </a:t>
            </a:r>
            <a:r>
              <a:rPr lang="en-US" sz="1125" b="1" kern="1200" dirty="0">
                <a:solidFill>
                  <a:srgbClr val="4D4F53"/>
                </a:solidFill>
                <a:latin typeface="Verdana" charset="0"/>
                <a:ea typeface="ＭＳ Ｐゴシック" charset="0"/>
              </a:rPr>
              <a:t>25/26 June 2018 ESRIN </a:t>
            </a:r>
            <a:r>
              <a:rPr lang="en-US" sz="1125" kern="1200" dirty="0">
                <a:solidFill>
                  <a:srgbClr val="4D4F53"/>
                </a:solidFill>
                <a:latin typeface="Verdana" charset="0"/>
                <a:ea typeface="ＭＳ Ｐゴシック" charset="0"/>
              </a:rPr>
              <a:t>- Meeting on the Second S5p product release – </a:t>
            </a:r>
            <a:r>
              <a:rPr lang="en-US" sz="1125" b="1" kern="1200" dirty="0">
                <a:solidFill>
                  <a:srgbClr val="4D4F53"/>
                </a:solidFill>
                <a:latin typeface="Verdana" charset="0"/>
                <a:ea typeface="ＭＳ Ｐゴシック" charset="0"/>
              </a:rPr>
              <a:t>28 September 2018 - </a:t>
            </a:r>
            <a:r>
              <a:rPr lang="en-US" sz="1125" kern="1200" dirty="0">
                <a:solidFill>
                  <a:srgbClr val="4D4F53"/>
                </a:solidFill>
                <a:latin typeface="Verdana" charset="0"/>
                <a:ea typeface="ＭＳ Ｐゴシック" charset="0"/>
              </a:rPr>
              <a:t>Start full qualified operations after the Routine Operations Readiness Review (</a:t>
            </a:r>
            <a:r>
              <a:rPr lang="en-US" sz="1125" b="1" kern="1200" dirty="0">
                <a:solidFill>
                  <a:srgbClr val="4D4F53"/>
                </a:solidFill>
                <a:latin typeface="Verdana" charset="0"/>
                <a:ea typeface="ＭＳ Ｐゴシック" charset="0"/>
              </a:rPr>
              <a:t>RORR</a:t>
            </a:r>
            <a:r>
              <a:rPr lang="en-US" sz="1125" kern="1200" dirty="0">
                <a:solidFill>
                  <a:srgbClr val="4D4F53"/>
                </a:solidFill>
                <a:latin typeface="Verdana" charset="0"/>
                <a:ea typeface="ＭＳ Ｐゴシック" charset="0"/>
              </a:rPr>
              <a:t>) Meeting - </a:t>
            </a:r>
            <a:r>
              <a:rPr lang="en-US" sz="1125" b="1" kern="1200" dirty="0">
                <a:solidFill>
                  <a:srgbClr val="4D4F53"/>
                </a:solidFill>
                <a:latin typeface="Verdana" charset="0"/>
                <a:ea typeface="ＭＳ Ｐゴシック" charset="0"/>
              </a:rPr>
              <a:t>December 2018</a:t>
            </a:r>
            <a:r>
              <a:rPr lang="en-US" sz="1125" kern="1200" dirty="0">
                <a:solidFill>
                  <a:srgbClr val="4D4F53"/>
                </a:solidFill>
                <a:latin typeface="Verdana" charset="0"/>
                <a:ea typeface="ＭＳ Ｐゴシック" charset="0"/>
              </a:rPr>
              <a:t>. </a:t>
            </a:r>
          </a:p>
        </p:txBody>
      </p:sp>
    </p:spTree>
    <p:extLst>
      <p:ext uri="{BB962C8B-B14F-4D97-AF65-F5344CB8AC3E}">
        <p14:creationId xmlns:p14="http://schemas.microsoft.com/office/powerpoint/2010/main" val="13498660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787660"/>
          </a:xfrm>
          <a:prstGeom prst="rect">
            <a:avLst/>
          </a:prstGeom>
          <a:solidFill>
            <a:srgbClr val="00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87" y="2681715"/>
            <a:ext cx="8697364" cy="1591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587" y="1172352"/>
            <a:ext cx="8697364" cy="120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272293" y="4336381"/>
            <a:ext cx="4965940" cy="690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94312" y="1814081"/>
            <a:ext cx="352982" cy="169277"/>
          </a:xfrm>
          <a:prstGeom prst="rect">
            <a:avLst/>
          </a:prstGeom>
          <a:noFill/>
        </p:spPr>
        <p:txBody>
          <a:bodyPr wrap="none" rtlCol="0">
            <a:spAutoFit/>
          </a:bodyPr>
          <a:lstStyle/>
          <a:p>
            <a:r>
              <a:rPr lang="en-GB" sz="500" dirty="0">
                <a:solidFill>
                  <a:schemeClr val="bg1"/>
                </a:solidFill>
              </a:rPr>
              <a:t>ers-1</a:t>
            </a:r>
          </a:p>
        </p:txBody>
      </p:sp>
      <p:sp>
        <p:nvSpPr>
          <p:cNvPr id="8" name="TextBox 7"/>
          <p:cNvSpPr txBox="1"/>
          <p:nvPr/>
        </p:nvSpPr>
        <p:spPr>
          <a:xfrm>
            <a:off x="740103" y="1814081"/>
            <a:ext cx="352982" cy="169277"/>
          </a:xfrm>
          <a:prstGeom prst="rect">
            <a:avLst/>
          </a:prstGeom>
          <a:noFill/>
        </p:spPr>
        <p:txBody>
          <a:bodyPr wrap="none" rtlCol="0">
            <a:spAutoFit/>
          </a:bodyPr>
          <a:lstStyle/>
          <a:p>
            <a:r>
              <a:rPr lang="en-GB" sz="500" dirty="0">
                <a:solidFill>
                  <a:schemeClr val="bg1"/>
                </a:solidFill>
              </a:rPr>
              <a:t>ers-2</a:t>
            </a:r>
          </a:p>
        </p:txBody>
      </p:sp>
      <p:grpSp>
        <p:nvGrpSpPr>
          <p:cNvPr id="39" name="Group 38"/>
          <p:cNvGrpSpPr/>
          <p:nvPr/>
        </p:nvGrpSpPr>
        <p:grpSpPr>
          <a:xfrm>
            <a:off x="1568239" y="1528456"/>
            <a:ext cx="3450898" cy="2380646"/>
            <a:chOff x="1568239" y="1528456"/>
            <a:chExt cx="3450898" cy="2380646"/>
          </a:xfrm>
        </p:grpSpPr>
        <p:cxnSp>
          <p:nvCxnSpPr>
            <p:cNvPr id="7" name="Straight Connector 6"/>
            <p:cNvCxnSpPr/>
            <p:nvPr/>
          </p:nvCxnSpPr>
          <p:spPr>
            <a:xfrm>
              <a:off x="1568239" y="1528456"/>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997348" y="1528456"/>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41741" y="1954476"/>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09557" y="1954476"/>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471801" y="1945850"/>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317971" y="1844891"/>
              <a:ext cx="234360" cy="184666"/>
            </a:xfrm>
            <a:prstGeom prst="rect">
              <a:avLst/>
            </a:prstGeom>
            <a:noFill/>
          </p:spPr>
          <p:txBody>
            <a:bodyPr wrap="none" rtlCol="0">
              <a:spAutoFit/>
            </a:bodyPr>
            <a:lstStyle/>
            <a:p>
              <a:r>
                <a:rPr lang="en-GB" sz="600" dirty="0">
                  <a:solidFill>
                    <a:srgbClr val="FF0000"/>
                  </a:solidFill>
                </a:rPr>
                <a:t>3</a:t>
              </a:r>
            </a:p>
          </p:txBody>
        </p:sp>
        <p:cxnSp>
          <p:nvCxnSpPr>
            <p:cNvPr id="16" name="Straight Connector 15"/>
            <p:cNvCxnSpPr/>
            <p:nvPr/>
          </p:nvCxnSpPr>
          <p:spPr>
            <a:xfrm>
              <a:off x="4486685" y="3377139"/>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46617" y="3377139"/>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31346" y="390910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83180" y="390910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40501" y="390910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15715" y="390910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426907" y="1945850"/>
            <a:ext cx="1742792" cy="0"/>
            <a:chOff x="426907" y="1945850"/>
            <a:chExt cx="1742792" cy="0"/>
          </a:xfrm>
        </p:grpSpPr>
        <p:cxnSp>
          <p:nvCxnSpPr>
            <p:cNvPr id="23" name="Straight Connector 22"/>
            <p:cNvCxnSpPr/>
            <p:nvPr/>
          </p:nvCxnSpPr>
          <p:spPr>
            <a:xfrm>
              <a:off x="1159922" y="1945850"/>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72698" y="1945850"/>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6907" y="1945850"/>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881908" y="1945850"/>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278587" y="2391538"/>
            <a:ext cx="6896801" cy="7777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2512311" y="2333936"/>
            <a:ext cx="3379451" cy="184666"/>
          </a:xfrm>
          <a:prstGeom prst="rect">
            <a:avLst/>
          </a:prstGeom>
          <a:noFill/>
        </p:spPr>
        <p:txBody>
          <a:bodyPr wrap="none" rtlCol="0">
            <a:spAutoFit/>
          </a:bodyPr>
          <a:lstStyle/>
          <a:p>
            <a:r>
              <a:rPr lang="en-GB" sz="600" b="1" dirty="0">
                <a:solidFill>
                  <a:schemeClr val="bg1"/>
                </a:solidFill>
              </a:rPr>
              <a:t>ESA Third Party Missions  (landsat, spot, e-pop, gosat, alos, terrasar, etc.)</a:t>
            </a:r>
          </a:p>
        </p:txBody>
      </p:sp>
      <p:sp>
        <p:nvSpPr>
          <p:cNvPr id="30" name="TextBox 29"/>
          <p:cNvSpPr txBox="1"/>
          <p:nvPr/>
        </p:nvSpPr>
        <p:spPr>
          <a:xfrm>
            <a:off x="3183254" y="4269031"/>
            <a:ext cx="4092787" cy="184666"/>
          </a:xfrm>
          <a:prstGeom prst="rect">
            <a:avLst/>
          </a:prstGeom>
          <a:noFill/>
        </p:spPr>
        <p:txBody>
          <a:bodyPr wrap="none" rtlCol="0">
            <a:spAutoFit/>
          </a:bodyPr>
          <a:lstStyle/>
          <a:p>
            <a:r>
              <a:rPr lang="en-GB" sz="600" b="1" dirty="0">
                <a:solidFill>
                  <a:schemeClr val="bg1"/>
                </a:solidFill>
              </a:rPr>
              <a:t>Copernicus Contributing Missions (pleiades, cosmo-skymed, terrasar, deimos, planet, etc.)</a:t>
            </a:r>
          </a:p>
        </p:txBody>
      </p:sp>
      <p:grpSp>
        <p:nvGrpSpPr>
          <p:cNvPr id="47" name="Group 46"/>
          <p:cNvGrpSpPr/>
          <p:nvPr/>
        </p:nvGrpSpPr>
        <p:grpSpPr>
          <a:xfrm>
            <a:off x="2612693" y="2477262"/>
            <a:ext cx="2102462" cy="1946012"/>
            <a:chOff x="2612693" y="2477262"/>
            <a:chExt cx="2102462" cy="1946012"/>
          </a:xfrm>
        </p:grpSpPr>
        <p:cxnSp>
          <p:nvCxnSpPr>
            <p:cNvPr id="31" name="Straight Connector 30"/>
            <p:cNvCxnSpPr/>
            <p:nvPr/>
          </p:nvCxnSpPr>
          <p:spPr>
            <a:xfrm>
              <a:off x="2612693" y="2477262"/>
              <a:ext cx="1072137" cy="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93864" y="4423273"/>
              <a:ext cx="1421291" cy="1"/>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2167581" y="148856"/>
            <a:ext cx="5464767" cy="338554"/>
            <a:chOff x="2652592" y="148856"/>
            <a:chExt cx="5464767" cy="338554"/>
          </a:xfrm>
        </p:grpSpPr>
        <p:cxnSp>
          <p:nvCxnSpPr>
            <p:cNvPr id="22" name="Straight Connector 21"/>
            <p:cNvCxnSpPr/>
            <p:nvPr/>
          </p:nvCxnSpPr>
          <p:spPr>
            <a:xfrm>
              <a:off x="2652592" y="32049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928310" y="148856"/>
              <a:ext cx="5189049" cy="338554"/>
            </a:xfrm>
            <a:prstGeom prst="rect">
              <a:avLst/>
            </a:prstGeom>
            <a:noFill/>
          </p:spPr>
          <p:txBody>
            <a:bodyPr wrap="none" rtlCol="0">
              <a:spAutoFit/>
            </a:bodyPr>
            <a:lstStyle/>
            <a:p>
              <a:r>
                <a:rPr lang="en-GB" sz="1600" b="1" dirty="0">
                  <a:solidFill>
                    <a:schemeClr val="bg1"/>
                  </a:solidFill>
                  <a:latin typeface="Calibri" panose="020F0502020204030204" pitchFamily="34" charset="0"/>
                </a:rPr>
                <a:t>13 ESA satellites (11 missions) in Phase E   </a:t>
              </a:r>
              <a:r>
                <a:rPr lang="en-GB" sz="1600" b="1" dirty="0">
                  <a:solidFill>
                    <a:schemeClr val="bg1"/>
                  </a:solidFill>
                  <a:latin typeface="Calibri" panose="020F0502020204030204" pitchFamily="34" charset="0"/>
                  <a:sym typeface="Wingdings" panose="05000000000000000000" pitchFamily="2" charset="2"/>
                </a:rPr>
                <a:t> </a:t>
              </a:r>
              <a:r>
                <a:rPr lang="en-GB" sz="1600" b="1" i="1" dirty="0">
                  <a:solidFill>
                    <a:schemeClr val="bg1"/>
                  </a:solidFill>
                  <a:latin typeface="Calibri" panose="020F0502020204030204" pitchFamily="34" charset="0"/>
                </a:rPr>
                <a:t>2 new in 2017</a:t>
              </a:r>
            </a:p>
          </p:txBody>
        </p:sp>
      </p:grpSp>
      <p:grpSp>
        <p:nvGrpSpPr>
          <p:cNvPr id="49" name="Group 48"/>
          <p:cNvGrpSpPr/>
          <p:nvPr/>
        </p:nvGrpSpPr>
        <p:grpSpPr>
          <a:xfrm>
            <a:off x="2159666" y="380202"/>
            <a:ext cx="2505174" cy="338554"/>
            <a:chOff x="2644677" y="380202"/>
            <a:chExt cx="2505174" cy="338554"/>
          </a:xfrm>
        </p:grpSpPr>
        <p:cxnSp>
          <p:nvCxnSpPr>
            <p:cNvPr id="41" name="Straight Connector 40"/>
            <p:cNvCxnSpPr/>
            <p:nvPr/>
          </p:nvCxnSpPr>
          <p:spPr>
            <a:xfrm>
              <a:off x="2644677" y="535936"/>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920395" y="380202"/>
              <a:ext cx="2229456" cy="338554"/>
            </a:xfrm>
            <a:prstGeom prst="rect">
              <a:avLst/>
            </a:prstGeom>
            <a:noFill/>
          </p:spPr>
          <p:txBody>
            <a:bodyPr wrap="none" rtlCol="0">
              <a:spAutoFit/>
            </a:bodyPr>
            <a:lstStyle/>
            <a:p>
              <a:r>
                <a:rPr lang="en-GB" sz="1600" b="1" dirty="0">
                  <a:solidFill>
                    <a:schemeClr val="bg1"/>
                  </a:solidFill>
                  <a:latin typeface="Calibri" panose="020F0502020204030204" pitchFamily="34" charset="0"/>
                </a:rPr>
                <a:t>4 ESA heritage missions </a:t>
              </a:r>
            </a:p>
          </p:txBody>
        </p:sp>
      </p:grpSp>
      <p:grpSp>
        <p:nvGrpSpPr>
          <p:cNvPr id="50" name="Group 49"/>
          <p:cNvGrpSpPr/>
          <p:nvPr/>
        </p:nvGrpSpPr>
        <p:grpSpPr>
          <a:xfrm>
            <a:off x="2168798" y="617534"/>
            <a:ext cx="4020013" cy="338554"/>
            <a:chOff x="2653809" y="617534"/>
            <a:chExt cx="4020013" cy="338554"/>
          </a:xfrm>
        </p:grpSpPr>
        <p:cxnSp>
          <p:nvCxnSpPr>
            <p:cNvPr id="43" name="Straight Connector 42"/>
            <p:cNvCxnSpPr/>
            <p:nvPr/>
          </p:nvCxnSpPr>
          <p:spPr>
            <a:xfrm>
              <a:off x="2653809" y="757366"/>
              <a:ext cx="287791" cy="0"/>
            </a:xfrm>
            <a:prstGeom prst="line">
              <a:avLst/>
            </a:prstGeom>
            <a:ln w="31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929527" y="617534"/>
              <a:ext cx="3744295" cy="338554"/>
            </a:xfrm>
            <a:prstGeom prst="rect">
              <a:avLst/>
            </a:prstGeom>
            <a:noFill/>
          </p:spPr>
          <p:txBody>
            <a:bodyPr wrap="none" rtlCol="0">
              <a:spAutoFit/>
            </a:bodyPr>
            <a:lstStyle/>
            <a:p>
              <a:r>
                <a:rPr lang="en-GB" sz="1600" b="1" dirty="0">
                  <a:solidFill>
                    <a:schemeClr val="bg1"/>
                  </a:solidFill>
                  <a:latin typeface="Calibri" panose="020F0502020204030204" pitchFamily="34" charset="0"/>
                </a:rPr>
                <a:t>30+ third party and contributing missions </a:t>
              </a:r>
            </a:p>
          </p:txBody>
        </p:sp>
      </p:grpSp>
      <p:pic>
        <p:nvPicPr>
          <p:cNvPr id="1029" name="Picture 5" descr="http://www.esa.int/esalogo/images/downloads/Logo_Fingerprint/Office_presentation/04_logo_white.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0334" y="87549"/>
            <a:ext cx="715617" cy="355234"/>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 y="392752"/>
            <a:ext cx="1743938" cy="338554"/>
          </a:xfrm>
          <a:prstGeom prst="rect">
            <a:avLst/>
          </a:prstGeom>
          <a:noFill/>
        </p:spPr>
        <p:txBody>
          <a:bodyPr wrap="square" rtlCol="0">
            <a:spAutoFit/>
          </a:bodyPr>
          <a:lstStyle/>
          <a:p>
            <a:pPr algn="r"/>
            <a:r>
              <a:rPr lang="en-GB" sz="1600" b="1" dirty="0">
                <a:solidFill>
                  <a:schemeClr val="bg1"/>
                </a:solidFill>
                <a:latin typeface="Calibri" panose="020F0502020204030204" pitchFamily="34" charset="0"/>
              </a:rPr>
              <a:t>Currently</a:t>
            </a:r>
            <a:endParaRPr lang="en-GB" sz="1600" b="1" i="1" dirty="0">
              <a:solidFill>
                <a:schemeClr val="bg1"/>
              </a:solidFill>
              <a:latin typeface="Calibri" panose="020F0502020204030204" pitchFamily="34" charset="0"/>
            </a:endParaRPr>
          </a:p>
        </p:txBody>
      </p:sp>
      <p:sp>
        <p:nvSpPr>
          <p:cNvPr id="38" name="Left Brace 37"/>
          <p:cNvSpPr/>
          <p:nvPr/>
        </p:nvSpPr>
        <p:spPr>
          <a:xfrm>
            <a:off x="1764967" y="206120"/>
            <a:ext cx="233882" cy="683095"/>
          </a:xfrm>
          <a:prstGeom prst="leftBrace">
            <a:avLst>
              <a:gd name="adj1" fmla="val 56243"/>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3600">
              <a:latin typeface="Calibri" panose="020F0502020204030204" pitchFamily="34" charset="0"/>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312" y="4450365"/>
            <a:ext cx="8581639" cy="26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83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000"/>
                                        <p:tgtEl>
                                          <p:spTgt spid="4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20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750"/>
                                        <p:tgtEl>
                                          <p:spTgt spid="49"/>
                                        </p:tgtEl>
                                      </p:cBhvr>
                                    </p:animEffect>
                                  </p:childTnLst>
                                </p:cTn>
                              </p:par>
                            </p:childTnLst>
                          </p:cTn>
                        </p:par>
                        <p:par>
                          <p:cTn id="17" fill="hold">
                            <p:stCondLst>
                              <p:cond delay="750"/>
                            </p:stCondLst>
                            <p:childTnLst>
                              <p:par>
                                <p:cTn id="18" presetID="22" presetClass="entr" presetSubtype="8"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10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750"/>
                                        <p:tgtEl>
                                          <p:spTgt spid="50"/>
                                        </p:tgtEl>
                                      </p:cBhvr>
                                    </p:animEffect>
                                  </p:childTnLst>
                                </p:cTn>
                              </p:par>
                            </p:childTnLst>
                          </p:cTn>
                        </p:par>
                        <p:par>
                          <p:cTn id="26" fill="hold">
                            <p:stCondLst>
                              <p:cond delay="750"/>
                            </p:stCondLst>
                            <p:childTnLst>
                              <p:par>
                                <p:cTn id="27" presetID="22" presetClass="entr" presetSubtype="8"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left)">
                                      <p:cBhvr>
                                        <p:cTn id="29"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bwMode="auto">
          <a:xfrm>
            <a:off x="1143000" y="884782"/>
            <a:ext cx="6858000" cy="6643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lgn="ctr" defTabSz="685800">
              <a:buClr>
                <a:srgbClr val="0098DB"/>
              </a:buClr>
              <a:buNone/>
              <a:defRPr/>
            </a:pPr>
            <a:endParaRPr lang="en-GB" sz="1500" b="1" dirty="0">
              <a:solidFill>
                <a:srgbClr val="000000"/>
              </a:solidFill>
              <a:latin typeface="Verdana"/>
              <a:cs typeface="Calibri"/>
            </a:endParaRPr>
          </a:p>
        </p:txBody>
      </p:sp>
      <p:sp>
        <p:nvSpPr>
          <p:cNvPr id="11" name="TextBox 10"/>
          <p:cNvSpPr txBox="1"/>
          <p:nvPr/>
        </p:nvSpPr>
        <p:spPr>
          <a:xfrm>
            <a:off x="0" y="892660"/>
            <a:ext cx="8964488" cy="3970316"/>
          </a:xfrm>
          <a:prstGeom prst="rect">
            <a:avLst/>
          </a:prstGeom>
          <a:ln/>
          <a:effectLst/>
        </p:spPr>
        <p:style>
          <a:lnRef idx="3">
            <a:schemeClr val="lt1"/>
          </a:lnRef>
          <a:fillRef idx="1">
            <a:schemeClr val="accent3"/>
          </a:fillRef>
          <a:effectRef idx="1">
            <a:schemeClr val="accent3"/>
          </a:effectRef>
          <a:fontRef idx="minor">
            <a:schemeClr val="lt1"/>
          </a:fontRef>
        </p:style>
        <p:txBody>
          <a:bodyPr spcFirstLastPara="1" wrap="square" lIns="34289" tIns="34289" rIns="34289" bIns="34289" spcCol="38100">
            <a:spAutoFit/>
          </a:bodyPr>
          <a:lstStyle/>
          <a:p>
            <a:pPr algn="l" defTabSz="342900" latinLnBrk="1">
              <a:defRPr/>
            </a:pPr>
            <a:r>
              <a:rPr lang="en-US" sz="2100" b="1" kern="1200" dirty="0">
                <a:solidFill>
                  <a:srgbClr val="000000"/>
                </a:solidFill>
                <a:latin typeface="Calibri" charset="0"/>
                <a:ea typeface="ＭＳ Ｐゴシック" charset="0"/>
                <a:cs typeface="ＭＳ Ｐゴシック" charset="0"/>
                <a:hlinkClick r:id="rId3"/>
              </a:rPr>
              <a:t>https://sentinel.esa.int/web/sentinel/missions/sentinel-5p/mission-status</a:t>
            </a:r>
            <a:r>
              <a:rPr lang="en-US" sz="2100" b="1" kern="1200" dirty="0">
                <a:solidFill>
                  <a:srgbClr val="000000"/>
                </a:solidFill>
                <a:latin typeface="Calibri" charset="0"/>
                <a:ea typeface="ＭＳ Ｐゴシック" charset="0"/>
                <a:cs typeface="ＭＳ Ｐゴシック" charset="0"/>
              </a:rPr>
              <a:t> </a:t>
            </a:r>
            <a:r>
              <a:rPr lang="en-US" sz="1350" b="1" kern="1200" dirty="0" smtClean="0">
                <a:solidFill>
                  <a:srgbClr val="000000"/>
                </a:solidFill>
                <a:latin typeface="Calibri" charset="0"/>
                <a:ea typeface="ＭＳ Ｐゴシック" charset="0"/>
                <a:cs typeface="ＭＳ Ｐゴシック" charset="0"/>
              </a:rPr>
              <a:t> </a:t>
            </a:r>
          </a:p>
          <a:p>
            <a:pPr algn="l" defTabSz="342900" latinLnBrk="1">
              <a:defRPr/>
            </a:pPr>
            <a:r>
              <a:rPr lang="en-US" sz="1200" b="1" kern="1200" dirty="0" smtClean="0">
                <a:solidFill>
                  <a:srgbClr val="000000"/>
                </a:solidFill>
                <a:latin typeface="Calibri" charset="0"/>
                <a:ea typeface="ＭＳ Ｐゴシック" charset="0"/>
                <a:cs typeface="ＭＳ Ｐゴシック" charset="0"/>
              </a:rPr>
              <a:t>Reports </a:t>
            </a:r>
            <a:r>
              <a:rPr lang="en-US" sz="1200" b="1" kern="1200" dirty="0">
                <a:solidFill>
                  <a:srgbClr val="000000"/>
                </a:solidFill>
                <a:latin typeface="Calibri" charset="0"/>
                <a:ea typeface="ＭＳ Ｐゴシック" charset="0"/>
                <a:cs typeface="ＭＳ Ｐゴシック" charset="0"/>
              </a:rPr>
              <a:t>covering a time period of 2 weeks</a:t>
            </a:r>
            <a:endParaRPr lang="en-US" sz="1350" b="1" kern="1200" dirty="0">
              <a:solidFill>
                <a:srgbClr val="000000"/>
              </a:solidFill>
              <a:latin typeface="Calibri" charset="0"/>
              <a:ea typeface="ＭＳ Ｐゴシック" charset="0"/>
              <a:cs typeface="ＭＳ Ｐゴシック" charset="0"/>
            </a:endParaRPr>
          </a:p>
          <a:p>
            <a:pPr defTabSz="342900" latinLnBrk="1">
              <a:defRPr/>
            </a:pPr>
            <a:endParaRPr lang="en-US" sz="1350" b="1" kern="1200" dirty="0">
              <a:solidFill>
                <a:srgbClr val="000000"/>
              </a:solidFill>
              <a:latin typeface="Calibri" charset="0"/>
              <a:ea typeface="ＭＳ Ｐゴシック" charset="0"/>
              <a:cs typeface="ＭＳ Ｐゴシック" charset="0"/>
            </a:endParaRPr>
          </a:p>
          <a:p>
            <a:pPr algn="l" defTabSz="342900" latinLnBrk="1">
              <a:defRPr/>
            </a:pPr>
            <a:r>
              <a:rPr lang="en-US" sz="1800" b="1" kern="1200" dirty="0">
                <a:solidFill>
                  <a:srgbClr val="000000"/>
                </a:solidFill>
                <a:latin typeface="Calibri" charset="0"/>
                <a:ea typeface="ＭＳ Ｐゴシック" charset="0"/>
                <a:cs typeface="ＭＳ Ｐゴシック" charset="0"/>
                <a:hlinkClick r:id="rId4"/>
              </a:rPr>
              <a:t>http://www.tropomi.eu/mission-status</a:t>
            </a:r>
            <a:r>
              <a:rPr lang="en-US" sz="1500" b="1" kern="1200" dirty="0">
                <a:solidFill>
                  <a:srgbClr val="000000"/>
                </a:solidFill>
                <a:latin typeface="Calibri" charset="0"/>
                <a:ea typeface="ＭＳ Ｐゴシック" charset="0"/>
                <a:cs typeface="ＭＳ Ｐゴシック" charset="0"/>
              </a:rPr>
              <a:t> - </a:t>
            </a:r>
            <a:r>
              <a:rPr lang="en-US" sz="1200" b="1" kern="1200" dirty="0">
                <a:solidFill>
                  <a:srgbClr val="000000"/>
                </a:solidFill>
                <a:latin typeface="Calibri" charset="0"/>
                <a:ea typeface="ＭＳ Ｐゴシック" charset="0"/>
                <a:cs typeface="ＭＳ Ｐゴシック" charset="0"/>
              </a:rPr>
              <a:t>L1 Portal, L2 Data Quality, Routine Validation</a:t>
            </a:r>
          </a:p>
          <a:p>
            <a:pPr algn="l" defTabSz="342900" latinLnBrk="1">
              <a:defRPr/>
            </a:pPr>
            <a:endParaRPr lang="en-US" sz="2100" b="1" kern="1200" dirty="0">
              <a:solidFill>
                <a:srgbClr val="000000"/>
              </a:solidFill>
              <a:latin typeface="Calibri" charset="0"/>
              <a:ea typeface="ＭＳ Ｐゴシック" charset="0"/>
              <a:cs typeface="ＭＳ Ｐゴシック" charset="0"/>
            </a:endParaRPr>
          </a:p>
          <a:p>
            <a:pPr marL="257175" indent="-257175" algn="l" defTabSz="685800" fontAlgn="base" hangingPunct="1">
              <a:spcBef>
                <a:spcPct val="0"/>
              </a:spcBef>
              <a:spcAft>
                <a:spcPct val="0"/>
              </a:spcAft>
              <a:buFont typeface="Arial"/>
              <a:buChar char="•"/>
            </a:pPr>
            <a:r>
              <a:rPr lang="en-US" sz="1200" kern="1200" dirty="0">
                <a:solidFill>
                  <a:srgbClr val="000000"/>
                </a:solidFill>
                <a:latin typeface="Verdana"/>
              </a:rPr>
              <a:t>The TROPOMI instrument continues measuring in </a:t>
            </a:r>
            <a:r>
              <a:rPr lang="en-US" sz="1200" b="1" kern="1200" dirty="0">
                <a:solidFill>
                  <a:srgbClr val="000000"/>
                </a:solidFill>
                <a:latin typeface="Verdana"/>
              </a:rPr>
              <a:t>nominal operations baseline </a:t>
            </a:r>
            <a:r>
              <a:rPr lang="en-US" sz="1200" kern="1200" dirty="0">
                <a:solidFill>
                  <a:srgbClr val="000000"/>
                </a:solidFill>
                <a:latin typeface="Verdana"/>
              </a:rPr>
              <a:t>with the 360 orbit repeat cycle that started on </a:t>
            </a:r>
            <a:r>
              <a:rPr lang="en-US" sz="1200" b="1" kern="1200" dirty="0">
                <a:solidFill>
                  <a:srgbClr val="000000"/>
                </a:solidFill>
                <a:latin typeface="Verdana"/>
              </a:rPr>
              <a:t>April 30, 2018</a:t>
            </a:r>
            <a:r>
              <a:rPr lang="en-US" sz="1200" kern="1200" dirty="0">
                <a:solidFill>
                  <a:srgbClr val="000000"/>
                </a:solidFill>
                <a:latin typeface="Verdana"/>
              </a:rPr>
              <a:t>.</a:t>
            </a:r>
            <a:endParaRPr lang="en-US" sz="2400" b="1" kern="1200" dirty="0">
              <a:solidFill>
                <a:srgbClr val="000000"/>
              </a:solidFill>
              <a:latin typeface="Calibri" charset="0"/>
              <a:ea typeface="ＭＳ Ｐゴシック" charset="0"/>
              <a:cs typeface="ＭＳ Ｐゴシック" charset="0"/>
            </a:endParaRPr>
          </a:p>
          <a:p>
            <a:pPr marL="257175" indent="-257175" algn="l" defTabSz="685800" fontAlgn="base" hangingPunct="1">
              <a:spcBef>
                <a:spcPct val="0"/>
              </a:spcBef>
              <a:spcAft>
                <a:spcPct val="0"/>
              </a:spcAft>
              <a:buFont typeface="Arial"/>
              <a:buChar char="•"/>
            </a:pPr>
            <a:endParaRPr lang="en-US" sz="1200" kern="1200" dirty="0">
              <a:solidFill>
                <a:srgbClr val="000000"/>
              </a:solidFill>
              <a:latin typeface="Verdana"/>
            </a:endParaRPr>
          </a:p>
          <a:p>
            <a:pPr marL="257175" indent="-257175" algn="l" defTabSz="685800" fontAlgn="base" hangingPunct="1">
              <a:spcBef>
                <a:spcPct val="0"/>
              </a:spcBef>
              <a:spcAft>
                <a:spcPct val="0"/>
              </a:spcAft>
              <a:buFont typeface="Arial"/>
              <a:buChar char="•"/>
            </a:pPr>
            <a:r>
              <a:rPr lang="en-US" sz="1200" kern="1200" dirty="0">
                <a:solidFill>
                  <a:srgbClr val="000000"/>
                </a:solidFill>
                <a:latin typeface="Verdana"/>
              </a:rPr>
              <a:t>The </a:t>
            </a:r>
            <a:r>
              <a:rPr lang="en-US" sz="1200" b="1" kern="1200" dirty="0">
                <a:solidFill>
                  <a:srgbClr val="000000"/>
                </a:solidFill>
                <a:latin typeface="Verdana"/>
              </a:rPr>
              <a:t>Level 1B processor (V1.0) </a:t>
            </a:r>
            <a:r>
              <a:rPr lang="en-US" sz="1200" kern="1200" dirty="0">
                <a:solidFill>
                  <a:srgbClr val="000000"/>
                </a:solidFill>
                <a:latin typeface="Verdana"/>
              </a:rPr>
              <a:t>has been activated on </a:t>
            </a:r>
            <a:r>
              <a:rPr lang="en-US" sz="1200" b="1" kern="1200" dirty="0">
                <a:solidFill>
                  <a:srgbClr val="000000"/>
                </a:solidFill>
                <a:latin typeface="Verdana"/>
              </a:rPr>
              <a:t>19 April 2018</a:t>
            </a:r>
            <a:r>
              <a:rPr lang="en-US" sz="1200" kern="1200" dirty="0">
                <a:solidFill>
                  <a:srgbClr val="000000"/>
                </a:solidFill>
                <a:latin typeface="Verdana"/>
              </a:rPr>
              <a:t>. The Level 1B data from the beginning of the mission has been reprocessed with  this processor version (V1.0).</a:t>
            </a:r>
          </a:p>
          <a:p>
            <a:pPr marL="257175" indent="-257175" algn="l" defTabSz="685800" fontAlgn="base" hangingPunct="1">
              <a:spcBef>
                <a:spcPct val="0"/>
              </a:spcBef>
              <a:spcAft>
                <a:spcPct val="0"/>
              </a:spcAft>
              <a:buFont typeface="Arial"/>
              <a:buChar char="•"/>
            </a:pPr>
            <a:endParaRPr lang="en-US" sz="1200" kern="1200" dirty="0">
              <a:solidFill>
                <a:srgbClr val="000000"/>
              </a:solidFill>
              <a:latin typeface="Verdana"/>
            </a:endParaRPr>
          </a:p>
          <a:p>
            <a:pPr marL="257175" indent="-257175" algn="l" defTabSz="685800" fontAlgn="base" hangingPunct="1">
              <a:spcBef>
                <a:spcPct val="0"/>
              </a:spcBef>
              <a:spcAft>
                <a:spcPct val="0"/>
              </a:spcAft>
              <a:buFont typeface="Arial"/>
              <a:buChar char="•"/>
            </a:pPr>
            <a:r>
              <a:rPr lang="en-US" sz="1200" kern="1200" dirty="0">
                <a:solidFill>
                  <a:srgbClr val="000000"/>
                </a:solidFill>
                <a:latin typeface="Verdana"/>
              </a:rPr>
              <a:t>The latest </a:t>
            </a:r>
            <a:r>
              <a:rPr lang="en-US" sz="1200" b="1" kern="1200" dirty="0">
                <a:solidFill>
                  <a:srgbClr val="000000"/>
                </a:solidFill>
                <a:latin typeface="Verdana"/>
              </a:rPr>
              <a:t>Level 2 processors (V1.x) </a:t>
            </a:r>
            <a:r>
              <a:rPr lang="en-US" sz="1200" kern="1200" dirty="0">
                <a:solidFill>
                  <a:srgbClr val="000000"/>
                </a:solidFill>
                <a:latin typeface="Verdana"/>
              </a:rPr>
              <a:t>updates by RAL, KNMI and DLR have been activated in the PDGS on </a:t>
            </a:r>
            <a:r>
              <a:rPr lang="en-US" sz="1200" b="1" kern="1200" dirty="0">
                <a:solidFill>
                  <a:srgbClr val="000000"/>
                </a:solidFill>
                <a:latin typeface="Verdana"/>
              </a:rPr>
              <a:t>04 May</a:t>
            </a:r>
            <a:r>
              <a:rPr lang="en-US" sz="1200" kern="1200" dirty="0">
                <a:solidFill>
                  <a:srgbClr val="000000"/>
                </a:solidFill>
                <a:latin typeface="Verdana"/>
              </a:rPr>
              <a:t>, </a:t>
            </a:r>
            <a:r>
              <a:rPr lang="en-US" sz="1200" b="1" kern="1200" dirty="0">
                <a:solidFill>
                  <a:srgbClr val="000000"/>
                </a:solidFill>
                <a:latin typeface="Verdana"/>
              </a:rPr>
              <a:t>18 July </a:t>
            </a:r>
            <a:r>
              <a:rPr lang="en-US" sz="1200" kern="1200" dirty="0">
                <a:solidFill>
                  <a:srgbClr val="000000"/>
                </a:solidFill>
                <a:latin typeface="Verdana"/>
              </a:rPr>
              <a:t>and</a:t>
            </a:r>
            <a:r>
              <a:rPr lang="en-US" sz="1200" b="1" kern="1200" dirty="0">
                <a:solidFill>
                  <a:srgbClr val="000000"/>
                </a:solidFill>
                <a:latin typeface="Verdana"/>
              </a:rPr>
              <a:t> 08 August</a:t>
            </a:r>
            <a:r>
              <a:rPr lang="en-US" sz="1200" kern="1200" dirty="0">
                <a:solidFill>
                  <a:srgbClr val="000000"/>
                </a:solidFill>
                <a:latin typeface="Verdana"/>
              </a:rPr>
              <a:t>. Reprocessing by PDGS of phase E1 data (selected product types) has started (for validation purposes).</a:t>
            </a:r>
          </a:p>
          <a:p>
            <a:pPr marL="257175" indent="-257175" algn="l" defTabSz="685800" fontAlgn="base" hangingPunct="1">
              <a:spcBef>
                <a:spcPct val="0"/>
              </a:spcBef>
              <a:spcAft>
                <a:spcPct val="0"/>
              </a:spcAft>
              <a:buFont typeface="Arial"/>
              <a:buChar char="•"/>
            </a:pPr>
            <a:endParaRPr lang="en-US" sz="1200" kern="1200" dirty="0">
              <a:solidFill>
                <a:srgbClr val="000000"/>
              </a:solidFill>
              <a:latin typeface="Verdana"/>
            </a:endParaRPr>
          </a:p>
          <a:p>
            <a:pPr marL="257175" indent="-257175" algn="l" defTabSz="685800" fontAlgn="base" hangingPunct="1">
              <a:spcBef>
                <a:spcPct val="0"/>
              </a:spcBef>
              <a:spcAft>
                <a:spcPct val="0"/>
              </a:spcAft>
              <a:buFont typeface="Arial"/>
              <a:buChar char="•"/>
            </a:pPr>
            <a:r>
              <a:rPr lang="en-US" sz="1200" kern="1200" dirty="0">
                <a:solidFill>
                  <a:srgbClr val="000000"/>
                </a:solidFill>
                <a:latin typeface="Verdana"/>
              </a:rPr>
              <a:t>E2 Anomalies/Data Gaps: </a:t>
            </a:r>
          </a:p>
          <a:p>
            <a:pPr algn="l" defTabSz="685800" fontAlgn="base" hangingPunct="1">
              <a:spcBef>
                <a:spcPct val="0"/>
              </a:spcBef>
              <a:spcAft>
                <a:spcPct val="0"/>
              </a:spcAft>
            </a:pPr>
            <a:r>
              <a:rPr lang="en-US" sz="1200" kern="1200" dirty="0">
                <a:solidFill>
                  <a:srgbClr val="000000"/>
                </a:solidFill>
                <a:latin typeface="Verdana"/>
              </a:rPr>
              <a:t>	24 May 2018: 2 Collision Avoidance Manoeuvres – 9 hours data loss</a:t>
            </a:r>
          </a:p>
          <a:p>
            <a:pPr algn="l" defTabSz="685800" fontAlgn="base" hangingPunct="1">
              <a:spcBef>
                <a:spcPct val="0"/>
              </a:spcBef>
              <a:spcAft>
                <a:spcPct val="0"/>
              </a:spcAft>
            </a:pPr>
            <a:r>
              <a:rPr lang="en-US" sz="1200" kern="1200" dirty="0">
                <a:solidFill>
                  <a:srgbClr val="000000"/>
                </a:solidFill>
                <a:latin typeface="Verdana"/>
              </a:rPr>
              <a:t>	13-14 June 2018: TROPOMI L3 reconfiguration – 16 hours data loss</a:t>
            </a:r>
          </a:p>
          <a:p>
            <a:pPr algn="l" defTabSz="685800" fontAlgn="base" hangingPunct="1">
              <a:spcBef>
                <a:spcPct val="0"/>
              </a:spcBef>
              <a:spcAft>
                <a:spcPct val="0"/>
              </a:spcAft>
            </a:pPr>
            <a:r>
              <a:rPr lang="en-US" sz="1200" kern="1200" dirty="0">
                <a:solidFill>
                  <a:srgbClr val="000000"/>
                </a:solidFill>
                <a:latin typeface="Verdana"/>
              </a:rPr>
              <a:t>	11-12 August 2018: 2 Collision Avoidance Manoeuvres – 20 hours data </a:t>
            </a:r>
            <a:r>
              <a:rPr lang="en-US" sz="1200" kern="1200" dirty="0" smtClean="0">
                <a:solidFill>
                  <a:srgbClr val="000000"/>
                </a:solidFill>
                <a:latin typeface="Verdana"/>
              </a:rPr>
              <a:t>loss</a:t>
            </a:r>
            <a:endParaRPr lang="en-US" sz="1200" kern="1200" dirty="0">
              <a:solidFill>
                <a:srgbClr val="000000"/>
              </a:solidFill>
              <a:latin typeface="Verdana"/>
            </a:endParaRPr>
          </a:p>
        </p:txBody>
      </p:sp>
      <p:sp>
        <p:nvSpPr>
          <p:cNvPr id="18" name="TextBox 17"/>
          <p:cNvSpPr txBox="1"/>
          <p:nvPr/>
        </p:nvSpPr>
        <p:spPr>
          <a:xfrm>
            <a:off x="1296016" y="232782"/>
            <a:ext cx="6704987" cy="415424"/>
          </a:xfrm>
          <a:prstGeom prst="rect">
            <a:avLst/>
          </a:prstGeom>
          <a:noFill/>
        </p:spPr>
        <p:txBody>
          <a:bodyPr wrap="square" lIns="68505" tIns="34253" rIns="68505" bIns="34253" rtlCol="0">
            <a:spAutoFit/>
          </a:bodyPr>
          <a:lstStyle/>
          <a:p>
            <a:pPr algn="l" defTabSz="685800" fontAlgn="base" hangingPunct="1">
              <a:spcBef>
                <a:spcPct val="0"/>
              </a:spcBef>
              <a:spcAft>
                <a:spcPct val="0"/>
              </a:spcAft>
            </a:pPr>
            <a:r>
              <a:rPr lang="en-US" sz="2250" b="1" kern="1200" dirty="0">
                <a:solidFill>
                  <a:srgbClr val="FFFFFF"/>
                </a:solidFill>
                <a:latin typeface="Tahoma" panose="020B0604030504040204" pitchFamily="34" charset="0"/>
                <a:ea typeface="Tahoma" panose="020B0604030504040204" pitchFamily="34" charset="0"/>
                <a:cs typeface="Tahoma" panose="020B0604030504040204" pitchFamily="34" charset="0"/>
              </a:rPr>
              <a:t>Sentinel-5 Precursor Mission Status</a:t>
            </a:r>
          </a:p>
        </p:txBody>
      </p:sp>
    </p:spTree>
    <p:extLst>
      <p:ext uri="{BB962C8B-B14F-4D97-AF65-F5344CB8AC3E}">
        <p14:creationId xmlns:p14="http://schemas.microsoft.com/office/powerpoint/2010/main" val="493333143"/>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p:cNvSpPr txBox="1">
            <a:spLocks noChangeArrowheads="1"/>
          </p:cNvSpPr>
          <p:nvPr/>
        </p:nvSpPr>
        <p:spPr bwMode="auto">
          <a:xfrm>
            <a:off x="7528322" y="4575177"/>
            <a:ext cx="395288" cy="3693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l" defTabSz="685800" fontAlgn="base" hangingPunct="1">
              <a:spcBef>
                <a:spcPct val="0"/>
              </a:spcBef>
              <a:spcAft>
                <a:spcPct val="0"/>
              </a:spcAft>
            </a:pPr>
            <a:endParaRPr lang="en-US" sz="1800" kern="1200">
              <a:solidFill>
                <a:srgbClr val="000000"/>
              </a:solidFill>
            </a:endParaRPr>
          </a:p>
        </p:txBody>
      </p:sp>
      <p:graphicFrame>
        <p:nvGraphicFramePr>
          <p:cNvPr id="4" name="Table 3"/>
          <p:cNvGraphicFramePr>
            <a:graphicFrameLocks noGrp="1"/>
          </p:cNvGraphicFramePr>
          <p:nvPr>
            <p:extLst/>
          </p:nvPr>
        </p:nvGraphicFramePr>
        <p:xfrm>
          <a:off x="1143000" y="895349"/>
          <a:ext cx="4438650" cy="4019552"/>
        </p:xfrm>
        <a:graphic>
          <a:graphicData uri="http://schemas.openxmlformats.org/drawingml/2006/table">
            <a:tbl>
              <a:tblPr firstRow="1" bandRow="1">
                <a:tableStyleId>{5C22544A-7EE6-4342-B048-85BDC9FD1C3A}</a:tableStyleId>
              </a:tblPr>
              <a:tblGrid>
                <a:gridCol w="2219325">
                  <a:extLst>
                    <a:ext uri="{9D8B030D-6E8A-4147-A177-3AD203B41FA5}">
                      <a16:colId xmlns:a16="http://schemas.microsoft.com/office/drawing/2014/main" val="20000"/>
                    </a:ext>
                  </a:extLst>
                </a:gridCol>
                <a:gridCol w="2219325">
                  <a:extLst>
                    <a:ext uri="{9D8B030D-6E8A-4147-A177-3AD203B41FA5}">
                      <a16:colId xmlns:a16="http://schemas.microsoft.com/office/drawing/2014/main" val="20001"/>
                    </a:ext>
                  </a:extLst>
                </a:gridCol>
              </a:tblGrid>
              <a:tr h="251222">
                <a:tc>
                  <a:txBody>
                    <a:bodyPr/>
                    <a:lstStyle/>
                    <a:p>
                      <a:pPr marL="274320" algn="ctr" rtl="0" fontAlgn="ctr"/>
                      <a:r>
                        <a:rPr lang="en-US" sz="1400" b="1" u="none" strike="noStrike" dirty="0">
                          <a:effectLst/>
                        </a:rPr>
                        <a:t>Product </a:t>
                      </a:r>
                      <a:endParaRPr lang="en-US" sz="1400" b="1" i="0" u="none" strike="noStrike" dirty="0">
                        <a:solidFill>
                          <a:srgbClr val="FFFFFF"/>
                        </a:solidFill>
                        <a:effectLst/>
                        <a:latin typeface="Calibri" panose="020F0502020204030204" pitchFamily="34" charset="0"/>
                      </a:endParaRPr>
                    </a:p>
                  </a:txBody>
                  <a:tcPr marL="0" marR="0" marT="0" marB="0" anchor="ctr"/>
                </a:tc>
                <a:tc>
                  <a:txBody>
                    <a:bodyPr/>
                    <a:lstStyle/>
                    <a:p>
                      <a:pPr marL="274320" algn="ctr" rtl="0" fontAlgn="ctr"/>
                      <a:r>
                        <a:rPr lang="en-US" sz="1400" u="none" strike="noStrike" dirty="0">
                          <a:effectLst/>
                        </a:rPr>
                        <a:t>Main </a:t>
                      </a:r>
                      <a:r>
                        <a:rPr lang="en-US" sz="1400" u="none" strike="noStrike" dirty="0" smtClean="0">
                          <a:effectLst/>
                        </a:rPr>
                        <a:t>Parameter</a:t>
                      </a:r>
                      <a:r>
                        <a:rPr lang="en-US" sz="1400" u="none" strike="noStrike" dirty="0">
                          <a:effectLst/>
                        </a:rPr>
                        <a:t> </a:t>
                      </a:r>
                      <a:endParaRPr lang="en-US" sz="1400" b="1" i="0" u="none" strike="noStrike" dirty="0">
                        <a:solidFill>
                          <a:srgbClr val="FFFFFF"/>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0"/>
                  </a:ext>
                </a:extLst>
              </a:tr>
              <a:tr h="251222">
                <a:tc>
                  <a:txBody>
                    <a:bodyPr/>
                    <a:lstStyle/>
                    <a:p>
                      <a:pPr marL="0" algn="l" defTabSz="914400" rtl="0" eaLnBrk="1" fontAlgn="ctr" latinLnBrk="0" hangingPunct="1"/>
                      <a:r>
                        <a:rPr lang="en-US" sz="900" b="1" kern="1200" dirty="0" smtClean="0">
                          <a:solidFill>
                            <a:schemeClr val="dk1"/>
                          </a:solidFill>
                          <a:latin typeface="+mn-lt"/>
                          <a:ea typeface="+mn-ea"/>
                          <a:cs typeface="+mn-cs"/>
                        </a:rPr>
                        <a:t>UV </a:t>
                      </a:r>
                      <a:r>
                        <a:rPr lang="en-US" sz="900" b="1" kern="1200" dirty="0">
                          <a:solidFill>
                            <a:schemeClr val="dk1"/>
                          </a:solidFill>
                          <a:latin typeface="+mn-lt"/>
                          <a:ea typeface="+mn-ea"/>
                          <a:cs typeface="+mn-cs"/>
                        </a:rPr>
                        <a:t>Aerosol Index </a:t>
                      </a:r>
                    </a:p>
                  </a:txBody>
                  <a:tcPr marL="0" marR="0" marT="0" marB="0" anchor="ctr"/>
                </a:tc>
                <a:tc>
                  <a:txBody>
                    <a:bodyPr/>
                    <a:lstStyle/>
                    <a:p>
                      <a:pPr marL="0" algn="l" defTabSz="914400" rtl="0" eaLnBrk="1" fontAlgn="ctr" latinLnBrk="0" hangingPunct="1"/>
                      <a:r>
                        <a:rPr lang="en-US" sz="900" u="none" strike="noStrike" kern="1200" dirty="0" smtClean="0">
                          <a:solidFill>
                            <a:schemeClr val="dk1"/>
                          </a:solidFill>
                          <a:effectLst/>
                          <a:latin typeface="+mn-lt"/>
                          <a:ea typeface="+mn-ea"/>
                          <a:cs typeface="+mn-cs"/>
                        </a:rPr>
                        <a:t>Aerosol </a:t>
                      </a:r>
                      <a:r>
                        <a:rPr lang="en-US" sz="900" u="none" strike="noStrike" kern="1200" dirty="0">
                          <a:solidFill>
                            <a:schemeClr val="dk1"/>
                          </a:solidFill>
                          <a:effectLst/>
                          <a:latin typeface="+mn-lt"/>
                          <a:ea typeface="+mn-ea"/>
                          <a:cs typeface="+mn-cs"/>
                        </a:rPr>
                        <a:t>index </a:t>
                      </a:r>
                    </a:p>
                  </a:txBody>
                  <a:tcPr marL="0" marR="0" marT="0" marB="0" anchor="ctr"/>
                </a:tc>
                <a:extLst>
                  <a:ext uri="{0D108BD9-81ED-4DB2-BD59-A6C34878D82A}">
                    <a16:rowId xmlns:a16="http://schemas.microsoft.com/office/drawing/2014/main" val="10001"/>
                  </a:ext>
                </a:extLst>
              </a:tr>
              <a:tr h="251222">
                <a:tc>
                  <a:txBody>
                    <a:bodyPr/>
                    <a:lstStyle/>
                    <a:p>
                      <a:pPr marL="0" algn="l" defTabSz="914400" rtl="0" eaLnBrk="1" fontAlgn="ctr" latinLnBrk="0" hangingPunct="1"/>
                      <a:r>
                        <a:rPr lang="en-US" sz="900" b="1" kern="1200" dirty="0" smtClean="0">
                          <a:solidFill>
                            <a:schemeClr val="dk1"/>
                          </a:solidFill>
                          <a:latin typeface="+mn-lt"/>
                          <a:ea typeface="+mn-ea"/>
                          <a:cs typeface="+mn-cs"/>
                        </a:rPr>
                        <a:t>Cloud</a:t>
                      </a:r>
                      <a:r>
                        <a:rPr lang="en-US" sz="900" b="1" kern="1200" dirty="0">
                          <a:solidFill>
                            <a:schemeClr val="dk1"/>
                          </a:solidFill>
                          <a:latin typeface="+mn-lt"/>
                          <a:ea typeface="+mn-ea"/>
                          <a:cs typeface="+mn-cs"/>
                        </a:rPr>
                        <a:t> </a:t>
                      </a:r>
                      <a:r>
                        <a:rPr lang="en-US" sz="900" b="1" kern="1200" dirty="0" smtClean="0">
                          <a:solidFill>
                            <a:schemeClr val="dk1"/>
                          </a:solidFill>
                          <a:latin typeface="+mn-lt"/>
                          <a:ea typeface="+mn-ea"/>
                          <a:cs typeface="+mn-cs"/>
                        </a:rPr>
                        <a:t>Properties</a:t>
                      </a:r>
                      <a:endParaRPr lang="en-US" sz="900" b="1" kern="1200" dirty="0">
                        <a:solidFill>
                          <a:schemeClr val="dk1"/>
                        </a:solidFill>
                        <a:latin typeface="+mn-lt"/>
                        <a:ea typeface="+mn-ea"/>
                        <a:cs typeface="+mn-cs"/>
                      </a:endParaRPr>
                    </a:p>
                  </a:txBody>
                  <a:tcPr marL="0" marR="0" marT="0" marB="0" anchor="ctr"/>
                </a:tc>
                <a:tc>
                  <a:txBody>
                    <a:bodyPr/>
                    <a:lstStyle/>
                    <a:p>
                      <a:pPr marL="0" algn="l" defTabSz="914400" rtl="0" eaLnBrk="1" fontAlgn="ctr" latinLnBrk="0" hangingPunct="1"/>
                      <a:r>
                        <a:rPr lang="en-US" sz="900" u="none" strike="noStrike" kern="1200" dirty="0" smtClean="0">
                          <a:solidFill>
                            <a:schemeClr val="dk1"/>
                          </a:solidFill>
                          <a:effectLst/>
                          <a:latin typeface="+mn-lt"/>
                          <a:ea typeface="+mn-ea"/>
                          <a:cs typeface="+mn-cs"/>
                        </a:rPr>
                        <a:t>Fraction</a:t>
                      </a:r>
                      <a:r>
                        <a:rPr lang="en-US" sz="900" u="none" strike="noStrike" kern="1200" dirty="0">
                          <a:solidFill>
                            <a:schemeClr val="dk1"/>
                          </a:solidFill>
                          <a:effectLst/>
                          <a:latin typeface="+mn-lt"/>
                          <a:ea typeface="+mn-ea"/>
                          <a:cs typeface="+mn-cs"/>
                        </a:rPr>
                        <a:t>, </a:t>
                      </a:r>
                      <a:r>
                        <a:rPr lang="en-US" sz="900" u="none" strike="noStrike" kern="1200" dirty="0" smtClean="0">
                          <a:solidFill>
                            <a:schemeClr val="dk1"/>
                          </a:solidFill>
                          <a:effectLst/>
                          <a:latin typeface="+mn-lt"/>
                          <a:ea typeface="+mn-ea"/>
                          <a:cs typeface="+mn-cs"/>
                        </a:rPr>
                        <a:t>optical depth, </a:t>
                      </a:r>
                      <a:r>
                        <a:rPr lang="en-US" sz="900" u="none" strike="noStrike" kern="1200" dirty="0">
                          <a:solidFill>
                            <a:schemeClr val="dk1"/>
                          </a:solidFill>
                          <a:effectLst/>
                          <a:latin typeface="+mn-lt"/>
                          <a:ea typeface="+mn-ea"/>
                          <a:cs typeface="+mn-cs"/>
                        </a:rPr>
                        <a:t>top </a:t>
                      </a:r>
                      <a:r>
                        <a:rPr lang="en-US" sz="900" u="none" strike="noStrike" kern="1200" dirty="0" smtClean="0">
                          <a:solidFill>
                            <a:schemeClr val="dk1"/>
                          </a:solidFill>
                          <a:effectLst/>
                          <a:latin typeface="+mn-lt"/>
                          <a:ea typeface="+mn-ea"/>
                          <a:cs typeface="+mn-cs"/>
                        </a:rPr>
                        <a:t>height</a:t>
                      </a:r>
                      <a:r>
                        <a:rPr lang="en-US" sz="900" u="none" strike="noStrike" kern="1200" dirty="0">
                          <a:solidFill>
                            <a:schemeClr val="dk1"/>
                          </a:solidFill>
                          <a:effectLst/>
                          <a:latin typeface="+mn-lt"/>
                          <a:ea typeface="+mn-ea"/>
                          <a:cs typeface="+mn-cs"/>
                        </a:rPr>
                        <a:t> </a:t>
                      </a:r>
                    </a:p>
                  </a:txBody>
                  <a:tcPr marL="0" marR="0" marT="0" marB="0" anchor="ctr"/>
                </a:tc>
                <a:extLst>
                  <a:ext uri="{0D108BD9-81ED-4DB2-BD59-A6C34878D82A}">
                    <a16:rowId xmlns:a16="http://schemas.microsoft.com/office/drawing/2014/main" val="10002"/>
                  </a:ext>
                </a:extLst>
              </a:tr>
              <a:tr h="251222">
                <a:tc>
                  <a:txBody>
                    <a:bodyPr/>
                    <a:lstStyle/>
                    <a:p>
                      <a:pPr marL="0" algn="l" defTabSz="914400" rtl="0" eaLnBrk="1" fontAlgn="ctr" latinLnBrk="0" hangingPunct="1"/>
                      <a:r>
                        <a:rPr lang="en-US" sz="900" b="1" kern="1200" dirty="0" smtClean="0">
                          <a:solidFill>
                            <a:schemeClr val="dk1"/>
                          </a:solidFill>
                          <a:latin typeface="+mn-lt"/>
                          <a:ea typeface="+mn-ea"/>
                          <a:cs typeface="+mn-cs"/>
                        </a:rPr>
                        <a:t>Nitrogen </a:t>
                      </a:r>
                      <a:r>
                        <a:rPr lang="en-US" sz="900" b="1" kern="1200" dirty="0">
                          <a:solidFill>
                            <a:schemeClr val="dk1"/>
                          </a:solidFill>
                          <a:latin typeface="+mn-lt"/>
                          <a:ea typeface="+mn-ea"/>
                          <a:cs typeface="+mn-cs"/>
                        </a:rPr>
                        <a:t>Dioxide (NO</a:t>
                      </a:r>
                      <a:r>
                        <a:rPr lang="en-US" sz="900" b="1" kern="1200" baseline="-25000" dirty="0">
                          <a:solidFill>
                            <a:schemeClr val="dk1"/>
                          </a:solidFill>
                          <a:latin typeface="+mn-lt"/>
                          <a:ea typeface="+mn-ea"/>
                          <a:cs typeface="+mn-cs"/>
                        </a:rPr>
                        <a:t>2</a:t>
                      </a:r>
                      <a:r>
                        <a:rPr lang="en-US" sz="900" b="1" kern="1200" dirty="0">
                          <a:solidFill>
                            <a:schemeClr val="dk1"/>
                          </a:solidFill>
                          <a:latin typeface="+mn-lt"/>
                          <a:ea typeface="+mn-ea"/>
                          <a:cs typeface="+mn-cs"/>
                        </a:rPr>
                        <a:t>) </a:t>
                      </a:r>
                    </a:p>
                  </a:txBody>
                  <a:tcPr marL="0" marR="0" marT="0" marB="0" anchor="ctr"/>
                </a:tc>
                <a:tc>
                  <a:txBody>
                    <a:bodyPr/>
                    <a:lstStyle/>
                    <a:p>
                      <a:pPr marL="0" algn="l" defTabSz="914400" rtl="0" eaLnBrk="1" fontAlgn="ctr" latinLnBrk="0" hangingPunct="1"/>
                      <a:r>
                        <a:rPr lang="en-US" sz="900" u="none" strike="noStrike" kern="1200" dirty="0" smtClean="0">
                          <a:solidFill>
                            <a:schemeClr val="dk1"/>
                          </a:solidFill>
                          <a:effectLst/>
                          <a:latin typeface="+mn-lt"/>
                          <a:ea typeface="+mn-ea"/>
                          <a:cs typeface="+mn-cs"/>
                        </a:rPr>
                        <a:t>Total </a:t>
                      </a:r>
                      <a:r>
                        <a:rPr lang="en-US" sz="900" u="none" strike="noStrike" kern="1200" dirty="0">
                          <a:solidFill>
                            <a:schemeClr val="dk1"/>
                          </a:solidFill>
                          <a:effectLst/>
                          <a:latin typeface="+mn-lt"/>
                          <a:ea typeface="+mn-ea"/>
                          <a:cs typeface="+mn-cs"/>
                        </a:rPr>
                        <a:t>and tropospheric </a:t>
                      </a:r>
                      <a:r>
                        <a:rPr lang="en-US" sz="900" u="none" strike="noStrike" kern="1200" dirty="0" smtClean="0">
                          <a:solidFill>
                            <a:schemeClr val="dk1"/>
                          </a:solidFill>
                          <a:effectLst/>
                          <a:latin typeface="+mn-lt"/>
                          <a:ea typeface="+mn-ea"/>
                          <a:cs typeface="+mn-cs"/>
                        </a:rPr>
                        <a:t>columns</a:t>
                      </a:r>
                      <a:endParaRPr lang="en-US" sz="900" u="none" strike="noStrike" kern="1200" dirty="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10003"/>
                  </a:ext>
                </a:extLst>
              </a:tr>
              <a:tr h="251222">
                <a:tc>
                  <a:txBody>
                    <a:bodyPr/>
                    <a:lstStyle/>
                    <a:p>
                      <a:pPr marL="0" algn="l" defTabSz="914400" rtl="0" eaLnBrk="1" fontAlgn="ctr" latinLnBrk="0" hangingPunct="1"/>
                      <a:r>
                        <a:rPr lang="en-US" sz="900" b="1" kern="1200" dirty="0" smtClean="0">
                          <a:solidFill>
                            <a:schemeClr val="dk1"/>
                          </a:solidFill>
                          <a:latin typeface="+mn-lt"/>
                          <a:ea typeface="+mn-ea"/>
                          <a:cs typeface="+mn-cs"/>
                        </a:rPr>
                        <a:t>Total Ozone </a:t>
                      </a:r>
                      <a:r>
                        <a:rPr lang="en-US" sz="900" b="1" kern="1200" dirty="0">
                          <a:solidFill>
                            <a:schemeClr val="dk1"/>
                          </a:solidFill>
                          <a:latin typeface="+mn-lt"/>
                          <a:ea typeface="+mn-ea"/>
                          <a:cs typeface="+mn-cs"/>
                        </a:rPr>
                        <a:t> </a:t>
                      </a:r>
                      <a:r>
                        <a:rPr lang="en-US" sz="900" b="1" kern="1200" dirty="0" smtClean="0">
                          <a:solidFill>
                            <a:schemeClr val="dk1"/>
                          </a:solidFill>
                          <a:latin typeface="+mn-lt"/>
                          <a:ea typeface="+mn-ea"/>
                          <a:cs typeface="+mn-cs"/>
                        </a:rPr>
                        <a:t>(O</a:t>
                      </a:r>
                      <a:r>
                        <a:rPr lang="en-US" sz="900" b="1" kern="1200" baseline="-25000" dirty="0" smtClean="0">
                          <a:solidFill>
                            <a:schemeClr val="dk1"/>
                          </a:solidFill>
                          <a:latin typeface="+mn-lt"/>
                          <a:ea typeface="+mn-ea"/>
                          <a:cs typeface="+mn-cs"/>
                        </a:rPr>
                        <a:t>3</a:t>
                      </a:r>
                      <a:r>
                        <a:rPr lang="en-US" sz="900" b="1" kern="1200" dirty="0" smtClean="0">
                          <a:solidFill>
                            <a:schemeClr val="dk1"/>
                          </a:solidFill>
                          <a:latin typeface="+mn-lt"/>
                          <a:ea typeface="+mn-ea"/>
                          <a:cs typeface="+mn-cs"/>
                        </a:rPr>
                        <a:t>)</a:t>
                      </a:r>
                      <a:endParaRPr lang="en-US" sz="900" b="1" kern="1200" dirty="0">
                        <a:solidFill>
                          <a:schemeClr val="dk1"/>
                        </a:solidFill>
                        <a:latin typeface="+mn-lt"/>
                        <a:ea typeface="+mn-ea"/>
                        <a:cs typeface="+mn-cs"/>
                      </a:endParaRPr>
                    </a:p>
                  </a:txBody>
                  <a:tcPr marL="0" marR="0" marT="0" marB="0" anchor="ctr"/>
                </a:tc>
                <a:tc>
                  <a:txBody>
                    <a:bodyPr/>
                    <a:lstStyle/>
                    <a:p>
                      <a:pPr marL="0" algn="l" defTabSz="914400" rtl="0" eaLnBrk="1" fontAlgn="ctr" latinLnBrk="0" hangingPunct="1"/>
                      <a:r>
                        <a:rPr lang="en-US" sz="900" u="none" strike="noStrike" kern="1200" dirty="0" smtClean="0">
                          <a:solidFill>
                            <a:schemeClr val="dk1"/>
                          </a:solidFill>
                          <a:effectLst/>
                          <a:latin typeface="+mn-lt"/>
                          <a:ea typeface="+mn-ea"/>
                          <a:cs typeface="+mn-cs"/>
                        </a:rPr>
                        <a:t>NRT total column</a:t>
                      </a:r>
                      <a:endParaRPr lang="en-US" sz="900" u="none" strike="noStrike" kern="1200" dirty="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10004"/>
                  </a:ext>
                </a:extLst>
              </a:tr>
              <a:tr h="251222">
                <a:tc>
                  <a:txBody>
                    <a:bodyPr/>
                    <a:lstStyle/>
                    <a:p>
                      <a:pPr algn="l"/>
                      <a:r>
                        <a:rPr lang="en-US" sz="900" b="1" dirty="0" smtClean="0"/>
                        <a:t>Carbon Monoxide (CO)</a:t>
                      </a:r>
                      <a:endParaRPr lang="en-US" sz="900" b="1" dirty="0"/>
                    </a:p>
                  </a:txBody>
                  <a:tcPr marL="0" marR="0" marT="0" marB="0" anchor="ctr"/>
                </a:tc>
                <a:tc>
                  <a:txBody>
                    <a:bodyPr/>
                    <a:lstStyle/>
                    <a:p>
                      <a:pPr marL="0" algn="l" defTabSz="914400" rtl="0" eaLnBrk="1" latinLnBrk="0" hangingPunct="1"/>
                      <a:r>
                        <a:rPr lang="en-US" sz="900" u="none" strike="noStrike" kern="1200" dirty="0" smtClean="0">
                          <a:solidFill>
                            <a:schemeClr val="dk1"/>
                          </a:solidFill>
                          <a:effectLst/>
                          <a:latin typeface="+mn-lt"/>
                          <a:ea typeface="+mn-ea"/>
                          <a:cs typeface="+mn-cs"/>
                        </a:rPr>
                        <a:t>Offline</a:t>
                      </a:r>
                      <a:r>
                        <a:rPr lang="en-US" sz="900" u="none" strike="noStrike" kern="1200" baseline="0" dirty="0" smtClean="0">
                          <a:solidFill>
                            <a:schemeClr val="dk1"/>
                          </a:solidFill>
                          <a:effectLst/>
                          <a:latin typeface="+mn-lt"/>
                          <a:ea typeface="+mn-ea"/>
                          <a:cs typeface="+mn-cs"/>
                        </a:rPr>
                        <a:t> </a:t>
                      </a:r>
                      <a:r>
                        <a:rPr lang="en-US" sz="900" u="none" strike="noStrike" kern="1200" dirty="0" smtClean="0">
                          <a:solidFill>
                            <a:schemeClr val="dk1"/>
                          </a:solidFill>
                          <a:effectLst/>
                          <a:latin typeface="+mn-lt"/>
                          <a:ea typeface="+mn-ea"/>
                          <a:cs typeface="+mn-cs"/>
                        </a:rPr>
                        <a:t>total column</a:t>
                      </a:r>
                      <a:endParaRPr lang="en-US" sz="900" u="none" strike="noStrike" kern="1200" dirty="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10005"/>
                  </a:ext>
                </a:extLst>
              </a:tr>
              <a:tr h="251222">
                <a:tc>
                  <a:txBody>
                    <a:bodyPr/>
                    <a:lstStyle/>
                    <a:p>
                      <a:pPr marL="0" algn="l" defTabSz="914400" rtl="0" eaLnBrk="1" fontAlgn="ctr" latinLnBrk="0" hangingPunct="1"/>
                      <a:r>
                        <a:rPr lang="en-US" sz="900" b="1" kern="1200" dirty="0" smtClean="0">
                          <a:solidFill>
                            <a:schemeClr val="dk1"/>
                          </a:solidFill>
                          <a:latin typeface="+mn-lt"/>
                          <a:ea typeface="+mn-ea"/>
                          <a:cs typeface="+mn-cs"/>
                        </a:rPr>
                        <a:t>NPP_CLOUD</a:t>
                      </a:r>
                      <a:r>
                        <a:rPr lang="en-US" sz="900" b="1" kern="1200" dirty="0">
                          <a:solidFill>
                            <a:schemeClr val="dk1"/>
                          </a:solidFill>
                          <a:latin typeface="+mn-lt"/>
                          <a:ea typeface="+mn-ea"/>
                          <a:cs typeface="+mn-cs"/>
                        </a:rPr>
                        <a:t> </a:t>
                      </a:r>
                    </a:p>
                  </a:txBody>
                  <a:tcPr marL="0" marR="0" marT="0" marB="0" anchor="ctr"/>
                </a:tc>
                <a:tc>
                  <a:txBody>
                    <a:bodyPr/>
                    <a:lstStyle/>
                    <a:p>
                      <a:pPr marL="0" algn="l" defTabSz="914400" rtl="0" eaLnBrk="1" fontAlgn="ctr" latinLnBrk="0" hangingPunct="1"/>
                      <a:r>
                        <a:rPr lang="en-US" sz="900" u="none" strike="noStrike" kern="1200" dirty="0" smtClean="0">
                          <a:solidFill>
                            <a:schemeClr val="dk1"/>
                          </a:solidFill>
                          <a:effectLst/>
                          <a:latin typeface="+mn-lt"/>
                          <a:ea typeface="+mn-ea"/>
                          <a:cs typeface="+mn-cs"/>
                        </a:rPr>
                        <a:t>Cloud mask from VIIRS</a:t>
                      </a:r>
                      <a:r>
                        <a:rPr lang="en-US" sz="900" u="none" strike="noStrike" kern="1200" dirty="0">
                          <a:solidFill>
                            <a:schemeClr val="dk1"/>
                          </a:solidFill>
                          <a:effectLst/>
                          <a:latin typeface="+mn-lt"/>
                          <a:ea typeface="+mn-ea"/>
                          <a:cs typeface="+mn-cs"/>
                        </a:rPr>
                        <a:t> </a:t>
                      </a:r>
                    </a:p>
                  </a:txBody>
                  <a:tcPr marL="0" marR="0" marT="0" marB="0" anchor="ctr"/>
                </a:tc>
                <a:extLst>
                  <a:ext uri="{0D108BD9-81ED-4DB2-BD59-A6C34878D82A}">
                    <a16:rowId xmlns:a16="http://schemas.microsoft.com/office/drawing/2014/main" val="10006"/>
                  </a:ext>
                </a:extLst>
              </a:tr>
              <a:tr h="251222">
                <a:tc>
                  <a:txBody>
                    <a:bodyPr/>
                    <a:lstStyle/>
                    <a:p>
                      <a:pPr algn="l"/>
                      <a:r>
                        <a:rPr lang="en-US" sz="900" b="1" u="none" strike="noStrike" dirty="0" smtClean="0">
                          <a:effectLst/>
                        </a:rPr>
                        <a:t>Sulphur Dioxide (SO2)</a:t>
                      </a:r>
                      <a:endParaRPr lang="en-US" sz="900" b="1" dirty="0"/>
                    </a:p>
                  </a:txBody>
                  <a:tcPr marL="0" marR="0" marT="0" marB="0" anchor="ctr"/>
                </a:tc>
                <a:tc>
                  <a:txBody>
                    <a:bodyPr/>
                    <a:lstStyle/>
                    <a:p>
                      <a:pPr algn="l"/>
                      <a:r>
                        <a:rPr lang="en-US" sz="900" u="none" strike="noStrike" kern="1200" dirty="0" smtClean="0">
                          <a:solidFill>
                            <a:schemeClr val="dk1"/>
                          </a:solidFill>
                          <a:effectLst/>
                          <a:latin typeface="+mn-lt"/>
                          <a:ea typeface="+mn-ea"/>
                          <a:cs typeface="+mn-cs"/>
                        </a:rPr>
                        <a:t>Total column</a:t>
                      </a:r>
                      <a:endParaRPr lang="en-US" sz="900" dirty="0"/>
                    </a:p>
                  </a:txBody>
                  <a:tcPr marL="0" marR="0" marT="0" marB="0" anchor="ctr"/>
                </a:tc>
                <a:extLst>
                  <a:ext uri="{0D108BD9-81ED-4DB2-BD59-A6C34878D82A}">
                    <a16:rowId xmlns:a16="http://schemas.microsoft.com/office/drawing/2014/main" val="10007"/>
                  </a:ext>
                </a:extLst>
              </a:tr>
              <a:tr h="2512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u="none" strike="noStrike" dirty="0" smtClean="0">
                          <a:effectLst/>
                        </a:rPr>
                        <a:t>Formaldehyde (HCHO) </a:t>
                      </a:r>
                      <a:endParaRPr lang="en-US" sz="900" b="1" i="0" u="none" strike="noStrike" dirty="0" smtClean="0">
                        <a:solidFill>
                          <a:srgbClr val="FFFFFF"/>
                        </a:solidFill>
                        <a:effectLst/>
                        <a:latin typeface="Calibri" panose="020F0502020204030204" pitchFamily="34" charset="0"/>
                      </a:endParaRPr>
                    </a:p>
                  </a:txBody>
                  <a:tcPr marL="0" marR="0" marT="0" marB="0" anchor="ctr"/>
                </a:tc>
                <a:tc>
                  <a:txBody>
                    <a:bodyPr/>
                    <a:lstStyle/>
                    <a:p>
                      <a:pPr algn="l"/>
                      <a:r>
                        <a:rPr lang="en-US" sz="900" u="none" strike="noStrike" kern="1200" dirty="0" smtClean="0">
                          <a:solidFill>
                            <a:schemeClr val="dk1"/>
                          </a:solidFill>
                          <a:effectLst/>
                          <a:latin typeface="+mn-lt"/>
                          <a:ea typeface="+mn-ea"/>
                          <a:cs typeface="+mn-cs"/>
                        </a:rPr>
                        <a:t>Total column</a:t>
                      </a:r>
                      <a:endParaRPr lang="en-US" sz="900" dirty="0"/>
                    </a:p>
                  </a:txBody>
                  <a:tcPr marL="0" marR="0" marT="0" marB="0" anchor="ctr"/>
                </a:tc>
                <a:extLst>
                  <a:ext uri="{0D108BD9-81ED-4DB2-BD59-A6C34878D82A}">
                    <a16:rowId xmlns:a16="http://schemas.microsoft.com/office/drawing/2014/main" val="10008"/>
                  </a:ext>
                </a:extLst>
              </a:tr>
              <a:tr h="251222">
                <a:tc>
                  <a:txBody>
                    <a:bodyPr/>
                    <a:lstStyle/>
                    <a:p>
                      <a:pPr algn="l"/>
                      <a:r>
                        <a:rPr lang="en-US" sz="900" b="1" u="none" strike="noStrike" dirty="0" smtClean="0">
                          <a:effectLst/>
                        </a:rPr>
                        <a:t>Tropospheric Ozone</a:t>
                      </a:r>
                      <a:endParaRPr lang="en-US" sz="900" b="1" dirty="0"/>
                    </a:p>
                  </a:txBody>
                  <a:tcPr marL="0" marR="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u="none" strike="noStrike" dirty="0" smtClean="0">
                          <a:effectLst/>
                        </a:rPr>
                        <a:t>Tropospheric column </a:t>
                      </a:r>
                      <a:endParaRPr lang="en-US" sz="900" b="0" i="0" u="none" strike="noStrike" dirty="0" smtClean="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9"/>
                  </a:ext>
                </a:extLst>
              </a:tr>
              <a:tr h="251222">
                <a:tc>
                  <a:txBody>
                    <a:bodyPr/>
                    <a:lstStyle/>
                    <a:p>
                      <a:pPr algn="l"/>
                      <a:r>
                        <a:rPr lang="en-US" sz="900" b="1" kern="1200" dirty="0" smtClean="0">
                          <a:solidFill>
                            <a:schemeClr val="dk1"/>
                          </a:solidFill>
                          <a:latin typeface="+mn-lt"/>
                          <a:ea typeface="+mn-ea"/>
                          <a:cs typeface="+mn-cs"/>
                        </a:rPr>
                        <a:t>Total Ozone  (O</a:t>
                      </a:r>
                      <a:r>
                        <a:rPr lang="en-US" sz="900" b="1" kern="1200" baseline="-25000" dirty="0" smtClean="0">
                          <a:solidFill>
                            <a:schemeClr val="dk1"/>
                          </a:solidFill>
                          <a:latin typeface="+mn-lt"/>
                          <a:ea typeface="+mn-ea"/>
                          <a:cs typeface="+mn-cs"/>
                        </a:rPr>
                        <a:t>3</a:t>
                      </a:r>
                      <a:r>
                        <a:rPr lang="en-US" sz="900" b="1" kern="1200" dirty="0" smtClean="0">
                          <a:solidFill>
                            <a:schemeClr val="dk1"/>
                          </a:solidFill>
                          <a:latin typeface="+mn-lt"/>
                          <a:ea typeface="+mn-ea"/>
                          <a:cs typeface="+mn-cs"/>
                        </a:rPr>
                        <a:t>)</a:t>
                      </a:r>
                      <a:r>
                        <a:rPr lang="en-US" sz="900" b="1" u="none" strike="noStrike" dirty="0" smtClean="0">
                          <a:effectLst/>
                        </a:rPr>
                        <a:t> </a:t>
                      </a:r>
                      <a:endParaRPr lang="en-US" sz="900" b="1" dirty="0"/>
                    </a:p>
                  </a:txBody>
                  <a:tcPr marL="0" marR="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u="none" strike="noStrike" kern="1200" dirty="0" smtClean="0">
                          <a:solidFill>
                            <a:schemeClr val="dk1"/>
                          </a:solidFill>
                          <a:effectLst/>
                          <a:latin typeface="+mn-lt"/>
                          <a:ea typeface="+mn-ea"/>
                          <a:cs typeface="+mn-cs"/>
                        </a:rPr>
                        <a:t>OFFL Total column</a:t>
                      </a:r>
                      <a:endParaRPr lang="en-US" sz="900" dirty="0" smtClean="0"/>
                    </a:p>
                  </a:txBody>
                  <a:tcPr marL="0" marR="0" marT="0" marB="0" anchor="ctr"/>
                </a:tc>
                <a:extLst>
                  <a:ext uri="{0D108BD9-81ED-4DB2-BD59-A6C34878D82A}">
                    <a16:rowId xmlns:a16="http://schemas.microsoft.com/office/drawing/2014/main" val="10010"/>
                  </a:ext>
                </a:extLst>
              </a:tr>
              <a:tr h="251222">
                <a:tc>
                  <a:txBody>
                    <a:bodyPr/>
                    <a:lstStyle/>
                    <a:p>
                      <a:pPr algn="l"/>
                      <a:r>
                        <a:rPr lang="en-US" sz="900" b="1" dirty="0" smtClean="0"/>
                        <a:t>Carbon Monoxide (CO)</a:t>
                      </a:r>
                      <a:endParaRPr lang="en-US" sz="900" b="1" dirty="0"/>
                    </a:p>
                  </a:txBody>
                  <a:tcPr marL="0" marR="0" marT="0" marB="0" anchor="ctr"/>
                </a:tc>
                <a:tc>
                  <a:txBody>
                    <a:bodyPr/>
                    <a:lstStyle/>
                    <a:p>
                      <a:pPr marL="0" algn="l" defTabSz="914400" rtl="0" eaLnBrk="1" latinLnBrk="0" hangingPunct="1"/>
                      <a:r>
                        <a:rPr lang="en-US" sz="900" u="none" strike="noStrike" kern="1200" dirty="0" smtClean="0">
                          <a:solidFill>
                            <a:schemeClr val="dk1"/>
                          </a:solidFill>
                          <a:effectLst/>
                          <a:latin typeface="+mn-lt"/>
                          <a:ea typeface="+mn-ea"/>
                          <a:cs typeface="+mn-cs"/>
                        </a:rPr>
                        <a:t>NRT total column</a:t>
                      </a:r>
                      <a:endParaRPr lang="en-US" sz="900" u="none" strike="noStrike" kern="1200" dirty="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10011"/>
                  </a:ext>
                </a:extLst>
              </a:tr>
              <a:tr h="25122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1" u="none" strike="noStrike" dirty="0" smtClean="0">
                          <a:effectLst/>
                        </a:rPr>
                        <a:t>Methane (CH4)</a:t>
                      </a:r>
                      <a:endParaRPr lang="en-US" sz="900" b="1" dirty="0" smtClean="0"/>
                    </a:p>
                  </a:txBody>
                  <a:tcPr marL="0" marR="0" marT="0" marB="0" anchor="ctr"/>
                </a:tc>
                <a:tc>
                  <a:txBody>
                    <a:bodyPr/>
                    <a:lstStyle/>
                    <a:p>
                      <a:pPr marL="0" algn="l" defTabSz="914400" rtl="0" eaLnBrk="1" fontAlgn="ctr" latinLnBrk="0" hangingPunct="1"/>
                      <a:r>
                        <a:rPr lang="en-US" sz="900" u="none" strike="noStrike" kern="1200" dirty="0" smtClean="0">
                          <a:solidFill>
                            <a:schemeClr val="dk1"/>
                          </a:solidFill>
                          <a:effectLst/>
                          <a:latin typeface="+mn-lt"/>
                          <a:ea typeface="+mn-ea"/>
                          <a:cs typeface="+mn-cs"/>
                        </a:rPr>
                        <a:t>Offline total column</a:t>
                      </a:r>
                      <a:endParaRPr lang="en-US" sz="900" u="none" strike="noStrike" kern="1200" dirty="0">
                        <a:solidFill>
                          <a:schemeClr val="dk1"/>
                        </a:solidFill>
                        <a:effectLst/>
                        <a:latin typeface="+mn-lt"/>
                        <a:ea typeface="+mn-ea"/>
                        <a:cs typeface="+mn-cs"/>
                      </a:endParaRPr>
                    </a:p>
                  </a:txBody>
                  <a:tcPr marL="0" marR="0" marT="0" marB="0" anchor="ctr"/>
                </a:tc>
                <a:extLst>
                  <a:ext uri="{0D108BD9-81ED-4DB2-BD59-A6C34878D82A}">
                    <a16:rowId xmlns:a16="http://schemas.microsoft.com/office/drawing/2014/main" val="10012"/>
                  </a:ext>
                </a:extLst>
              </a:tr>
              <a:tr h="251222">
                <a:tc>
                  <a:txBody>
                    <a:bodyPr/>
                    <a:lstStyle/>
                    <a:p>
                      <a:pPr algn="l"/>
                      <a:r>
                        <a:rPr lang="en-US" sz="900" b="1" u="none" strike="noStrike" dirty="0" smtClean="0">
                          <a:effectLst/>
                        </a:rPr>
                        <a:t>Aerosol</a:t>
                      </a:r>
                      <a:r>
                        <a:rPr lang="en-US" sz="900" b="1" u="none" strike="noStrike" baseline="0" dirty="0" smtClean="0">
                          <a:effectLst/>
                        </a:rPr>
                        <a:t> Layer Height</a:t>
                      </a:r>
                      <a:endParaRPr lang="en-US" sz="900" b="1" dirty="0"/>
                    </a:p>
                  </a:txBody>
                  <a:tcPr marL="0" marR="0" marT="0" marB="0" anchor="ctr"/>
                </a:tc>
                <a:tc>
                  <a:txBody>
                    <a:bodyPr/>
                    <a:lstStyle/>
                    <a:p>
                      <a:pPr algn="l"/>
                      <a:r>
                        <a:rPr lang="en-US" sz="900" u="none" strike="noStrike" dirty="0" smtClean="0">
                          <a:effectLst/>
                        </a:rPr>
                        <a:t>Mid-level pressure</a:t>
                      </a:r>
                      <a:endParaRPr lang="en-US" sz="900" dirty="0"/>
                    </a:p>
                  </a:txBody>
                  <a:tcPr marL="0" marR="0" marT="0" marB="0" anchor="ctr"/>
                </a:tc>
                <a:extLst>
                  <a:ext uri="{0D108BD9-81ED-4DB2-BD59-A6C34878D82A}">
                    <a16:rowId xmlns:a16="http://schemas.microsoft.com/office/drawing/2014/main" val="10013"/>
                  </a:ext>
                </a:extLst>
              </a:tr>
              <a:tr h="251222">
                <a:tc>
                  <a:txBody>
                    <a:bodyPr/>
                    <a:lstStyle/>
                    <a:p>
                      <a:pPr algn="l"/>
                      <a:r>
                        <a:rPr lang="en-US" sz="900" b="1" u="none" strike="noStrike" dirty="0" smtClean="0">
                          <a:effectLst/>
                        </a:rPr>
                        <a:t>Ozone Profiles</a:t>
                      </a:r>
                      <a:endParaRPr lang="en-US" sz="900" b="1" dirty="0"/>
                    </a:p>
                  </a:txBody>
                  <a:tcPr marL="0" marR="0" marT="0" marB="0" anchor="ctr"/>
                </a:tc>
                <a:tc>
                  <a:txBody>
                    <a:bodyPr/>
                    <a:lstStyle/>
                    <a:p>
                      <a:pPr algn="l"/>
                      <a:r>
                        <a:rPr lang="en-US" sz="900" u="none" strike="noStrike" kern="1200" dirty="0" smtClean="0">
                          <a:solidFill>
                            <a:schemeClr val="dk1"/>
                          </a:solidFill>
                          <a:effectLst/>
                          <a:latin typeface="+mn-lt"/>
                          <a:ea typeface="+mn-ea"/>
                          <a:cs typeface="+mn-cs"/>
                        </a:rPr>
                        <a:t>Total and tropospheric profiles</a:t>
                      </a:r>
                      <a:endParaRPr lang="en-US" sz="900" dirty="0"/>
                    </a:p>
                  </a:txBody>
                  <a:tcPr marL="0" marR="0" marT="0" marB="0" anchor="ctr"/>
                </a:tc>
                <a:extLst>
                  <a:ext uri="{0D108BD9-81ED-4DB2-BD59-A6C34878D82A}">
                    <a16:rowId xmlns:a16="http://schemas.microsoft.com/office/drawing/2014/main" val="10014"/>
                  </a:ext>
                </a:extLst>
              </a:tr>
              <a:tr h="251222">
                <a:tc>
                  <a:txBody>
                    <a:bodyPr/>
                    <a:lstStyle/>
                    <a:p>
                      <a:pPr algn="l"/>
                      <a:r>
                        <a:rPr lang="en-US" sz="900" b="1" dirty="0" smtClean="0"/>
                        <a:t>UV (FMI – co-</a:t>
                      </a:r>
                      <a:r>
                        <a:rPr lang="en-US" sz="900" b="1" dirty="0" err="1" smtClean="0"/>
                        <a:t>laborative</a:t>
                      </a:r>
                      <a:r>
                        <a:rPr lang="en-US" sz="900" b="1" baseline="0" dirty="0" smtClean="0"/>
                        <a:t> GS)</a:t>
                      </a:r>
                      <a:endParaRPr lang="en-US" sz="900" b="1" dirty="0"/>
                    </a:p>
                  </a:txBody>
                  <a:tcPr marL="0" marR="0" marT="0" marB="0" anchor="ctr"/>
                </a:tc>
                <a:tc>
                  <a:txBody>
                    <a:bodyPr/>
                    <a:lstStyle/>
                    <a:p>
                      <a:pPr algn="l"/>
                      <a:r>
                        <a:rPr lang="en-US" sz="900" dirty="0" smtClean="0"/>
                        <a:t>UV dose</a:t>
                      </a:r>
                      <a:endParaRPr lang="en-US" sz="900" dirty="0"/>
                    </a:p>
                  </a:txBody>
                  <a:tcPr marL="0" marR="0" marT="0" marB="0" anchor="ctr"/>
                </a:tc>
                <a:extLst>
                  <a:ext uri="{0D108BD9-81ED-4DB2-BD59-A6C34878D82A}">
                    <a16:rowId xmlns:a16="http://schemas.microsoft.com/office/drawing/2014/main" val="10015"/>
                  </a:ext>
                </a:extLst>
              </a:tr>
            </a:tbl>
          </a:graphicData>
        </a:graphic>
      </p:graphicFrame>
      <p:grpSp>
        <p:nvGrpSpPr>
          <p:cNvPr id="25656" name="Group 4"/>
          <p:cNvGrpSpPr>
            <a:grpSpLocks/>
          </p:cNvGrpSpPr>
          <p:nvPr/>
        </p:nvGrpSpPr>
        <p:grpSpPr bwMode="auto">
          <a:xfrm>
            <a:off x="5561238" y="1131590"/>
            <a:ext cx="2440048" cy="3695701"/>
            <a:chOff x="6288794" y="820576"/>
            <a:chExt cx="3253442" cy="3696422"/>
          </a:xfrm>
        </p:grpSpPr>
        <p:sp>
          <p:nvSpPr>
            <p:cNvPr id="6" name="Right Brace 5"/>
            <p:cNvSpPr/>
            <p:nvPr/>
          </p:nvSpPr>
          <p:spPr>
            <a:xfrm>
              <a:off x="6296921" y="820576"/>
              <a:ext cx="171491" cy="1495718"/>
            </a:xfrm>
            <a:prstGeom prst="rightBrace">
              <a:avLst>
                <a:gd name="adj1" fmla="val 6639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lIns="51435" tIns="25718" rIns="51435" bIns="25718" anchor="ctr"/>
            <a:lstStyle/>
            <a:p>
              <a:pPr defTabSz="685800" fontAlgn="base" hangingPunct="1">
                <a:spcBef>
                  <a:spcPct val="0"/>
                </a:spcBef>
                <a:spcAft>
                  <a:spcPct val="0"/>
                </a:spcAft>
                <a:defRPr/>
              </a:pPr>
              <a:endParaRPr lang="en-US" sz="1800" kern="1200">
                <a:solidFill>
                  <a:srgbClr val="000000"/>
                </a:solidFill>
                <a:latin typeface="Verdana"/>
              </a:endParaRPr>
            </a:p>
          </p:txBody>
        </p:sp>
        <p:sp>
          <p:nvSpPr>
            <p:cNvPr id="25659" name="Rectangle 6"/>
            <p:cNvSpPr>
              <a:spLocks noChangeArrowheads="1"/>
            </p:cNvSpPr>
            <p:nvPr/>
          </p:nvSpPr>
          <p:spPr bwMode="auto">
            <a:xfrm>
              <a:off x="6560155" y="1355687"/>
              <a:ext cx="1812059" cy="329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51435" tIns="25718" rIns="51435" bIns="25718">
              <a:spAutoFit/>
            </a:bodyPr>
            <a:lstStyle/>
            <a:p>
              <a:pPr algn="l" defTabSz="685800" fontAlgn="base" hangingPunct="1">
                <a:spcBef>
                  <a:spcPct val="0"/>
                </a:spcBef>
                <a:spcAft>
                  <a:spcPct val="0"/>
                </a:spcAft>
              </a:pPr>
              <a:r>
                <a:rPr lang="en-GB" sz="1800" b="1" kern="1200" dirty="0">
                  <a:latin typeface="Verdana" charset="0"/>
                  <a:ea typeface="ＭＳ Ｐゴシック" charset="0"/>
                </a:rPr>
                <a:t>July 2018</a:t>
              </a:r>
              <a:endParaRPr lang="en-US" sz="1800" b="1" kern="1200" dirty="0">
                <a:latin typeface="Verdana" charset="0"/>
                <a:ea typeface="ＭＳ Ｐゴシック" charset="0"/>
              </a:endParaRPr>
            </a:p>
          </p:txBody>
        </p:sp>
        <p:sp>
          <p:nvSpPr>
            <p:cNvPr id="8" name="Right Brace 7"/>
            <p:cNvSpPr/>
            <p:nvPr/>
          </p:nvSpPr>
          <p:spPr>
            <a:xfrm>
              <a:off x="6323852" y="2325819"/>
              <a:ext cx="150720" cy="1032623"/>
            </a:xfrm>
            <a:prstGeom prst="rightBrace">
              <a:avLst>
                <a:gd name="adj1" fmla="val 6639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lIns="51435" tIns="25718" rIns="51435" bIns="25718" anchor="ctr"/>
            <a:lstStyle/>
            <a:p>
              <a:pPr defTabSz="685800" fontAlgn="base" hangingPunct="1">
                <a:spcBef>
                  <a:spcPct val="0"/>
                </a:spcBef>
                <a:spcAft>
                  <a:spcPct val="0"/>
                </a:spcAft>
                <a:defRPr/>
              </a:pPr>
              <a:endParaRPr lang="en-US" sz="1800" kern="1200">
                <a:solidFill>
                  <a:srgbClr val="000000"/>
                </a:solidFill>
                <a:latin typeface="Verdana"/>
              </a:endParaRPr>
            </a:p>
          </p:txBody>
        </p:sp>
        <p:sp>
          <p:nvSpPr>
            <p:cNvPr id="25661" name="Rectangle 8"/>
            <p:cNvSpPr>
              <a:spLocks noChangeArrowheads="1"/>
            </p:cNvSpPr>
            <p:nvPr/>
          </p:nvSpPr>
          <p:spPr bwMode="auto">
            <a:xfrm>
              <a:off x="6541801" y="2715272"/>
              <a:ext cx="3000435" cy="329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51435" tIns="25718" rIns="51435" bIns="25718">
              <a:spAutoFit/>
            </a:bodyPr>
            <a:lstStyle/>
            <a:p>
              <a:pPr algn="l" defTabSz="685800" fontAlgn="base" hangingPunct="1">
                <a:spcBef>
                  <a:spcPct val="0"/>
                </a:spcBef>
                <a:spcAft>
                  <a:spcPct val="0"/>
                </a:spcAft>
              </a:pPr>
              <a:r>
                <a:rPr lang="en-GB" sz="1800" b="1" kern="1200" dirty="0">
                  <a:latin typeface="Verdana" charset="0"/>
                  <a:ea typeface="ＭＳ Ｐゴシック" charset="0"/>
                </a:rPr>
                <a:t>September 2018</a:t>
              </a:r>
              <a:endParaRPr lang="en-US" sz="1800" b="1" kern="1200" dirty="0">
                <a:latin typeface="Verdana" charset="0"/>
                <a:ea typeface="ＭＳ Ｐゴシック" charset="0"/>
              </a:endParaRPr>
            </a:p>
          </p:txBody>
        </p:sp>
        <p:sp>
          <p:nvSpPr>
            <p:cNvPr id="10" name="Right Brace 9"/>
            <p:cNvSpPr/>
            <p:nvPr/>
          </p:nvSpPr>
          <p:spPr>
            <a:xfrm>
              <a:off x="6304612" y="3358442"/>
              <a:ext cx="155444" cy="526607"/>
            </a:xfrm>
            <a:prstGeom prst="rightBrace">
              <a:avLst>
                <a:gd name="adj1" fmla="val 6639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lIns="51435" tIns="25718" rIns="51435" bIns="25718" anchor="ctr"/>
            <a:lstStyle/>
            <a:p>
              <a:pPr defTabSz="685800" fontAlgn="base" hangingPunct="1">
                <a:spcBef>
                  <a:spcPct val="0"/>
                </a:spcBef>
                <a:spcAft>
                  <a:spcPct val="0"/>
                </a:spcAft>
                <a:defRPr/>
              </a:pPr>
              <a:endParaRPr lang="en-US" sz="1800" kern="1200">
                <a:solidFill>
                  <a:srgbClr val="000000"/>
                </a:solidFill>
                <a:latin typeface="Verdana"/>
              </a:endParaRPr>
            </a:p>
          </p:txBody>
        </p:sp>
        <p:sp>
          <p:nvSpPr>
            <p:cNvPr id="12" name="Right Brace 11"/>
            <p:cNvSpPr/>
            <p:nvPr/>
          </p:nvSpPr>
          <p:spPr>
            <a:xfrm>
              <a:off x="6288794" y="3899341"/>
              <a:ext cx="211179" cy="617657"/>
            </a:xfrm>
            <a:prstGeom prst="rightBrace">
              <a:avLst>
                <a:gd name="adj1" fmla="val 6639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lIns="51435" tIns="25718" rIns="51435" bIns="25718" anchor="ctr"/>
            <a:lstStyle/>
            <a:p>
              <a:pPr defTabSz="685800" fontAlgn="base" hangingPunct="1">
                <a:spcBef>
                  <a:spcPct val="0"/>
                </a:spcBef>
                <a:spcAft>
                  <a:spcPct val="0"/>
                </a:spcAft>
                <a:defRPr/>
              </a:pPr>
              <a:endParaRPr lang="en-US" sz="1800" kern="1200">
                <a:solidFill>
                  <a:srgbClr val="000000"/>
                </a:solidFill>
                <a:latin typeface="Verdana"/>
              </a:endParaRPr>
            </a:p>
          </p:txBody>
        </p:sp>
        <p:sp>
          <p:nvSpPr>
            <p:cNvPr id="25665" name="Rectangle 12"/>
            <p:cNvSpPr>
              <a:spLocks noChangeArrowheads="1"/>
            </p:cNvSpPr>
            <p:nvPr/>
          </p:nvSpPr>
          <p:spPr bwMode="auto">
            <a:xfrm>
              <a:off x="6552312" y="4082653"/>
              <a:ext cx="2863645" cy="329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51435" tIns="25718" rIns="51435" bIns="25718">
              <a:spAutoFit/>
            </a:bodyPr>
            <a:lstStyle/>
            <a:p>
              <a:pPr algn="l" defTabSz="685800" fontAlgn="base" hangingPunct="1">
                <a:spcBef>
                  <a:spcPct val="0"/>
                </a:spcBef>
                <a:spcAft>
                  <a:spcPct val="0"/>
                </a:spcAft>
              </a:pPr>
              <a:r>
                <a:rPr lang="en-GB" sz="1800" b="1" kern="1200">
                  <a:latin typeface="Verdana" charset="0"/>
                  <a:ea typeface="ＭＳ Ｐゴシック" charset="0"/>
                </a:rPr>
                <a:t>December 2018</a:t>
              </a:r>
              <a:endParaRPr lang="en-US" sz="1800" b="1" kern="1200">
                <a:latin typeface="Verdana" charset="0"/>
                <a:ea typeface="ＭＳ Ｐゴシック" charset="0"/>
              </a:endParaRPr>
            </a:p>
          </p:txBody>
        </p:sp>
      </p:grpSp>
      <p:sp>
        <p:nvSpPr>
          <p:cNvPr id="25657" name="Rectangle 14"/>
          <p:cNvSpPr>
            <a:spLocks noChangeArrowheads="1"/>
          </p:cNvSpPr>
          <p:nvPr/>
        </p:nvSpPr>
        <p:spPr bwMode="auto">
          <a:xfrm>
            <a:off x="5723335" y="942975"/>
            <a:ext cx="2176463" cy="421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5" tIns="25718" rIns="51435" bIns="25718">
            <a:spAutoFit/>
          </a:bodyPr>
          <a:lstStyle/>
          <a:p>
            <a:pPr algn="l" defTabSz="685800" fontAlgn="base" hangingPunct="1">
              <a:spcBef>
                <a:spcPct val="0"/>
              </a:spcBef>
              <a:spcAft>
                <a:spcPct val="0"/>
              </a:spcAft>
            </a:pPr>
            <a:r>
              <a:rPr lang="en-US" sz="1200" b="1" i="1" u="sng" kern="1200" dirty="0">
                <a:latin typeface="Verdana" charset="0"/>
                <a:ea typeface="ＭＳ Ｐゴシック" charset="0"/>
              </a:rPr>
              <a:t>Staggered Product Releases to the Public</a:t>
            </a:r>
          </a:p>
        </p:txBody>
      </p:sp>
      <p:sp>
        <p:nvSpPr>
          <p:cNvPr id="16" name="TextBox 15"/>
          <p:cNvSpPr txBox="1"/>
          <p:nvPr/>
        </p:nvSpPr>
        <p:spPr>
          <a:xfrm>
            <a:off x="1143001" y="232784"/>
            <a:ext cx="6704987" cy="415424"/>
          </a:xfrm>
          <a:prstGeom prst="rect">
            <a:avLst/>
          </a:prstGeom>
          <a:noFill/>
        </p:spPr>
        <p:txBody>
          <a:bodyPr wrap="square" lIns="68505" tIns="34253" rIns="68505" bIns="34253" rtlCol="0">
            <a:spAutoFit/>
          </a:bodyPr>
          <a:lstStyle/>
          <a:p>
            <a:pPr algn="l" defTabSz="685800" fontAlgn="base" hangingPunct="1">
              <a:spcBef>
                <a:spcPct val="0"/>
              </a:spcBef>
              <a:spcAft>
                <a:spcPct val="0"/>
              </a:spcAft>
            </a:pPr>
            <a:r>
              <a:rPr lang="en-US" sz="2250" b="1" kern="1200" dirty="0">
                <a:solidFill>
                  <a:srgbClr val="FFFFFF"/>
                </a:solidFill>
                <a:latin typeface="Tahoma" panose="020B0604030504040204" pitchFamily="34" charset="0"/>
                <a:ea typeface="Tahoma" panose="020B0604030504040204" pitchFamily="34" charset="0"/>
                <a:cs typeface="Tahoma" panose="020B0604030504040204" pitchFamily="34" charset="0"/>
              </a:rPr>
              <a:t>Sentinel-5 Precursor Product Releases</a:t>
            </a:r>
          </a:p>
        </p:txBody>
      </p:sp>
    </p:spTree>
    <p:extLst>
      <p:ext uri="{BB962C8B-B14F-4D97-AF65-F5344CB8AC3E}">
        <p14:creationId xmlns:p14="http://schemas.microsoft.com/office/powerpoint/2010/main" val="32149672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576" y="933451"/>
            <a:ext cx="1870224" cy="913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18" name="Picture 4" descr="MAC OSX :Users:czehner:Desktop:2016-11-10 22.20.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7800" y="1189038"/>
            <a:ext cx="4982063" cy="3954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5"/>
          <p:cNvPicPr>
            <a:picLocks noGrp="1"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9744" b="49303"/>
          <a:stretch>
            <a:fillRect/>
          </a:stretch>
        </p:blipFill>
        <p:spPr bwMode="auto">
          <a:xfrm>
            <a:off x="569429" y="750889"/>
            <a:ext cx="3975522" cy="4703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4951" y="895351"/>
            <a:ext cx="3611174" cy="4552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1143001" y="280836"/>
            <a:ext cx="5828110" cy="392415"/>
          </a:xfrm>
          <a:prstGeom prst="rect">
            <a:avLst/>
          </a:prstGeom>
        </p:spPr>
        <p:txBody>
          <a:bodyPr/>
          <a:lstStyle>
            <a:lvl1pPr algn="l" rtl="0" eaLnBrk="0" fontAlgn="base" hangingPunct="0">
              <a:spcBef>
                <a:spcPct val="0"/>
              </a:spcBef>
              <a:spcAft>
                <a:spcPct val="0"/>
              </a:spcAft>
              <a:defRPr lang="en-GB" sz="2200" dirty="0">
                <a:solidFill>
                  <a:srgbClr val="0070C0"/>
                </a:solidFill>
                <a:latin typeface="Verdana"/>
                <a:ea typeface="ＭＳ Ｐゴシック" charset="0"/>
                <a:cs typeface="Verdana"/>
              </a:defRPr>
            </a:lvl1pPr>
            <a:lvl2pPr algn="l" rtl="0" eaLnBrk="0" fontAlgn="base" hangingPunct="0">
              <a:spcBef>
                <a:spcPct val="0"/>
              </a:spcBef>
              <a:spcAft>
                <a:spcPct val="0"/>
              </a:spcAft>
              <a:defRPr sz="2200">
                <a:solidFill>
                  <a:srgbClr val="0070C0"/>
                </a:solidFill>
                <a:latin typeface="Verdana" pitchFamily="34" charset="0"/>
                <a:ea typeface="ＭＳ Ｐゴシック" charset="0"/>
                <a:cs typeface="Verdana" charset="0"/>
              </a:defRPr>
            </a:lvl2pPr>
            <a:lvl3pPr algn="l" rtl="0" eaLnBrk="0" fontAlgn="base" hangingPunct="0">
              <a:spcBef>
                <a:spcPct val="0"/>
              </a:spcBef>
              <a:spcAft>
                <a:spcPct val="0"/>
              </a:spcAft>
              <a:defRPr sz="2200">
                <a:solidFill>
                  <a:srgbClr val="0070C0"/>
                </a:solidFill>
                <a:latin typeface="Verdana" pitchFamily="34" charset="0"/>
                <a:ea typeface="ＭＳ Ｐゴシック" charset="0"/>
                <a:cs typeface="Verdana" charset="0"/>
              </a:defRPr>
            </a:lvl3pPr>
            <a:lvl4pPr algn="l" rtl="0" eaLnBrk="0" fontAlgn="base" hangingPunct="0">
              <a:spcBef>
                <a:spcPct val="0"/>
              </a:spcBef>
              <a:spcAft>
                <a:spcPct val="0"/>
              </a:spcAft>
              <a:defRPr sz="2200">
                <a:solidFill>
                  <a:srgbClr val="0070C0"/>
                </a:solidFill>
                <a:latin typeface="Verdana" pitchFamily="34" charset="0"/>
                <a:ea typeface="ＭＳ Ｐゴシック" charset="0"/>
                <a:cs typeface="Verdana" charset="0"/>
              </a:defRPr>
            </a:lvl4pPr>
            <a:lvl5pPr algn="l" rtl="0" eaLnBrk="0" fontAlgn="base" hangingPunct="0">
              <a:spcBef>
                <a:spcPct val="0"/>
              </a:spcBef>
              <a:spcAft>
                <a:spcPct val="0"/>
              </a:spcAft>
              <a:defRPr sz="2200">
                <a:solidFill>
                  <a:srgbClr val="0070C0"/>
                </a:solidFill>
                <a:latin typeface="Verdana" pitchFamily="34" charset="0"/>
                <a:ea typeface="ＭＳ Ｐゴシック" charset="0"/>
                <a:cs typeface="Verdana" charset="0"/>
              </a:defRPr>
            </a:lvl5pPr>
            <a:lvl6pPr marL="457200" algn="l" rtl="0" fontAlgn="base">
              <a:spcBef>
                <a:spcPct val="0"/>
              </a:spcBef>
              <a:spcAft>
                <a:spcPct val="0"/>
              </a:spcAft>
              <a:defRPr sz="2200" b="1">
                <a:solidFill>
                  <a:schemeClr val="bg1"/>
                </a:solidFill>
                <a:latin typeface="Verdana" pitchFamily="34" charset="0"/>
              </a:defRPr>
            </a:lvl6pPr>
            <a:lvl7pPr marL="914400" algn="l" rtl="0" fontAlgn="base">
              <a:spcBef>
                <a:spcPct val="0"/>
              </a:spcBef>
              <a:spcAft>
                <a:spcPct val="0"/>
              </a:spcAft>
              <a:defRPr sz="2200" b="1">
                <a:solidFill>
                  <a:schemeClr val="bg1"/>
                </a:solidFill>
                <a:latin typeface="Verdana" pitchFamily="34" charset="0"/>
              </a:defRPr>
            </a:lvl7pPr>
            <a:lvl8pPr marL="1371600" algn="l" rtl="0" fontAlgn="base">
              <a:spcBef>
                <a:spcPct val="0"/>
              </a:spcBef>
              <a:spcAft>
                <a:spcPct val="0"/>
              </a:spcAft>
              <a:defRPr sz="2200" b="1">
                <a:solidFill>
                  <a:schemeClr val="bg1"/>
                </a:solidFill>
                <a:latin typeface="Verdana" pitchFamily="34" charset="0"/>
              </a:defRPr>
            </a:lvl8pPr>
            <a:lvl9pPr marL="1828800" algn="l" rtl="0" fontAlgn="base">
              <a:spcBef>
                <a:spcPct val="0"/>
              </a:spcBef>
              <a:spcAft>
                <a:spcPct val="0"/>
              </a:spcAft>
              <a:defRPr sz="2200" b="1">
                <a:solidFill>
                  <a:schemeClr val="bg1"/>
                </a:solidFill>
                <a:latin typeface="Verdana" pitchFamily="34" charset="0"/>
              </a:defRPr>
            </a:lvl9pPr>
          </a:lstStyle>
          <a:p>
            <a:pPr algn="ctr" defTabSz="685800"/>
            <a:r>
              <a:rPr lang="en-GB" sz="2400" b="1" kern="1200" dirty="0">
                <a:solidFill>
                  <a:srgbClr val="FFFFFF"/>
                </a:solidFill>
                <a:latin typeface="Verdana" charset="0"/>
                <a:ea typeface="MS PGothic" charset="0"/>
              </a:rPr>
              <a:t>Sentinel-5 </a:t>
            </a:r>
            <a:r>
              <a:rPr lang="en-GB" sz="2400" b="1" kern="1200" dirty="0" smtClean="0">
                <a:solidFill>
                  <a:srgbClr val="FFFFFF"/>
                </a:solidFill>
                <a:latin typeface="Verdana" charset="0"/>
                <a:ea typeface="MS PGothic" charset="0"/>
              </a:rPr>
              <a:t>Precursor</a:t>
            </a:r>
            <a:endParaRPr lang="en-GB" sz="2400" b="1" kern="1200" dirty="0">
              <a:solidFill>
                <a:srgbClr val="FFFFFF"/>
              </a:solidFill>
              <a:latin typeface="Verdana" charset="0"/>
              <a:ea typeface="MS PGothic" charset="0"/>
            </a:endParaRPr>
          </a:p>
        </p:txBody>
      </p:sp>
      <p:pic>
        <p:nvPicPr>
          <p:cNvPr id="9" name="Picture 8" descr="Screen Shot 2018-04-24 at 13.47.2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0" y="4798289"/>
            <a:ext cx="1085850" cy="352425"/>
          </a:xfrm>
          <a:prstGeom prst="rect">
            <a:avLst/>
          </a:prstGeom>
        </p:spPr>
      </p:pic>
      <p:pic>
        <p:nvPicPr>
          <p:cNvPr id="10" name="Picture 9" descr="bira"/>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2935" y="4457700"/>
            <a:ext cx="429205" cy="685800"/>
          </a:xfrm>
          <a:prstGeom prst="rect">
            <a:avLst/>
          </a:prstGeom>
          <a:noFill/>
          <a:ln>
            <a:noFill/>
          </a:ln>
        </p:spPr>
      </p:pic>
      <p:sp>
        <p:nvSpPr>
          <p:cNvPr id="2" name="TextBox 1"/>
          <p:cNvSpPr txBox="1"/>
          <p:nvPr/>
        </p:nvSpPr>
        <p:spPr>
          <a:xfrm>
            <a:off x="1143001" y="923701"/>
            <a:ext cx="6473247" cy="369332"/>
          </a:xfrm>
          <a:prstGeom prst="rect">
            <a:avLst/>
          </a:prstGeom>
          <a:noFill/>
        </p:spPr>
        <p:txBody>
          <a:bodyPr wrap="none" rtlCol="0">
            <a:spAutoFit/>
          </a:bodyPr>
          <a:lstStyle/>
          <a:p>
            <a:pPr algn="l" defTabSz="685800" fontAlgn="base" hangingPunct="1">
              <a:spcBef>
                <a:spcPct val="0"/>
              </a:spcBef>
              <a:spcAft>
                <a:spcPct val="0"/>
              </a:spcAft>
            </a:pPr>
            <a:r>
              <a:rPr lang="en-US" sz="1800" b="1" kern="1200" dirty="0">
                <a:latin typeface="Verdana" charset="0"/>
                <a:ea typeface="ＭＳ Ｐゴシック" charset="0"/>
              </a:rPr>
              <a:t>Carbon Monoxide                       </a:t>
            </a:r>
            <a:r>
              <a:rPr lang="en-US" sz="1800" b="1" kern="1200" dirty="0" err="1">
                <a:latin typeface="Verdana" charset="0"/>
                <a:ea typeface="ＭＳ Ｐゴシック" charset="0"/>
              </a:rPr>
              <a:t>Sulphur</a:t>
            </a:r>
            <a:r>
              <a:rPr lang="en-US" sz="1800" b="1" kern="1200" dirty="0">
                <a:latin typeface="Verdana" charset="0"/>
                <a:ea typeface="ＭＳ Ｐゴシック" charset="0"/>
              </a:rPr>
              <a:t> </a:t>
            </a:r>
            <a:r>
              <a:rPr lang="en-US" sz="1800" b="1" kern="1200" dirty="0" err="1">
                <a:latin typeface="Verdana" charset="0"/>
                <a:ea typeface="ＭＳ Ｐゴシック" charset="0"/>
              </a:rPr>
              <a:t>Dioxidde</a:t>
            </a:r>
            <a:endParaRPr lang="en-US" sz="1800" b="1" kern="1200" dirty="0">
              <a:latin typeface="Verdana" charset="0"/>
              <a:ea typeface="ＭＳ Ｐゴシック" charset="0"/>
            </a:endParaRPr>
          </a:p>
        </p:txBody>
      </p:sp>
      <p:pic>
        <p:nvPicPr>
          <p:cNvPr id="3" name="Picture 2"/>
          <p:cNvPicPr>
            <a:picLocks noChangeAspect="1"/>
          </p:cNvPicPr>
          <p:nvPr/>
        </p:nvPicPr>
        <p:blipFill>
          <a:blip r:embed="rId9"/>
          <a:stretch>
            <a:fillRect/>
          </a:stretch>
        </p:blipFill>
        <p:spPr>
          <a:xfrm>
            <a:off x="721960" y="740355"/>
            <a:ext cx="7434165" cy="4166029"/>
          </a:xfrm>
          <a:prstGeom prst="rect">
            <a:avLst/>
          </a:prstGeom>
        </p:spPr>
      </p:pic>
      <p:sp>
        <p:nvSpPr>
          <p:cNvPr id="4" name="Rectangle 3"/>
          <p:cNvSpPr/>
          <p:nvPr/>
        </p:nvSpPr>
        <p:spPr>
          <a:xfrm>
            <a:off x="721960" y="878196"/>
            <a:ext cx="4467890" cy="384721"/>
          </a:xfrm>
          <a:prstGeom prst="rect">
            <a:avLst/>
          </a:prstGeom>
        </p:spPr>
        <p:txBody>
          <a:bodyPr wrap="none">
            <a:spAutoFit/>
          </a:bodyPr>
          <a:lstStyle/>
          <a:p>
            <a:r>
              <a:rPr lang="en-GB" dirty="0"/>
              <a:t>https://twitter.com/PepijnVeefkind</a:t>
            </a:r>
          </a:p>
        </p:txBody>
      </p:sp>
      <p:pic>
        <p:nvPicPr>
          <p:cNvPr id="5" name="Picture 4"/>
          <p:cNvPicPr>
            <a:picLocks noChangeAspect="1"/>
          </p:cNvPicPr>
          <p:nvPr/>
        </p:nvPicPr>
        <p:blipFill>
          <a:blip r:embed="rId10"/>
          <a:stretch>
            <a:fillRect/>
          </a:stretch>
        </p:blipFill>
        <p:spPr>
          <a:xfrm>
            <a:off x="1160565" y="73789"/>
            <a:ext cx="6301545" cy="4745672"/>
          </a:xfrm>
          <a:prstGeom prst="rect">
            <a:avLst/>
          </a:prstGeom>
        </p:spPr>
      </p:pic>
      <p:sp>
        <p:nvSpPr>
          <p:cNvPr id="11" name="Rectangle 10"/>
          <p:cNvSpPr/>
          <p:nvPr/>
        </p:nvSpPr>
        <p:spPr>
          <a:xfrm>
            <a:off x="2735787" y="4196090"/>
            <a:ext cx="3114955" cy="523220"/>
          </a:xfrm>
          <a:prstGeom prst="rect">
            <a:avLst/>
          </a:prstGeom>
          <a:gradFill>
            <a:gsLst>
              <a:gs pos="0">
                <a:schemeClr val="accent1">
                  <a:lumMod val="5000"/>
                  <a:lumOff val="95000"/>
                </a:schemeClr>
              </a:gs>
              <a:gs pos="8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a:spAutoFit/>
          </a:bodyPr>
          <a:lstStyle/>
          <a:p>
            <a:r>
              <a:rPr lang="en-GB" sz="1400" dirty="0">
                <a:solidFill>
                  <a:schemeClr val="tx1"/>
                </a:solidFill>
                <a:hlinkClick r:id="rId11"/>
              </a:rPr>
              <a:t>https://</a:t>
            </a:r>
            <a:r>
              <a:rPr lang="en-GB" sz="1400" dirty="0" smtClean="0">
                <a:solidFill>
                  <a:schemeClr val="tx1"/>
                </a:solidFill>
                <a:hlinkClick r:id="rId11"/>
              </a:rPr>
              <a:t>twitter.com/weerrecords</a:t>
            </a:r>
            <a:endParaRPr lang="en-GB" sz="1400" dirty="0" smtClean="0">
              <a:solidFill>
                <a:schemeClr val="tx1"/>
              </a:solidFill>
            </a:endParaRPr>
          </a:p>
          <a:p>
            <a:r>
              <a:rPr lang="en-GB" sz="1400" b="1" dirty="0"/>
              <a:t>Jos de </a:t>
            </a:r>
            <a:r>
              <a:rPr lang="en-GB" sz="1400" b="1" dirty="0" err="1" smtClean="0"/>
              <a:t>Laat</a:t>
            </a:r>
            <a:endParaRPr lang="en-GB" sz="1400" dirty="0"/>
          </a:p>
        </p:txBody>
      </p:sp>
    </p:spTree>
    <p:extLst>
      <p:ext uri="{BB962C8B-B14F-4D97-AF65-F5344CB8AC3E}">
        <p14:creationId xmlns:p14="http://schemas.microsoft.com/office/powerpoint/2010/main" val="66433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par>
                                <p:cTn id="37" presetID="53" presetClass="entr" presetSubtype="16"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914400"/>
            <a:ext cx="6576300" cy="3585300"/>
          </a:xfrm>
        </p:spPr>
        <p:txBody>
          <a:bodyPr/>
          <a:lstStyle/>
          <a:p>
            <a:r>
              <a:rPr lang="en-US" sz="1350" dirty="0"/>
              <a:t>Comparison with the new QA4ECV NO</a:t>
            </a:r>
            <a:r>
              <a:rPr lang="en-US" sz="1350" baseline="-25000" dirty="0"/>
              <a:t>2</a:t>
            </a:r>
            <a:r>
              <a:rPr lang="en-US" sz="1350" dirty="0"/>
              <a:t> product of OMI, 22 Nov 2017</a:t>
            </a:r>
          </a:p>
          <a:p>
            <a:r>
              <a:rPr lang="en-US" sz="1350" dirty="0" smtClean="0"/>
              <a:t>(</a:t>
            </a:r>
            <a:r>
              <a:rPr lang="en-US" sz="1350" dirty="0"/>
              <a:t>Courtesy: KNMI)</a:t>
            </a:r>
          </a:p>
          <a:p>
            <a:pPr marL="214313" indent="-214313">
              <a:buFont typeface="Symbol" charset="0"/>
              <a:buChar char=""/>
            </a:pPr>
            <a:endParaRPr lang="en-US" dirty="0"/>
          </a:p>
        </p:txBody>
      </p:sp>
      <p:pic>
        <p:nvPicPr>
          <p:cNvPr id="4" name="vcdtrop_OMI_20171122_eu.png" descr="vcdtrop_OMI_20171122_eu.png"/>
          <p:cNvPicPr>
            <a:picLocks noChangeAspect="1"/>
          </p:cNvPicPr>
          <p:nvPr/>
        </p:nvPicPr>
        <p:blipFill>
          <a:blip r:embed="rId2">
            <a:extLst/>
          </a:blip>
          <a:stretch>
            <a:fillRect/>
          </a:stretch>
        </p:blipFill>
        <p:spPr>
          <a:xfrm>
            <a:off x="1241618" y="1902558"/>
            <a:ext cx="3284234" cy="2942126"/>
          </a:xfrm>
          <a:prstGeom prst="rect">
            <a:avLst/>
          </a:prstGeom>
          <a:ln w="12700">
            <a:miter lim="400000"/>
          </a:ln>
        </p:spPr>
      </p:pic>
      <p:pic>
        <p:nvPicPr>
          <p:cNvPr id="5" name="vcdtrop_S5P_NO2OMI_20171122.png" descr="vcdtrop_S5P_NO2OMI_20171122.png"/>
          <p:cNvPicPr>
            <a:picLocks noChangeAspect="1"/>
          </p:cNvPicPr>
          <p:nvPr/>
        </p:nvPicPr>
        <p:blipFill>
          <a:blip r:embed="rId3">
            <a:extLst/>
          </a:blip>
          <a:stretch>
            <a:fillRect/>
          </a:stretch>
        </p:blipFill>
        <p:spPr>
          <a:xfrm>
            <a:off x="4627038" y="1902558"/>
            <a:ext cx="3284232" cy="2942126"/>
          </a:xfrm>
          <a:prstGeom prst="rect">
            <a:avLst/>
          </a:prstGeom>
          <a:ln w="12700">
            <a:miter lim="400000"/>
          </a:ln>
        </p:spPr>
      </p:pic>
      <p:sp>
        <p:nvSpPr>
          <p:cNvPr id="9" name="Title 23"/>
          <p:cNvSpPr txBox="1">
            <a:spLocks/>
          </p:cNvSpPr>
          <p:nvPr/>
        </p:nvSpPr>
        <p:spPr bwMode="auto">
          <a:xfrm>
            <a:off x="1657350" y="189521"/>
            <a:ext cx="52625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l" defTabSz="685800" eaLnBrk="1" fontAlgn="base" hangingPunct="1">
              <a:spcBef>
                <a:spcPct val="0"/>
              </a:spcBef>
              <a:spcAft>
                <a:spcPct val="0"/>
              </a:spcAft>
            </a:pPr>
            <a:r>
              <a:rPr lang="en-US" b="1" kern="1200" dirty="0">
                <a:solidFill>
                  <a:srgbClr val="FFFFFF"/>
                </a:solidFill>
                <a:cs typeface="Verdana" charset="0"/>
              </a:rPr>
              <a:t>Improved Spatial Resolution</a:t>
            </a:r>
          </a:p>
        </p:txBody>
      </p:sp>
    </p:spTree>
    <p:extLst>
      <p:ext uri="{BB962C8B-B14F-4D97-AF65-F5344CB8AC3E}">
        <p14:creationId xmlns:p14="http://schemas.microsoft.com/office/powerpoint/2010/main" val="27694000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noChangeArrowheads="1"/>
          </p:cNvSpPr>
          <p:nvPr>
            <p:ph type="title"/>
          </p:nvPr>
        </p:nvSpPr>
        <p:spPr>
          <a:xfrm>
            <a:off x="1169194" y="63362"/>
            <a:ext cx="6588919" cy="923330"/>
          </a:xfrm>
        </p:spPr>
        <p:txBody>
          <a:bodyPr/>
          <a:lstStyle/>
          <a:p>
            <a:r>
              <a:rPr lang="en-US" sz="2100" b="1" dirty="0">
                <a:solidFill>
                  <a:schemeClr val="bg1"/>
                </a:solidFill>
                <a:latin typeface="Verdana" charset="0"/>
              </a:rPr>
              <a:t>TROPOMI NO2 vertical column </a:t>
            </a:r>
            <a:br>
              <a:rPr lang="en-US" sz="2100" b="1" dirty="0">
                <a:solidFill>
                  <a:schemeClr val="bg1"/>
                </a:solidFill>
                <a:latin typeface="Verdana" charset="0"/>
              </a:rPr>
            </a:br>
            <a:r>
              <a:rPr lang="en-US" sz="2100" b="1" dirty="0">
                <a:solidFill>
                  <a:schemeClr val="bg1"/>
                </a:solidFill>
                <a:latin typeface="Verdana" charset="0"/>
              </a:rPr>
              <a:t>densities </a:t>
            </a:r>
            <a:r>
              <a:rPr lang="en-US" sz="1500" b="1" dirty="0">
                <a:solidFill>
                  <a:schemeClr val="bg1"/>
                </a:solidFill>
                <a:latin typeface="Verdana" charset="0"/>
              </a:rPr>
              <a:t>(average May 2018)</a:t>
            </a:r>
            <a:r>
              <a:rPr lang="en-US" sz="1200" dirty="0">
                <a:latin typeface="Verdana" charset="0"/>
              </a:rPr>
              <a:t/>
            </a:r>
            <a:br>
              <a:rPr lang="en-US" sz="1200" dirty="0">
                <a:latin typeface="Verdana" charset="0"/>
              </a:rPr>
            </a:br>
            <a:endParaRPr lang="en-US" sz="1200" dirty="0">
              <a:latin typeface="Verdana" charset="0"/>
            </a:endParaRPr>
          </a:p>
        </p:txBody>
      </p:sp>
      <p:pic>
        <p:nvPicPr>
          <p:cNvPr id="3" name="Picture 2" descr="image_may2018_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441" y="843558"/>
            <a:ext cx="6858000" cy="3963897"/>
          </a:xfrm>
          <a:prstGeom prst="rect">
            <a:avLst/>
          </a:prstGeom>
        </p:spPr>
      </p:pic>
    </p:spTree>
    <p:extLst>
      <p:ext uri="{BB962C8B-B14F-4D97-AF65-F5344CB8AC3E}">
        <p14:creationId xmlns:p14="http://schemas.microsoft.com/office/powerpoint/2010/main" val="21913756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noChangeArrowheads="1"/>
          </p:cNvSpPr>
          <p:nvPr>
            <p:ph type="title"/>
          </p:nvPr>
        </p:nvSpPr>
        <p:spPr>
          <a:xfrm>
            <a:off x="1169194" y="63362"/>
            <a:ext cx="6588919" cy="923330"/>
          </a:xfrm>
        </p:spPr>
        <p:txBody>
          <a:bodyPr/>
          <a:lstStyle/>
          <a:p>
            <a:r>
              <a:rPr lang="en-US" sz="2100" b="1" dirty="0">
                <a:solidFill>
                  <a:schemeClr val="bg1"/>
                </a:solidFill>
                <a:latin typeface="Verdana" charset="0"/>
              </a:rPr>
              <a:t>TROPOMI CO vertical column </a:t>
            </a:r>
            <a:br>
              <a:rPr lang="en-US" sz="2100" b="1" dirty="0">
                <a:solidFill>
                  <a:schemeClr val="bg1"/>
                </a:solidFill>
                <a:latin typeface="Verdana" charset="0"/>
              </a:rPr>
            </a:br>
            <a:r>
              <a:rPr lang="en-US" sz="2100" b="1" dirty="0">
                <a:solidFill>
                  <a:schemeClr val="bg1"/>
                </a:solidFill>
                <a:latin typeface="Verdana" charset="0"/>
              </a:rPr>
              <a:t>densities </a:t>
            </a:r>
            <a:r>
              <a:rPr lang="en-US" sz="1500" b="1" dirty="0">
                <a:solidFill>
                  <a:schemeClr val="bg1"/>
                </a:solidFill>
                <a:latin typeface="Verdana" charset="0"/>
              </a:rPr>
              <a:t>(averaged from 9.11 - 22.11.2017)</a:t>
            </a:r>
            <a:r>
              <a:rPr lang="en-US" sz="1200" dirty="0">
                <a:latin typeface="Verdana" charset="0"/>
              </a:rPr>
              <a:t/>
            </a:r>
            <a:br>
              <a:rPr lang="en-US" sz="1200" dirty="0">
                <a:latin typeface="Verdana" charset="0"/>
              </a:rPr>
            </a:br>
            <a:endParaRPr lang="en-US" sz="1200" dirty="0">
              <a:latin typeface="Verdana" charset="0"/>
            </a:endParaRPr>
          </a:p>
        </p:txBody>
      </p:sp>
      <p:pic>
        <p:nvPicPr>
          <p:cNvPr id="17410" name="Content Placeholder 5"/>
          <p:cNvPicPr>
            <a:picLocks noGrp="1" noChangeAspect="1" noChangeArrowheads="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0757"/>
          <a:stretch>
            <a:fillRect/>
          </a:stretch>
        </p:blipFill>
        <p:spPr>
          <a:xfrm>
            <a:off x="683568" y="699542"/>
            <a:ext cx="7197553" cy="4507942"/>
          </a:xfrm>
        </p:spPr>
      </p:pic>
      <p:pic>
        <p:nvPicPr>
          <p:cNvPr id="17412" name="Content Placeholder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90254" b="3755"/>
          <a:stretch>
            <a:fillRect/>
          </a:stretch>
        </p:blipFill>
        <p:spPr bwMode="auto">
          <a:xfrm>
            <a:off x="5868591" y="4294585"/>
            <a:ext cx="1619250" cy="290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3" name="TextBox 1"/>
          <p:cNvSpPr txBox="1">
            <a:spLocks noChangeArrowheads="1"/>
          </p:cNvSpPr>
          <p:nvPr/>
        </p:nvSpPr>
        <p:spPr bwMode="auto">
          <a:xfrm>
            <a:off x="5809060" y="4546998"/>
            <a:ext cx="37382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bg2"/>
                </a:solidFill>
                <a:latin typeface="Verdana" charset="0"/>
                <a:ea typeface="ＭＳ Ｐゴシック" charset="0"/>
              </a:defRPr>
            </a:lvl1pPr>
            <a:lvl2pPr>
              <a:defRPr sz="2000">
                <a:solidFill>
                  <a:schemeClr val="bg2"/>
                </a:solidFill>
                <a:latin typeface="Verdana" charset="0"/>
                <a:ea typeface="ＭＳ Ｐゴシック" charset="0"/>
              </a:defRPr>
            </a:lvl2pPr>
            <a:lvl3pPr>
              <a:defRPr sz="2000">
                <a:solidFill>
                  <a:schemeClr val="bg2"/>
                </a:solidFill>
                <a:latin typeface="Verdan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algn="l" defTabSz="685800" fontAlgn="base" hangingPunct="1">
              <a:spcBef>
                <a:spcPct val="0"/>
              </a:spcBef>
              <a:spcAft>
                <a:spcPct val="0"/>
              </a:spcAft>
            </a:pPr>
            <a:r>
              <a:rPr lang="en-US" sz="750" kern="1200">
                <a:solidFill>
                  <a:srgbClr val="000000"/>
                </a:solidFill>
              </a:rPr>
              <a:t>Low</a:t>
            </a:r>
          </a:p>
        </p:txBody>
      </p:sp>
      <p:sp>
        <p:nvSpPr>
          <p:cNvPr id="17414" name="TextBox 6"/>
          <p:cNvSpPr txBox="1">
            <a:spLocks noChangeArrowheads="1"/>
          </p:cNvSpPr>
          <p:nvPr/>
        </p:nvSpPr>
        <p:spPr bwMode="auto">
          <a:xfrm>
            <a:off x="7237810" y="4542235"/>
            <a:ext cx="402674"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bg2"/>
                </a:solidFill>
                <a:latin typeface="Verdana" charset="0"/>
                <a:ea typeface="ＭＳ Ｐゴシック" charset="0"/>
              </a:defRPr>
            </a:lvl1pPr>
            <a:lvl2pPr>
              <a:defRPr sz="2000">
                <a:solidFill>
                  <a:schemeClr val="bg2"/>
                </a:solidFill>
                <a:latin typeface="Verdana" charset="0"/>
                <a:ea typeface="ＭＳ Ｐゴシック" charset="0"/>
              </a:defRPr>
            </a:lvl2pPr>
            <a:lvl3pPr>
              <a:defRPr sz="2000">
                <a:solidFill>
                  <a:schemeClr val="bg2"/>
                </a:solidFill>
                <a:latin typeface="Verdan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algn="l" defTabSz="685800" fontAlgn="base" hangingPunct="1">
              <a:spcBef>
                <a:spcPct val="0"/>
              </a:spcBef>
              <a:spcAft>
                <a:spcPct val="0"/>
              </a:spcAft>
            </a:pPr>
            <a:r>
              <a:rPr lang="en-US" sz="750" kern="1200">
                <a:solidFill>
                  <a:srgbClr val="000000"/>
                </a:solidFill>
              </a:rPr>
              <a:t>High</a:t>
            </a:r>
          </a:p>
        </p:txBody>
      </p:sp>
    </p:spTree>
    <p:extLst>
      <p:ext uri="{BB962C8B-B14F-4D97-AF65-F5344CB8AC3E}">
        <p14:creationId xmlns:p14="http://schemas.microsoft.com/office/powerpoint/2010/main" val="42871335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noChangeArrowheads="1"/>
          </p:cNvSpPr>
          <p:nvPr>
            <p:ph type="title"/>
          </p:nvPr>
        </p:nvSpPr>
        <p:spPr>
          <a:xfrm>
            <a:off x="1143000" y="138542"/>
            <a:ext cx="6588919" cy="369332"/>
          </a:xfrm>
        </p:spPr>
        <p:txBody>
          <a:bodyPr/>
          <a:lstStyle/>
          <a:p>
            <a:r>
              <a:rPr lang="en-US" sz="1800" b="1" dirty="0">
                <a:solidFill>
                  <a:schemeClr val="bg1"/>
                </a:solidFill>
                <a:latin typeface="Verdana" charset="0"/>
              </a:rPr>
              <a:t>Latest Level 2 algorithm Update – July 04</a:t>
            </a:r>
          </a:p>
        </p:txBody>
      </p:sp>
      <p:pic>
        <p:nvPicPr>
          <p:cNvPr id="3" name="Picture 2"/>
          <p:cNvPicPr>
            <a:picLocks noChangeAspect="1"/>
          </p:cNvPicPr>
          <p:nvPr/>
        </p:nvPicPr>
        <p:blipFill>
          <a:blip r:embed="rId2"/>
          <a:stretch>
            <a:fillRect/>
          </a:stretch>
        </p:blipFill>
        <p:spPr>
          <a:xfrm>
            <a:off x="1143000" y="1536692"/>
            <a:ext cx="6858000" cy="2927012"/>
          </a:xfrm>
          <a:prstGeom prst="rect">
            <a:avLst/>
          </a:prstGeom>
        </p:spPr>
      </p:pic>
      <p:sp>
        <p:nvSpPr>
          <p:cNvPr id="4" name="TextBox 3"/>
          <p:cNvSpPr txBox="1"/>
          <p:nvPr/>
        </p:nvSpPr>
        <p:spPr>
          <a:xfrm>
            <a:off x="1231900" y="952501"/>
            <a:ext cx="6789038" cy="646331"/>
          </a:xfrm>
          <a:prstGeom prst="rect">
            <a:avLst/>
          </a:prstGeom>
          <a:noFill/>
        </p:spPr>
        <p:txBody>
          <a:bodyPr wrap="none" rtlCol="0">
            <a:spAutoFit/>
          </a:bodyPr>
          <a:lstStyle/>
          <a:p>
            <a:pPr algn="l" defTabSz="685800" fontAlgn="base" hangingPunct="1">
              <a:spcBef>
                <a:spcPct val="0"/>
              </a:spcBef>
              <a:spcAft>
                <a:spcPct val="0"/>
              </a:spcAft>
            </a:pPr>
            <a:r>
              <a:rPr lang="en-US" sz="1800" b="1" kern="1200" dirty="0">
                <a:latin typeface="Verdana" charset="0"/>
                <a:ea typeface="ＭＳ Ｐゴシック" charset="0"/>
              </a:rPr>
              <a:t>Impact of using the sun-irradiance measurements </a:t>
            </a:r>
          </a:p>
          <a:p>
            <a:pPr algn="l" defTabSz="685800" fontAlgn="base" hangingPunct="1">
              <a:spcBef>
                <a:spcPct val="0"/>
              </a:spcBef>
              <a:spcAft>
                <a:spcPct val="0"/>
              </a:spcAft>
            </a:pPr>
            <a:r>
              <a:rPr lang="en-US" sz="1800" b="1" kern="1200" dirty="0">
                <a:latin typeface="Verdana" charset="0"/>
                <a:ea typeface="ＭＳ Ｐゴシック" charset="0"/>
              </a:rPr>
              <a:t>closest in time to the radiance measurements</a:t>
            </a:r>
          </a:p>
        </p:txBody>
      </p:sp>
    </p:spTree>
    <p:extLst>
      <p:ext uri="{BB962C8B-B14F-4D97-AF65-F5344CB8AC3E}">
        <p14:creationId xmlns:p14="http://schemas.microsoft.com/office/powerpoint/2010/main" val="3002648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23165"/>
            <a:ext cx="7174846" cy="400083"/>
          </a:xfrm>
        </p:spPr>
        <p:txBody>
          <a:bodyPr/>
          <a:lstStyle/>
          <a:p>
            <a:r>
              <a:rPr lang="en-GB" sz="2000" b="1" dirty="0" smtClean="0"/>
              <a:t>Sentinel-3</a:t>
            </a:r>
            <a:endParaRPr lang="en-GB" sz="2000" b="1" dirty="0"/>
          </a:p>
        </p:txBody>
      </p:sp>
      <p:sp>
        <p:nvSpPr>
          <p:cNvPr id="4" name="Rectangle 3"/>
          <p:cNvSpPr/>
          <p:nvPr/>
        </p:nvSpPr>
        <p:spPr>
          <a:xfrm>
            <a:off x="251520" y="771550"/>
            <a:ext cx="8640960" cy="1169551"/>
          </a:xfrm>
          <a:prstGeom prst="rect">
            <a:avLst/>
          </a:prstGeom>
        </p:spPr>
        <p:txBody>
          <a:bodyPr wrap="square">
            <a:spAutoFit/>
          </a:bodyPr>
          <a:lstStyle/>
          <a:p>
            <a:pPr lvl="7" indent="0" algn="l" fontAlgn="t"/>
            <a:endParaRPr lang="en-GB" sz="1400" dirty="0" smtClean="0">
              <a:solidFill>
                <a:schemeClr val="tx1"/>
              </a:solidFill>
              <a:cs typeface="Verdana"/>
            </a:endParaRPr>
          </a:p>
          <a:p>
            <a:pPr lvl="7" indent="0" algn="l" fontAlgn="t"/>
            <a:endParaRPr lang="en-GB" sz="1400" dirty="0">
              <a:solidFill>
                <a:schemeClr val="tx1"/>
              </a:solidFill>
              <a:cs typeface="Verdana"/>
            </a:endParaRPr>
          </a:p>
          <a:p>
            <a:pPr lvl="7" indent="0" algn="l" fontAlgn="t"/>
            <a:endParaRPr lang="en-GB" sz="1400" dirty="0">
              <a:solidFill>
                <a:schemeClr val="tx1"/>
              </a:solidFill>
              <a:cs typeface="Verdana"/>
            </a:endParaRPr>
          </a:p>
          <a:p>
            <a:pPr lvl="7" indent="0" algn="l" fontAlgn="t"/>
            <a:endParaRPr lang="en-GB" sz="1400" dirty="0">
              <a:solidFill>
                <a:schemeClr val="tx1"/>
              </a:solidFill>
            </a:endParaRPr>
          </a:p>
          <a:p>
            <a:pPr lvl="7" indent="0" algn="l" fontAlgn="t"/>
            <a:r>
              <a:rPr lang="en-GB" sz="1400" dirty="0">
                <a:solidFill>
                  <a:schemeClr val="tx1"/>
                </a:solidFill>
              </a:rPr>
              <a:t> </a:t>
            </a:r>
          </a:p>
        </p:txBody>
      </p:sp>
      <p:sp>
        <p:nvSpPr>
          <p:cNvPr id="5" name="Rectangle 4"/>
          <p:cNvSpPr/>
          <p:nvPr/>
        </p:nvSpPr>
        <p:spPr>
          <a:xfrm>
            <a:off x="67166" y="320577"/>
            <a:ext cx="4929375" cy="4470455"/>
          </a:xfrm>
          <a:prstGeom prst="rect">
            <a:avLst/>
          </a:prstGeom>
          <a:ln>
            <a:solidFill>
              <a:schemeClr val="accent1">
                <a:shade val="50000"/>
              </a:schemeClr>
            </a:solidFill>
          </a:ln>
        </p:spPr>
        <p:txBody>
          <a:bodyPr wrap="square">
            <a:spAutoFit/>
          </a:bodyPr>
          <a:lstStyle/>
          <a:p>
            <a:pPr marL="342900" indent="-342900" algn="l">
              <a:buFontTx/>
              <a:buChar char="-"/>
            </a:pPr>
            <a:r>
              <a:rPr lang="en-US" sz="1200" dirty="0" smtClean="0"/>
              <a:t>Sentinel-3A launch </a:t>
            </a:r>
            <a:r>
              <a:rPr lang="en-US" sz="1200" b="1" dirty="0" smtClean="0"/>
              <a:t>16 February 2016 </a:t>
            </a:r>
          </a:p>
          <a:p>
            <a:pPr marL="342900" indent="-342900" algn="l">
              <a:buFontTx/>
              <a:buChar char="-"/>
            </a:pPr>
            <a:r>
              <a:rPr lang="en-US" sz="1200" dirty="0" smtClean="0"/>
              <a:t>Sentinel-3B launch </a:t>
            </a:r>
            <a:r>
              <a:rPr lang="en-US" sz="1200" b="1" dirty="0" smtClean="0"/>
              <a:t>25 April 2018</a:t>
            </a:r>
          </a:p>
          <a:p>
            <a:pPr algn="l"/>
            <a:r>
              <a:rPr lang="en-US" sz="1200" dirty="0" smtClean="0"/>
              <a:t>      </a:t>
            </a:r>
            <a:r>
              <a:rPr lang="en-US" sz="1050" dirty="0" smtClean="0"/>
              <a:t>- in commissioning phase. Tandem mode </a:t>
            </a:r>
          </a:p>
          <a:p>
            <a:pPr algn="l"/>
            <a:r>
              <a:rPr lang="en-US" sz="1050" dirty="0"/>
              <a:t>	</a:t>
            </a:r>
            <a:r>
              <a:rPr lang="en-US" sz="1050" dirty="0" smtClean="0"/>
              <a:t>- drift to nominal orbit: after summer (140 </a:t>
            </a:r>
            <a:r>
              <a:rPr lang="en-US" sz="1050" dirty="0" err="1" smtClean="0"/>
              <a:t>deg</a:t>
            </a:r>
            <a:r>
              <a:rPr lang="en-US" sz="1050" dirty="0" smtClean="0"/>
              <a:t> phase </a:t>
            </a:r>
            <a:r>
              <a:rPr lang="en-US" sz="1050" dirty="0" err="1" smtClean="0"/>
              <a:t>wrt</a:t>
            </a:r>
            <a:r>
              <a:rPr lang="en-US" sz="1050" dirty="0" smtClean="0"/>
              <a:t> S3A) </a:t>
            </a:r>
          </a:p>
          <a:p>
            <a:pPr marL="342900" indent="-342900" algn="l">
              <a:buFontTx/>
              <a:buChar char="-"/>
            </a:pPr>
            <a:r>
              <a:rPr lang="en-US" sz="1200" dirty="0" smtClean="0"/>
              <a:t>Products </a:t>
            </a:r>
          </a:p>
          <a:p>
            <a:pPr lvl="2" indent="0" algn="l"/>
            <a:r>
              <a:rPr lang="en-US" sz="1200" dirty="0"/>
              <a:t> </a:t>
            </a:r>
            <a:r>
              <a:rPr lang="en-US" sz="1200" dirty="0" smtClean="0"/>
              <a:t>           </a:t>
            </a:r>
            <a:r>
              <a:rPr lang="en-US" sz="1050" i="1" dirty="0" smtClean="0">
                <a:solidFill>
                  <a:schemeClr val="accent1">
                    <a:lumMod val="75000"/>
                  </a:schemeClr>
                </a:solidFill>
              </a:rPr>
              <a:t>L1B (</a:t>
            </a:r>
            <a:r>
              <a:rPr lang="en-US" sz="1050" i="1" dirty="0" err="1" smtClean="0">
                <a:solidFill>
                  <a:schemeClr val="accent1">
                    <a:lumMod val="75000"/>
                  </a:schemeClr>
                </a:solidFill>
              </a:rPr>
              <a:t>orto</a:t>
            </a:r>
            <a:r>
              <a:rPr lang="en-US" sz="1050" i="1" dirty="0" smtClean="0">
                <a:solidFill>
                  <a:schemeClr val="accent1">
                    <a:lumMod val="75000"/>
                  </a:schemeClr>
                </a:solidFill>
              </a:rPr>
              <a:t>-georeferenced TOA) produced at ESA and EUM</a:t>
            </a:r>
          </a:p>
          <a:p>
            <a:pPr lvl="2" indent="0" algn="l"/>
            <a:r>
              <a:rPr lang="en-US" sz="1050" i="1" dirty="0">
                <a:solidFill>
                  <a:schemeClr val="accent1">
                    <a:lumMod val="75000"/>
                  </a:schemeClr>
                </a:solidFill>
              </a:rPr>
              <a:t>	 </a:t>
            </a:r>
            <a:r>
              <a:rPr lang="en-US" sz="1050" i="1" dirty="0" smtClean="0">
                <a:solidFill>
                  <a:schemeClr val="accent1">
                    <a:lumMod val="75000"/>
                  </a:schemeClr>
                </a:solidFill>
              </a:rPr>
              <a:t>      L2 Marine (OC, SST) produced at EUM</a:t>
            </a:r>
          </a:p>
          <a:p>
            <a:pPr lvl="2" indent="0" algn="l"/>
            <a:r>
              <a:rPr lang="en-US" sz="1050" i="1" dirty="0">
                <a:solidFill>
                  <a:schemeClr val="accent1">
                    <a:lumMod val="75000"/>
                  </a:schemeClr>
                </a:solidFill>
              </a:rPr>
              <a:t>	 </a:t>
            </a:r>
            <a:r>
              <a:rPr lang="en-US" sz="1050" i="1" dirty="0" smtClean="0">
                <a:solidFill>
                  <a:schemeClr val="accent1">
                    <a:lumMod val="75000"/>
                  </a:schemeClr>
                </a:solidFill>
              </a:rPr>
              <a:t>      L2 land (vegetation and LST) produced at ESA</a:t>
            </a:r>
          </a:p>
          <a:p>
            <a:pPr lvl="2" indent="0" algn="l"/>
            <a:r>
              <a:rPr lang="en-US" sz="1050" i="1" dirty="0">
                <a:solidFill>
                  <a:schemeClr val="accent1">
                    <a:lumMod val="75000"/>
                  </a:schemeClr>
                </a:solidFill>
              </a:rPr>
              <a:t> </a:t>
            </a:r>
            <a:r>
              <a:rPr lang="en-US" sz="1050" i="1" dirty="0" smtClean="0">
                <a:solidFill>
                  <a:schemeClr val="accent1">
                    <a:lumMod val="75000"/>
                  </a:schemeClr>
                </a:solidFill>
              </a:rPr>
              <a:t>            L2 Atmosphere (aerosol, WV) produced at ESA and EUM</a:t>
            </a:r>
          </a:p>
          <a:p>
            <a:pPr lvl="2" indent="0" algn="l"/>
            <a:r>
              <a:rPr lang="en-US" sz="1050" i="1" dirty="0">
                <a:solidFill>
                  <a:schemeClr val="accent1">
                    <a:lumMod val="75000"/>
                  </a:schemeClr>
                </a:solidFill>
              </a:rPr>
              <a:t> </a:t>
            </a:r>
            <a:r>
              <a:rPr lang="en-US" sz="1050" i="1" dirty="0" smtClean="0">
                <a:solidFill>
                  <a:schemeClr val="accent1">
                    <a:lumMod val="75000"/>
                  </a:schemeClr>
                </a:solidFill>
              </a:rPr>
              <a:t>            Altimetry (L2 marine at EUM, L2 land at ESA)</a:t>
            </a:r>
          </a:p>
          <a:p>
            <a:pPr lvl="2" indent="0" algn="l"/>
            <a:endParaRPr lang="en-US" sz="1200" b="1" u="sng" dirty="0" smtClean="0">
              <a:solidFill>
                <a:schemeClr val="accent1">
                  <a:lumMod val="75000"/>
                </a:schemeClr>
              </a:solidFill>
            </a:endParaRPr>
          </a:p>
          <a:p>
            <a:pPr algn="l"/>
            <a:r>
              <a:rPr lang="en-US" sz="1200" b="1" u="sng" dirty="0" smtClean="0">
                <a:solidFill>
                  <a:srgbClr val="0070C0"/>
                </a:solidFill>
              </a:rPr>
              <a:t>CP S3B </a:t>
            </a:r>
            <a:r>
              <a:rPr lang="en-US" sz="1200" b="1" u="sng" dirty="0" err="1" smtClean="0">
                <a:solidFill>
                  <a:srgbClr val="0070C0"/>
                </a:solidFill>
              </a:rPr>
              <a:t>Satus</a:t>
            </a:r>
            <a:endParaRPr lang="en-US" sz="1200" b="1" u="sng" dirty="0" smtClean="0">
              <a:solidFill>
                <a:srgbClr val="0070C0"/>
              </a:solidFill>
            </a:endParaRPr>
          </a:p>
          <a:p>
            <a:pPr marL="171450" indent="-171450" algn="l">
              <a:buFontTx/>
              <a:buChar char="-"/>
            </a:pPr>
            <a:r>
              <a:rPr lang="en-US" sz="1200" dirty="0" smtClean="0"/>
              <a:t>Geometry OK</a:t>
            </a:r>
          </a:p>
          <a:p>
            <a:pPr marL="171450" indent="-171450" algn="l">
              <a:buFontTx/>
              <a:buChar char="-"/>
            </a:pPr>
            <a:r>
              <a:rPr lang="en-US" sz="1200" dirty="0" smtClean="0"/>
              <a:t>Radiometry OK </a:t>
            </a:r>
          </a:p>
          <a:p>
            <a:pPr marL="355600" indent="-355600" algn="l">
              <a:buFont typeface="Wingdings" panose="05000000000000000000" pitchFamily="2" charset="2"/>
              <a:buChar char="à"/>
            </a:pPr>
            <a:r>
              <a:rPr lang="en-US" sz="1100" dirty="0" smtClean="0"/>
              <a:t>OLCI-B </a:t>
            </a:r>
            <a:r>
              <a:rPr lang="en-US" sz="1100" dirty="0"/>
              <a:t>radiometry is comparable to MERIS and by about </a:t>
            </a:r>
            <a:r>
              <a:rPr lang="en-US" sz="1100" dirty="0" smtClean="0"/>
              <a:t>1.5-  3</a:t>
            </a:r>
            <a:r>
              <a:rPr lang="en-US" sz="1100" dirty="0"/>
              <a:t>% lower than OLCI-A (OLCI-A has a bright bias). Similarly to OLCI-A the 1020nm band is subject to a bright bias of about 5%. These early results show an </a:t>
            </a:r>
            <a:r>
              <a:rPr lang="en-US" sz="1100" dirty="0" smtClean="0"/>
              <a:t>excellent results. </a:t>
            </a:r>
          </a:p>
          <a:p>
            <a:pPr marL="342900" indent="-342900" algn="l">
              <a:buFont typeface="Wingdings" panose="05000000000000000000" pitchFamily="2" charset="2"/>
              <a:buChar char="à"/>
            </a:pPr>
            <a:r>
              <a:rPr lang="en-US" sz="1100" dirty="0" smtClean="0"/>
              <a:t>SLSTR-B radiometry is comparable to SLSTR-A</a:t>
            </a:r>
          </a:p>
          <a:p>
            <a:pPr marL="342900" lvl="2" indent="-342900" algn="l">
              <a:buFont typeface="Wingdings" panose="05000000000000000000" pitchFamily="2" charset="2"/>
              <a:buChar char="à"/>
            </a:pPr>
            <a:r>
              <a:rPr lang="en-US" sz="1100" dirty="0" smtClean="0"/>
              <a:t>Still issue in SWIR </a:t>
            </a:r>
            <a:r>
              <a:rPr lang="en-US" sz="1100" dirty="0" smtClean="0">
                <a:sym typeface="Wingdings" panose="05000000000000000000" pitchFamily="2" charset="2"/>
              </a:rPr>
              <a:t> need vicarious adjustment </a:t>
            </a:r>
            <a:r>
              <a:rPr lang="en-US" sz="1200" dirty="0" smtClean="0">
                <a:sym typeface="Wingdings" panose="05000000000000000000" pitchFamily="2" charset="2"/>
              </a:rPr>
              <a:t>(coefficient published)</a:t>
            </a:r>
          </a:p>
          <a:p>
            <a:pPr lvl="2" indent="0" algn="l"/>
            <a:endParaRPr lang="en-US" sz="1200" dirty="0" smtClean="0">
              <a:sym typeface="Wingdings" panose="05000000000000000000" pitchFamily="2" charset="2"/>
            </a:endParaRPr>
          </a:p>
          <a:p>
            <a:pPr lvl="2" indent="0" algn="l"/>
            <a:r>
              <a:rPr lang="en-US" sz="1200" b="1" dirty="0" smtClean="0">
                <a:solidFill>
                  <a:srgbClr val="0070C0"/>
                </a:solidFill>
                <a:sym typeface="Wingdings" panose="05000000000000000000" pitchFamily="2" charset="2"/>
              </a:rPr>
              <a:t>Moon </a:t>
            </a:r>
            <a:r>
              <a:rPr lang="en-US" sz="1200" b="1" dirty="0" err="1" smtClean="0">
                <a:solidFill>
                  <a:srgbClr val="0070C0"/>
                </a:solidFill>
                <a:sym typeface="Wingdings" panose="05000000000000000000" pitchFamily="2" charset="2"/>
              </a:rPr>
              <a:t>manoeuvre</a:t>
            </a:r>
            <a:r>
              <a:rPr lang="en-US" sz="1200" b="1" dirty="0" smtClean="0">
                <a:solidFill>
                  <a:srgbClr val="0070C0"/>
                </a:solidFill>
                <a:sym typeface="Wingdings" panose="05000000000000000000" pitchFamily="2" charset="2"/>
              </a:rPr>
              <a:t> in July (</a:t>
            </a:r>
            <a:r>
              <a:rPr lang="en-US" sz="1200" b="1" dirty="0" err="1" smtClean="0">
                <a:solidFill>
                  <a:srgbClr val="0070C0"/>
                </a:solidFill>
                <a:sym typeface="Wingdings" panose="05000000000000000000" pitchFamily="2" charset="2"/>
              </a:rPr>
              <a:t>cal</a:t>
            </a:r>
            <a:r>
              <a:rPr lang="en-US" sz="1200" b="1" dirty="0" smtClean="0">
                <a:solidFill>
                  <a:srgbClr val="0070C0"/>
                </a:solidFill>
                <a:sym typeface="Wingdings" panose="05000000000000000000" pitchFamily="2" charset="2"/>
              </a:rPr>
              <a:t>, </a:t>
            </a:r>
            <a:r>
              <a:rPr lang="en-US" sz="1200" b="1" dirty="0" err="1" smtClean="0">
                <a:solidFill>
                  <a:srgbClr val="0070C0"/>
                </a:solidFill>
                <a:sym typeface="Wingdings" panose="05000000000000000000" pitchFamily="2" charset="2"/>
              </a:rPr>
              <a:t>straylight</a:t>
            </a:r>
            <a:r>
              <a:rPr lang="en-US" sz="1200" b="1" dirty="0" smtClean="0">
                <a:solidFill>
                  <a:srgbClr val="0070C0"/>
                </a:solidFill>
                <a:sym typeface="Wingdings" panose="05000000000000000000" pitchFamily="2" charset="2"/>
              </a:rPr>
              <a:t>)  </a:t>
            </a:r>
          </a:p>
          <a:p>
            <a:pPr lvl="2" indent="0" algn="l"/>
            <a:endParaRPr lang="en-US" sz="1100" dirty="0">
              <a:sym typeface="Wingdings" panose="05000000000000000000" pitchFamily="2" charset="2"/>
            </a:endParaRPr>
          </a:p>
          <a:p>
            <a:pPr lvl="2" indent="0" algn="l"/>
            <a:r>
              <a:rPr lang="en-US" sz="1100" dirty="0" smtClean="0">
                <a:sym typeface="Wingdings" panose="05000000000000000000" pitchFamily="2" charset="2"/>
              </a:rPr>
              <a:t>Altimetry nominal. Good results </a:t>
            </a:r>
            <a:endParaRPr lang="en-GB" sz="1100" dirty="0"/>
          </a:p>
        </p:txBody>
      </p:sp>
      <p:pic>
        <p:nvPicPr>
          <p:cNvPr id="6" name="Picture 5"/>
          <p:cNvPicPr>
            <a:picLocks noChangeAspect="1"/>
          </p:cNvPicPr>
          <p:nvPr/>
        </p:nvPicPr>
        <p:blipFill>
          <a:blip r:embed="rId3"/>
          <a:stretch>
            <a:fillRect/>
          </a:stretch>
        </p:blipFill>
        <p:spPr>
          <a:xfrm>
            <a:off x="5108317" y="2347555"/>
            <a:ext cx="3784163" cy="2218496"/>
          </a:xfrm>
          <a:prstGeom prst="rect">
            <a:avLst/>
          </a:prstGeom>
        </p:spPr>
      </p:pic>
      <p:pic>
        <p:nvPicPr>
          <p:cNvPr id="7" name="Picture 6"/>
          <p:cNvPicPr>
            <a:picLocks noChangeAspect="1"/>
          </p:cNvPicPr>
          <p:nvPr/>
        </p:nvPicPr>
        <p:blipFill>
          <a:blip r:embed="rId4"/>
          <a:stretch>
            <a:fillRect/>
          </a:stretch>
        </p:blipFill>
        <p:spPr>
          <a:xfrm>
            <a:off x="4996541" y="332043"/>
            <a:ext cx="4149443" cy="1688738"/>
          </a:xfrm>
          <a:prstGeom prst="rect">
            <a:avLst/>
          </a:prstGeom>
        </p:spPr>
      </p:pic>
      <p:sp>
        <p:nvSpPr>
          <p:cNvPr id="8" name="TextBox 7"/>
          <p:cNvSpPr txBox="1"/>
          <p:nvPr/>
        </p:nvSpPr>
        <p:spPr>
          <a:xfrm>
            <a:off x="6267708" y="1997402"/>
            <a:ext cx="1500731" cy="261610"/>
          </a:xfrm>
          <a:prstGeom prst="rect">
            <a:avLst/>
          </a:prstGeom>
          <a:noFill/>
        </p:spPr>
        <p:txBody>
          <a:bodyPr wrap="none" rtlCol="0">
            <a:spAutoFit/>
          </a:bodyPr>
          <a:lstStyle/>
          <a:p>
            <a:r>
              <a:rPr lang="en-GB" sz="1100" i="1" dirty="0" smtClean="0"/>
              <a:t>OLCI B rad. CNES </a:t>
            </a:r>
            <a:endParaRPr lang="en-GB" sz="1100" i="1" dirty="0"/>
          </a:p>
        </p:txBody>
      </p:sp>
      <p:sp>
        <p:nvSpPr>
          <p:cNvPr id="9" name="TextBox 8"/>
          <p:cNvSpPr txBox="1"/>
          <p:nvPr/>
        </p:nvSpPr>
        <p:spPr>
          <a:xfrm>
            <a:off x="6301066" y="4532167"/>
            <a:ext cx="1609735" cy="261610"/>
          </a:xfrm>
          <a:prstGeom prst="rect">
            <a:avLst/>
          </a:prstGeom>
          <a:noFill/>
        </p:spPr>
        <p:txBody>
          <a:bodyPr wrap="none" rtlCol="0">
            <a:spAutoFit/>
          </a:bodyPr>
          <a:lstStyle/>
          <a:p>
            <a:r>
              <a:rPr lang="en-GB" sz="1100" i="1" dirty="0" smtClean="0"/>
              <a:t>SLSTR B rad. CNES </a:t>
            </a:r>
            <a:endParaRPr lang="en-GB" sz="1100" i="1" dirty="0"/>
          </a:p>
        </p:txBody>
      </p:sp>
    </p:spTree>
    <p:extLst>
      <p:ext uri="{BB962C8B-B14F-4D97-AF65-F5344CB8AC3E}">
        <p14:creationId xmlns:p14="http://schemas.microsoft.com/office/powerpoint/2010/main" val="15667316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p:spPr>
        <p:txBody>
          <a:bodyPr/>
          <a:lstStyle/>
          <a:p>
            <a:r>
              <a:rPr lang="en-GB" b="1" dirty="0" smtClean="0"/>
              <a:t> </a:t>
            </a:r>
            <a:endParaRPr lang="en-GB" b="1" dirty="0"/>
          </a:p>
        </p:txBody>
      </p:sp>
      <p:sp>
        <p:nvSpPr>
          <p:cNvPr id="4" name="Rectangle 3"/>
          <p:cNvSpPr/>
          <p:nvPr/>
        </p:nvSpPr>
        <p:spPr>
          <a:xfrm>
            <a:off x="251520" y="771550"/>
            <a:ext cx="8640960" cy="1169551"/>
          </a:xfrm>
          <a:prstGeom prst="rect">
            <a:avLst/>
          </a:prstGeom>
        </p:spPr>
        <p:txBody>
          <a:bodyPr wrap="square">
            <a:spAutoFit/>
          </a:bodyPr>
          <a:lstStyle/>
          <a:p>
            <a:pPr lvl="7" indent="0" algn="l" fontAlgn="t"/>
            <a:endParaRPr lang="en-GB" sz="1400" dirty="0" smtClean="0">
              <a:solidFill>
                <a:schemeClr val="tx1"/>
              </a:solidFill>
              <a:cs typeface="Verdana"/>
            </a:endParaRPr>
          </a:p>
          <a:p>
            <a:pPr lvl="7" indent="0" algn="l" fontAlgn="t"/>
            <a:endParaRPr lang="en-GB" sz="1400" dirty="0">
              <a:solidFill>
                <a:schemeClr val="tx1"/>
              </a:solidFill>
              <a:cs typeface="Verdana"/>
            </a:endParaRPr>
          </a:p>
          <a:p>
            <a:pPr lvl="7" indent="0" algn="l" fontAlgn="t"/>
            <a:endParaRPr lang="en-GB" sz="1400" dirty="0">
              <a:solidFill>
                <a:schemeClr val="tx1"/>
              </a:solidFill>
              <a:cs typeface="Verdana"/>
            </a:endParaRPr>
          </a:p>
          <a:p>
            <a:pPr lvl="7" indent="0" algn="l" fontAlgn="t"/>
            <a:endParaRPr lang="en-GB" sz="1400" dirty="0">
              <a:solidFill>
                <a:schemeClr val="tx1"/>
              </a:solidFill>
            </a:endParaRPr>
          </a:p>
          <a:p>
            <a:pPr lvl="7" indent="0" algn="l" fontAlgn="t"/>
            <a:r>
              <a:rPr lang="en-GB" sz="1400" dirty="0">
                <a:solidFill>
                  <a:schemeClr val="tx1"/>
                </a:solidFill>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38"/>
            <a:ext cx="9148072" cy="5254325"/>
          </a:xfrm>
          <a:prstGeom prst="rect">
            <a:avLst/>
          </a:prstGeom>
        </p:spPr>
      </p:pic>
      <p:sp>
        <p:nvSpPr>
          <p:cNvPr id="5" name="TextBox 4"/>
          <p:cNvSpPr txBox="1"/>
          <p:nvPr/>
        </p:nvSpPr>
        <p:spPr>
          <a:xfrm>
            <a:off x="395536" y="364593"/>
            <a:ext cx="2381651" cy="523220"/>
          </a:xfrm>
          <a:prstGeom prst="rect">
            <a:avLst/>
          </a:prstGeom>
          <a:solidFill>
            <a:srgbClr val="F5F59D"/>
          </a:solidFill>
          <a:ln w="12700">
            <a:solidFill>
              <a:schemeClr val="accent1">
                <a:shade val="50000"/>
              </a:schemeClr>
            </a:solidFill>
          </a:ln>
          <a:effectLst>
            <a:outerShdw blurRad="50800" dist="38100" dir="5400000" algn="t" rotWithShape="0">
              <a:prstClr val="black">
                <a:alpha val="40000"/>
              </a:prstClr>
            </a:outerShdw>
            <a:reflection blurRad="6350" stA="50000" endA="300" endPos="38500" dist="50800" dir="5400000" sy="-100000" algn="bl" rotWithShape="0"/>
          </a:effectLst>
          <a:scene3d>
            <a:camera prst="orthographicFront"/>
            <a:lightRig rig="threePt" dir="t"/>
          </a:scene3d>
          <a:sp3d>
            <a:bevelT prst="relaxedInset"/>
          </a:sp3d>
        </p:spPr>
        <p:txBody>
          <a:bodyPr wrap="square" rtlCol="0">
            <a:spAutoFit/>
          </a:bodyPr>
          <a:lstStyle/>
          <a:p>
            <a:r>
              <a:rPr lang="en-GB" sz="2800" b="1" i="1" dirty="0" smtClean="0"/>
              <a:t>AEOLUS</a:t>
            </a:r>
            <a:endParaRPr lang="en-GB" sz="2800" b="1" i="1" dirty="0"/>
          </a:p>
        </p:txBody>
      </p:sp>
      <p:sp>
        <p:nvSpPr>
          <p:cNvPr id="11" name="TextBox 10"/>
          <p:cNvSpPr txBox="1"/>
          <p:nvPr/>
        </p:nvSpPr>
        <p:spPr>
          <a:xfrm>
            <a:off x="755576" y="3003798"/>
            <a:ext cx="7848872" cy="1292662"/>
          </a:xfrm>
          <a:prstGeom prst="rect">
            <a:avLst/>
          </a:prstGeom>
          <a:solidFill>
            <a:srgbClr val="F5F59D"/>
          </a:solidFill>
          <a:ln w="12700">
            <a:solidFill>
              <a:schemeClr val="accent1">
                <a:shade val="50000"/>
              </a:schemeClr>
            </a:solidFill>
          </a:ln>
          <a:effectLst>
            <a:outerShdw blurRad="50800" dist="38100" dir="5400000" algn="t" rotWithShape="0">
              <a:prstClr val="black">
                <a:alpha val="40000"/>
              </a:prstClr>
            </a:outerShdw>
            <a:reflection blurRad="6350" stA="50000" endA="300" endPos="38500" dist="50800" dir="5400000" sy="-100000" algn="bl" rotWithShape="0"/>
          </a:effectLst>
          <a:scene3d>
            <a:camera prst="orthographicFront"/>
            <a:lightRig rig="threePt" dir="t"/>
          </a:scene3d>
          <a:sp3d>
            <a:bevelT prst="relaxedInset"/>
          </a:sp3d>
        </p:spPr>
        <p:txBody>
          <a:bodyPr wrap="square" rtlCol="0">
            <a:spAutoFit/>
          </a:bodyPr>
          <a:lstStyle/>
          <a:p>
            <a:r>
              <a:rPr lang="en-GB" sz="2000" b="1" i="1" dirty="0" smtClean="0"/>
              <a:t>Successful Launch from </a:t>
            </a:r>
            <a:r>
              <a:rPr lang="en-GB" sz="2000" b="1" i="1" dirty="0" err="1" smtClean="0"/>
              <a:t>Kourou</a:t>
            </a:r>
            <a:r>
              <a:rPr lang="en-GB" sz="2000" b="1" i="1" dirty="0" smtClean="0"/>
              <a:t> with VEGA on 22 August 2018</a:t>
            </a:r>
          </a:p>
          <a:p>
            <a:endParaRPr lang="en-GB" sz="2000" b="1" i="1" dirty="0"/>
          </a:p>
          <a:p>
            <a:r>
              <a:rPr lang="en-GB" sz="1600" i="1" dirty="0" smtClean="0"/>
              <a:t>LEOP nominal </a:t>
            </a:r>
            <a:endParaRPr lang="en-GB" sz="1600" i="1" dirty="0"/>
          </a:p>
        </p:txBody>
      </p:sp>
    </p:spTree>
    <p:extLst>
      <p:ext uri="{BB962C8B-B14F-4D97-AF65-F5344CB8AC3E}">
        <p14:creationId xmlns:p14="http://schemas.microsoft.com/office/powerpoint/2010/main" val="15360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6061" y="649316"/>
            <a:ext cx="4055629" cy="3960000"/>
          </a:xfrm>
          <a:prstGeom prst="rect">
            <a:avLst/>
          </a:prstGeom>
          <a:solidFill>
            <a:srgbClr val="253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b="1" dirty="0"/>
              <a:t>Aeolus Mission Objectives</a:t>
            </a:r>
          </a:p>
        </p:txBody>
      </p:sp>
      <p:pic>
        <p:nvPicPr>
          <p:cNvPr id="8" name="Picture 7" descr="02_4_legend"/>
          <p:cNvPicPr preferRelativeResize="0">
            <a:picLocks noChangeAspect="1" noChangeArrowheads="1"/>
          </p:cNvPicPr>
          <p:nvPr/>
        </p:nvPicPr>
        <p:blipFill rotWithShape="1">
          <a:blip r:embed="rId2" cstate="print">
            <a:extLst>
              <a:ext uri="{28A0092B-C50C-407E-A947-70E740481C1C}">
                <a14:useLocalDpi xmlns:a14="http://schemas.microsoft.com/office/drawing/2010/main" val="0"/>
              </a:ext>
            </a:extLst>
          </a:blip>
          <a:srcRect l="16666" t="13468" r="16666" b="24038"/>
          <a:stretch/>
        </p:blipFill>
        <p:spPr bwMode="auto">
          <a:xfrm>
            <a:off x="3958811" y="649316"/>
            <a:ext cx="5826782" cy="396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250156" y="723217"/>
            <a:ext cx="3708653" cy="3816429"/>
          </a:xfrm>
          <a:prstGeom prst="rect">
            <a:avLst/>
          </a:prstGeom>
          <a:noFill/>
          <a:ln>
            <a:noFill/>
          </a:ln>
          <a:effectLst/>
          <a:extLst/>
        </p:spPr>
        <p:txBody>
          <a:bodyPr wrap="square">
            <a:spAutoFit/>
          </a:bodyPr>
          <a:lstStyle/>
          <a:p>
            <a:pPr algn="just">
              <a:spcBef>
                <a:spcPct val="50000"/>
              </a:spcBef>
            </a:pPr>
            <a:r>
              <a:rPr lang="en-GB" sz="1100" u="sng" kern="1200" baseline="0" dirty="0">
                <a:solidFill>
                  <a:schemeClr val="accent1"/>
                </a:solidFill>
              </a:rPr>
              <a:t>Scientific objectives</a:t>
            </a:r>
            <a:endParaRPr lang="en-GB" sz="1100" kern="1200" baseline="0" dirty="0">
              <a:solidFill>
                <a:schemeClr val="accent1"/>
              </a:solidFill>
            </a:endParaRPr>
          </a:p>
          <a:p>
            <a:pPr marL="173038" indent="-173038">
              <a:spcBef>
                <a:spcPct val="50000"/>
              </a:spcBef>
              <a:buFont typeface="Wingdings" pitchFamily="2" charset="2"/>
              <a:buChar char="§"/>
            </a:pPr>
            <a:r>
              <a:rPr lang="en-GB" sz="1100" kern="1200" dirty="0">
                <a:solidFill>
                  <a:schemeClr val="bg1"/>
                </a:solidFill>
              </a:rPr>
              <a:t>To improve the quality of weather forecasts;</a:t>
            </a:r>
          </a:p>
          <a:p>
            <a:pPr marL="173038" indent="-173038">
              <a:spcBef>
                <a:spcPct val="50000"/>
              </a:spcBef>
              <a:buFont typeface="Wingdings" pitchFamily="2" charset="2"/>
              <a:buChar char="§"/>
            </a:pPr>
            <a:r>
              <a:rPr lang="en-GB" sz="1100" kern="1200" dirty="0">
                <a:solidFill>
                  <a:schemeClr val="bg1"/>
                </a:solidFill>
              </a:rPr>
              <a:t>To advance our understanding of atmospheric dynamics and climate processes;</a:t>
            </a:r>
          </a:p>
          <a:p>
            <a:pPr>
              <a:spcBef>
                <a:spcPct val="50000"/>
              </a:spcBef>
            </a:pPr>
            <a:endParaRPr lang="en-GB" sz="1100" u="sng" kern="1200" dirty="0">
              <a:solidFill>
                <a:schemeClr val="accent1"/>
              </a:solidFill>
            </a:endParaRPr>
          </a:p>
          <a:p>
            <a:pPr>
              <a:spcBef>
                <a:spcPct val="50000"/>
              </a:spcBef>
            </a:pPr>
            <a:r>
              <a:rPr lang="en-GB" sz="1100" u="sng" kern="1200" dirty="0">
                <a:solidFill>
                  <a:schemeClr val="accent1"/>
                </a:solidFill>
              </a:rPr>
              <a:t>Explorer objectives</a:t>
            </a:r>
          </a:p>
          <a:p>
            <a:pPr marL="177800" indent="-177800">
              <a:spcBef>
                <a:spcPct val="50000"/>
              </a:spcBef>
              <a:buFont typeface="Wingdings" panose="05000000000000000000" pitchFamily="2" charset="2"/>
              <a:buChar char="§"/>
            </a:pPr>
            <a:r>
              <a:rPr lang="en-GB" sz="1100" kern="1200" dirty="0">
                <a:solidFill>
                  <a:schemeClr val="bg1"/>
                </a:solidFill>
              </a:rPr>
              <a:t>Demonstrate space-based Doppler Wind LIDARs potential for operational use.</a:t>
            </a:r>
          </a:p>
          <a:p>
            <a:pPr>
              <a:spcBef>
                <a:spcPct val="50000"/>
              </a:spcBef>
            </a:pPr>
            <a:endParaRPr lang="en-GB" sz="1100" u="sng" kern="1200" dirty="0">
              <a:solidFill>
                <a:schemeClr val="accent1"/>
              </a:solidFill>
            </a:endParaRPr>
          </a:p>
          <a:p>
            <a:pPr>
              <a:spcBef>
                <a:spcPct val="50000"/>
              </a:spcBef>
            </a:pPr>
            <a:r>
              <a:rPr lang="en-GB" sz="1100" u="sng" kern="1200" dirty="0">
                <a:solidFill>
                  <a:schemeClr val="accent1"/>
                </a:solidFill>
              </a:rPr>
              <a:t>Observation means:</a:t>
            </a:r>
          </a:p>
          <a:p>
            <a:pPr marL="177800" indent="-177800">
              <a:spcBef>
                <a:spcPct val="50000"/>
              </a:spcBef>
              <a:buFont typeface="Wingdings" panose="05000000000000000000" pitchFamily="2" charset="2"/>
              <a:buChar char="§"/>
            </a:pPr>
            <a:r>
              <a:rPr lang="en-GB" sz="1100" kern="1200" dirty="0">
                <a:solidFill>
                  <a:schemeClr val="bg1"/>
                </a:solidFill>
              </a:rPr>
              <a:t>Provide global measurements of horizontal wind profiles in the troposphere and lower stratosphere </a:t>
            </a:r>
          </a:p>
          <a:p>
            <a:pPr>
              <a:spcBef>
                <a:spcPts val="0"/>
              </a:spcBef>
            </a:pPr>
            <a:endParaRPr lang="en-US" sz="1100" kern="1200" dirty="0">
              <a:solidFill>
                <a:schemeClr val="bg1"/>
              </a:solidFill>
            </a:endParaRPr>
          </a:p>
          <a:p>
            <a:pPr>
              <a:spcBef>
                <a:spcPct val="50000"/>
              </a:spcBef>
            </a:pPr>
            <a:r>
              <a:rPr lang="en-GB" sz="1100" u="sng" kern="1200" dirty="0">
                <a:solidFill>
                  <a:schemeClr val="accent1"/>
                </a:solidFill>
              </a:rPr>
              <a:t>Payload</a:t>
            </a:r>
          </a:p>
          <a:p>
            <a:pPr marL="144000" indent="-144000">
              <a:spcBef>
                <a:spcPct val="50000"/>
              </a:spcBef>
              <a:buFont typeface="Wingdings" pitchFamily="2" charset="2"/>
              <a:buChar char="§"/>
            </a:pPr>
            <a:r>
              <a:rPr lang="en-GB" sz="1100" kern="1200" dirty="0">
                <a:solidFill>
                  <a:schemeClr val="bg1"/>
                </a:solidFill>
              </a:rPr>
              <a:t>ALADIN: </a:t>
            </a:r>
            <a:r>
              <a:rPr lang="en-GB" sz="1100" kern="1200" dirty="0">
                <a:solidFill>
                  <a:schemeClr val="accent1"/>
                </a:solidFill>
              </a:rPr>
              <a:t>A</a:t>
            </a:r>
            <a:r>
              <a:rPr lang="en-GB" sz="1100" kern="1200" dirty="0">
                <a:solidFill>
                  <a:schemeClr val="bg1"/>
                </a:solidFill>
              </a:rPr>
              <a:t>tmospheric </a:t>
            </a:r>
            <a:r>
              <a:rPr lang="en-GB" sz="1100" kern="1200" dirty="0" err="1">
                <a:solidFill>
                  <a:schemeClr val="accent1"/>
                </a:solidFill>
              </a:rPr>
              <a:t>LA</a:t>
            </a:r>
            <a:r>
              <a:rPr lang="en-GB" sz="1100" kern="1200" dirty="0" err="1">
                <a:solidFill>
                  <a:schemeClr val="bg1"/>
                </a:solidFill>
              </a:rPr>
              <a:t>ser</a:t>
            </a:r>
            <a:r>
              <a:rPr lang="en-GB" sz="1100" kern="1200" dirty="0">
                <a:solidFill>
                  <a:schemeClr val="bg1"/>
                </a:solidFill>
              </a:rPr>
              <a:t> </a:t>
            </a:r>
            <a:r>
              <a:rPr lang="en-GB" sz="1100" kern="1200" dirty="0">
                <a:solidFill>
                  <a:schemeClr val="accent1"/>
                </a:solidFill>
              </a:rPr>
              <a:t>D</a:t>
            </a:r>
            <a:r>
              <a:rPr lang="en-GB" sz="1100" kern="1200" dirty="0">
                <a:solidFill>
                  <a:schemeClr val="bg1"/>
                </a:solidFill>
              </a:rPr>
              <a:t>oppler </a:t>
            </a:r>
            <a:r>
              <a:rPr lang="en-GB" sz="1100" kern="1200" dirty="0" err="1">
                <a:solidFill>
                  <a:schemeClr val="accent1"/>
                </a:solidFill>
              </a:rPr>
              <a:t>IN</a:t>
            </a:r>
            <a:r>
              <a:rPr lang="en-GB" sz="1100" kern="1200" dirty="0" err="1">
                <a:solidFill>
                  <a:schemeClr val="bg1"/>
                </a:solidFill>
              </a:rPr>
              <a:t>strument</a:t>
            </a:r>
            <a:endParaRPr lang="en-US" sz="1100" kern="1200" dirty="0">
              <a:solidFill>
                <a:schemeClr val="bg1"/>
              </a:solidFill>
            </a:endParaRPr>
          </a:p>
        </p:txBody>
      </p:sp>
    </p:spTree>
    <p:extLst>
      <p:ext uri="{BB962C8B-B14F-4D97-AF65-F5344CB8AC3E}">
        <p14:creationId xmlns:p14="http://schemas.microsoft.com/office/powerpoint/2010/main" val="11967312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787660"/>
          </a:xfrm>
          <a:prstGeom prst="rect">
            <a:avLst/>
          </a:prstGeom>
          <a:solidFill>
            <a:srgbClr val="00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87" y="2681715"/>
            <a:ext cx="8697364" cy="1591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587" y="1172352"/>
            <a:ext cx="8697364" cy="120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272293" y="4336381"/>
            <a:ext cx="4965940" cy="690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94312" y="1814081"/>
            <a:ext cx="352982" cy="169277"/>
          </a:xfrm>
          <a:prstGeom prst="rect">
            <a:avLst/>
          </a:prstGeom>
          <a:noFill/>
        </p:spPr>
        <p:txBody>
          <a:bodyPr wrap="none" rtlCol="0">
            <a:spAutoFit/>
          </a:bodyPr>
          <a:lstStyle/>
          <a:p>
            <a:r>
              <a:rPr lang="en-GB" sz="500" dirty="0">
                <a:solidFill>
                  <a:schemeClr val="bg1"/>
                </a:solidFill>
              </a:rPr>
              <a:t>ers-1</a:t>
            </a:r>
          </a:p>
        </p:txBody>
      </p:sp>
      <p:sp>
        <p:nvSpPr>
          <p:cNvPr id="8" name="TextBox 7"/>
          <p:cNvSpPr txBox="1"/>
          <p:nvPr/>
        </p:nvSpPr>
        <p:spPr>
          <a:xfrm>
            <a:off x="740103" y="1814081"/>
            <a:ext cx="352982" cy="169277"/>
          </a:xfrm>
          <a:prstGeom prst="rect">
            <a:avLst/>
          </a:prstGeom>
          <a:noFill/>
        </p:spPr>
        <p:txBody>
          <a:bodyPr wrap="none" rtlCol="0">
            <a:spAutoFit/>
          </a:bodyPr>
          <a:lstStyle/>
          <a:p>
            <a:r>
              <a:rPr lang="en-GB" sz="500" dirty="0">
                <a:solidFill>
                  <a:schemeClr val="bg1"/>
                </a:solidFill>
              </a:rPr>
              <a:t>ers-2</a:t>
            </a:r>
          </a:p>
        </p:txBody>
      </p:sp>
      <p:cxnSp>
        <p:nvCxnSpPr>
          <p:cNvPr id="7" name="Straight Connector 6"/>
          <p:cNvCxnSpPr/>
          <p:nvPr/>
        </p:nvCxnSpPr>
        <p:spPr>
          <a:xfrm>
            <a:off x="1568239" y="1528456"/>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41741" y="1954476"/>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09557" y="1954476"/>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471801" y="1945850"/>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317971" y="1844891"/>
            <a:ext cx="234360" cy="184666"/>
          </a:xfrm>
          <a:prstGeom prst="rect">
            <a:avLst/>
          </a:prstGeom>
          <a:noFill/>
        </p:spPr>
        <p:txBody>
          <a:bodyPr wrap="none" rtlCol="0">
            <a:spAutoFit/>
          </a:bodyPr>
          <a:lstStyle/>
          <a:p>
            <a:r>
              <a:rPr lang="en-GB" sz="600" dirty="0">
                <a:solidFill>
                  <a:srgbClr val="FF0000"/>
                </a:solidFill>
              </a:rPr>
              <a:t>3</a:t>
            </a:r>
          </a:p>
        </p:txBody>
      </p:sp>
      <p:cxnSp>
        <p:nvCxnSpPr>
          <p:cNvPr id="16" name="Straight Connector 15"/>
          <p:cNvCxnSpPr/>
          <p:nvPr/>
        </p:nvCxnSpPr>
        <p:spPr>
          <a:xfrm>
            <a:off x="4486685" y="3377139"/>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46617" y="3377139"/>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31346" y="390910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83180" y="390910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40501" y="390910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15715" y="3909102"/>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394080" y="365441"/>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59922" y="1945850"/>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72698" y="1945850"/>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6907" y="1945850"/>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881908" y="1945850"/>
            <a:ext cx="28779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78587" y="2391538"/>
            <a:ext cx="6896801" cy="7777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2512311" y="2333936"/>
            <a:ext cx="3379451" cy="184666"/>
          </a:xfrm>
          <a:prstGeom prst="rect">
            <a:avLst/>
          </a:prstGeom>
          <a:noFill/>
        </p:spPr>
        <p:txBody>
          <a:bodyPr wrap="none" rtlCol="0">
            <a:spAutoFit/>
          </a:bodyPr>
          <a:lstStyle/>
          <a:p>
            <a:r>
              <a:rPr lang="en-GB" sz="600" b="1" dirty="0">
                <a:solidFill>
                  <a:schemeClr val="bg1"/>
                </a:solidFill>
              </a:rPr>
              <a:t>ESA Third Party Missions  (landsat, spot, e-pop, gosat, alos, terrasar, etc.)</a:t>
            </a:r>
          </a:p>
        </p:txBody>
      </p:sp>
      <p:sp>
        <p:nvSpPr>
          <p:cNvPr id="30" name="TextBox 29"/>
          <p:cNvSpPr txBox="1"/>
          <p:nvPr/>
        </p:nvSpPr>
        <p:spPr>
          <a:xfrm>
            <a:off x="3183254" y="4269031"/>
            <a:ext cx="4092787" cy="184666"/>
          </a:xfrm>
          <a:prstGeom prst="rect">
            <a:avLst/>
          </a:prstGeom>
          <a:noFill/>
        </p:spPr>
        <p:txBody>
          <a:bodyPr wrap="none" rtlCol="0">
            <a:spAutoFit/>
          </a:bodyPr>
          <a:lstStyle/>
          <a:p>
            <a:r>
              <a:rPr lang="en-GB" sz="600" b="1" dirty="0">
                <a:solidFill>
                  <a:schemeClr val="bg1"/>
                </a:solidFill>
              </a:rPr>
              <a:t>Copernicus Contributing Missions (pleiades, cosmo-skymed, terrasar, deimos, planet, etc.)</a:t>
            </a:r>
          </a:p>
        </p:txBody>
      </p:sp>
      <p:cxnSp>
        <p:nvCxnSpPr>
          <p:cNvPr id="31" name="Straight Connector 30"/>
          <p:cNvCxnSpPr/>
          <p:nvPr/>
        </p:nvCxnSpPr>
        <p:spPr>
          <a:xfrm>
            <a:off x="2612693" y="2477262"/>
            <a:ext cx="1072137" cy="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293864" y="4423273"/>
            <a:ext cx="1421291" cy="1"/>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669798" y="185854"/>
            <a:ext cx="3919150" cy="338554"/>
          </a:xfrm>
          <a:prstGeom prst="rect">
            <a:avLst/>
          </a:prstGeom>
          <a:noFill/>
        </p:spPr>
        <p:txBody>
          <a:bodyPr wrap="none" rtlCol="0">
            <a:spAutoFit/>
          </a:bodyPr>
          <a:lstStyle/>
          <a:p>
            <a:r>
              <a:rPr lang="en-GB" sz="1600" b="1" dirty="0">
                <a:solidFill>
                  <a:schemeClr val="bg1"/>
                </a:solidFill>
                <a:latin typeface="Calibri" panose="020F0502020204030204" pitchFamily="34" charset="0"/>
              </a:rPr>
              <a:t>13 ESA missions to be launched before 2024</a:t>
            </a:r>
          </a:p>
        </p:txBody>
      </p:sp>
      <p:cxnSp>
        <p:nvCxnSpPr>
          <p:cNvPr id="43" name="Straight Connector 42"/>
          <p:cNvCxnSpPr/>
          <p:nvPr/>
        </p:nvCxnSpPr>
        <p:spPr>
          <a:xfrm>
            <a:off x="3382007" y="611662"/>
            <a:ext cx="287791" cy="0"/>
          </a:xfrm>
          <a:prstGeom prst="line">
            <a:avLst/>
          </a:prstGeom>
          <a:ln w="3175">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657725" y="455928"/>
            <a:ext cx="4009687" cy="338554"/>
          </a:xfrm>
          <a:prstGeom prst="rect">
            <a:avLst/>
          </a:prstGeom>
          <a:noFill/>
        </p:spPr>
        <p:txBody>
          <a:bodyPr wrap="none" rtlCol="0">
            <a:spAutoFit/>
          </a:bodyPr>
          <a:lstStyle/>
          <a:p>
            <a:r>
              <a:rPr lang="en-GB" sz="1600" b="1" dirty="0">
                <a:solidFill>
                  <a:schemeClr val="bg1"/>
                </a:solidFill>
                <a:latin typeface="Calibri" panose="020F0502020204030204" pitchFamily="34" charset="0"/>
              </a:rPr>
              <a:t>future of third party &amp; contributing missions </a:t>
            </a:r>
          </a:p>
        </p:txBody>
      </p:sp>
      <p:pic>
        <p:nvPicPr>
          <p:cNvPr id="1029" name="Picture 5" descr="http://www.esa.int/esalogo/images/downloads/Logo_Fingerprint/Office_presentation/04_logo_white.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0334" y="87549"/>
            <a:ext cx="715617" cy="355234"/>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396087" y="312101"/>
            <a:ext cx="1619710" cy="338554"/>
          </a:xfrm>
          <a:prstGeom prst="rect">
            <a:avLst/>
          </a:prstGeom>
          <a:noFill/>
        </p:spPr>
        <p:txBody>
          <a:bodyPr wrap="square" rtlCol="0">
            <a:spAutoFit/>
          </a:bodyPr>
          <a:lstStyle/>
          <a:p>
            <a:pPr algn="r"/>
            <a:r>
              <a:rPr lang="en-GB" sz="1600" b="1" dirty="0">
                <a:solidFill>
                  <a:schemeClr val="bg1"/>
                </a:solidFill>
                <a:latin typeface="Calibri" panose="020F0502020204030204" pitchFamily="34" charset="0"/>
              </a:rPr>
              <a:t>In development</a:t>
            </a:r>
            <a:endParaRPr lang="en-GB" sz="1600" b="1" i="1" dirty="0">
              <a:solidFill>
                <a:schemeClr val="bg1"/>
              </a:solidFill>
              <a:latin typeface="Calibri" panose="020F0502020204030204" pitchFamily="34" charset="0"/>
            </a:endParaRPr>
          </a:p>
        </p:txBody>
      </p:sp>
      <p:sp>
        <p:nvSpPr>
          <p:cNvPr id="38" name="Left Brace 37"/>
          <p:cNvSpPr/>
          <p:nvPr/>
        </p:nvSpPr>
        <p:spPr>
          <a:xfrm>
            <a:off x="3081948" y="206699"/>
            <a:ext cx="233882" cy="562065"/>
          </a:xfrm>
          <a:prstGeom prst="leftBrace">
            <a:avLst>
              <a:gd name="adj1" fmla="val 56243"/>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3600">
              <a:latin typeface="Calibri" panose="020F0502020204030204" pitchFamily="34" charset="0"/>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312" y="4450365"/>
            <a:ext cx="8581639" cy="26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6822406" y="1816590"/>
            <a:ext cx="330540" cy="169277"/>
          </a:xfrm>
          <a:prstGeom prst="rect">
            <a:avLst/>
          </a:prstGeom>
          <a:noFill/>
        </p:spPr>
        <p:txBody>
          <a:bodyPr wrap="none" rtlCol="0">
            <a:spAutoFit/>
          </a:bodyPr>
          <a:lstStyle/>
          <a:p>
            <a:r>
              <a:rPr lang="en-GB" sz="500" dirty="0">
                <a:solidFill>
                  <a:schemeClr val="bg1"/>
                </a:solidFill>
              </a:rPr>
              <a:t>ee-9</a:t>
            </a:r>
          </a:p>
        </p:txBody>
      </p:sp>
      <p:cxnSp>
        <p:nvCxnSpPr>
          <p:cNvPr id="57" name="Straight Connector 56"/>
          <p:cNvCxnSpPr/>
          <p:nvPr/>
        </p:nvCxnSpPr>
        <p:spPr>
          <a:xfrm>
            <a:off x="2995580" y="1531587"/>
            <a:ext cx="2877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330933" y="1388160"/>
            <a:ext cx="357790" cy="169277"/>
          </a:xfrm>
          <a:prstGeom prst="rect">
            <a:avLst/>
          </a:prstGeom>
          <a:noFill/>
        </p:spPr>
        <p:txBody>
          <a:bodyPr wrap="none" rtlCol="0">
            <a:spAutoFit/>
          </a:bodyPr>
          <a:lstStyle/>
          <a:p>
            <a:r>
              <a:rPr lang="en-GB" sz="500" dirty="0">
                <a:solidFill>
                  <a:schemeClr val="bg1"/>
                </a:solidFill>
              </a:rPr>
              <a:t>altius</a:t>
            </a:r>
          </a:p>
        </p:txBody>
      </p:sp>
      <p:grpSp>
        <p:nvGrpSpPr>
          <p:cNvPr id="3" name="Group 2"/>
          <p:cNvGrpSpPr/>
          <p:nvPr/>
        </p:nvGrpSpPr>
        <p:grpSpPr>
          <a:xfrm>
            <a:off x="4755263" y="1536188"/>
            <a:ext cx="2885579" cy="2885705"/>
            <a:chOff x="4755263" y="1536188"/>
            <a:chExt cx="2885579" cy="2885705"/>
          </a:xfrm>
        </p:grpSpPr>
        <p:cxnSp>
          <p:nvCxnSpPr>
            <p:cNvPr id="11" name="Straight Connector 10"/>
            <p:cNvCxnSpPr/>
            <p:nvPr/>
          </p:nvCxnSpPr>
          <p:spPr>
            <a:xfrm>
              <a:off x="4755263" y="1954476"/>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277353" y="1954476"/>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891762" y="1954476"/>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322995" y="1954476"/>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843780" y="1954476"/>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899158" y="3368968"/>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635775" y="3909102"/>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119296" y="3908883"/>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517578" y="3909102"/>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009050" y="3908883"/>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914211" y="3368968"/>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353051" y="3369188"/>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674903" y="2486798"/>
              <a:ext cx="1072137" cy="0"/>
            </a:xfrm>
            <a:prstGeom prst="line">
              <a:avLst/>
            </a:prstGeom>
            <a:ln w="63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655361" y="4421893"/>
              <a:ext cx="1072137" cy="0"/>
            </a:xfrm>
            <a:prstGeom prst="line">
              <a:avLst/>
            </a:prstGeom>
            <a:ln w="63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365932" y="1536188"/>
              <a:ext cx="28779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502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Aeolus: Measurement Principle</a:t>
            </a:r>
          </a:p>
        </p:txBody>
      </p:sp>
      <p:sp>
        <p:nvSpPr>
          <p:cNvPr id="3" name="TextBox 2"/>
          <p:cNvSpPr txBox="1"/>
          <p:nvPr/>
        </p:nvSpPr>
        <p:spPr>
          <a:xfrm>
            <a:off x="4535887" y="700804"/>
            <a:ext cx="4298156" cy="3780000"/>
          </a:xfrm>
          <a:prstGeom prst="rect">
            <a:avLst/>
          </a:prstGeom>
          <a:solidFill>
            <a:schemeClr val="accent1"/>
          </a:solidFill>
        </p:spPr>
        <p:txBody>
          <a:bodyPr wrap="square" rtlCol="0">
            <a:spAutoFit/>
          </a:bodyPr>
          <a:lstStyle/>
          <a:p>
            <a:pPr marL="144000" indent="-144000">
              <a:spcBef>
                <a:spcPts val="0"/>
              </a:spcBef>
              <a:buFont typeface="Wingdings" pitchFamily="2" charset="2"/>
              <a:buChar char="§"/>
            </a:pPr>
            <a:r>
              <a:rPr lang="en-GB" sz="1200" kern="1200" dirty="0">
                <a:solidFill>
                  <a:schemeClr val="bg1"/>
                </a:solidFill>
                <a:latin typeface="+mn-lt"/>
              </a:rPr>
              <a:t>Direct detection UV Doppler wind </a:t>
            </a:r>
            <a:r>
              <a:rPr lang="en-GB" sz="1200" kern="1200" dirty="0" err="1">
                <a:solidFill>
                  <a:schemeClr val="bg1"/>
                </a:solidFill>
                <a:latin typeface="+mn-lt"/>
              </a:rPr>
              <a:t>Lidar</a:t>
            </a:r>
            <a:r>
              <a:rPr lang="en-GB" sz="1200" kern="1200" dirty="0">
                <a:solidFill>
                  <a:schemeClr val="bg1"/>
                </a:solidFill>
                <a:latin typeface="+mn-lt"/>
              </a:rPr>
              <a:t> operating at 355 nm and 50 Hz PRF in </a:t>
            </a:r>
            <a:r>
              <a:rPr lang="en-GB" sz="1200" u="sng" kern="1200" dirty="0">
                <a:solidFill>
                  <a:schemeClr val="bg1"/>
                </a:solidFill>
                <a:latin typeface="+mn-lt"/>
              </a:rPr>
              <a:t>continuous mode</a:t>
            </a:r>
            <a:r>
              <a:rPr lang="en-GB" sz="1200" kern="1200" dirty="0">
                <a:solidFill>
                  <a:schemeClr val="bg1"/>
                </a:solidFill>
                <a:latin typeface="+mn-lt"/>
              </a:rPr>
              <a:t>, with 2 receiver channels.</a:t>
            </a:r>
          </a:p>
          <a:p>
            <a:pPr marL="144000" indent="-144000">
              <a:spcBef>
                <a:spcPts val="0"/>
              </a:spcBef>
            </a:pPr>
            <a:endParaRPr lang="en-GB" sz="700" kern="1200" dirty="0">
              <a:solidFill>
                <a:schemeClr val="bg1"/>
              </a:solidFill>
              <a:latin typeface="+mn-lt"/>
            </a:endParaRPr>
          </a:p>
          <a:p>
            <a:pPr marL="144000" indent="-144000">
              <a:spcBef>
                <a:spcPts val="0"/>
              </a:spcBef>
              <a:buFont typeface="Wingdings" pitchFamily="2" charset="2"/>
              <a:buChar char="§"/>
            </a:pPr>
            <a:endParaRPr lang="en-GB" sz="1200" kern="1200" dirty="0">
              <a:solidFill>
                <a:schemeClr val="bg1"/>
              </a:solidFill>
              <a:latin typeface="+mn-lt"/>
            </a:endParaRPr>
          </a:p>
          <a:p>
            <a:pPr marL="144000" indent="-144000">
              <a:spcBef>
                <a:spcPts val="0"/>
              </a:spcBef>
              <a:buFont typeface="Wingdings" pitchFamily="2" charset="2"/>
              <a:buChar char="§"/>
            </a:pPr>
            <a:endParaRPr lang="en-GB" sz="1200" kern="1200" dirty="0">
              <a:solidFill>
                <a:schemeClr val="bg1"/>
              </a:solidFill>
              <a:latin typeface="+mn-lt"/>
            </a:endParaRPr>
          </a:p>
          <a:p>
            <a:pPr marL="144000" indent="-144000">
              <a:spcBef>
                <a:spcPts val="0"/>
              </a:spcBef>
              <a:buFont typeface="Wingdings" pitchFamily="2" charset="2"/>
              <a:buChar char="§"/>
            </a:pPr>
            <a:r>
              <a:rPr lang="en-GB" sz="1200" kern="1200" dirty="0">
                <a:solidFill>
                  <a:schemeClr val="bg1"/>
                </a:solidFill>
                <a:latin typeface="+mn-lt"/>
              </a:rPr>
              <a:t>Mie receiver to determine winds from aerosol &amp; cloud backscatter.</a:t>
            </a:r>
          </a:p>
          <a:p>
            <a:pPr marL="144000" indent="-144000">
              <a:spcBef>
                <a:spcPts val="0"/>
              </a:spcBef>
            </a:pPr>
            <a:endParaRPr lang="en-GB" sz="700" kern="1200" dirty="0">
              <a:solidFill>
                <a:schemeClr val="bg1"/>
              </a:solidFill>
              <a:latin typeface="+mn-lt"/>
            </a:endParaRPr>
          </a:p>
          <a:p>
            <a:pPr marL="144000" indent="-144000">
              <a:spcBef>
                <a:spcPts val="0"/>
              </a:spcBef>
              <a:buFont typeface="Wingdings" pitchFamily="2" charset="2"/>
              <a:buChar char="§"/>
            </a:pPr>
            <a:r>
              <a:rPr lang="en-GB" sz="1200" kern="1200" dirty="0">
                <a:solidFill>
                  <a:schemeClr val="bg1"/>
                </a:solidFill>
                <a:latin typeface="+mn-lt"/>
              </a:rPr>
              <a:t>Rayleigh receiver to determine winds from molecular backscatter.</a:t>
            </a:r>
          </a:p>
          <a:p>
            <a:pPr marL="144000" indent="-144000">
              <a:spcBef>
                <a:spcPts val="0"/>
              </a:spcBef>
            </a:pPr>
            <a:endParaRPr lang="en-GB" sz="700" kern="1200" dirty="0">
              <a:solidFill>
                <a:schemeClr val="bg1"/>
              </a:solidFill>
              <a:latin typeface="+mn-lt"/>
            </a:endParaRPr>
          </a:p>
          <a:p>
            <a:pPr marL="144000" indent="-144000">
              <a:spcBef>
                <a:spcPts val="0"/>
              </a:spcBef>
              <a:buFont typeface="Wingdings" pitchFamily="2" charset="2"/>
              <a:buChar char="§"/>
            </a:pPr>
            <a:endParaRPr lang="en-GB" sz="1200" kern="1200" dirty="0">
              <a:solidFill>
                <a:schemeClr val="bg1"/>
              </a:solidFill>
              <a:latin typeface="+mn-lt"/>
            </a:endParaRPr>
          </a:p>
          <a:p>
            <a:pPr marL="144000" indent="-144000">
              <a:spcBef>
                <a:spcPts val="0"/>
              </a:spcBef>
              <a:buFont typeface="Wingdings" pitchFamily="2" charset="2"/>
              <a:buChar char="§"/>
            </a:pPr>
            <a:endParaRPr lang="en-GB" sz="1200" kern="1200" dirty="0">
              <a:solidFill>
                <a:schemeClr val="bg1"/>
              </a:solidFill>
              <a:latin typeface="+mn-lt"/>
            </a:endParaRPr>
          </a:p>
          <a:p>
            <a:pPr marL="144000" indent="-144000">
              <a:spcBef>
                <a:spcPts val="0"/>
              </a:spcBef>
              <a:buFont typeface="Wingdings" pitchFamily="2" charset="2"/>
              <a:buChar char="§"/>
            </a:pPr>
            <a:r>
              <a:rPr lang="en-GB" sz="1200" kern="1200" dirty="0">
                <a:solidFill>
                  <a:schemeClr val="bg1"/>
                </a:solidFill>
                <a:latin typeface="+mn-lt"/>
              </a:rPr>
              <a:t>The line-of-sight is pointing 35</a:t>
            </a:r>
            <a:r>
              <a:rPr lang="en-GB" sz="1200" kern="1200" baseline="30000" dirty="0">
                <a:solidFill>
                  <a:schemeClr val="bg1"/>
                </a:solidFill>
                <a:latin typeface="+mn-lt"/>
              </a:rPr>
              <a:t>o</a:t>
            </a:r>
            <a:r>
              <a:rPr lang="en-GB" sz="1200" kern="1200" dirty="0">
                <a:solidFill>
                  <a:schemeClr val="bg1"/>
                </a:solidFill>
                <a:latin typeface="+mn-lt"/>
              </a:rPr>
              <a:t> from Nadir to obtain horizontal backscatter component</a:t>
            </a:r>
          </a:p>
          <a:p>
            <a:pPr marL="144000" indent="-144000">
              <a:spcBef>
                <a:spcPts val="0"/>
              </a:spcBef>
              <a:buFont typeface="Wingdings" pitchFamily="2" charset="2"/>
              <a:buChar char="§"/>
            </a:pPr>
            <a:endParaRPr lang="en-GB" sz="1200" kern="1200" dirty="0">
              <a:solidFill>
                <a:schemeClr val="bg1"/>
              </a:solidFill>
              <a:latin typeface="+mn-lt"/>
            </a:endParaRPr>
          </a:p>
          <a:p>
            <a:pPr marL="144000" indent="-144000">
              <a:spcBef>
                <a:spcPts val="0"/>
              </a:spcBef>
              <a:buFont typeface="Wingdings" pitchFamily="2" charset="2"/>
              <a:buChar char="§"/>
            </a:pPr>
            <a:r>
              <a:rPr lang="en-GB" sz="1200" kern="1200" dirty="0">
                <a:solidFill>
                  <a:schemeClr val="bg1"/>
                </a:solidFill>
              </a:rPr>
              <a:t>The line-of-sight is pointing </a:t>
            </a:r>
            <a:r>
              <a:rPr lang="en-GB" sz="1200" kern="1200" dirty="0">
                <a:solidFill>
                  <a:schemeClr val="bg1"/>
                </a:solidFill>
                <a:latin typeface="+mn-lt"/>
              </a:rPr>
              <a:t>orthogonal to the ground track velocity vector to remove contribution from the satellite velocity.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484" y="677665"/>
            <a:ext cx="3780000" cy="3780000"/>
          </a:xfrm>
          <a:prstGeom prst="rect">
            <a:avLst/>
          </a:prstGeom>
          <a:effectLst>
            <a:outerShdw dist="101600" dir="2700000" algn="ctr" rotWithShape="0">
              <a:schemeClr val="bg2"/>
            </a:outerShdw>
          </a:effectLst>
        </p:spPr>
      </p:pic>
    </p:spTree>
    <p:extLst>
      <p:ext uri="{BB962C8B-B14F-4D97-AF65-F5344CB8AC3E}">
        <p14:creationId xmlns:p14="http://schemas.microsoft.com/office/powerpoint/2010/main" val="429580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p:spPr>
        <p:txBody>
          <a:bodyPr/>
          <a:lstStyle/>
          <a:p>
            <a:r>
              <a:rPr lang="en-GB" b="1" dirty="0" smtClean="0"/>
              <a:t> </a:t>
            </a:r>
            <a:endParaRPr lang="en-GB" b="1" dirty="0"/>
          </a:p>
        </p:txBody>
      </p:sp>
      <p:sp>
        <p:nvSpPr>
          <p:cNvPr id="4" name="Rectangle 3"/>
          <p:cNvSpPr/>
          <p:nvPr/>
        </p:nvSpPr>
        <p:spPr>
          <a:xfrm>
            <a:off x="251520" y="771550"/>
            <a:ext cx="8640960" cy="1169551"/>
          </a:xfrm>
          <a:prstGeom prst="rect">
            <a:avLst/>
          </a:prstGeom>
        </p:spPr>
        <p:txBody>
          <a:bodyPr wrap="square">
            <a:spAutoFit/>
          </a:bodyPr>
          <a:lstStyle/>
          <a:p>
            <a:pPr lvl="7" indent="0" algn="l" fontAlgn="t"/>
            <a:endParaRPr lang="en-GB" sz="1400" dirty="0" smtClean="0">
              <a:solidFill>
                <a:schemeClr val="tx1"/>
              </a:solidFill>
              <a:cs typeface="Verdana"/>
            </a:endParaRPr>
          </a:p>
          <a:p>
            <a:pPr lvl="7" indent="0" algn="l" fontAlgn="t"/>
            <a:endParaRPr lang="en-GB" sz="1400" dirty="0">
              <a:solidFill>
                <a:schemeClr val="tx1"/>
              </a:solidFill>
              <a:cs typeface="Verdana"/>
            </a:endParaRPr>
          </a:p>
          <a:p>
            <a:pPr lvl="7" indent="0" algn="l" fontAlgn="t"/>
            <a:endParaRPr lang="en-GB" sz="1400" dirty="0">
              <a:solidFill>
                <a:schemeClr val="tx1"/>
              </a:solidFill>
              <a:cs typeface="Verdana"/>
            </a:endParaRPr>
          </a:p>
          <a:p>
            <a:pPr lvl="7" indent="0" algn="l" fontAlgn="t"/>
            <a:endParaRPr lang="en-GB" sz="1400" dirty="0">
              <a:solidFill>
                <a:schemeClr val="tx1"/>
              </a:solidFill>
            </a:endParaRPr>
          </a:p>
          <a:p>
            <a:pPr lvl="7" indent="0" algn="l" fontAlgn="t"/>
            <a:r>
              <a:rPr lang="en-GB" sz="1400" dirty="0">
                <a:solidFill>
                  <a:schemeClr val="tx1"/>
                </a:solidFill>
              </a:rPr>
              <a:t> </a:t>
            </a:r>
          </a:p>
        </p:txBody>
      </p:sp>
      <p:sp>
        <p:nvSpPr>
          <p:cNvPr id="6" name="Content Placeholder 2"/>
          <p:cNvSpPr>
            <a:spLocks noGrp="1"/>
          </p:cNvSpPr>
          <p:nvPr>
            <p:ph idx="1"/>
          </p:nvPr>
        </p:nvSpPr>
        <p:spPr>
          <a:xfrm>
            <a:off x="143086" y="580037"/>
            <a:ext cx="8775434" cy="4147360"/>
          </a:xfrm>
          <a:noFill/>
        </p:spPr>
        <p:txBody>
          <a:bodyPr>
            <a:noAutofit/>
          </a:bodyPr>
          <a:lstStyle/>
          <a:p>
            <a:pPr indent="0" algn="just"/>
            <a:r>
              <a:rPr lang="en-US" sz="1100" i="1" dirty="0" smtClean="0"/>
              <a:t>Aeolus </a:t>
            </a:r>
            <a:r>
              <a:rPr lang="en-US" sz="1100" i="1" dirty="0"/>
              <a:t>Phase E2 </a:t>
            </a:r>
            <a:r>
              <a:rPr lang="en-US" sz="1100" i="1" dirty="0" smtClean="0"/>
              <a:t>challenging </a:t>
            </a:r>
            <a:r>
              <a:rPr lang="en-US" sz="1100" i="1" dirty="0" smtClean="0">
                <a:sym typeface="Wingdings" panose="05000000000000000000" pitchFamily="2" charset="2"/>
              </a:rPr>
              <a:t> </a:t>
            </a:r>
            <a:r>
              <a:rPr lang="en-US" sz="1100" i="1" dirty="0" smtClean="0"/>
              <a:t> very </a:t>
            </a:r>
            <a:r>
              <a:rPr lang="en-US" sz="1100" i="1" dirty="0"/>
              <a:t>short product life-cycles in order to have a stable mission by 2019. This allows Aeolus to be considered for the ECMWF data assimilation, hence enabling to demonstrate impact. WIGOS 2020 </a:t>
            </a:r>
            <a:r>
              <a:rPr lang="en-US" sz="1100" i="1" dirty="0" smtClean="0"/>
              <a:t> (</a:t>
            </a:r>
            <a:r>
              <a:rPr lang="en-US" sz="1100" i="1" dirty="0"/>
              <a:t>WMO Integrated Global Observing Systems </a:t>
            </a:r>
            <a:r>
              <a:rPr lang="en-US" sz="1100" i="1" dirty="0" smtClean="0"/>
              <a:t>) will </a:t>
            </a:r>
            <a:r>
              <a:rPr lang="en-US" sz="1100" i="1" dirty="0"/>
              <a:t>be the “show-down” on </a:t>
            </a:r>
            <a:r>
              <a:rPr lang="en-US" sz="1100" i="1" dirty="0" smtClean="0"/>
              <a:t>impact. </a:t>
            </a:r>
          </a:p>
          <a:p>
            <a:pPr indent="0" algn="just"/>
            <a:r>
              <a:rPr lang="en-US" sz="1100" i="1" dirty="0"/>
              <a:t/>
            </a:r>
            <a:br>
              <a:rPr lang="en-US" sz="1100" i="1" dirty="0"/>
            </a:br>
            <a:r>
              <a:rPr lang="en-US" sz="1100" i="1" dirty="0" smtClean="0"/>
              <a:t>Phase </a:t>
            </a:r>
            <a:r>
              <a:rPr lang="en-US" sz="1100" i="1" dirty="0"/>
              <a:t>E2 mission is set-up to identify and fix quickly </a:t>
            </a:r>
            <a:r>
              <a:rPr lang="en-US" sz="1100" i="1" dirty="0" smtClean="0"/>
              <a:t>problems</a:t>
            </a:r>
            <a:r>
              <a:rPr lang="en-US" sz="1100" i="1" dirty="0"/>
              <a:t> </a:t>
            </a:r>
            <a:r>
              <a:rPr lang="en-US" sz="1100" i="1" dirty="0" smtClean="0">
                <a:sym typeface="Wingdings" panose="05000000000000000000" pitchFamily="2" charset="2"/>
              </a:rPr>
              <a:t></a:t>
            </a:r>
            <a:r>
              <a:rPr lang="en-US" sz="1100" i="1" dirty="0" smtClean="0"/>
              <a:t> </a:t>
            </a:r>
            <a:r>
              <a:rPr lang="en-US" sz="1100" i="1" dirty="0"/>
              <a:t>very high emphasis on product improvements (not evolution) and impact</a:t>
            </a:r>
            <a:r>
              <a:rPr lang="en-US" sz="1100" i="1" dirty="0" smtClean="0"/>
              <a:t>.</a:t>
            </a:r>
          </a:p>
          <a:p>
            <a:pPr indent="0" algn="just"/>
            <a:endParaRPr lang="en-US" sz="1050" dirty="0" smtClean="0"/>
          </a:p>
          <a:p>
            <a:pPr indent="0" algn="just"/>
            <a:r>
              <a:rPr lang="en-US" sz="1400" b="1" u="sng" dirty="0" smtClean="0">
                <a:solidFill>
                  <a:srgbClr val="0098DB"/>
                </a:solidFill>
              </a:rPr>
              <a:t>Cal/Val</a:t>
            </a:r>
            <a:endParaRPr lang="en-US" sz="1400" b="1" u="sng" dirty="0">
              <a:solidFill>
                <a:srgbClr val="0098DB"/>
              </a:solidFill>
            </a:endParaRPr>
          </a:p>
          <a:p>
            <a:pPr>
              <a:buFont typeface="Arial" panose="020B0604020202020204" pitchFamily="34" charset="0"/>
              <a:buChar char="•"/>
            </a:pPr>
            <a:r>
              <a:rPr lang="en-US" sz="1100" dirty="0" smtClean="0">
                <a:solidFill>
                  <a:schemeClr val="tx1"/>
                </a:solidFill>
              </a:rPr>
              <a:t>Cal/Val </a:t>
            </a:r>
            <a:r>
              <a:rPr lang="en-US" sz="1100" dirty="0">
                <a:solidFill>
                  <a:schemeClr val="tx1"/>
                </a:solidFill>
              </a:rPr>
              <a:t>AO call re-opened permanently in March 2018. 2 new proposals submitted and several more in preparation or expected.</a:t>
            </a:r>
          </a:p>
          <a:p>
            <a:pPr>
              <a:buFont typeface="Arial" panose="020B0604020202020204" pitchFamily="34" charset="0"/>
              <a:buChar char="•"/>
            </a:pPr>
            <a:r>
              <a:rPr lang="en-US" sz="1100" dirty="0">
                <a:solidFill>
                  <a:schemeClr val="tx1"/>
                </a:solidFill>
              </a:rPr>
              <a:t>ESA and EUMETSAT joint workshop on Aeolus exploitation for NWP and future needs for satellite wind observations. Proved as a very effective forum for the alignment of NWP centers that plan to carry out Aeolus product impact assessments.</a:t>
            </a:r>
          </a:p>
          <a:p>
            <a:pPr>
              <a:buFont typeface="Arial" panose="020B0604020202020204" pitchFamily="34" charset="0"/>
              <a:buChar char="•"/>
            </a:pPr>
            <a:r>
              <a:rPr lang="en-US" sz="1100" dirty="0" smtClean="0">
                <a:solidFill>
                  <a:schemeClr val="tx1"/>
                </a:solidFill>
              </a:rPr>
              <a:t>Dissemination </a:t>
            </a:r>
            <a:r>
              <a:rPr lang="en-US" sz="1100" dirty="0">
                <a:solidFill>
                  <a:schemeClr val="tx1"/>
                </a:solidFill>
              </a:rPr>
              <a:t>of 1</a:t>
            </a:r>
            <a:r>
              <a:rPr lang="en-US" sz="1100" baseline="30000" dirty="0">
                <a:solidFill>
                  <a:schemeClr val="tx1"/>
                </a:solidFill>
              </a:rPr>
              <a:t>st</a:t>
            </a:r>
            <a:r>
              <a:rPr lang="en-US" sz="1100" dirty="0">
                <a:solidFill>
                  <a:schemeClr val="tx1"/>
                </a:solidFill>
              </a:rPr>
              <a:t> data to Cal/Val experts expected at ~ </a:t>
            </a:r>
            <a:r>
              <a:rPr lang="en-US" sz="1100" dirty="0" smtClean="0">
                <a:solidFill>
                  <a:schemeClr val="tx1"/>
                </a:solidFill>
              </a:rPr>
              <a:t>L+2M</a:t>
            </a:r>
          </a:p>
          <a:p>
            <a:pPr>
              <a:buFont typeface="Arial" panose="020B0604020202020204" pitchFamily="34" charset="0"/>
              <a:buChar char="•"/>
            </a:pPr>
            <a:r>
              <a:rPr lang="en-GB" sz="1100" dirty="0">
                <a:solidFill>
                  <a:schemeClr val="tx1"/>
                </a:solidFill>
              </a:rPr>
              <a:t>First post-launch Campaigns: A2D Airborne Demonstrator under-flights in central Europe, November 2018 </a:t>
            </a:r>
            <a:r>
              <a:rPr lang="en-GB" sz="1100" dirty="0" err="1">
                <a:solidFill>
                  <a:schemeClr val="tx1"/>
                </a:solidFill>
              </a:rPr>
              <a:t>Strateole</a:t>
            </a:r>
            <a:r>
              <a:rPr lang="en-GB" sz="1100" dirty="0">
                <a:solidFill>
                  <a:schemeClr val="tx1"/>
                </a:solidFill>
              </a:rPr>
              <a:t>/TAPAPA Stratospheric Balloon flights circumventing the globe at tropical latitudes, December 2018-February 2019</a:t>
            </a:r>
            <a:endParaRPr lang="en-US" sz="1100" dirty="0">
              <a:solidFill>
                <a:schemeClr val="tx1"/>
              </a:solidFill>
            </a:endParaRPr>
          </a:p>
          <a:p>
            <a:pPr>
              <a:buFont typeface="Arial" panose="020B0604020202020204" pitchFamily="34" charset="0"/>
              <a:buChar char="•"/>
            </a:pPr>
            <a:r>
              <a:rPr lang="en-US" sz="1100" dirty="0">
                <a:solidFill>
                  <a:schemeClr val="tx1"/>
                </a:solidFill>
              </a:rPr>
              <a:t>First post-launch </a:t>
            </a:r>
            <a:r>
              <a:rPr lang="en-US" sz="1100" b="1" u="sng" dirty="0">
                <a:solidFill>
                  <a:srgbClr val="00B0F0"/>
                </a:solidFill>
              </a:rPr>
              <a:t>Cal/Val workshop in ESRIN March 25-29, 2019</a:t>
            </a:r>
          </a:p>
          <a:p>
            <a:pPr>
              <a:buFont typeface="Arial" panose="020B0604020202020204" pitchFamily="34" charset="0"/>
              <a:buChar char="•"/>
            </a:pPr>
            <a:r>
              <a:rPr lang="en-US" sz="1100" dirty="0">
                <a:solidFill>
                  <a:schemeClr val="tx1"/>
                </a:solidFill>
              </a:rPr>
              <a:t>Aeolus DISC in preparation to commence data quality activities in Phase E2</a:t>
            </a:r>
          </a:p>
          <a:p>
            <a:pPr>
              <a:buFont typeface="Arial" panose="020B0604020202020204" pitchFamily="34" charset="0"/>
              <a:buChar char="•"/>
            </a:pPr>
            <a:endParaRPr lang="en-US" dirty="0">
              <a:solidFill>
                <a:schemeClr val="tx1"/>
              </a:solidFill>
            </a:endParaRPr>
          </a:p>
          <a:p>
            <a:pPr marL="1095750" lvl="1" indent="-285750" algn="just">
              <a:buFont typeface="Arial"/>
              <a:buChar char="•"/>
            </a:pPr>
            <a:endParaRPr lang="en-US" sz="500" dirty="0"/>
          </a:p>
        </p:txBody>
      </p:sp>
      <p:sp>
        <p:nvSpPr>
          <p:cNvPr id="7" name="Title 1"/>
          <p:cNvSpPr txBox="1">
            <a:spLocks/>
          </p:cNvSpPr>
          <p:nvPr/>
        </p:nvSpPr>
        <p:spPr bwMode="auto">
          <a:xfrm>
            <a:off x="251520" y="54005"/>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a:lstStyle>
          <a:p>
            <a:pPr defTabSz="914400"/>
            <a:r>
              <a:rPr lang="en-GB" b="1" dirty="0" smtClean="0"/>
              <a:t>AEOLUS </a:t>
            </a:r>
            <a:endParaRPr lang="en-GB" b="1" dirty="0"/>
          </a:p>
        </p:txBody>
      </p:sp>
    </p:spTree>
    <p:extLst>
      <p:ext uri="{BB962C8B-B14F-4D97-AF65-F5344CB8AC3E}">
        <p14:creationId xmlns:p14="http://schemas.microsoft.com/office/powerpoint/2010/main" val="8389517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79512" y="118438"/>
            <a:ext cx="5381100" cy="430861"/>
          </a:xfrm>
        </p:spPr>
        <p:txBody>
          <a:bodyPr/>
          <a:lstStyle/>
          <a:p>
            <a:r>
              <a:rPr lang="en-US" dirty="0" smtClean="0"/>
              <a:t>“Sen2Like” Initiatives</a:t>
            </a:r>
            <a:endParaRPr lang="en-US" dirty="0"/>
          </a:p>
        </p:txBody>
      </p:sp>
      <p:sp>
        <p:nvSpPr>
          <p:cNvPr id="3" name="Espace réservé du contenu 2"/>
          <p:cNvSpPr>
            <a:spLocks noGrp="1"/>
          </p:cNvSpPr>
          <p:nvPr>
            <p:ph idx="1"/>
          </p:nvPr>
        </p:nvSpPr>
        <p:spPr>
          <a:xfrm>
            <a:off x="27112" y="352013"/>
            <a:ext cx="8856984" cy="2501161"/>
          </a:xfrm>
        </p:spPr>
        <p:txBody>
          <a:bodyPr>
            <a:normAutofit fontScale="62500" lnSpcReduction="20000"/>
          </a:bodyPr>
          <a:lstStyle/>
          <a:p>
            <a:pPr marL="214313" indent="-214313">
              <a:buFont typeface="Arial" panose="020B0604020202020204" pitchFamily="34" charset="0"/>
              <a:buChar char="•"/>
            </a:pPr>
            <a:endParaRPr lang="en-US" dirty="0" smtClean="0"/>
          </a:p>
          <a:p>
            <a:pPr marL="214313" indent="-214313">
              <a:buFont typeface="Arial" panose="020B0604020202020204" pitchFamily="34" charset="0"/>
              <a:buChar char="•"/>
            </a:pPr>
            <a:r>
              <a:rPr lang="en-US" dirty="0" smtClean="0"/>
              <a:t>The “Sen2Like” processor aims at combining the Sentinel 2 MSI and Landsat 8 OLI data in view of providing large multi temporal dataset to the user (ARD) directly available as a service in one ESA / Copernicus DIAS infrastructure,</a:t>
            </a:r>
          </a:p>
          <a:p>
            <a:pPr marL="214313" indent="-214313">
              <a:buFont typeface="Arial" panose="020B0604020202020204" pitchFamily="34" charset="0"/>
              <a:buChar char="•"/>
            </a:pPr>
            <a:r>
              <a:rPr lang="en-US" dirty="0" smtClean="0"/>
              <a:t>Also, the “Sen2Like” project goals and objectives are : </a:t>
            </a:r>
          </a:p>
          <a:p>
            <a:pPr marL="820341" lvl="1" indent="-214313">
              <a:buFont typeface="Arial" panose="020B0604020202020204" pitchFamily="34" charset="0"/>
              <a:buChar char="•"/>
            </a:pPr>
            <a:r>
              <a:rPr lang="en-US" dirty="0" smtClean="0"/>
              <a:t>The development of an operational software following harmonization guidelines defined, notably by CEOS LSI VC sub group</a:t>
            </a:r>
          </a:p>
          <a:p>
            <a:pPr marL="820341" lvl="1" indent="-214313" algn="just">
              <a:buFont typeface="Arial" panose="020B0604020202020204" pitchFamily="34" charset="0"/>
              <a:buChar char="•"/>
            </a:pPr>
            <a:r>
              <a:rPr lang="en-US" dirty="0" smtClean="0"/>
              <a:t>The integration and development (if needed) of  “cross domain” building blocks, in charge of Geometric Evaluation &amp; Correction, Level 2 processing, Spectral Adjustment, BRDF Correction and Data Fusion.</a:t>
            </a:r>
          </a:p>
          <a:p>
            <a:pPr marL="820341" lvl="1" indent="-214313">
              <a:buFont typeface="Arial" panose="020B0604020202020204" pitchFamily="34" charset="0"/>
              <a:buChar char="•"/>
            </a:pPr>
            <a:r>
              <a:rPr lang="en-US" dirty="0" smtClean="0"/>
              <a:t>The development of a “flexible” software solution, allowing to change / configure building blocks and validate the proposed configuration.</a:t>
            </a:r>
          </a:p>
          <a:p>
            <a:pPr marL="820341" lvl="1"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For the creation of harmonized dataset, the following strategies have been proposed</a:t>
            </a:r>
          </a:p>
          <a:p>
            <a:pPr marL="863204" lvl="1" indent="-257175">
              <a:buFont typeface="+mj-lt"/>
              <a:buAutoNum type="arabicPeriod"/>
            </a:pPr>
            <a:r>
              <a:rPr lang="en-US" dirty="0"/>
              <a:t>Production of a baseline dataset at Landsat OLI Multi spectral band spatial resolution =&gt; ‘HLS’</a:t>
            </a:r>
          </a:p>
          <a:p>
            <a:pPr marL="863204" lvl="1" indent="-257175">
              <a:buFont typeface="+mj-lt"/>
              <a:buAutoNum type="arabicPeriod"/>
            </a:pPr>
            <a:r>
              <a:rPr lang="en-US" dirty="0"/>
              <a:t>Production of a second dataset at Sentinel MSI 10.0 m spatial resolution =&gt; ‘HLS+’</a:t>
            </a:r>
          </a:p>
          <a:p>
            <a:pPr marL="820341" lvl="1" indent="-214313">
              <a:buFont typeface="Arial" panose="020B0604020202020204" pitchFamily="34" charset="0"/>
              <a:buChar char="•"/>
            </a:pPr>
            <a:endParaRPr lang="en-US" dirty="0" smtClean="0"/>
          </a:p>
          <a:p>
            <a:pPr marL="214313" indent="-214313">
              <a:buFont typeface="Arial" panose="020B0604020202020204" pitchFamily="34" charset="0"/>
              <a:buChar char="•"/>
            </a:pPr>
            <a:endParaRPr lang="en-US" dirty="0"/>
          </a:p>
        </p:txBody>
      </p:sp>
      <p:pic>
        <p:nvPicPr>
          <p:cNvPr id="5"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8" y="4545555"/>
            <a:ext cx="1236237" cy="210160"/>
          </a:xfrm>
          <a:prstGeom prst="rect">
            <a:avLst/>
          </a:prstGeom>
        </p:spPr>
      </p:pic>
      <p:pic>
        <p:nvPicPr>
          <p:cNvPr id="8"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4296568"/>
            <a:ext cx="864096" cy="497973"/>
          </a:xfrm>
          <a:prstGeom prst="rect">
            <a:avLst/>
          </a:prstGeom>
          <a:noFill/>
        </p:spPr>
      </p:pic>
      <p:pic>
        <p:nvPicPr>
          <p:cNvPr id="6" name="Image 5"/>
          <p:cNvPicPr>
            <a:picLocks noChangeAspect="1"/>
          </p:cNvPicPr>
          <p:nvPr/>
        </p:nvPicPr>
        <p:blipFill rotWithShape="1">
          <a:blip r:embed="rId4"/>
          <a:srcRect l="17089" t="28024" r="28354" b="22487"/>
          <a:stretch/>
        </p:blipFill>
        <p:spPr>
          <a:xfrm>
            <a:off x="827584" y="2900492"/>
            <a:ext cx="3741517" cy="1901143"/>
          </a:xfrm>
          <a:prstGeom prst="rect">
            <a:avLst/>
          </a:prstGeom>
        </p:spPr>
      </p:pic>
    </p:spTree>
    <p:extLst>
      <p:ext uri="{BB962C8B-B14F-4D97-AF65-F5344CB8AC3E}">
        <p14:creationId xmlns:p14="http://schemas.microsoft.com/office/powerpoint/2010/main" val="31799178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251000" y="66209"/>
            <a:ext cx="5381100" cy="430861"/>
          </a:xfrm>
        </p:spPr>
        <p:txBody>
          <a:bodyPr/>
          <a:lstStyle/>
          <a:p>
            <a:r>
              <a:rPr lang="en-US" dirty="0" smtClean="0"/>
              <a:t>“Sen2Like” Processing &amp; status</a:t>
            </a:r>
            <a:endParaRPr lang="en-US" dirty="0"/>
          </a:p>
        </p:txBody>
      </p:sp>
      <p:sp>
        <p:nvSpPr>
          <p:cNvPr id="3" name="Espace réservé du contenu 2"/>
          <p:cNvSpPr>
            <a:spLocks noGrp="1"/>
          </p:cNvSpPr>
          <p:nvPr>
            <p:ph idx="1"/>
          </p:nvPr>
        </p:nvSpPr>
        <p:spPr>
          <a:xfrm>
            <a:off x="-505648" y="557302"/>
            <a:ext cx="9324528" cy="4371950"/>
          </a:xfrm>
        </p:spPr>
        <p:txBody>
          <a:bodyPr>
            <a:normAutofit fontScale="70000" lnSpcReduction="20000"/>
          </a:bodyPr>
          <a:lstStyle/>
          <a:p>
            <a:pPr marL="820341" lvl="1" indent="-214313">
              <a:buFont typeface="Arial" panose="020B0604020202020204" pitchFamily="34" charset="0"/>
              <a:buChar char="•"/>
            </a:pPr>
            <a:r>
              <a:rPr lang="en-US" sz="1700" u="sng" dirty="0" smtClean="0"/>
              <a:t>Geometric Processing</a:t>
            </a:r>
          </a:p>
          <a:p>
            <a:pPr marL="1269206" lvl="2" indent="-214313">
              <a:buFont typeface="Arial" panose="020B0604020202020204" pitchFamily="34" charset="0"/>
              <a:buChar char="•"/>
            </a:pPr>
            <a:r>
              <a:rPr lang="en-US" sz="1700" dirty="0" smtClean="0"/>
              <a:t>Image matching between S2 and LS8 NIR Images will be systematically applied for monitoring of geolocation performance and reporting to the user. The matching tool is MEDICIS (CNES) Open Source Tool.</a:t>
            </a:r>
          </a:p>
          <a:p>
            <a:pPr marL="1269206" lvl="2" indent="-214313">
              <a:buFont typeface="Arial" panose="020B0604020202020204" pitchFamily="34" charset="0"/>
              <a:buChar char="•"/>
            </a:pPr>
            <a:r>
              <a:rPr lang="en-US" sz="1700" dirty="0" smtClean="0"/>
              <a:t>In case, geometric discrepancies exist, an affine geometric correction will be applied.</a:t>
            </a:r>
          </a:p>
          <a:p>
            <a:pPr marL="820341" lvl="1" indent="-214313">
              <a:buFont typeface="Arial" panose="020B0604020202020204" pitchFamily="34" charset="0"/>
              <a:buChar char="•"/>
            </a:pPr>
            <a:r>
              <a:rPr lang="en-US" sz="1700" u="sng" dirty="0" smtClean="0"/>
              <a:t>Atmospheric corrections (Two steps)</a:t>
            </a:r>
          </a:p>
          <a:p>
            <a:pPr marL="1269206" lvl="2" indent="-214313">
              <a:buFont typeface="Arial" panose="020B0604020202020204" pitchFamily="34" charset="0"/>
              <a:buChar char="•"/>
            </a:pPr>
            <a:r>
              <a:rPr lang="en-US" sz="1700" dirty="0" smtClean="0"/>
              <a:t>S2 / LS8 Atmospheric Correction by using SMAC, (‘LUT shared by CESBIO’)  with climatology from CAMS. Inter calibration results  are within expectations – This method allows to quickly apply corrections.</a:t>
            </a:r>
          </a:p>
          <a:p>
            <a:pPr marL="1269206" lvl="2" indent="-214313">
              <a:buFont typeface="Arial" panose="020B0604020202020204" pitchFamily="34" charset="0"/>
              <a:buChar char="•"/>
            </a:pPr>
            <a:r>
              <a:rPr lang="en-US" sz="1700" dirty="0" smtClean="0"/>
              <a:t>Development of  “Lan2Cor”, a “</a:t>
            </a:r>
            <a:r>
              <a:rPr lang="en-US" sz="1700" dirty="0" err="1" smtClean="0"/>
              <a:t>landsat</a:t>
            </a:r>
            <a:r>
              <a:rPr lang="en-US" sz="1700" dirty="0" smtClean="0"/>
              <a:t>” plug for the  “Sen2Cor”  s/w already running in the PDGS and involved in the S2 Level 2 product generation.</a:t>
            </a:r>
          </a:p>
          <a:p>
            <a:pPr marL="820341" lvl="1" indent="-214313">
              <a:buFont typeface="Arial" panose="020B0604020202020204" pitchFamily="34" charset="0"/>
              <a:buChar char="•"/>
            </a:pPr>
            <a:r>
              <a:rPr lang="en-US" sz="1700" u="sng" dirty="0" smtClean="0"/>
              <a:t>Processing of Quality Band and Harmonization:</a:t>
            </a:r>
          </a:p>
          <a:p>
            <a:pPr marL="1269206" lvl="2" indent="-214313">
              <a:buFont typeface="Arial" panose="020B0604020202020204" pitchFamily="34" charset="0"/>
              <a:buChar char="•"/>
            </a:pPr>
            <a:r>
              <a:rPr lang="en-US" sz="1700" dirty="0" smtClean="0"/>
              <a:t>The design of an harmonized Level2 Pixel QA band  is on going</a:t>
            </a:r>
          </a:p>
          <a:p>
            <a:pPr marL="820341" lvl="1" indent="-214313">
              <a:buFont typeface="Arial" panose="020B0604020202020204" pitchFamily="34" charset="0"/>
              <a:buChar char="•"/>
            </a:pPr>
            <a:r>
              <a:rPr lang="en-US" sz="1700" u="sng" dirty="0" smtClean="0"/>
              <a:t>Nadir BRDF - Adjusted Reflectance:</a:t>
            </a:r>
          </a:p>
          <a:p>
            <a:pPr marL="1269206" lvl="2" indent="-214313">
              <a:buFont typeface="Arial" panose="020B0604020202020204" pitchFamily="34" charset="0"/>
              <a:buChar char="•"/>
            </a:pPr>
            <a:r>
              <a:rPr lang="en-US" sz="1700" dirty="0" smtClean="0"/>
              <a:t>Validation of global 12 month fixed BRDF technique (Roy and Al. 2016) is on going</a:t>
            </a:r>
          </a:p>
          <a:p>
            <a:pPr marL="820341" lvl="1" indent="-214313">
              <a:buFont typeface="Arial" panose="020B0604020202020204" pitchFamily="34" charset="0"/>
              <a:buChar char="•"/>
            </a:pPr>
            <a:r>
              <a:rPr lang="en-US" sz="1700" u="sng" dirty="0" smtClean="0"/>
              <a:t>Band Pass Adjustment:</a:t>
            </a:r>
            <a:endParaRPr lang="en-US" sz="1700" u="sng" dirty="0"/>
          </a:p>
          <a:p>
            <a:pPr marL="1269206" lvl="2" indent="-214313">
              <a:buFont typeface="Arial" panose="020B0604020202020204" pitchFamily="34" charset="0"/>
              <a:buChar char="•"/>
            </a:pPr>
            <a:r>
              <a:rPr lang="en-US" sz="1700" dirty="0" smtClean="0"/>
              <a:t>Validation of Coefficients proposed by NASA / USGS is on going</a:t>
            </a:r>
          </a:p>
          <a:p>
            <a:pPr marL="820341" lvl="1" indent="-214313">
              <a:buFont typeface="Arial" panose="020B0604020202020204" pitchFamily="34" charset="0"/>
              <a:buChar char="•"/>
            </a:pPr>
            <a:r>
              <a:rPr lang="en-US" sz="1700" u="sng" dirty="0" smtClean="0"/>
              <a:t>Implementation / integration of “STAR FM”  (HLS+)</a:t>
            </a:r>
          </a:p>
          <a:p>
            <a:pPr marL="1269206" lvl="2" indent="-214313">
              <a:buFont typeface="Arial" panose="020B0604020202020204" pitchFamily="34" charset="0"/>
              <a:buChar char="•"/>
            </a:pPr>
            <a:r>
              <a:rPr lang="en-US" sz="1700" dirty="0" smtClean="0"/>
              <a:t>The algorithm has been prototyped and results are correct</a:t>
            </a:r>
          </a:p>
          <a:p>
            <a:pPr marL="1269206" lvl="2" indent="-214313">
              <a:buFont typeface="Arial" panose="020B0604020202020204" pitchFamily="34" charset="0"/>
              <a:buChar char="•"/>
            </a:pPr>
            <a:r>
              <a:rPr lang="en-US" sz="1700" dirty="0" smtClean="0"/>
              <a:t>An analysis on going to find the best implementation,  tune parameter and optimize performance.</a:t>
            </a:r>
          </a:p>
          <a:p>
            <a:pPr marL="1269206" lvl="2" indent="-214313">
              <a:buFont typeface="Arial" panose="020B0604020202020204" pitchFamily="34" charset="0"/>
              <a:buChar char="•"/>
            </a:pPr>
            <a:endParaRPr lang="en-US" u="sng" dirty="0" smtClean="0"/>
          </a:p>
          <a:p>
            <a:pPr marL="820341" lvl="1" indent="-214313">
              <a:buFont typeface="Arial" panose="020B0604020202020204" pitchFamily="34" charset="0"/>
              <a:buChar char="•"/>
            </a:pPr>
            <a:endParaRPr lang="en-US" dirty="0" smtClean="0"/>
          </a:p>
          <a:p>
            <a:pPr marL="214313" indent="-214313">
              <a:buFont typeface="Arial" panose="020B0604020202020204" pitchFamily="34" charset="0"/>
              <a:buChar char="•"/>
            </a:pPr>
            <a:endParaRPr lang="en-US" dirty="0" smtClean="0"/>
          </a:p>
          <a:p>
            <a:pPr marL="214313" indent="-214313">
              <a:buFont typeface="Arial" panose="020B0604020202020204" pitchFamily="34" charset="0"/>
              <a:buChar char="•"/>
            </a:pPr>
            <a:endParaRPr lang="en-US" dirty="0"/>
          </a:p>
        </p:txBody>
      </p:sp>
    </p:spTree>
    <p:extLst>
      <p:ext uri="{BB962C8B-B14F-4D97-AF65-F5344CB8AC3E}">
        <p14:creationId xmlns:p14="http://schemas.microsoft.com/office/powerpoint/2010/main" val="29836270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a:p>
        </p:txBody>
      </p:sp>
      <p:sp>
        <p:nvSpPr>
          <p:cNvPr id="3" name="Titre 1"/>
          <p:cNvSpPr txBox="1">
            <a:spLocks/>
          </p:cNvSpPr>
          <p:nvPr/>
        </p:nvSpPr>
        <p:spPr bwMode="auto">
          <a:xfrm>
            <a:off x="323528" y="123478"/>
            <a:ext cx="5381100" cy="430861"/>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a:lstStyle>
          <a:p>
            <a:pPr defTabSz="914400"/>
            <a:r>
              <a:rPr lang="en-US" dirty="0" smtClean="0"/>
              <a:t>Future : ARD on Demand ? </a:t>
            </a:r>
            <a:endParaRPr lang="en-US" dirty="0"/>
          </a:p>
        </p:txBody>
      </p:sp>
      <p:pic>
        <p:nvPicPr>
          <p:cNvPr id="4" name="Picture 3"/>
          <p:cNvPicPr>
            <a:picLocks noChangeAspect="1"/>
          </p:cNvPicPr>
          <p:nvPr/>
        </p:nvPicPr>
        <p:blipFill>
          <a:blip r:embed="rId3"/>
          <a:stretch>
            <a:fillRect/>
          </a:stretch>
        </p:blipFill>
        <p:spPr>
          <a:xfrm>
            <a:off x="172800" y="554339"/>
            <a:ext cx="6066572" cy="2992494"/>
          </a:xfrm>
          <a:prstGeom prst="rect">
            <a:avLst/>
          </a:prstGeom>
        </p:spPr>
      </p:pic>
      <p:pic>
        <p:nvPicPr>
          <p:cNvPr id="5" name="Picture 4"/>
          <p:cNvPicPr>
            <a:picLocks noChangeAspect="1"/>
          </p:cNvPicPr>
          <p:nvPr/>
        </p:nvPicPr>
        <p:blipFill>
          <a:blip r:embed="rId4"/>
          <a:stretch>
            <a:fillRect/>
          </a:stretch>
        </p:blipFill>
        <p:spPr>
          <a:xfrm>
            <a:off x="172800" y="3489306"/>
            <a:ext cx="6066572" cy="1282364"/>
          </a:xfrm>
          <a:prstGeom prst="rect">
            <a:avLst/>
          </a:prstGeom>
        </p:spPr>
      </p:pic>
      <p:sp>
        <p:nvSpPr>
          <p:cNvPr id="6" name="TextBox 5"/>
          <p:cNvSpPr txBox="1"/>
          <p:nvPr/>
        </p:nvSpPr>
        <p:spPr>
          <a:xfrm>
            <a:off x="6289646" y="1563638"/>
            <a:ext cx="2736647" cy="2308324"/>
          </a:xfrm>
          <a:prstGeom prst="rect">
            <a:avLst/>
          </a:prstGeom>
          <a:noFill/>
          <a:ln>
            <a:solidFill>
              <a:schemeClr val="dk1"/>
            </a:solidFill>
          </a:ln>
        </p:spPr>
        <p:txBody>
          <a:bodyPr wrap="none" rtlCol="0">
            <a:spAutoFit/>
          </a:bodyPr>
          <a:lstStyle/>
          <a:p>
            <a:r>
              <a:rPr lang="en-GB" sz="1600" b="1" u="sng" dirty="0" smtClean="0"/>
              <a:t>Select:</a:t>
            </a:r>
          </a:p>
          <a:p>
            <a:pPr algn="l"/>
            <a:endParaRPr lang="en-GB" sz="1600" dirty="0" smtClean="0"/>
          </a:p>
          <a:p>
            <a:pPr algn="l"/>
            <a:r>
              <a:rPr lang="en-GB" sz="1600" dirty="0" smtClean="0"/>
              <a:t>- Area of interest</a:t>
            </a:r>
          </a:p>
          <a:p>
            <a:pPr algn="l"/>
            <a:r>
              <a:rPr lang="en-GB" sz="1600" dirty="0" smtClean="0"/>
              <a:t>- dates</a:t>
            </a:r>
          </a:p>
          <a:p>
            <a:pPr algn="l"/>
            <a:r>
              <a:rPr lang="en-GB" sz="1600" dirty="0" smtClean="0"/>
              <a:t>- Sensor (L8, S2)</a:t>
            </a:r>
          </a:p>
          <a:p>
            <a:pPr algn="l"/>
            <a:r>
              <a:rPr lang="en-GB" sz="1600" dirty="0" smtClean="0"/>
              <a:t>- Atmospheric correction</a:t>
            </a:r>
          </a:p>
          <a:p>
            <a:pPr algn="l"/>
            <a:r>
              <a:rPr lang="en-GB" sz="1600" dirty="0" smtClean="0"/>
              <a:t>- Projection</a:t>
            </a:r>
          </a:p>
          <a:p>
            <a:pPr algn="l"/>
            <a:r>
              <a:rPr lang="en-GB" sz="1600" dirty="0" smtClean="0"/>
              <a:t>- Format</a:t>
            </a:r>
          </a:p>
          <a:p>
            <a:pPr algn="l"/>
            <a:r>
              <a:rPr lang="en-GB" sz="1600" dirty="0" smtClean="0"/>
              <a:t>- BRDF correction</a:t>
            </a:r>
            <a:endParaRPr lang="en-GB" sz="1600" dirty="0"/>
          </a:p>
        </p:txBody>
      </p:sp>
      <p:cxnSp>
        <p:nvCxnSpPr>
          <p:cNvPr id="8" name="Straight Arrow Connector 7"/>
          <p:cNvCxnSpPr>
            <a:stCxn id="6" idx="1"/>
          </p:cNvCxnSpPr>
          <p:nvPr/>
        </p:nvCxnSpPr>
        <p:spPr>
          <a:xfrm flipH="1">
            <a:off x="1259633" y="2717800"/>
            <a:ext cx="5030013" cy="93407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flipH="1">
            <a:off x="2051720" y="2985513"/>
            <a:ext cx="4237926" cy="99218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H="1">
            <a:off x="1990516" y="3262920"/>
            <a:ext cx="4299130" cy="91710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flipH="1">
            <a:off x="2017836" y="3519291"/>
            <a:ext cx="4271810" cy="7633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440106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3770902"/>
            <a:ext cx="8106902" cy="923330"/>
          </a:xfrm>
          <a:prstGeom prst="rect">
            <a:avLst/>
          </a:prstGeom>
        </p:spPr>
        <p:txBody>
          <a:bodyPr wrap="square">
            <a:spAutoFit/>
          </a:bodyPr>
          <a:lstStyle/>
          <a:p>
            <a:pPr marL="342900" indent="-342900" algn="l">
              <a:buFont typeface="Arial" panose="020B0604020202020204" pitchFamily="34" charset="0"/>
              <a:buChar char="•"/>
            </a:pPr>
            <a:r>
              <a:rPr lang="en-US" sz="1800" dirty="0" smtClean="0">
                <a:latin typeface="GillSansMT"/>
              </a:rPr>
              <a:t>Communicate towards user community </a:t>
            </a:r>
          </a:p>
          <a:p>
            <a:pPr algn="l"/>
            <a:r>
              <a:rPr lang="en-US" sz="1800" dirty="0" smtClean="0">
                <a:latin typeface="GillSansMT"/>
              </a:rPr>
              <a:t>on the new 3D RTM based on the </a:t>
            </a:r>
            <a:r>
              <a:rPr lang="en-US" sz="1800" b="1" dirty="0" smtClean="0">
                <a:latin typeface="GillSansMT-Bold"/>
              </a:rPr>
              <a:t>Monte Carlo Ray Tracing method</a:t>
            </a:r>
            <a:r>
              <a:rPr lang="en-US" sz="1800" dirty="0" smtClean="0">
                <a:latin typeface="GillSansMT"/>
              </a:rPr>
              <a:t>;</a:t>
            </a:r>
          </a:p>
          <a:p>
            <a:pPr algn="l"/>
            <a:r>
              <a:rPr lang="en-US" sz="1800" dirty="0" smtClean="0">
                <a:latin typeface="ArialMT"/>
              </a:rPr>
              <a:t>• </a:t>
            </a:r>
            <a:r>
              <a:rPr lang="en-US" sz="1800" b="1" dirty="0" smtClean="0">
                <a:latin typeface="GillSansMT-Bold"/>
              </a:rPr>
              <a:t>Gather user requirements </a:t>
            </a:r>
            <a:r>
              <a:rPr lang="en-US" sz="1800" dirty="0" smtClean="0">
                <a:latin typeface="GillSansMT"/>
              </a:rPr>
              <a:t>from various scientific </a:t>
            </a:r>
            <a:r>
              <a:rPr lang="en-GB" sz="1800" dirty="0" smtClean="0">
                <a:latin typeface="GillSansMT"/>
              </a:rPr>
              <a:t>communities;</a:t>
            </a:r>
            <a:endParaRPr lang="en-GB" sz="1800" dirty="0"/>
          </a:p>
        </p:txBody>
      </p:sp>
      <p:pic>
        <p:nvPicPr>
          <p:cNvPr id="5" name="Picture 4"/>
          <p:cNvPicPr>
            <a:picLocks noChangeAspect="1"/>
          </p:cNvPicPr>
          <p:nvPr/>
        </p:nvPicPr>
        <p:blipFill>
          <a:blip r:embed="rId2"/>
          <a:stretch>
            <a:fillRect/>
          </a:stretch>
        </p:blipFill>
        <p:spPr>
          <a:xfrm>
            <a:off x="5335874" y="1383693"/>
            <a:ext cx="3808126" cy="2538000"/>
          </a:xfrm>
          <a:prstGeom prst="rect">
            <a:avLst/>
          </a:prstGeom>
        </p:spPr>
      </p:pic>
      <p:sp>
        <p:nvSpPr>
          <p:cNvPr id="6" name="Rectangle 5"/>
          <p:cNvSpPr/>
          <p:nvPr/>
        </p:nvSpPr>
        <p:spPr>
          <a:xfrm>
            <a:off x="127720" y="1200995"/>
            <a:ext cx="5256584" cy="1846659"/>
          </a:xfrm>
          <a:prstGeom prst="rect">
            <a:avLst/>
          </a:prstGeom>
        </p:spPr>
        <p:txBody>
          <a:bodyPr wrap="square">
            <a:spAutoFit/>
          </a:bodyPr>
          <a:lstStyle/>
          <a:p>
            <a:pPr algn="l"/>
            <a:endParaRPr lang="en-US" sz="1400" dirty="0"/>
          </a:p>
          <a:p>
            <a:pPr lvl="1" algn="l"/>
            <a:r>
              <a:rPr lang="en-US" sz="1600" i="1" u="sng" dirty="0"/>
              <a:t>Should </a:t>
            </a:r>
            <a:r>
              <a:rPr lang="en-US" sz="1600" i="1" u="sng" dirty="0" smtClean="0"/>
              <a:t>feature:</a:t>
            </a:r>
          </a:p>
          <a:p>
            <a:pPr lvl="1" algn="l"/>
            <a:r>
              <a:rPr lang="en-US" sz="1400" i="1" dirty="0" smtClean="0"/>
              <a:t>Account </a:t>
            </a:r>
            <a:r>
              <a:rPr lang="en-US" sz="1400" i="1" dirty="0"/>
              <a:t>for </a:t>
            </a:r>
            <a:r>
              <a:rPr lang="en-US" sz="1400" b="1" i="1" dirty="0"/>
              <a:t>multiple radiative processes </a:t>
            </a:r>
            <a:r>
              <a:rPr lang="en-US" sz="1400" i="1" dirty="0"/>
              <a:t>(reflection, emission, polarization, </a:t>
            </a:r>
            <a:r>
              <a:rPr lang="is-IS" sz="1400" i="1" dirty="0"/>
              <a:t>…</a:t>
            </a:r>
            <a:r>
              <a:rPr lang="en-US" sz="1400" i="1" dirty="0"/>
              <a:t>)</a:t>
            </a:r>
          </a:p>
          <a:p>
            <a:pPr lvl="2" algn="l"/>
            <a:r>
              <a:rPr lang="en-US" sz="1400" i="1" dirty="0"/>
              <a:t>Multi-scale to model both </a:t>
            </a:r>
            <a:r>
              <a:rPr lang="en-US" sz="1400" b="1" i="1" dirty="0"/>
              <a:t>satellite &amp; ground radiometric measurements</a:t>
            </a:r>
          </a:p>
          <a:p>
            <a:pPr lvl="2" algn="l"/>
            <a:r>
              <a:rPr lang="en-US" sz="1400" i="1" dirty="0"/>
              <a:t>Availability of spectral databases and standard scenes to </a:t>
            </a:r>
            <a:r>
              <a:rPr lang="en-US" sz="1400" b="1" i="1" dirty="0"/>
              <a:t>support Cal/Val activities</a:t>
            </a:r>
          </a:p>
        </p:txBody>
      </p:sp>
      <p:sp>
        <p:nvSpPr>
          <p:cNvPr id="7" name="Rectangle 6"/>
          <p:cNvSpPr/>
          <p:nvPr/>
        </p:nvSpPr>
        <p:spPr>
          <a:xfrm>
            <a:off x="127720" y="2830188"/>
            <a:ext cx="7655048" cy="1015663"/>
          </a:xfrm>
          <a:prstGeom prst="rect">
            <a:avLst/>
          </a:prstGeom>
        </p:spPr>
        <p:txBody>
          <a:bodyPr wrap="square">
            <a:spAutoFit/>
          </a:bodyPr>
          <a:lstStyle/>
          <a:p>
            <a:pPr algn="l"/>
            <a:endParaRPr lang="en-GB" sz="2400" b="1" u="sng" dirty="0">
              <a:solidFill>
                <a:schemeClr val="accent1">
                  <a:lumMod val="75000"/>
                </a:schemeClr>
              </a:solidFill>
            </a:endParaRPr>
          </a:p>
          <a:p>
            <a:pPr algn="l"/>
            <a:r>
              <a:rPr lang="en-US" sz="1800" b="1" dirty="0" smtClean="0">
                <a:solidFill>
                  <a:schemeClr val="accent1">
                    <a:lumMod val="75000"/>
                  </a:schemeClr>
                </a:solidFill>
                <a:latin typeface="GillSansMT"/>
              </a:rPr>
              <a:t>3D </a:t>
            </a:r>
            <a:r>
              <a:rPr lang="en-US" sz="1800" b="1" dirty="0">
                <a:solidFill>
                  <a:schemeClr val="accent1">
                    <a:lumMod val="75000"/>
                  </a:schemeClr>
                </a:solidFill>
                <a:latin typeface="GillSansMT"/>
              </a:rPr>
              <a:t>RT Community Model User Workshop</a:t>
            </a:r>
          </a:p>
          <a:p>
            <a:pPr algn="l"/>
            <a:r>
              <a:rPr lang="en-GB" sz="1800" b="1" dirty="0">
                <a:solidFill>
                  <a:schemeClr val="accent1">
                    <a:lumMod val="75000"/>
                  </a:schemeClr>
                </a:solidFill>
                <a:latin typeface="GillSansMT"/>
              </a:rPr>
              <a:t>w</a:t>
            </a:r>
            <a:r>
              <a:rPr lang="en-GB" sz="1800" b="1" dirty="0" smtClean="0">
                <a:solidFill>
                  <a:schemeClr val="accent1">
                    <a:lumMod val="75000"/>
                  </a:schemeClr>
                </a:solidFill>
                <a:latin typeface="GillSansMT"/>
              </a:rPr>
              <a:t>as held 23 </a:t>
            </a:r>
            <a:r>
              <a:rPr lang="en-GB" sz="1800" b="1" dirty="0">
                <a:solidFill>
                  <a:schemeClr val="accent1">
                    <a:lumMod val="75000"/>
                  </a:schemeClr>
                </a:solidFill>
                <a:latin typeface="GillSansMT"/>
              </a:rPr>
              <a:t>– 24 April 2018, JRC, </a:t>
            </a:r>
            <a:r>
              <a:rPr lang="en-GB" sz="1800" b="1" dirty="0" err="1">
                <a:solidFill>
                  <a:schemeClr val="accent1">
                    <a:lumMod val="75000"/>
                  </a:schemeClr>
                </a:solidFill>
                <a:latin typeface="GillSansMT"/>
              </a:rPr>
              <a:t>Ispra</a:t>
            </a:r>
            <a:r>
              <a:rPr lang="en-GB" sz="1800" b="1" dirty="0">
                <a:solidFill>
                  <a:schemeClr val="accent1">
                    <a:lumMod val="75000"/>
                  </a:schemeClr>
                </a:solidFill>
                <a:latin typeface="GillSansMT"/>
              </a:rPr>
              <a:t>, Italy</a:t>
            </a:r>
            <a:endParaRPr lang="en-GB" b="1" dirty="0">
              <a:solidFill>
                <a:schemeClr val="accent1">
                  <a:lumMod val="75000"/>
                </a:schemeClr>
              </a:solidFill>
            </a:endParaRPr>
          </a:p>
        </p:txBody>
      </p:sp>
      <p:sp>
        <p:nvSpPr>
          <p:cNvPr id="2" name="Rectangle 1"/>
          <p:cNvSpPr/>
          <p:nvPr/>
        </p:nvSpPr>
        <p:spPr>
          <a:xfrm>
            <a:off x="179512" y="9741"/>
            <a:ext cx="1962397" cy="523220"/>
          </a:xfrm>
          <a:prstGeom prst="rect">
            <a:avLst/>
          </a:prstGeom>
        </p:spPr>
        <p:txBody>
          <a:bodyPr wrap="none">
            <a:spAutoFit/>
          </a:bodyPr>
          <a:lstStyle/>
          <a:p>
            <a:pPr algn="l"/>
            <a:r>
              <a:rPr lang="en-GB" sz="2800" b="1" u="sng" dirty="0" err="1">
                <a:solidFill>
                  <a:schemeClr val="accent1">
                    <a:lumMod val="75000"/>
                  </a:schemeClr>
                </a:solidFill>
              </a:rPr>
              <a:t>eRadiate</a:t>
            </a:r>
            <a:endParaRPr lang="en-GB" sz="3600" b="1" u="sng" dirty="0">
              <a:solidFill>
                <a:schemeClr val="accent1">
                  <a:lumMod val="75000"/>
                </a:schemeClr>
              </a:solidFill>
            </a:endParaRPr>
          </a:p>
        </p:txBody>
      </p:sp>
      <p:sp>
        <p:nvSpPr>
          <p:cNvPr id="4" name="Rectangle 3"/>
          <p:cNvSpPr/>
          <p:nvPr/>
        </p:nvSpPr>
        <p:spPr>
          <a:xfrm>
            <a:off x="127720" y="573601"/>
            <a:ext cx="8526830" cy="707886"/>
          </a:xfrm>
          <a:prstGeom prst="rect">
            <a:avLst/>
          </a:prstGeom>
        </p:spPr>
        <p:txBody>
          <a:bodyPr wrap="square">
            <a:spAutoFit/>
          </a:bodyPr>
          <a:lstStyle/>
          <a:p>
            <a:pPr algn="l"/>
            <a:r>
              <a:rPr lang="en-US" sz="2000" dirty="0" smtClean="0"/>
              <a:t>Single </a:t>
            </a:r>
            <a:r>
              <a:rPr lang="en-US" sz="2000" dirty="0"/>
              <a:t>RTM for all communities: Most appropriate identified method: </a:t>
            </a:r>
            <a:r>
              <a:rPr lang="en-US" sz="2000" b="1" dirty="0"/>
              <a:t>3D Monte Carlo ray tracing </a:t>
            </a:r>
            <a:r>
              <a:rPr lang="en-US" sz="2000" dirty="0"/>
              <a:t>(MCRT)</a:t>
            </a:r>
          </a:p>
        </p:txBody>
      </p:sp>
    </p:spTree>
    <p:extLst>
      <p:ext uri="{BB962C8B-B14F-4D97-AF65-F5344CB8AC3E}">
        <p14:creationId xmlns:p14="http://schemas.microsoft.com/office/powerpoint/2010/main" val="32278922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pic>
        <p:nvPicPr>
          <p:cNvPr id="3" name="Picture 2"/>
          <p:cNvPicPr>
            <a:picLocks noChangeAspect="1"/>
          </p:cNvPicPr>
          <p:nvPr/>
        </p:nvPicPr>
        <p:blipFill>
          <a:blip r:embed="rId4"/>
          <a:stretch>
            <a:fillRect/>
          </a:stretch>
        </p:blipFill>
        <p:spPr>
          <a:xfrm>
            <a:off x="89491" y="-4842"/>
            <a:ext cx="8914618" cy="5143500"/>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2974567358"/>
              </p:ext>
            </p:extLst>
          </p:nvPr>
        </p:nvGraphicFramePr>
        <p:xfrm>
          <a:off x="3451240" y="834258"/>
          <a:ext cx="5693080" cy="4314837"/>
        </p:xfrm>
        <a:graphic>
          <a:graphicData uri="http://schemas.openxmlformats.org/presentationml/2006/ole">
            <mc:AlternateContent xmlns:mc="http://schemas.openxmlformats.org/markup-compatibility/2006">
              <mc:Choice xmlns:v="urn:schemas-microsoft-com:vml" Requires="v">
                <p:oleObj spid="_x0000_s2071" name="Bitmap Image" r:id="rId5" imgW="6941880" imgH="6759000" progId="Paint.Picture">
                  <p:embed/>
                </p:oleObj>
              </mc:Choice>
              <mc:Fallback>
                <p:oleObj name="Bitmap Image" r:id="rId5" imgW="6941880" imgH="6759000" progId="Paint.Picture">
                  <p:embed/>
                  <p:pic>
                    <p:nvPicPr>
                      <p:cNvPr id="0" name=""/>
                      <p:cNvPicPr/>
                      <p:nvPr/>
                    </p:nvPicPr>
                    <p:blipFill>
                      <a:blip r:embed="rId6"/>
                      <a:stretch>
                        <a:fillRect/>
                      </a:stretch>
                    </p:blipFill>
                    <p:spPr>
                      <a:xfrm>
                        <a:off x="3451240" y="834258"/>
                        <a:ext cx="5693080" cy="4314837"/>
                      </a:xfrm>
                      <a:prstGeom prst="rect">
                        <a:avLst/>
                      </a:prstGeom>
                    </p:spPr>
                  </p:pic>
                </p:oleObj>
              </mc:Fallback>
            </mc:AlternateContent>
          </a:graphicData>
        </a:graphic>
      </p:graphicFrame>
      <p:pic>
        <p:nvPicPr>
          <p:cNvPr id="5" name="Picture 4"/>
          <p:cNvPicPr>
            <a:picLocks noChangeAspect="1"/>
          </p:cNvPicPr>
          <p:nvPr/>
        </p:nvPicPr>
        <p:blipFill>
          <a:blip r:embed="rId7"/>
          <a:stretch>
            <a:fillRect/>
          </a:stretch>
        </p:blipFill>
        <p:spPr>
          <a:xfrm>
            <a:off x="3441080" y="0"/>
            <a:ext cx="5604683" cy="830924"/>
          </a:xfrm>
          <a:prstGeom prst="rect">
            <a:avLst/>
          </a:prstGeom>
        </p:spPr>
      </p:pic>
      <p:pic>
        <p:nvPicPr>
          <p:cNvPr id="6" name="Picture 5"/>
          <p:cNvPicPr>
            <a:picLocks noChangeAspect="1"/>
          </p:cNvPicPr>
          <p:nvPr/>
        </p:nvPicPr>
        <p:blipFill>
          <a:blip r:embed="rId8"/>
          <a:stretch>
            <a:fillRect/>
          </a:stretch>
        </p:blipFill>
        <p:spPr>
          <a:xfrm>
            <a:off x="-12709" y="-29993"/>
            <a:ext cx="3453789" cy="2035839"/>
          </a:xfrm>
          <a:prstGeom prst="rect">
            <a:avLst/>
          </a:prstGeom>
        </p:spPr>
      </p:pic>
      <p:pic>
        <p:nvPicPr>
          <p:cNvPr id="7" name="Picture 6"/>
          <p:cNvPicPr>
            <a:picLocks noChangeAspect="1"/>
          </p:cNvPicPr>
          <p:nvPr/>
        </p:nvPicPr>
        <p:blipFill>
          <a:blip r:embed="rId9"/>
          <a:stretch>
            <a:fillRect/>
          </a:stretch>
        </p:blipFill>
        <p:spPr>
          <a:xfrm>
            <a:off x="3767" y="1999826"/>
            <a:ext cx="3447473" cy="1611232"/>
          </a:xfrm>
          <a:prstGeom prst="rect">
            <a:avLst/>
          </a:prstGeom>
        </p:spPr>
      </p:pic>
      <p:pic>
        <p:nvPicPr>
          <p:cNvPr id="8" name="Picture 7"/>
          <p:cNvPicPr>
            <a:picLocks noChangeAspect="1"/>
          </p:cNvPicPr>
          <p:nvPr/>
        </p:nvPicPr>
        <p:blipFill>
          <a:blip r:embed="rId10"/>
          <a:stretch>
            <a:fillRect/>
          </a:stretch>
        </p:blipFill>
        <p:spPr>
          <a:xfrm>
            <a:off x="0" y="3583099"/>
            <a:ext cx="3477010" cy="1565996"/>
          </a:xfrm>
          <a:prstGeom prst="rect">
            <a:avLst/>
          </a:prstGeom>
        </p:spPr>
      </p:pic>
    </p:spTree>
    <p:extLst>
      <p:ext uri="{BB962C8B-B14F-4D97-AF65-F5344CB8AC3E}">
        <p14:creationId xmlns:p14="http://schemas.microsoft.com/office/powerpoint/2010/main" val="187663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0" y="1808164"/>
            <a:ext cx="91440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31861" tIns="35987" rIns="89974" bIns="35987"/>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ctr" eaLnBrk="1" hangingPunct="1">
              <a:lnSpc>
                <a:spcPct val="120000"/>
              </a:lnSpc>
              <a:spcBef>
                <a:spcPct val="25000"/>
              </a:spcBef>
              <a:buClrTx/>
              <a:buFont typeface="NotesEsa" pitchFamily="50" charset="0"/>
              <a:buNone/>
            </a:pPr>
            <a:r>
              <a:rPr lang="en-GB" altLang="en-US" sz="3600" dirty="0">
                <a:solidFill>
                  <a:schemeClr val="bg1"/>
                </a:solidFill>
                <a:effectLst>
                  <a:outerShdw blurRad="38100" dist="38100" dir="2700000" algn="tl">
                    <a:srgbClr val="000000">
                      <a:alpha val="43137"/>
                    </a:srgbClr>
                  </a:outerShdw>
                </a:effectLst>
              </a:rPr>
              <a:t>Thank you for your attention!</a:t>
            </a:r>
          </a:p>
          <a:p>
            <a:pPr algn="ctr" eaLnBrk="1" hangingPunct="1">
              <a:lnSpc>
                <a:spcPct val="120000"/>
              </a:lnSpc>
              <a:spcBef>
                <a:spcPct val="25000"/>
              </a:spcBef>
              <a:buClrTx/>
              <a:buFont typeface="NotesEsa" pitchFamily="50" charset="0"/>
              <a:buNone/>
            </a:pPr>
            <a:endParaRPr lang="en-GB" altLang="en-US" sz="1100" b="1" dirty="0">
              <a:solidFill>
                <a:schemeClr val="bg1"/>
              </a:solidFill>
              <a:effectLst>
                <a:outerShdw blurRad="38100" dist="38100" dir="2700000" algn="tl">
                  <a:srgbClr val="000000">
                    <a:alpha val="43137"/>
                  </a:srgbClr>
                </a:outerShdw>
              </a:effectLst>
            </a:endParaRPr>
          </a:p>
          <a:p>
            <a:pPr algn="ctr" eaLnBrk="1" hangingPunct="1">
              <a:lnSpc>
                <a:spcPct val="120000"/>
              </a:lnSpc>
              <a:spcBef>
                <a:spcPct val="25000"/>
              </a:spcBef>
              <a:buClrTx/>
              <a:buFont typeface="NotesEsa" pitchFamily="50" charset="0"/>
              <a:buNone/>
            </a:pPr>
            <a:r>
              <a:rPr lang="en-GB" altLang="en-US" sz="2000" b="1" dirty="0" smtClean="0">
                <a:solidFill>
                  <a:schemeClr val="bg1"/>
                </a:solidFill>
                <a:effectLst>
                  <a:outerShdw blurRad="38100" dist="38100" dir="2700000" algn="tl">
                    <a:srgbClr val="000000">
                      <a:alpha val="43137"/>
                    </a:srgbClr>
                  </a:outerShdw>
                </a:effectLst>
              </a:rPr>
              <a:t>www.esa.int</a:t>
            </a:r>
          </a:p>
          <a:p>
            <a:pPr algn="ctr" eaLnBrk="1" hangingPunct="1">
              <a:lnSpc>
                <a:spcPct val="120000"/>
              </a:lnSpc>
              <a:spcBef>
                <a:spcPct val="25000"/>
              </a:spcBef>
              <a:buClrTx/>
              <a:buFont typeface="NotesEsa" pitchFamily="50" charset="0"/>
              <a:buNone/>
            </a:pPr>
            <a:endParaRPr lang="it-IT" altLang="en-US" sz="1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153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SPARE SLIDES</a:t>
            </a:r>
            <a:endParaRPr lang="en-GB" dirty="0"/>
          </a:p>
        </p:txBody>
      </p:sp>
      <p:sp>
        <p:nvSpPr>
          <p:cNvPr id="3" name="Content Placeholder 2"/>
          <p:cNvSpPr>
            <a:spLocks noGrp="1"/>
          </p:cNvSpPr>
          <p:nvPr>
            <p:ph idx="1"/>
          </p:nvPr>
        </p:nvSpPr>
        <p:spPr/>
        <p:txBody>
          <a:bodyPr/>
          <a:lstStyle/>
          <a:p>
            <a:r>
              <a:rPr lang="en-GB" dirty="0" smtClean="0"/>
              <a:t>1. </a:t>
            </a:r>
            <a:r>
              <a:rPr lang="en-GB" sz="2000" dirty="0" smtClean="0"/>
              <a:t>Lunar </a:t>
            </a:r>
            <a:r>
              <a:rPr lang="en-GB" sz="2000" dirty="0"/>
              <a:t>irradiance measurement and modelling for absolute radiometric calibration of EO </a:t>
            </a:r>
            <a:r>
              <a:rPr lang="en-GB" sz="2000" dirty="0" smtClean="0"/>
              <a:t>sensors</a:t>
            </a:r>
          </a:p>
          <a:p>
            <a:endParaRPr lang="en-GB" sz="2000" dirty="0"/>
          </a:p>
          <a:p>
            <a:r>
              <a:rPr lang="en-US" sz="2000" dirty="0" smtClean="0"/>
              <a:t>2. Principles </a:t>
            </a:r>
            <a:r>
              <a:rPr lang="en-US" sz="2000" dirty="0"/>
              <a:t>for a 3D Radiative Transfer Model to support Cal/Val </a:t>
            </a:r>
            <a:r>
              <a:rPr lang="en-US" sz="2000" dirty="0" smtClean="0"/>
              <a:t>activities : </a:t>
            </a:r>
            <a:r>
              <a:rPr lang="en-GB" sz="2800" b="1" u="sng" dirty="0" err="1">
                <a:solidFill>
                  <a:schemeClr val="accent1">
                    <a:lumMod val="75000"/>
                  </a:schemeClr>
                </a:solidFill>
              </a:rPr>
              <a:t>eRadiate</a:t>
            </a:r>
            <a:endParaRPr lang="en-GB" sz="3600" b="1" u="sng" dirty="0" smtClean="0">
              <a:solidFill>
                <a:schemeClr val="accent1">
                  <a:lumMod val="75000"/>
                </a:schemeClr>
              </a:solidFill>
            </a:endParaRPr>
          </a:p>
          <a:p>
            <a:endParaRPr lang="en-GB" sz="2000" dirty="0"/>
          </a:p>
          <a:p>
            <a:endParaRPr lang="en-GB" sz="2000" dirty="0"/>
          </a:p>
        </p:txBody>
      </p:sp>
    </p:spTree>
    <p:extLst>
      <p:ext uri="{BB962C8B-B14F-4D97-AF65-F5344CB8AC3E}">
        <p14:creationId xmlns:p14="http://schemas.microsoft.com/office/powerpoint/2010/main" val="40394044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3" name="Rectangle 19"/>
          <p:cNvSpPr>
            <a:spLocks noGrp="1" noChangeArrowheads="1"/>
          </p:cNvSpPr>
          <p:nvPr>
            <p:ph type="ctrTitle"/>
          </p:nvPr>
        </p:nvSpPr>
        <p:spPr>
          <a:xfrm>
            <a:off x="514800" y="1360303"/>
            <a:ext cx="7972425" cy="1569660"/>
          </a:xfrm>
        </p:spPr>
        <p:txBody>
          <a:bodyPr/>
          <a:lstStyle/>
          <a:p>
            <a:pPr algn="ctr"/>
            <a:r>
              <a:rPr lang="en-GB" dirty="0" smtClean="0"/>
              <a:t>Lunar irradiance measurement and modelling for absolute radiometric calibration of EO sensors</a:t>
            </a:r>
            <a:endParaRPr lang="en-GB" dirty="0"/>
          </a:p>
        </p:txBody>
      </p:sp>
      <p:sp>
        <p:nvSpPr>
          <p:cNvPr id="57368" name="Text Box 24"/>
          <p:cNvSpPr txBox="1">
            <a:spLocks noChangeArrowheads="1"/>
          </p:cNvSpPr>
          <p:nvPr/>
        </p:nvSpPr>
        <p:spPr bwMode="auto">
          <a:xfrm>
            <a:off x="376933" y="3550063"/>
            <a:ext cx="8436717" cy="830997"/>
          </a:xfrm>
          <a:prstGeom prst="rect">
            <a:avLst/>
          </a:prstGeom>
          <a:noFill/>
          <a:ln>
            <a:noFill/>
          </a:ln>
          <a:effectLst/>
          <a:extLst/>
        </p:spPr>
        <p:txBody>
          <a:bodyPr wrap="square">
            <a:spAutoFit/>
          </a:bodyPr>
          <a:lstStyle/>
          <a:p>
            <a:pPr algn="l" defTabSz="914400" fontAlgn="base" hangingPunct="1">
              <a:spcBef>
                <a:spcPct val="0"/>
              </a:spcBef>
              <a:spcAft>
                <a:spcPct val="0"/>
              </a:spcAft>
            </a:pPr>
            <a:r>
              <a:rPr lang="en-GB" sz="1600" i="1" u="sng" kern="1200" dirty="0" smtClean="0">
                <a:solidFill>
                  <a:srgbClr val="FFFFFF"/>
                </a:solidFill>
              </a:rPr>
              <a:t>M. Bouvet (ESA)</a:t>
            </a:r>
            <a:r>
              <a:rPr lang="en-GB" sz="1600" i="1" kern="1200" dirty="0" smtClean="0">
                <a:solidFill>
                  <a:srgbClr val="FFFFFF"/>
                </a:solidFill>
              </a:rPr>
              <a:t>, </a:t>
            </a:r>
            <a:r>
              <a:rPr lang="en-GB" sz="1600" i="1" kern="1200" dirty="0">
                <a:solidFill>
                  <a:srgbClr val="FFFFFF"/>
                </a:solidFill>
              </a:rPr>
              <a:t>Emma </a:t>
            </a:r>
            <a:r>
              <a:rPr lang="en-GB" sz="1600" i="1" kern="1200" dirty="0" err="1">
                <a:solidFill>
                  <a:srgbClr val="FFFFFF"/>
                </a:solidFill>
              </a:rPr>
              <a:t>Woolliams</a:t>
            </a:r>
            <a:r>
              <a:rPr lang="en-GB" sz="1600" i="1" kern="1200" dirty="0">
                <a:solidFill>
                  <a:srgbClr val="FFFFFF"/>
                </a:solidFill>
              </a:rPr>
              <a:t> (NPL), </a:t>
            </a:r>
            <a:r>
              <a:rPr lang="en-GB" sz="1600" i="1" kern="1200" dirty="0" smtClean="0">
                <a:solidFill>
                  <a:srgbClr val="FFFFFF"/>
                </a:solidFill>
              </a:rPr>
              <a:t>Claire </a:t>
            </a:r>
            <a:r>
              <a:rPr lang="en-GB" sz="1600" i="1" kern="1200" dirty="0">
                <a:solidFill>
                  <a:srgbClr val="FFFFFF"/>
                </a:solidFill>
              </a:rPr>
              <a:t>Greenwell (NPL)</a:t>
            </a:r>
            <a:r>
              <a:rPr lang="en-US" sz="1600" i="1" kern="1200" dirty="0">
                <a:solidFill>
                  <a:srgbClr val="FFFFFF"/>
                </a:solidFill>
              </a:rPr>
              <a:t>, </a:t>
            </a:r>
            <a:r>
              <a:rPr lang="en-GB" sz="1600" i="1" kern="1200" dirty="0">
                <a:solidFill>
                  <a:srgbClr val="FFFFFF"/>
                </a:solidFill>
              </a:rPr>
              <a:t>Maria Garcia Miranda(NPL</a:t>
            </a:r>
            <a:r>
              <a:rPr lang="en-GB" sz="1600" i="1" kern="1200" dirty="0" smtClean="0">
                <a:solidFill>
                  <a:srgbClr val="FFFFFF"/>
                </a:solidFill>
              </a:rPr>
              <a:t>), Carlos </a:t>
            </a:r>
            <a:r>
              <a:rPr lang="en-GB" sz="1600" i="1" kern="1200" dirty="0" err="1">
                <a:solidFill>
                  <a:srgbClr val="FFFFFF"/>
                </a:solidFill>
              </a:rPr>
              <a:t>Toledano</a:t>
            </a:r>
            <a:r>
              <a:rPr lang="en-GB" sz="1600" i="1" kern="1200" dirty="0">
                <a:solidFill>
                  <a:srgbClr val="FFFFFF"/>
                </a:solidFill>
              </a:rPr>
              <a:t> </a:t>
            </a:r>
            <a:r>
              <a:rPr lang="en-GB" sz="1600" i="1" kern="1200" dirty="0" smtClean="0">
                <a:solidFill>
                  <a:srgbClr val="FFFFFF"/>
                </a:solidFill>
              </a:rPr>
              <a:t>(Univ. Valladolid)</a:t>
            </a:r>
            <a:r>
              <a:rPr lang="en-US" sz="1600" i="1" kern="1200" dirty="0" smtClean="0">
                <a:solidFill>
                  <a:srgbClr val="FFFFFF"/>
                </a:solidFill>
              </a:rPr>
              <a:t>, </a:t>
            </a:r>
            <a:r>
              <a:rPr lang="en-GB" sz="1600" i="1" kern="1200" dirty="0" smtClean="0">
                <a:solidFill>
                  <a:srgbClr val="FFFFFF"/>
                </a:solidFill>
              </a:rPr>
              <a:t>Alberto </a:t>
            </a:r>
            <a:r>
              <a:rPr lang="en-GB" sz="1600" i="1" kern="1200" dirty="0" err="1">
                <a:solidFill>
                  <a:srgbClr val="FFFFFF"/>
                </a:solidFill>
              </a:rPr>
              <a:t>Berjón</a:t>
            </a:r>
            <a:r>
              <a:rPr lang="en-GB" sz="1600" i="1" kern="1200" dirty="0">
                <a:solidFill>
                  <a:srgbClr val="FFFFFF"/>
                </a:solidFill>
              </a:rPr>
              <a:t> (Univ. Valladolid)</a:t>
            </a:r>
            <a:r>
              <a:rPr lang="en-US" sz="1600" i="1" kern="1200" dirty="0" smtClean="0">
                <a:solidFill>
                  <a:srgbClr val="FFFFFF"/>
                </a:solidFill>
              </a:rPr>
              <a:t>, </a:t>
            </a:r>
            <a:r>
              <a:rPr lang="en-GB" sz="1600" i="1" kern="1200" dirty="0" err="1" smtClean="0">
                <a:solidFill>
                  <a:srgbClr val="FFFFFF"/>
                </a:solidFill>
              </a:rPr>
              <a:t>África</a:t>
            </a:r>
            <a:r>
              <a:rPr lang="en-GB" sz="1600" i="1" kern="1200" dirty="0" smtClean="0">
                <a:solidFill>
                  <a:srgbClr val="FFFFFF"/>
                </a:solidFill>
              </a:rPr>
              <a:t> </a:t>
            </a:r>
            <a:r>
              <a:rPr lang="en-GB" sz="1600" i="1" kern="1200" dirty="0" err="1" smtClean="0">
                <a:solidFill>
                  <a:srgbClr val="FFFFFF"/>
                </a:solidFill>
              </a:rPr>
              <a:t>Baretto</a:t>
            </a:r>
            <a:r>
              <a:rPr lang="en-GB" sz="1600" i="1" kern="1200" dirty="0" smtClean="0">
                <a:solidFill>
                  <a:srgbClr val="FFFFFF"/>
                </a:solidFill>
              </a:rPr>
              <a:t> </a:t>
            </a:r>
            <a:r>
              <a:rPr lang="en-GB" sz="1600" i="1" kern="1200" dirty="0">
                <a:solidFill>
                  <a:srgbClr val="FFFFFF"/>
                </a:solidFill>
              </a:rPr>
              <a:t>(Univ. Valladolid)</a:t>
            </a:r>
            <a:r>
              <a:rPr lang="en-US" sz="1600" i="1" kern="1200" dirty="0" smtClean="0">
                <a:solidFill>
                  <a:srgbClr val="FFFFFF"/>
                </a:solidFill>
              </a:rPr>
              <a:t>, </a:t>
            </a:r>
            <a:r>
              <a:rPr lang="en-GB" sz="1600" i="1" kern="1200" dirty="0" smtClean="0">
                <a:solidFill>
                  <a:srgbClr val="FFFFFF"/>
                </a:solidFill>
              </a:rPr>
              <a:t>Stefan </a:t>
            </a:r>
            <a:r>
              <a:rPr lang="en-GB" sz="1600" i="1" kern="1200" dirty="0" err="1" smtClean="0">
                <a:solidFill>
                  <a:srgbClr val="FFFFFF"/>
                </a:solidFill>
              </a:rPr>
              <a:t>Adriaensen</a:t>
            </a:r>
            <a:r>
              <a:rPr lang="en-GB" sz="1600" i="1" kern="1200" dirty="0" smtClean="0">
                <a:solidFill>
                  <a:srgbClr val="FFFFFF"/>
                </a:solidFill>
              </a:rPr>
              <a:t> (</a:t>
            </a:r>
            <a:r>
              <a:rPr lang="en-GB" sz="1600" i="1" kern="1200" dirty="0">
                <a:solidFill>
                  <a:srgbClr val="FFFFFF"/>
                </a:solidFill>
              </a:rPr>
              <a:t>VITO</a:t>
            </a:r>
            <a:r>
              <a:rPr lang="en-GB" sz="1600" i="1" kern="1200" dirty="0" smtClean="0">
                <a:solidFill>
                  <a:srgbClr val="FFFFFF"/>
                </a:solidFill>
              </a:rPr>
              <a:t>)</a:t>
            </a:r>
          </a:p>
        </p:txBody>
      </p:sp>
      <p:pic>
        <p:nvPicPr>
          <p:cNvPr id="2" name="Picture 1"/>
          <p:cNvPicPr>
            <a:picLocks noChangeAspect="1"/>
          </p:cNvPicPr>
          <p:nvPr/>
        </p:nvPicPr>
        <p:blipFill rotWithShape="1">
          <a:blip r:embed="rId3"/>
          <a:srcRect r="76611"/>
          <a:stretch/>
        </p:blipFill>
        <p:spPr>
          <a:xfrm>
            <a:off x="2629593" y="-76709"/>
            <a:ext cx="1271297" cy="460254"/>
          </a:xfrm>
          <a:prstGeom prst="rect">
            <a:avLst/>
          </a:prstGeom>
        </p:spPr>
      </p:pic>
      <p:pic>
        <p:nvPicPr>
          <p:cNvPr id="5" name="Picture 4"/>
          <p:cNvPicPr>
            <a:picLocks noChangeAspect="1"/>
          </p:cNvPicPr>
          <p:nvPr/>
        </p:nvPicPr>
        <p:blipFill>
          <a:blip r:embed="rId4"/>
          <a:stretch>
            <a:fillRect/>
          </a:stretch>
        </p:blipFill>
        <p:spPr>
          <a:xfrm>
            <a:off x="5737376" y="70317"/>
            <a:ext cx="526636" cy="396330"/>
          </a:xfrm>
          <a:prstGeom prst="rect">
            <a:avLst/>
          </a:prstGeom>
        </p:spPr>
      </p:pic>
      <p:pic>
        <p:nvPicPr>
          <p:cNvPr id="7" name="Picture 6"/>
          <p:cNvPicPr>
            <a:picLocks noChangeAspect="1"/>
          </p:cNvPicPr>
          <p:nvPr/>
        </p:nvPicPr>
        <p:blipFill>
          <a:blip r:embed="rId5"/>
          <a:stretch>
            <a:fillRect/>
          </a:stretch>
        </p:blipFill>
        <p:spPr>
          <a:xfrm>
            <a:off x="221620" y="129944"/>
            <a:ext cx="1647651" cy="349488"/>
          </a:xfrm>
          <a:prstGeom prst="rect">
            <a:avLst/>
          </a:prstGeom>
        </p:spPr>
      </p:pic>
    </p:spTree>
    <p:extLst>
      <p:ext uri="{BB962C8B-B14F-4D97-AF65-F5344CB8AC3E}">
        <p14:creationId xmlns:p14="http://schemas.microsoft.com/office/powerpoint/2010/main" val="26258058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lumMod val="95000"/>
              <a:lumOff val="5000"/>
            </a:schemeClr>
          </a:solidFill>
        </p:spPr>
        <p:style>
          <a:lnRef idx="2">
            <a:schemeClr val="accent4">
              <a:shade val="50000"/>
            </a:schemeClr>
          </a:lnRef>
          <a:fillRef idx="1">
            <a:schemeClr val="accent4"/>
          </a:fillRef>
          <a:effectRef idx="0">
            <a:schemeClr val="accent4"/>
          </a:effectRef>
          <a:fontRef idx="minor">
            <a:schemeClr val="lt1"/>
          </a:fontRef>
        </p:style>
        <p:txBody>
          <a:bodyPr lIns="91366" tIns="45683" rIns="91366" bIns="45683" rtlCol="0" anchor="ctr"/>
          <a:lstStyle/>
          <a:p>
            <a:pPr defTabSz="913572" fontAlgn="base" hangingPunct="1">
              <a:spcBef>
                <a:spcPct val="0"/>
              </a:spcBef>
              <a:spcAft>
                <a:spcPct val="0"/>
              </a:spcAft>
            </a:pPr>
            <a:endParaRPr lang="en-GB" sz="1800" kern="1200">
              <a:solidFill>
                <a:srgbClr val="FFFFFF"/>
              </a:solidFill>
            </a:endParaRPr>
          </a:p>
        </p:txBody>
      </p:sp>
      <p:sp>
        <p:nvSpPr>
          <p:cNvPr id="7" name="Title 1"/>
          <p:cNvSpPr>
            <a:spLocks noGrp="1"/>
          </p:cNvSpPr>
          <p:nvPr>
            <p:ph type="title"/>
          </p:nvPr>
        </p:nvSpPr>
        <p:spPr>
          <a:xfrm>
            <a:off x="143088" y="140881"/>
            <a:ext cx="7741280" cy="461566"/>
          </a:xfrm>
        </p:spPr>
        <p:txBody>
          <a:bodyPr/>
          <a:lstStyle/>
          <a:p>
            <a:r>
              <a:rPr lang="en-GB" sz="2400" b="1" dirty="0" smtClean="0">
                <a:solidFill>
                  <a:schemeClr val="bg1"/>
                </a:solidFill>
                <a:effectLst>
                  <a:outerShdw blurRad="38100" dist="38100" dir="2700000" algn="tl">
                    <a:srgbClr val="000000">
                      <a:alpha val="43137"/>
                    </a:srgbClr>
                  </a:outerShdw>
                </a:effectLst>
              </a:rPr>
              <a:t>Earth Explorers</a:t>
            </a:r>
            <a:endParaRPr lang="en-GB" sz="2400" b="1" dirty="0">
              <a:solidFill>
                <a:schemeClr val="bg1"/>
              </a:solidFill>
              <a:effectLst>
                <a:outerShdw blurRad="38100" dist="38100" dir="2700000" algn="tl">
                  <a:srgbClr val="000000">
                    <a:alpha val="43137"/>
                  </a:srgbClr>
                </a:outerShdw>
              </a:effectLst>
            </a:endParaRPr>
          </a:p>
        </p:txBody>
      </p:sp>
      <p:pic>
        <p:nvPicPr>
          <p:cNvPr id="6" name="Picture 2" descr="Afbeeldingsresultaat voor goce smos cryosat sw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699541"/>
            <a:ext cx="5040560" cy="4104457"/>
          </a:xfrm>
          <a:prstGeom prst="rect">
            <a:avLst/>
          </a:prstGeom>
          <a:noFill/>
          <a:ln>
            <a:noFill/>
          </a:ln>
          <a:extLst/>
        </p:spPr>
      </p:pic>
      <p:graphicFrame>
        <p:nvGraphicFramePr>
          <p:cNvPr id="8" name="Table 7"/>
          <p:cNvGraphicFramePr>
            <a:graphicFrameLocks noGrp="1"/>
          </p:cNvGraphicFramePr>
          <p:nvPr>
            <p:extLst>
              <p:ext uri="{D42A27DB-BD31-4B8C-83A1-F6EECF244321}">
                <p14:modId xmlns:p14="http://schemas.microsoft.com/office/powerpoint/2010/main" val="2121557481"/>
              </p:ext>
            </p:extLst>
          </p:nvPr>
        </p:nvGraphicFramePr>
        <p:xfrm>
          <a:off x="5220073" y="789566"/>
          <a:ext cx="3600400" cy="3870416"/>
        </p:xfrm>
        <a:graphic>
          <a:graphicData uri="http://schemas.openxmlformats.org/drawingml/2006/table">
            <a:tbl>
              <a:tblPr firstRow="1" bandRow="1">
                <a:tableStyleId>{5C22544A-7EE6-4342-B048-85BDC9FD1C3A}</a:tableStyleId>
              </a:tblPr>
              <a:tblGrid>
                <a:gridCol w="1610193">
                  <a:extLst>
                    <a:ext uri="{9D8B030D-6E8A-4147-A177-3AD203B41FA5}">
                      <a16:colId xmlns:a16="http://schemas.microsoft.com/office/drawing/2014/main" val="20000"/>
                    </a:ext>
                  </a:extLst>
                </a:gridCol>
                <a:gridCol w="781503">
                  <a:extLst>
                    <a:ext uri="{9D8B030D-6E8A-4147-A177-3AD203B41FA5}">
                      <a16:colId xmlns:a16="http://schemas.microsoft.com/office/drawing/2014/main" val="20001"/>
                    </a:ext>
                  </a:extLst>
                </a:gridCol>
                <a:gridCol w="1208704">
                  <a:extLst>
                    <a:ext uri="{9D8B030D-6E8A-4147-A177-3AD203B41FA5}">
                      <a16:colId xmlns:a16="http://schemas.microsoft.com/office/drawing/2014/main" val="20002"/>
                    </a:ext>
                  </a:extLst>
                </a:gridCol>
              </a:tblGrid>
              <a:tr h="483802">
                <a:tc>
                  <a:txBody>
                    <a:bodyPr/>
                    <a:lstStyle/>
                    <a:p>
                      <a:r>
                        <a:rPr lang="en-GB" sz="1800" b="1" dirty="0" smtClean="0">
                          <a:solidFill>
                            <a:schemeClr val="bg1"/>
                          </a:solidFill>
                          <a:effectLst>
                            <a:outerShdw blurRad="38100" dist="38100" dir="2700000" algn="tl">
                              <a:srgbClr val="000000">
                                <a:alpha val="43137"/>
                              </a:srgbClr>
                            </a:outerShdw>
                          </a:effectLst>
                          <a:latin typeface="+mn-lt"/>
                        </a:rPr>
                        <a:t> GOCE</a:t>
                      </a:r>
                      <a:endParaRPr lang="en-GB" sz="1800" b="1" dirty="0">
                        <a:solidFill>
                          <a:schemeClr val="bg1"/>
                        </a:solidFill>
                        <a:effectLst>
                          <a:outerShdw blurRad="38100" dist="38100" dir="2700000" algn="tl">
                            <a:srgbClr val="000000">
                              <a:alpha val="43137"/>
                            </a:srgbClr>
                          </a:outerShdw>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effectLst>
                            <a:outerShdw blurRad="38100" dist="38100" dir="2700000" algn="tl">
                              <a:srgbClr val="000000">
                                <a:alpha val="43137"/>
                              </a:srgbClr>
                            </a:outerShdw>
                          </a:effectLst>
                          <a:latin typeface="+mn-lt"/>
                        </a:rPr>
                        <a:t>2009 – 2013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285" rtl="0" eaLnBrk="1" fontAlgn="auto" latinLnBrk="0" hangingPunct="1">
                        <a:lnSpc>
                          <a:spcPct val="100000"/>
                        </a:lnSpc>
                        <a:spcBef>
                          <a:spcPts val="0"/>
                        </a:spcBef>
                        <a:spcAft>
                          <a:spcPts val="0"/>
                        </a:spcAft>
                        <a:buClrTx/>
                        <a:buSzTx/>
                        <a:buFontTx/>
                        <a:buNone/>
                        <a:tabLst/>
                        <a:defRPr/>
                      </a:pPr>
                      <a:endParaRPr lang="en-GB" sz="1400" b="0" dirty="0" smtClean="0">
                        <a:solidFill>
                          <a:schemeClr val="tx1"/>
                        </a:solidFill>
                        <a:effectLst/>
                        <a:latin typeface="NotesEsa"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0"/>
                  </a:ext>
                </a:extLst>
              </a:tr>
              <a:tr h="483802">
                <a:tc>
                  <a:txBody>
                    <a:bodyPr/>
                    <a:lstStyle/>
                    <a:p>
                      <a:pPr marL="0" marR="0" indent="0" algn="l" defTabSz="914285" rtl="0" eaLnBrk="1" fontAlgn="auto" latinLnBrk="0" hangingPunct="1">
                        <a:lnSpc>
                          <a:spcPct val="100000"/>
                        </a:lnSpc>
                        <a:spcBef>
                          <a:spcPts val="0"/>
                        </a:spcBef>
                        <a:spcAft>
                          <a:spcPts val="0"/>
                        </a:spcAft>
                        <a:buClrTx/>
                        <a:buSzTx/>
                        <a:buFontTx/>
                        <a:buNone/>
                        <a:tabLst/>
                        <a:defRPr/>
                      </a:pPr>
                      <a:r>
                        <a:rPr lang="en-GB" sz="1800" b="1" kern="1200" dirty="0" smtClean="0">
                          <a:solidFill>
                            <a:schemeClr val="bg1"/>
                          </a:solidFill>
                          <a:effectLst>
                            <a:outerShdw blurRad="38100" dist="38100" dir="2700000" algn="tl">
                              <a:srgbClr val="000000">
                                <a:alpha val="43137"/>
                              </a:srgbClr>
                            </a:outerShdw>
                          </a:effectLst>
                          <a:latin typeface="+mn-lt"/>
                          <a:ea typeface="+mn-ea"/>
                          <a:cs typeface="+mn-cs"/>
                        </a:rPr>
                        <a:t> SMOS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effectLst>
                            <a:outerShdw blurRad="38100" dist="38100" dir="2700000" algn="tl">
                              <a:srgbClr val="000000">
                                <a:alpha val="43137"/>
                              </a:srgbClr>
                            </a:outerShdw>
                          </a:effectLst>
                          <a:latin typeface="+mn-lt"/>
                        </a:rPr>
                        <a:t>2009 – Present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285" rtl="0" eaLnBrk="1" fontAlgn="auto" latinLnBrk="0" hangingPunct="1">
                        <a:lnSpc>
                          <a:spcPct val="100000"/>
                        </a:lnSpc>
                        <a:spcBef>
                          <a:spcPts val="0"/>
                        </a:spcBef>
                        <a:spcAft>
                          <a:spcPts val="0"/>
                        </a:spcAft>
                        <a:buClrTx/>
                        <a:buSzTx/>
                        <a:buFontTx/>
                        <a:buNone/>
                        <a:tabLst/>
                        <a:defRPr/>
                      </a:pPr>
                      <a:endParaRPr lang="en-GB" sz="1400" b="0" dirty="0" smtClean="0">
                        <a:solidFill>
                          <a:schemeClr val="tx1"/>
                        </a:solidFill>
                        <a:effectLst/>
                        <a:latin typeface="NotesEsa" pitchFamily="50"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FFD5"/>
                    </a:solidFill>
                  </a:tcPr>
                </a:tc>
                <a:extLst>
                  <a:ext uri="{0D108BD9-81ED-4DB2-BD59-A6C34878D82A}">
                    <a16:rowId xmlns:a16="http://schemas.microsoft.com/office/drawing/2014/main" val="10001"/>
                  </a:ext>
                </a:extLst>
              </a:tr>
              <a:tr h="483802">
                <a:tc>
                  <a:txBody>
                    <a:bodyPr/>
                    <a:lstStyle/>
                    <a:p>
                      <a:pPr marL="0" marR="0" indent="0" algn="l" defTabSz="914285" rtl="0" eaLnBrk="1" fontAlgn="auto" latinLnBrk="0" hangingPunct="1">
                        <a:lnSpc>
                          <a:spcPct val="100000"/>
                        </a:lnSpc>
                        <a:spcBef>
                          <a:spcPts val="0"/>
                        </a:spcBef>
                        <a:spcAft>
                          <a:spcPts val="0"/>
                        </a:spcAft>
                        <a:buClrTx/>
                        <a:buSzTx/>
                        <a:buFontTx/>
                        <a:buNone/>
                        <a:tabLst/>
                        <a:defRPr/>
                      </a:pPr>
                      <a:r>
                        <a:rPr lang="en-GB" sz="1800" b="1" kern="1200" dirty="0" smtClean="0">
                          <a:solidFill>
                            <a:schemeClr val="bg1"/>
                          </a:solidFill>
                          <a:effectLst>
                            <a:outerShdw blurRad="38100" dist="38100" dir="2700000" algn="tl">
                              <a:srgbClr val="000000">
                                <a:alpha val="43137"/>
                              </a:srgbClr>
                            </a:outerShdw>
                          </a:effectLst>
                          <a:latin typeface="+mn-lt"/>
                          <a:ea typeface="+mn-ea"/>
                          <a:cs typeface="+mn-cs"/>
                        </a:rPr>
                        <a:t> Cryosat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effectLst>
                            <a:outerShdw blurRad="38100" dist="38100" dir="2700000" algn="tl">
                              <a:srgbClr val="000000">
                                <a:alpha val="43137"/>
                              </a:srgbClr>
                            </a:outerShdw>
                          </a:effectLst>
                          <a:latin typeface="+mn-lt"/>
                        </a:rPr>
                        <a:t>2010 – Present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285" rtl="0" eaLnBrk="1" fontAlgn="auto" latinLnBrk="0" hangingPunct="1">
                        <a:lnSpc>
                          <a:spcPct val="100000"/>
                        </a:lnSpc>
                        <a:spcBef>
                          <a:spcPts val="0"/>
                        </a:spcBef>
                        <a:spcAft>
                          <a:spcPts val="0"/>
                        </a:spcAft>
                        <a:buClrTx/>
                        <a:buSzTx/>
                        <a:buFontTx/>
                        <a:buNone/>
                        <a:tabLst/>
                        <a:defRPr/>
                      </a:pPr>
                      <a:endParaRPr lang="en-GB" sz="1400" b="0" dirty="0" smtClean="0">
                        <a:solidFill>
                          <a:schemeClr val="tx1"/>
                        </a:solidFill>
                        <a:effectLst/>
                        <a:latin typeface="NotesEsa" pitchFamily="50"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FFD5"/>
                    </a:solidFill>
                  </a:tcPr>
                </a:tc>
                <a:extLst>
                  <a:ext uri="{0D108BD9-81ED-4DB2-BD59-A6C34878D82A}">
                    <a16:rowId xmlns:a16="http://schemas.microsoft.com/office/drawing/2014/main" val="10002"/>
                  </a:ext>
                </a:extLst>
              </a:tr>
              <a:tr h="483802">
                <a:tc>
                  <a:txBody>
                    <a:bodyPr/>
                    <a:lstStyle/>
                    <a:p>
                      <a:pPr marL="0" algn="l" defTabSz="914285" rtl="0" eaLnBrk="1" latinLnBrk="0" hangingPunct="1"/>
                      <a:r>
                        <a:rPr lang="en-GB" sz="1800" b="1" kern="1200" dirty="0" smtClean="0">
                          <a:solidFill>
                            <a:schemeClr val="bg1"/>
                          </a:solidFill>
                          <a:effectLst>
                            <a:outerShdw blurRad="38100" dist="38100" dir="2700000" algn="tl">
                              <a:srgbClr val="000000">
                                <a:alpha val="43137"/>
                              </a:srgbClr>
                            </a:outerShdw>
                          </a:effectLst>
                          <a:latin typeface="+mn-lt"/>
                          <a:ea typeface="+mn-ea"/>
                          <a:cs typeface="+mn-cs"/>
                        </a:rPr>
                        <a:t> SWARM</a:t>
                      </a:r>
                      <a:endParaRPr lang="en-GB" sz="1800" b="1" kern="1200" dirty="0">
                        <a:solidFill>
                          <a:schemeClr val="bg1"/>
                        </a:solidFill>
                        <a:effectLst>
                          <a:outerShdw blurRad="38100" dist="38100" dir="2700000" algn="tl">
                            <a:srgbClr val="000000">
                              <a:alpha val="43137"/>
                            </a:srgbClr>
                          </a:outerShdw>
                        </a:effectLst>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effectLst>
                            <a:outerShdw blurRad="38100" dist="38100" dir="2700000" algn="tl">
                              <a:srgbClr val="000000">
                                <a:alpha val="43137"/>
                              </a:srgbClr>
                            </a:outerShdw>
                          </a:effectLst>
                          <a:latin typeface="+mn-lt"/>
                        </a:rPr>
                        <a:t>2013 – Present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285" rtl="0" eaLnBrk="1" fontAlgn="auto" latinLnBrk="0" hangingPunct="1">
                        <a:lnSpc>
                          <a:spcPct val="100000"/>
                        </a:lnSpc>
                        <a:spcBef>
                          <a:spcPts val="0"/>
                        </a:spcBef>
                        <a:spcAft>
                          <a:spcPts val="0"/>
                        </a:spcAft>
                        <a:buClrTx/>
                        <a:buSzTx/>
                        <a:buFontTx/>
                        <a:buNone/>
                        <a:tabLst/>
                        <a:defRPr/>
                      </a:pPr>
                      <a:endParaRPr lang="en-GB" sz="1400" b="0" dirty="0" smtClean="0">
                        <a:solidFill>
                          <a:schemeClr val="tx1"/>
                        </a:solidFill>
                        <a:effectLst/>
                        <a:latin typeface="NotesEsa" pitchFamily="50"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FFD5"/>
                    </a:solidFill>
                  </a:tcPr>
                </a:tc>
                <a:extLst>
                  <a:ext uri="{0D108BD9-81ED-4DB2-BD59-A6C34878D82A}">
                    <a16:rowId xmlns:a16="http://schemas.microsoft.com/office/drawing/2014/main" val="10003"/>
                  </a:ext>
                </a:extLst>
              </a:tr>
              <a:tr h="483802">
                <a:tc gridSpan="2">
                  <a:txBody>
                    <a:bodyPr/>
                    <a:lstStyle/>
                    <a:p>
                      <a:r>
                        <a:rPr lang="en-GB" sz="1800" b="1" baseline="0" dirty="0" smtClean="0">
                          <a:solidFill>
                            <a:schemeClr val="bg1"/>
                          </a:solidFill>
                          <a:effectLst>
                            <a:outerShdw blurRad="38100" dist="38100" dir="2700000" algn="tl">
                              <a:srgbClr val="000000">
                                <a:alpha val="43137"/>
                              </a:srgbClr>
                            </a:outerShdw>
                          </a:effectLst>
                          <a:latin typeface="+mn-lt"/>
                        </a:rPr>
                        <a:t> </a:t>
                      </a:r>
                      <a:r>
                        <a:rPr lang="en-GB" sz="1800" b="1" dirty="0" smtClean="0">
                          <a:solidFill>
                            <a:schemeClr val="bg1"/>
                          </a:solidFill>
                          <a:effectLst>
                            <a:outerShdw blurRad="38100" dist="38100" dir="2700000" algn="tl">
                              <a:srgbClr val="000000">
                                <a:alpha val="43137"/>
                              </a:srgbClr>
                            </a:outerShdw>
                          </a:effectLst>
                          <a:latin typeface="+mn-lt"/>
                        </a:rPr>
                        <a:t>Aeolus</a:t>
                      </a:r>
                      <a:endParaRPr lang="en-GB" sz="1800" b="1" dirty="0">
                        <a:solidFill>
                          <a:schemeClr val="bg1"/>
                        </a:solidFill>
                        <a:effectLst>
                          <a:outerShdw blurRad="38100" dist="38100" dir="2700000" algn="tl">
                            <a:srgbClr val="000000">
                              <a:alpha val="43137"/>
                            </a:srgbClr>
                          </a:outerShdw>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285" rtl="0" eaLnBrk="1" fontAlgn="auto" latinLnBrk="0" hangingPunct="1">
                        <a:lnSpc>
                          <a:spcPct val="100000"/>
                        </a:lnSpc>
                        <a:spcBef>
                          <a:spcPts val="0"/>
                        </a:spcBef>
                        <a:spcAft>
                          <a:spcPts val="0"/>
                        </a:spcAft>
                        <a:buClrTx/>
                        <a:buSzTx/>
                        <a:buFontTx/>
                        <a:buNone/>
                        <a:tabLst/>
                        <a:defRPr/>
                      </a:pPr>
                      <a:endParaRPr lang="en-GB" sz="1400" b="0" dirty="0" smtClean="0">
                        <a:solidFill>
                          <a:schemeClr val="tx1"/>
                        </a:solidFill>
                        <a:effectLst/>
                        <a:latin typeface="NotesEsa" pitchFamily="50" charset="0"/>
                      </a:endParaRPr>
                    </a:p>
                  </a:txBody>
                  <a:tcPr/>
                </a:tc>
                <a:tc>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effectLst>
                            <a:outerShdw blurRad="38100" dist="38100" dir="2700000" algn="tl">
                              <a:srgbClr val="000000">
                                <a:alpha val="43137"/>
                              </a:srgbClr>
                            </a:outerShdw>
                          </a:effectLst>
                          <a:latin typeface="+mn-lt"/>
                        </a:rPr>
                        <a:t>2018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83802">
                <a:tc gridSpan="2">
                  <a:txBody>
                    <a:bodyPr/>
                    <a:lstStyle/>
                    <a:p>
                      <a:r>
                        <a:rPr lang="en-GB" sz="1800" b="1" dirty="0" smtClean="0">
                          <a:solidFill>
                            <a:schemeClr val="bg1"/>
                          </a:solidFill>
                          <a:effectLst>
                            <a:outerShdw blurRad="38100" dist="38100" dir="2700000" algn="tl">
                              <a:srgbClr val="000000">
                                <a:alpha val="43137"/>
                              </a:srgbClr>
                            </a:outerShdw>
                          </a:effectLst>
                          <a:latin typeface="+mn-lt"/>
                        </a:rPr>
                        <a:t> EarthCARE</a:t>
                      </a:r>
                      <a:endParaRPr lang="en-GB" sz="1800" b="1" dirty="0">
                        <a:solidFill>
                          <a:schemeClr val="bg1"/>
                        </a:solidFill>
                        <a:effectLst>
                          <a:outerShdw blurRad="38100" dist="38100" dir="2700000" algn="tl">
                            <a:srgbClr val="000000">
                              <a:alpha val="43137"/>
                            </a:srgbClr>
                          </a:outerShdw>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effectLst>
                            <a:outerShdw blurRad="38100" dist="38100" dir="2700000" algn="tl">
                              <a:srgbClr val="000000">
                                <a:alpha val="43137"/>
                              </a:srgbClr>
                            </a:outerShdw>
                          </a:effectLst>
                          <a:latin typeface="+mn-lt"/>
                        </a:rPr>
                        <a:t>2020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83802">
                <a:tc gridSpan="2">
                  <a:txBody>
                    <a:bodyPr/>
                    <a:lstStyle/>
                    <a:p>
                      <a:r>
                        <a:rPr lang="en-GB" sz="1800" b="1" dirty="0" smtClean="0">
                          <a:solidFill>
                            <a:schemeClr val="bg1"/>
                          </a:solidFill>
                          <a:effectLst>
                            <a:outerShdw blurRad="38100" dist="38100" dir="2700000" algn="tl">
                              <a:srgbClr val="000000">
                                <a:alpha val="43137"/>
                              </a:srgbClr>
                            </a:outerShdw>
                          </a:effectLst>
                          <a:latin typeface="+mn-lt"/>
                        </a:rPr>
                        <a:t> Biomass</a:t>
                      </a:r>
                      <a:endParaRPr lang="en-GB" sz="1800" b="1" dirty="0">
                        <a:solidFill>
                          <a:schemeClr val="bg1"/>
                        </a:solidFill>
                        <a:effectLst>
                          <a:outerShdw blurRad="38100" dist="38100" dir="2700000" algn="tl">
                            <a:srgbClr val="000000">
                              <a:alpha val="43137"/>
                            </a:srgbClr>
                          </a:outerShdw>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effectLst>
                            <a:outerShdw blurRad="38100" dist="38100" dir="2700000" algn="tl">
                              <a:srgbClr val="000000">
                                <a:alpha val="43137"/>
                              </a:srgbClr>
                            </a:outerShdw>
                          </a:effectLst>
                          <a:latin typeface="+mn-lt"/>
                        </a:rPr>
                        <a:t>2021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83802">
                <a:tc gridSpan="2">
                  <a:txBody>
                    <a:bodyPr/>
                    <a:lstStyle/>
                    <a:p>
                      <a:r>
                        <a:rPr lang="en-GB" sz="1800" b="1" dirty="0" smtClean="0">
                          <a:solidFill>
                            <a:schemeClr val="bg1"/>
                          </a:solidFill>
                          <a:effectLst>
                            <a:outerShdw blurRad="38100" dist="38100" dir="2700000" algn="tl">
                              <a:srgbClr val="000000">
                                <a:alpha val="43137"/>
                              </a:srgbClr>
                            </a:outerShdw>
                          </a:effectLst>
                          <a:latin typeface="+mn-lt"/>
                        </a:rPr>
                        <a:t> FLEX</a:t>
                      </a:r>
                      <a:endParaRPr lang="en-GB" sz="1800" b="1" dirty="0">
                        <a:solidFill>
                          <a:schemeClr val="bg1"/>
                        </a:solidFill>
                        <a:effectLst>
                          <a:outerShdw blurRad="38100" dist="38100" dir="2700000" algn="tl">
                            <a:srgbClr val="000000">
                              <a:alpha val="43137"/>
                            </a:srgbClr>
                          </a:outerShdw>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smtClean="0">
                          <a:solidFill>
                            <a:schemeClr val="bg1"/>
                          </a:solidFill>
                          <a:effectLst>
                            <a:outerShdw blurRad="38100" dist="38100" dir="2700000" algn="tl">
                              <a:srgbClr val="000000">
                                <a:alpha val="43137"/>
                              </a:srgbClr>
                            </a:outerShdw>
                          </a:effectLst>
                          <a:latin typeface="+mn-lt"/>
                        </a:rPr>
                        <a:t>2022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444" y="-9674"/>
            <a:ext cx="1518556" cy="749810"/>
          </a:xfrm>
          <a:prstGeom prst="rect">
            <a:avLst/>
          </a:prstGeom>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18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Objective of the study</a:t>
            </a:r>
            <a:endParaRPr lang="en-US" dirty="0">
              <a:solidFill>
                <a:srgbClr val="FFFFFF"/>
              </a:solidFill>
            </a:endParaRPr>
          </a:p>
        </p:txBody>
      </p:sp>
      <p:sp>
        <p:nvSpPr>
          <p:cNvPr id="117763" name="Rectangle 3"/>
          <p:cNvSpPr>
            <a:spLocks noGrp="1" noChangeArrowheads="1"/>
          </p:cNvSpPr>
          <p:nvPr>
            <p:ph idx="1"/>
          </p:nvPr>
        </p:nvSpPr>
        <p:spPr>
          <a:xfrm>
            <a:off x="172800" y="939686"/>
            <a:ext cx="8748000" cy="3712415"/>
          </a:xfrm>
        </p:spPr>
        <p:txBody>
          <a:bodyPr>
            <a:normAutofit/>
          </a:bodyPr>
          <a:lstStyle/>
          <a:p>
            <a:pPr marL="285750" indent="-285750">
              <a:buFont typeface="Arial"/>
              <a:buChar char="•"/>
            </a:pPr>
            <a:r>
              <a:rPr lang="en-US" sz="2000" dirty="0" smtClean="0"/>
              <a:t>Define </a:t>
            </a:r>
            <a:r>
              <a:rPr lang="en-US" sz="2000" dirty="0"/>
              <a:t>a strategy for the measurement of the lunar spectral irradiance </a:t>
            </a:r>
            <a:r>
              <a:rPr lang="en-US" sz="2000" dirty="0" smtClean="0"/>
              <a:t>variation from </a:t>
            </a:r>
            <a:r>
              <a:rPr lang="en-US" sz="2000" dirty="0"/>
              <a:t>the </a:t>
            </a:r>
            <a:r>
              <a:rPr lang="en-US" sz="2000" dirty="0" smtClean="0"/>
              <a:t>ground </a:t>
            </a:r>
            <a:endParaRPr lang="en-US" sz="2000" dirty="0"/>
          </a:p>
          <a:p>
            <a:pPr marL="285750" indent="-285750">
              <a:buFont typeface="Arial"/>
              <a:buChar char="•"/>
            </a:pPr>
            <a:r>
              <a:rPr lang="en-US" sz="2000" dirty="0" smtClean="0"/>
              <a:t>Demonstrate the feasibility of such measurements</a:t>
            </a:r>
            <a:endParaRPr lang="en-US" sz="2000" dirty="0"/>
          </a:p>
          <a:p>
            <a:pPr marL="285750" indent="-285750">
              <a:buFont typeface="Arial"/>
              <a:buChar char="•"/>
            </a:pPr>
            <a:r>
              <a:rPr lang="en-US" sz="2000" dirty="0" smtClean="0"/>
              <a:t>Compile </a:t>
            </a:r>
            <a:r>
              <a:rPr lang="en-US" sz="2000" dirty="0"/>
              <a:t>a database of such measurements and on that basis improve the </a:t>
            </a:r>
            <a:r>
              <a:rPr lang="en-US" sz="2000" dirty="0" err="1"/>
              <a:t>modelling</a:t>
            </a:r>
            <a:r>
              <a:rPr lang="en-US" sz="2000" dirty="0"/>
              <a:t> </a:t>
            </a:r>
            <a:r>
              <a:rPr lang="en-US" sz="2000" dirty="0" smtClean="0"/>
              <a:t>of </a:t>
            </a:r>
            <a:r>
              <a:rPr lang="en-US" sz="2000" dirty="0"/>
              <a:t>the lunar disk irradiance variations through its cycles (targeting sub-2 % absolute </a:t>
            </a:r>
            <a:r>
              <a:rPr lang="en-US" sz="2000" dirty="0" smtClean="0"/>
              <a:t>radiometric </a:t>
            </a:r>
            <a:r>
              <a:rPr lang="en-US" sz="2000" dirty="0"/>
              <a:t>accuracy</a:t>
            </a:r>
            <a:r>
              <a:rPr lang="en-US" sz="2000" dirty="0" smtClean="0"/>
              <a:t>)</a:t>
            </a:r>
            <a:endParaRPr lang="en-US" sz="2000" dirty="0"/>
          </a:p>
          <a:p>
            <a:pPr marL="285750" indent="-285750">
              <a:buFont typeface="Arial"/>
              <a:buChar char="•"/>
            </a:pPr>
            <a:r>
              <a:rPr lang="en-US" sz="2000" dirty="0" smtClean="0"/>
              <a:t>Compare </a:t>
            </a:r>
            <a:r>
              <a:rPr lang="en-US" sz="2000" dirty="0"/>
              <a:t>the improved lunar disk irradiance model to various independent sources </a:t>
            </a:r>
            <a:r>
              <a:rPr lang="en-US" sz="2000" dirty="0" smtClean="0"/>
              <a:t>of </a:t>
            </a:r>
            <a:r>
              <a:rPr lang="en-US" sz="2000" dirty="0"/>
              <a:t>lunar observations from </a:t>
            </a:r>
            <a:r>
              <a:rPr lang="en-US" sz="2000" dirty="0" smtClean="0"/>
              <a:t>space</a:t>
            </a:r>
            <a:endParaRPr lang="en-US" sz="2000" dirty="0"/>
          </a:p>
          <a:p>
            <a:pPr marL="285750" indent="-285750">
              <a:buFont typeface="Arial"/>
              <a:buChar char="•"/>
            </a:pPr>
            <a:endParaRPr lang="en-GB" sz="2000" dirty="0"/>
          </a:p>
        </p:txBody>
      </p:sp>
    </p:spTree>
    <p:extLst>
      <p:ext uri="{BB962C8B-B14F-4D97-AF65-F5344CB8AC3E}">
        <p14:creationId xmlns:p14="http://schemas.microsoft.com/office/powerpoint/2010/main" val="5740834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Planning</a:t>
            </a:r>
            <a:endParaRPr lang="en-US" dirty="0">
              <a:solidFill>
                <a:srgbClr val="FFFFFF"/>
              </a:solidFill>
            </a:endParaRPr>
          </a:p>
        </p:txBody>
      </p:sp>
      <p:sp>
        <p:nvSpPr>
          <p:cNvPr id="117763" name="Rectangle 3"/>
          <p:cNvSpPr>
            <a:spLocks noGrp="1" noChangeArrowheads="1"/>
          </p:cNvSpPr>
          <p:nvPr>
            <p:ph idx="1"/>
          </p:nvPr>
        </p:nvSpPr>
        <p:spPr>
          <a:xfrm>
            <a:off x="172800" y="939686"/>
            <a:ext cx="8748000" cy="3712415"/>
          </a:xfrm>
        </p:spPr>
        <p:txBody>
          <a:bodyPr>
            <a:normAutofit fontScale="92500" lnSpcReduction="10000"/>
          </a:bodyPr>
          <a:lstStyle/>
          <a:p>
            <a:pPr marL="285750" indent="-285750">
              <a:buClr>
                <a:srgbClr val="008000"/>
              </a:buClr>
              <a:buFont typeface="Wingdings" charset="2"/>
              <a:buChar char="ü"/>
            </a:pPr>
            <a:r>
              <a:rPr lang="en-GB" dirty="0" smtClean="0"/>
              <a:t>KO of activity in Sept. 2017</a:t>
            </a:r>
          </a:p>
          <a:p>
            <a:pPr marL="285750" indent="-285750">
              <a:buClr>
                <a:srgbClr val="008000"/>
              </a:buClr>
              <a:buFont typeface="Wingdings" charset="2"/>
              <a:buChar char="ü"/>
            </a:pPr>
            <a:r>
              <a:rPr lang="en-GB" dirty="0" smtClean="0"/>
              <a:t>KO+2 months: definition and procurement of lunar photometer</a:t>
            </a:r>
          </a:p>
          <a:p>
            <a:pPr marL="285750" indent="-285750">
              <a:buClr>
                <a:srgbClr val="008000"/>
              </a:buClr>
              <a:buFont typeface="Wingdings" charset="2"/>
              <a:buChar char="ü"/>
            </a:pPr>
            <a:r>
              <a:rPr lang="en-GB" dirty="0"/>
              <a:t>KO</a:t>
            </a:r>
            <a:r>
              <a:rPr lang="en-GB" dirty="0" smtClean="0"/>
              <a:t>+6 months (19</a:t>
            </a:r>
            <a:r>
              <a:rPr lang="en-GB" baseline="30000" dirty="0" smtClean="0"/>
              <a:t>th</a:t>
            </a:r>
            <a:r>
              <a:rPr lang="en-GB" dirty="0" smtClean="0"/>
              <a:t> of March 2018): Review of instrument characterisation (spectral, geometric and radiometric), calibration and derivation of measurement uncertainties.</a:t>
            </a:r>
          </a:p>
          <a:p>
            <a:pPr marL="285750" indent="-285750">
              <a:buFont typeface="Arial"/>
              <a:buChar char="•"/>
            </a:pPr>
            <a:r>
              <a:rPr lang="en-GB" dirty="0" smtClean="0"/>
              <a:t>KO+6 </a:t>
            </a:r>
            <a:r>
              <a:rPr lang="en-GB" dirty="0"/>
              <a:t>months (19</a:t>
            </a:r>
            <a:r>
              <a:rPr lang="en-GB" baseline="30000" dirty="0"/>
              <a:t>th</a:t>
            </a:r>
            <a:r>
              <a:rPr lang="en-GB" dirty="0"/>
              <a:t> of March 2018) </a:t>
            </a:r>
            <a:r>
              <a:rPr lang="en-GB" dirty="0" smtClean="0"/>
              <a:t>to end: </a:t>
            </a:r>
          </a:p>
          <a:p>
            <a:pPr marL="1093788" lvl="1" indent="-285750">
              <a:buFont typeface="Wingdings" charset="2"/>
              <a:buChar char="ü"/>
            </a:pPr>
            <a:r>
              <a:rPr lang="en-GB" dirty="0" smtClean="0"/>
              <a:t>Lunar data collection at Pico </a:t>
            </a:r>
            <a:r>
              <a:rPr lang="en-GB" dirty="0" err="1" smtClean="0"/>
              <a:t>Teide</a:t>
            </a:r>
            <a:r>
              <a:rPr lang="en-GB" dirty="0" smtClean="0"/>
              <a:t> / </a:t>
            </a:r>
            <a:r>
              <a:rPr lang="en-GB" dirty="0" err="1" smtClean="0"/>
              <a:t>Iza</a:t>
            </a:r>
            <a:r>
              <a:rPr lang="en-GB" dirty="0" err="1"/>
              <a:t>n</a:t>
            </a:r>
            <a:r>
              <a:rPr lang="en-GB" dirty="0" err="1" smtClean="0"/>
              <a:t>a</a:t>
            </a:r>
            <a:r>
              <a:rPr lang="en-GB" dirty="0" smtClean="0"/>
              <a:t> (Spain)</a:t>
            </a:r>
            <a:endParaRPr lang="en-GB" dirty="0"/>
          </a:p>
          <a:p>
            <a:pPr marL="1093788" lvl="1" indent="-285750">
              <a:buFont typeface="Wingdings" charset="2"/>
              <a:buChar char="ü"/>
            </a:pPr>
            <a:r>
              <a:rPr lang="en-GB" dirty="0" smtClean="0"/>
              <a:t>Development of a model of lunar irradiance</a:t>
            </a:r>
          </a:p>
          <a:p>
            <a:pPr marL="285750" indent="-285750">
              <a:buFont typeface="Arial"/>
              <a:buChar char="•"/>
            </a:pPr>
            <a:r>
              <a:rPr lang="en-GB" dirty="0" smtClean="0"/>
              <a:t>KO+12 month to end: comparison of the model of lunar irradiance to:</a:t>
            </a:r>
          </a:p>
          <a:p>
            <a:pPr marL="1093788" lvl="1" indent="-285750">
              <a:buFont typeface="Wingdings" charset="2"/>
              <a:buChar char="ü"/>
            </a:pPr>
            <a:r>
              <a:rPr lang="en-GB" dirty="0" smtClean="0"/>
              <a:t>lunar observations: from </a:t>
            </a:r>
            <a:r>
              <a:rPr lang="en-GB" dirty="0" err="1" smtClean="0"/>
              <a:t>Proba</a:t>
            </a:r>
            <a:r>
              <a:rPr lang="en-GB" dirty="0" smtClean="0"/>
              <a:t>-V, PLEIADES and a subset of the GLOD</a:t>
            </a:r>
          </a:p>
          <a:p>
            <a:pPr marL="1093788" lvl="1" indent="-285750">
              <a:buFont typeface="Wingdings" charset="2"/>
              <a:buChar char="ü"/>
            </a:pPr>
            <a:r>
              <a:rPr lang="en-GB" dirty="0" smtClean="0"/>
              <a:t>Other lunar model(s): GIRO</a:t>
            </a:r>
          </a:p>
          <a:p>
            <a:endParaRPr lang="en-GB" dirty="0" smtClean="0"/>
          </a:p>
          <a:p>
            <a:r>
              <a:rPr lang="en-GB" u="sng" dirty="0" smtClean="0"/>
              <a:t>Duration:</a:t>
            </a:r>
            <a:r>
              <a:rPr lang="en-GB" dirty="0" smtClean="0"/>
              <a:t> 21 months</a:t>
            </a:r>
          </a:p>
          <a:p>
            <a:pPr marL="285750" indent="-285750">
              <a:buFont typeface="Arial"/>
              <a:buChar char="•"/>
            </a:pPr>
            <a:endParaRPr lang="en-GB" sz="1800" dirty="0"/>
          </a:p>
        </p:txBody>
      </p:sp>
    </p:spTree>
    <p:extLst>
      <p:ext uri="{BB962C8B-B14F-4D97-AF65-F5344CB8AC3E}">
        <p14:creationId xmlns:p14="http://schemas.microsoft.com/office/powerpoint/2010/main" val="16651399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Project team</a:t>
            </a:r>
            <a:endParaRPr lang="en-US" dirty="0">
              <a:solidFill>
                <a:srgbClr val="FFFFFF"/>
              </a:solidFill>
            </a:endParaRPr>
          </a:p>
        </p:txBody>
      </p:sp>
      <p:pic>
        <p:nvPicPr>
          <p:cNvPr id="9" name="Picture 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47" y="912731"/>
            <a:ext cx="7904233" cy="3756271"/>
          </a:xfrm>
          <a:prstGeom prst="rect">
            <a:avLst/>
          </a:prstGeom>
        </p:spPr>
      </p:pic>
    </p:spTree>
    <p:extLst>
      <p:ext uri="{BB962C8B-B14F-4D97-AF65-F5344CB8AC3E}">
        <p14:creationId xmlns:p14="http://schemas.microsoft.com/office/powerpoint/2010/main" val="14598975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 y="0"/>
            <a:ext cx="9143997" cy="5143500"/>
          </a:xfrm>
          <a:prstGeom prst="rect">
            <a:avLst/>
          </a:prstGeom>
        </p:spPr>
      </p:pic>
      <p:sp>
        <p:nvSpPr>
          <p:cNvPr id="2" name="Title 1"/>
          <p:cNvSpPr>
            <a:spLocks noGrp="1"/>
          </p:cNvSpPr>
          <p:nvPr>
            <p:ph type="title"/>
          </p:nvPr>
        </p:nvSpPr>
        <p:spPr>
          <a:xfrm>
            <a:off x="101379" y="-38304"/>
            <a:ext cx="7612737" cy="769441"/>
          </a:xfrm>
        </p:spPr>
        <p:txBody>
          <a:bodyPr/>
          <a:lstStyle/>
          <a:p>
            <a:r>
              <a:rPr lang="en-US" dirty="0" smtClean="0">
                <a:solidFill>
                  <a:srgbClr val="FFFFFF"/>
                </a:solidFill>
              </a:rPr>
              <a:t>WP 1000: Instrument specification, characterisation, calibration and uncertainty budget</a:t>
            </a:r>
            <a:endParaRPr lang="en-US" dirty="0">
              <a:solidFill>
                <a:srgbClr val="FFFFFF"/>
              </a:solidFill>
            </a:endParaRPr>
          </a:p>
        </p:txBody>
      </p:sp>
      <p:sp>
        <p:nvSpPr>
          <p:cNvPr id="3" name="Rectangle 2"/>
          <p:cNvSpPr/>
          <p:nvPr/>
        </p:nvSpPr>
        <p:spPr>
          <a:xfrm>
            <a:off x="4479667" y="2467876"/>
            <a:ext cx="237566" cy="369332"/>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p:txBody>
      </p:sp>
      <p:sp>
        <p:nvSpPr>
          <p:cNvPr id="4" name="Rectangle 3"/>
          <p:cNvSpPr/>
          <p:nvPr/>
        </p:nvSpPr>
        <p:spPr>
          <a:xfrm>
            <a:off x="4479668" y="2467877"/>
            <a:ext cx="237566" cy="646331"/>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a:p>
            <a:pPr algn="l" defTabSz="914400" fontAlgn="base" hangingPunct="1">
              <a:spcBef>
                <a:spcPct val="0"/>
              </a:spcBef>
              <a:spcAft>
                <a:spcPct val="0"/>
              </a:spcAft>
            </a:pPr>
            <a:endParaRPr lang="en-US" sz="1800" kern="1200" dirty="0"/>
          </a:p>
        </p:txBody>
      </p:sp>
      <p:sp>
        <p:nvSpPr>
          <p:cNvPr id="10" name="Content Placeholder 9"/>
          <p:cNvSpPr>
            <a:spLocks noGrp="1"/>
          </p:cNvSpPr>
          <p:nvPr>
            <p:ph idx="1"/>
          </p:nvPr>
        </p:nvSpPr>
        <p:spPr>
          <a:xfrm>
            <a:off x="917858" y="1122304"/>
            <a:ext cx="7443448" cy="3529796"/>
          </a:xfrm>
        </p:spPr>
        <p:txBody>
          <a:bodyPr/>
          <a:lstStyle/>
          <a:p>
            <a:r>
              <a:rPr lang="en-US" dirty="0" smtClean="0">
                <a:solidFill>
                  <a:srgbClr val="FFFFFF"/>
                </a:solidFill>
              </a:rPr>
              <a:t>Instrument selected is the Sun-Sky-Lunar photometer CE318 from CIMEL:</a:t>
            </a:r>
          </a:p>
          <a:p>
            <a:pPr marL="285750" indent="-285750">
              <a:buFont typeface="Arial"/>
              <a:buChar char="•"/>
            </a:pPr>
            <a:r>
              <a:rPr lang="en-US" dirty="0" smtClean="0">
                <a:solidFill>
                  <a:srgbClr val="FFFFFF"/>
                </a:solidFill>
              </a:rPr>
              <a:t>Spectral channels: 340, 380, 44, 500, 670 870, 936, 1020, 1640 nm </a:t>
            </a:r>
          </a:p>
          <a:p>
            <a:pPr marL="285750" indent="-285750">
              <a:buFont typeface="Arial"/>
              <a:buChar char="•"/>
            </a:pPr>
            <a:r>
              <a:rPr lang="en-US" dirty="0" smtClean="0">
                <a:solidFill>
                  <a:srgbClr val="FFFFFF"/>
                </a:solidFill>
              </a:rPr>
              <a:t>Double filter wheel for polarimetric measurements</a:t>
            </a:r>
          </a:p>
          <a:p>
            <a:pPr marL="285750" indent="-285750">
              <a:buFont typeface="Arial"/>
              <a:buChar char="•"/>
            </a:pPr>
            <a:r>
              <a:rPr lang="en-US" dirty="0" smtClean="0">
                <a:solidFill>
                  <a:srgbClr val="FFFFFF"/>
                </a:solidFill>
              </a:rPr>
              <a:t>Modification of firmware for polarimetric capabilities in direct lunar observation configuration</a:t>
            </a:r>
          </a:p>
          <a:p>
            <a:pPr marL="285750" indent="-285750">
              <a:buFont typeface="Arial"/>
              <a:buChar char="•"/>
            </a:pPr>
            <a:endParaRPr lang="en-US" dirty="0">
              <a:solidFill>
                <a:srgbClr val="FFFFFF"/>
              </a:solidFill>
            </a:endParaRPr>
          </a:p>
        </p:txBody>
      </p:sp>
    </p:spTree>
    <p:extLst>
      <p:ext uri="{BB962C8B-B14F-4D97-AF65-F5344CB8AC3E}">
        <p14:creationId xmlns:p14="http://schemas.microsoft.com/office/powerpoint/2010/main" val="137791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79" y="-38304"/>
            <a:ext cx="7612737" cy="769441"/>
          </a:xfrm>
        </p:spPr>
        <p:txBody>
          <a:bodyPr/>
          <a:lstStyle/>
          <a:p>
            <a:r>
              <a:rPr lang="en-US" dirty="0" smtClean="0">
                <a:solidFill>
                  <a:srgbClr val="FFFFFF"/>
                </a:solidFill>
              </a:rPr>
              <a:t>WP 1000: Instrument specification, characterisation, calibration and uncertainty budget</a:t>
            </a:r>
            <a:endParaRPr lang="en-US" dirty="0">
              <a:solidFill>
                <a:srgbClr val="FFFFFF"/>
              </a:solidFill>
            </a:endParaRPr>
          </a:p>
        </p:txBody>
      </p:sp>
      <p:sp>
        <p:nvSpPr>
          <p:cNvPr id="3" name="Rectangle 2"/>
          <p:cNvSpPr/>
          <p:nvPr/>
        </p:nvSpPr>
        <p:spPr>
          <a:xfrm>
            <a:off x="4479667" y="2467876"/>
            <a:ext cx="237566" cy="369332"/>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p:txBody>
      </p:sp>
      <p:sp>
        <p:nvSpPr>
          <p:cNvPr id="4" name="Rectangle 3"/>
          <p:cNvSpPr/>
          <p:nvPr/>
        </p:nvSpPr>
        <p:spPr>
          <a:xfrm>
            <a:off x="4479668" y="2467877"/>
            <a:ext cx="237566" cy="646331"/>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a:p>
            <a:pPr algn="l" defTabSz="914400" fontAlgn="base" hangingPunct="1">
              <a:spcBef>
                <a:spcPct val="0"/>
              </a:spcBef>
              <a:spcAft>
                <a:spcPct val="0"/>
              </a:spcAft>
            </a:pPr>
            <a:endParaRPr lang="en-US" sz="1800" kern="1200" dirty="0"/>
          </a:p>
        </p:txBody>
      </p:sp>
      <p:sp>
        <p:nvSpPr>
          <p:cNvPr id="11" name="Rectangle 3"/>
          <p:cNvSpPr>
            <a:spLocks noGrp="1" noChangeArrowheads="1"/>
          </p:cNvSpPr>
          <p:nvPr>
            <p:ph idx="1"/>
          </p:nvPr>
        </p:nvSpPr>
        <p:spPr>
          <a:xfrm>
            <a:off x="104609" y="901331"/>
            <a:ext cx="8748000" cy="3712415"/>
          </a:xfrm>
        </p:spPr>
        <p:txBody>
          <a:bodyPr anchor="t">
            <a:noAutofit/>
          </a:bodyPr>
          <a:lstStyle/>
          <a:p>
            <a:pPr marL="285750" indent="-285750" algn="just">
              <a:buFont typeface="Arial"/>
              <a:buChar char="•"/>
            </a:pPr>
            <a:r>
              <a:rPr lang="en-US" sz="1800" dirty="0" smtClean="0"/>
              <a:t>Temperature </a:t>
            </a:r>
            <a:r>
              <a:rPr lang="en-US" sz="1800" dirty="0"/>
              <a:t>characterization (</a:t>
            </a:r>
            <a:r>
              <a:rPr lang="en-US" sz="1800" dirty="0" err="1"/>
              <a:t>UVa</a:t>
            </a:r>
            <a:r>
              <a:rPr lang="en-US" sz="1800" dirty="0"/>
              <a:t>)</a:t>
            </a:r>
          </a:p>
          <a:p>
            <a:pPr marL="285750" indent="-285750" algn="just">
              <a:buFont typeface="Arial"/>
              <a:buChar char="•"/>
            </a:pPr>
            <a:r>
              <a:rPr lang="en-US" sz="1800" dirty="0" smtClean="0"/>
              <a:t>Irradiance </a:t>
            </a:r>
            <a:r>
              <a:rPr lang="en-US" sz="1800" dirty="0"/>
              <a:t>responsivity (NPL</a:t>
            </a:r>
            <a:r>
              <a:rPr lang="en-US" sz="1800" dirty="0" smtClean="0"/>
              <a:t>)</a:t>
            </a:r>
            <a:endParaRPr lang="en-US" sz="1800" dirty="0"/>
          </a:p>
          <a:p>
            <a:pPr marL="285750" indent="-285750" algn="just">
              <a:buFont typeface="Arial"/>
              <a:buChar char="•"/>
            </a:pPr>
            <a:r>
              <a:rPr lang="en-US" sz="1800" dirty="0" smtClean="0"/>
              <a:t>Linearity </a:t>
            </a:r>
            <a:r>
              <a:rPr lang="en-US" sz="1800" dirty="0"/>
              <a:t>of the instrument (NPL)</a:t>
            </a:r>
          </a:p>
          <a:p>
            <a:pPr marL="285750" indent="-285750" algn="just">
              <a:buFont typeface="Arial"/>
              <a:buChar char="•"/>
            </a:pPr>
            <a:r>
              <a:rPr lang="en-US" sz="1800" dirty="0" smtClean="0"/>
              <a:t>Effective </a:t>
            </a:r>
            <a:r>
              <a:rPr lang="en-US" sz="1800" dirty="0"/>
              <a:t>Wavelength of the instrument (NPL)</a:t>
            </a:r>
          </a:p>
          <a:p>
            <a:pPr marL="285750" indent="-285750" algn="just">
              <a:buFont typeface="Arial"/>
              <a:buChar char="•"/>
            </a:pPr>
            <a:r>
              <a:rPr lang="en-US" sz="1800" dirty="0" err="1" smtClean="0"/>
              <a:t>Polarisation</a:t>
            </a:r>
            <a:r>
              <a:rPr lang="en-US" sz="1800" dirty="0" smtClean="0"/>
              <a:t> </a:t>
            </a:r>
            <a:r>
              <a:rPr lang="en-US" sz="1800" dirty="0"/>
              <a:t>(NPL)</a:t>
            </a:r>
          </a:p>
          <a:p>
            <a:pPr marL="285750" indent="-285750" algn="just">
              <a:buFont typeface="Arial"/>
              <a:buChar char="•"/>
            </a:pPr>
            <a:r>
              <a:rPr lang="en-US" sz="1800" dirty="0" smtClean="0"/>
              <a:t>Final </a:t>
            </a:r>
            <a:r>
              <a:rPr lang="en-US" sz="1800" dirty="0"/>
              <a:t>tests at </a:t>
            </a:r>
            <a:r>
              <a:rPr lang="en-US" sz="1800" dirty="0" err="1" smtClean="0"/>
              <a:t>Izana</a:t>
            </a:r>
            <a:r>
              <a:rPr lang="en-US" sz="1800" dirty="0" smtClean="0"/>
              <a:t> Observatory</a:t>
            </a:r>
            <a:endParaRPr lang="en-US" sz="1800" dirty="0"/>
          </a:p>
        </p:txBody>
      </p:sp>
      <p:grpSp>
        <p:nvGrpSpPr>
          <p:cNvPr id="8" name="Group 7"/>
          <p:cNvGrpSpPr/>
          <p:nvPr/>
        </p:nvGrpSpPr>
        <p:grpSpPr>
          <a:xfrm>
            <a:off x="0" y="2761417"/>
            <a:ext cx="4560955" cy="2077827"/>
            <a:chOff x="0" y="1886012"/>
            <a:chExt cx="4560955" cy="2770436"/>
          </a:xfrm>
        </p:grpSpPr>
        <p:pic>
          <p:nvPicPr>
            <p:cNvPr id="9"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90911"/>
              <a:ext cx="4560955" cy="2565537"/>
            </a:xfrm>
            <a:prstGeom prst="rect">
              <a:avLst/>
            </a:prstGeom>
          </p:spPr>
        </p:pic>
        <p:pic>
          <p:nvPicPr>
            <p:cNvPr id="10" name="Picture 9"/>
            <p:cNvPicPr>
              <a:picLocks noChangeAspect="1"/>
            </p:cNvPicPr>
            <p:nvPr/>
          </p:nvPicPr>
          <p:blipFill rotWithShape="1">
            <a:blip r:embed="rId4"/>
            <a:srcRect r="76611"/>
            <a:stretch/>
          </p:blipFill>
          <p:spPr>
            <a:xfrm>
              <a:off x="102240" y="1886012"/>
              <a:ext cx="1271297" cy="613672"/>
            </a:xfrm>
            <a:prstGeom prst="rect">
              <a:avLst/>
            </a:prstGeom>
          </p:spPr>
        </p:pic>
      </p:grpSp>
      <p:grpSp>
        <p:nvGrpSpPr>
          <p:cNvPr id="12" name="Group 11"/>
          <p:cNvGrpSpPr/>
          <p:nvPr/>
        </p:nvGrpSpPr>
        <p:grpSpPr>
          <a:xfrm>
            <a:off x="4479670" y="2664951"/>
            <a:ext cx="4664333" cy="2184290"/>
            <a:chOff x="4479667" y="1898497"/>
            <a:chExt cx="4664333" cy="2912386"/>
          </a:xfrm>
        </p:grpSpPr>
        <p:sp>
          <p:nvSpPr>
            <p:cNvPr id="13" name="Rectangle 12"/>
            <p:cNvSpPr/>
            <p:nvPr/>
          </p:nvSpPr>
          <p:spPr>
            <a:xfrm>
              <a:off x="4479667" y="3290501"/>
              <a:ext cx="237566" cy="492443"/>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p:txBody>
        </p:sp>
        <p:sp>
          <p:nvSpPr>
            <p:cNvPr id="14" name="Rectangle 13"/>
            <p:cNvSpPr/>
            <p:nvPr/>
          </p:nvSpPr>
          <p:spPr>
            <a:xfrm>
              <a:off x="4479667" y="3290501"/>
              <a:ext cx="237566" cy="861774"/>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a:p>
              <a:pPr algn="l" defTabSz="914400" fontAlgn="base" hangingPunct="1">
                <a:spcBef>
                  <a:spcPct val="0"/>
                </a:spcBef>
                <a:spcAft>
                  <a:spcPct val="0"/>
                </a:spcAft>
              </a:pPr>
              <a:endParaRPr lang="en-US" sz="1800" kern="1200" dirty="0"/>
            </a:p>
          </p:txBody>
        </p:sp>
        <p:pic>
          <p:nvPicPr>
            <p:cNvPr id="15" name="Picture 14" descr="Screen Shot 2017-11-02 at 16.23.35 .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5841" y="1898497"/>
              <a:ext cx="4568159" cy="2912386"/>
            </a:xfrm>
            <a:prstGeom prst="rect">
              <a:avLst/>
            </a:prstGeom>
          </p:spPr>
        </p:pic>
        <p:pic>
          <p:nvPicPr>
            <p:cNvPr id="16" name="Picture 15"/>
            <p:cNvPicPr>
              <a:picLocks noChangeAspect="1"/>
            </p:cNvPicPr>
            <p:nvPr/>
          </p:nvPicPr>
          <p:blipFill>
            <a:blip r:embed="rId6"/>
            <a:stretch>
              <a:fillRect/>
            </a:stretch>
          </p:blipFill>
          <p:spPr>
            <a:xfrm>
              <a:off x="8617364" y="4249926"/>
              <a:ext cx="526636" cy="528440"/>
            </a:xfrm>
            <a:prstGeom prst="rect">
              <a:avLst/>
            </a:prstGeom>
          </p:spPr>
        </p:pic>
      </p:grpSp>
    </p:spTree>
    <p:extLst>
      <p:ext uri="{BB962C8B-B14F-4D97-AF65-F5344CB8AC3E}">
        <p14:creationId xmlns:p14="http://schemas.microsoft.com/office/powerpoint/2010/main" val="16471703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WP 2000: Deployment</a:t>
            </a:r>
            <a:endParaRPr lang="en-US" dirty="0">
              <a:solidFill>
                <a:srgbClr val="FFFFFF"/>
              </a:solidFill>
            </a:endParaRPr>
          </a:p>
        </p:txBody>
      </p:sp>
      <p:sp>
        <p:nvSpPr>
          <p:cNvPr id="3" name="Rectangle 2"/>
          <p:cNvSpPr/>
          <p:nvPr/>
        </p:nvSpPr>
        <p:spPr>
          <a:xfrm>
            <a:off x="4479667" y="2467876"/>
            <a:ext cx="237566" cy="369332"/>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p:txBody>
      </p:sp>
      <p:sp>
        <p:nvSpPr>
          <p:cNvPr id="4" name="Rectangle 3"/>
          <p:cNvSpPr/>
          <p:nvPr/>
        </p:nvSpPr>
        <p:spPr>
          <a:xfrm>
            <a:off x="4479668" y="2467877"/>
            <a:ext cx="237566" cy="646331"/>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a:p>
            <a:pPr algn="l" defTabSz="914400" fontAlgn="base" hangingPunct="1">
              <a:spcBef>
                <a:spcPct val="0"/>
              </a:spcBef>
              <a:spcAft>
                <a:spcPct val="0"/>
              </a:spcAft>
            </a:pPr>
            <a:endParaRPr lang="en-US" sz="1800" kern="1200" dirty="0"/>
          </a:p>
        </p:txBody>
      </p:sp>
      <p:pic>
        <p:nvPicPr>
          <p:cNvPr id="8" name="Picture 7" descr="Screen Shot 2017-11-01 at 15.48.37 .png"/>
          <p:cNvPicPr>
            <a:picLocks noChangeAspect="1"/>
          </p:cNvPicPr>
          <p:nvPr/>
        </p:nvPicPr>
        <p:blipFill rotWithShape="1">
          <a:blip r:embed="rId3">
            <a:extLst>
              <a:ext uri="{28A0092B-C50C-407E-A947-70E740481C1C}">
                <a14:useLocalDpi xmlns:a14="http://schemas.microsoft.com/office/drawing/2010/main" val="0"/>
              </a:ext>
            </a:extLst>
          </a:blip>
          <a:srcRect l="10010" t="25603" r="8883"/>
          <a:stretch/>
        </p:blipFill>
        <p:spPr>
          <a:xfrm>
            <a:off x="0" y="894940"/>
            <a:ext cx="5199349" cy="2211776"/>
          </a:xfrm>
          <a:prstGeom prst="rect">
            <a:avLst/>
          </a:prstGeom>
        </p:spPr>
      </p:pic>
      <p:pic>
        <p:nvPicPr>
          <p:cNvPr id="5" name="Picture 4" descr="Screen Shot 2017-11-01 at 16.15.43 .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2033" y="939685"/>
            <a:ext cx="1565645" cy="2053758"/>
          </a:xfrm>
          <a:prstGeom prst="rect">
            <a:avLst/>
          </a:prstGeom>
        </p:spPr>
      </p:pic>
      <p:pic>
        <p:nvPicPr>
          <p:cNvPr id="6" name="Picture 5" descr="Screen Shot 2017-11-01 at 16.16.19 .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5562" y="3150467"/>
            <a:ext cx="5018439" cy="1592057"/>
          </a:xfrm>
          <a:prstGeom prst="rect">
            <a:avLst/>
          </a:prstGeom>
        </p:spPr>
      </p:pic>
      <p:pic>
        <p:nvPicPr>
          <p:cNvPr id="7" name="Picture 6" descr="Screen Shot 2017-11-02 at 15.59.17 .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6689"/>
            <a:ext cx="9144000" cy="4576813"/>
          </a:xfrm>
          <a:prstGeom prst="rect">
            <a:avLst/>
          </a:prstGeom>
        </p:spPr>
      </p:pic>
      <p:pic>
        <p:nvPicPr>
          <p:cNvPr id="9" name="Picture 8" descr="Screen Shot 2017-11-02 at 16.00.05 .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1868" y="0"/>
            <a:ext cx="3552135" cy="1900652"/>
          </a:xfrm>
          <a:prstGeom prst="rect">
            <a:avLst/>
          </a:prstGeom>
        </p:spPr>
      </p:pic>
      <p:cxnSp>
        <p:nvCxnSpPr>
          <p:cNvPr id="11" name="Straight Arrow Connector 10"/>
          <p:cNvCxnSpPr/>
          <p:nvPr/>
        </p:nvCxnSpPr>
        <p:spPr>
          <a:xfrm flipV="1">
            <a:off x="4618506" y="1048663"/>
            <a:ext cx="2629982" cy="7023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62931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WP 2000: Deployment</a:t>
            </a:r>
            <a:endParaRPr lang="en-US" dirty="0">
              <a:solidFill>
                <a:srgbClr val="FFFFFF"/>
              </a:solidFill>
            </a:endParaRPr>
          </a:p>
        </p:txBody>
      </p:sp>
      <p:sp>
        <p:nvSpPr>
          <p:cNvPr id="9" name="Rectangle 3"/>
          <p:cNvSpPr>
            <a:spLocks noGrp="1" noChangeArrowheads="1"/>
          </p:cNvSpPr>
          <p:nvPr>
            <p:ph idx="1"/>
          </p:nvPr>
        </p:nvSpPr>
        <p:spPr>
          <a:xfrm>
            <a:off x="172800" y="939686"/>
            <a:ext cx="8748000" cy="3712415"/>
          </a:xfrm>
        </p:spPr>
        <p:txBody>
          <a:bodyPr anchor="ctr">
            <a:normAutofit/>
          </a:bodyPr>
          <a:lstStyle/>
          <a:p>
            <a:r>
              <a:rPr lang="x-none" sz="2000" dirty="0" smtClean="0"/>
              <a:t>Measurement principle</a:t>
            </a:r>
          </a:p>
          <a:p>
            <a:pPr marL="285750" indent="-285750">
              <a:buFont typeface="Arial"/>
              <a:buChar char="•"/>
            </a:pPr>
            <a:r>
              <a:rPr lang="x-none" sz="2000" dirty="0" smtClean="0"/>
              <a:t>Langley plots for AOD and TOA lunar irradiance measurements</a:t>
            </a:r>
          </a:p>
          <a:p>
            <a:pPr marL="285750" indent="-285750">
              <a:buFont typeface="Arial"/>
              <a:buChar char="•"/>
            </a:pPr>
            <a:r>
              <a:rPr lang="x-none" sz="2000" dirty="0" smtClean="0"/>
              <a:t>Might require iterative use of lunar irradiance model</a:t>
            </a:r>
            <a:endParaRPr lang="en-GB" sz="2000" dirty="0" smtClean="0"/>
          </a:p>
          <a:p>
            <a:endParaRPr lang="en-GB" sz="2000" dirty="0" smtClean="0"/>
          </a:p>
          <a:p>
            <a:pPr marL="285750" indent="-285750">
              <a:buFont typeface="Arial"/>
              <a:buChar char="•"/>
            </a:pPr>
            <a:endParaRPr lang="en-GB" sz="2000" dirty="0"/>
          </a:p>
        </p:txBody>
      </p:sp>
    </p:spTree>
    <p:extLst>
      <p:ext uri="{BB962C8B-B14F-4D97-AF65-F5344CB8AC3E}">
        <p14:creationId xmlns:p14="http://schemas.microsoft.com/office/powerpoint/2010/main" val="4103211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WP 2000: Deployment</a:t>
            </a:r>
            <a:endParaRPr lang="en-US" dirty="0">
              <a:solidFill>
                <a:srgbClr val="FFFFFF"/>
              </a:solidFill>
            </a:endParaRPr>
          </a:p>
        </p:txBody>
      </p:sp>
      <p:sp>
        <p:nvSpPr>
          <p:cNvPr id="3" name="Rectangle 2"/>
          <p:cNvSpPr/>
          <p:nvPr/>
        </p:nvSpPr>
        <p:spPr>
          <a:xfrm>
            <a:off x="4479667" y="2467876"/>
            <a:ext cx="237566" cy="369332"/>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p:txBody>
      </p:sp>
      <p:sp>
        <p:nvSpPr>
          <p:cNvPr id="4" name="Rectangle 3"/>
          <p:cNvSpPr/>
          <p:nvPr/>
        </p:nvSpPr>
        <p:spPr>
          <a:xfrm>
            <a:off x="4479668" y="2467877"/>
            <a:ext cx="237566" cy="646331"/>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a:p>
            <a:pPr algn="l" defTabSz="914400" fontAlgn="base" hangingPunct="1">
              <a:spcBef>
                <a:spcPct val="0"/>
              </a:spcBef>
              <a:spcAft>
                <a:spcPct val="0"/>
              </a:spcAft>
            </a:pPr>
            <a:endParaRPr lang="en-US" sz="1800" kern="1200" dirty="0"/>
          </a:p>
        </p:txBody>
      </p:sp>
      <p:pic>
        <p:nvPicPr>
          <p:cNvPr id="8" name="Picture 7" descr="Screen Shot 2017-11-01 at 15.48.37 .png"/>
          <p:cNvPicPr>
            <a:picLocks noChangeAspect="1"/>
          </p:cNvPicPr>
          <p:nvPr/>
        </p:nvPicPr>
        <p:blipFill rotWithShape="1">
          <a:blip r:embed="rId2">
            <a:extLst>
              <a:ext uri="{28A0092B-C50C-407E-A947-70E740481C1C}">
                <a14:useLocalDpi xmlns:a14="http://schemas.microsoft.com/office/drawing/2010/main" val="0"/>
              </a:ext>
            </a:extLst>
          </a:blip>
          <a:srcRect l="10010" t="25603" r="8883"/>
          <a:stretch/>
        </p:blipFill>
        <p:spPr>
          <a:xfrm>
            <a:off x="0" y="894940"/>
            <a:ext cx="5199349" cy="2211776"/>
          </a:xfrm>
          <a:prstGeom prst="rect">
            <a:avLst/>
          </a:prstGeom>
        </p:spPr>
      </p:pic>
      <p:pic>
        <p:nvPicPr>
          <p:cNvPr id="5" name="Picture 4" descr="Screen Shot 2017-11-01 at 16.15.43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2033" y="939685"/>
            <a:ext cx="1565645" cy="2053758"/>
          </a:xfrm>
          <a:prstGeom prst="rect">
            <a:avLst/>
          </a:prstGeom>
        </p:spPr>
      </p:pic>
      <p:pic>
        <p:nvPicPr>
          <p:cNvPr id="6" name="Picture 5" descr="Screen Shot 2017-11-01 at 16.16.19 .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5562" y="3150467"/>
            <a:ext cx="5018439" cy="1592057"/>
          </a:xfrm>
          <a:prstGeom prst="rect">
            <a:avLst/>
          </a:prstGeom>
        </p:spPr>
      </p:pic>
      <p:pic>
        <p:nvPicPr>
          <p:cNvPr id="9" name="Picture 8" descr="Screen Shot 2017-11-02 at 16.44.56 .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17128"/>
            <a:ext cx="3340438" cy="1737750"/>
          </a:xfrm>
          <a:prstGeom prst="rect">
            <a:avLst/>
          </a:prstGeom>
        </p:spPr>
      </p:pic>
    </p:spTree>
    <p:extLst>
      <p:ext uri="{BB962C8B-B14F-4D97-AF65-F5344CB8AC3E}">
        <p14:creationId xmlns:p14="http://schemas.microsoft.com/office/powerpoint/2010/main" val="14905806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WP 2000: Deployment</a:t>
            </a:r>
            <a:endParaRPr lang="en-US" dirty="0">
              <a:solidFill>
                <a:srgbClr val="FFFFFF"/>
              </a:solidFill>
            </a:endParaRPr>
          </a:p>
        </p:txBody>
      </p:sp>
      <p:sp>
        <p:nvSpPr>
          <p:cNvPr id="9" name="Rectangle 3"/>
          <p:cNvSpPr>
            <a:spLocks noGrp="1" noChangeArrowheads="1"/>
          </p:cNvSpPr>
          <p:nvPr>
            <p:ph idx="1"/>
          </p:nvPr>
        </p:nvSpPr>
        <p:spPr>
          <a:xfrm>
            <a:off x="172800" y="939686"/>
            <a:ext cx="8748000" cy="3712415"/>
          </a:xfrm>
        </p:spPr>
        <p:txBody>
          <a:bodyPr/>
          <a:lstStyle/>
          <a:p>
            <a:pPr marL="285750" indent="-285750">
              <a:buFont typeface="Arial"/>
              <a:buChar char="•"/>
            </a:pPr>
            <a:r>
              <a:rPr lang="en-GB" sz="1400" dirty="0" smtClean="0"/>
              <a:t>Additional instrument (already previously) deployed will include:</a:t>
            </a:r>
          </a:p>
          <a:p>
            <a:pPr marL="285750" indent="-285750">
              <a:buFont typeface="Wingdings" charset="2"/>
              <a:buChar char="ü"/>
            </a:pPr>
            <a:r>
              <a:rPr lang="en-GB" sz="1400" dirty="0"/>
              <a:t>Standard lunar </a:t>
            </a:r>
            <a:r>
              <a:rPr lang="en-GB" sz="1400" dirty="0" smtClean="0"/>
              <a:t>photometer </a:t>
            </a:r>
            <a:r>
              <a:rPr lang="en-GB" sz="1400" dirty="0"/>
              <a:t>CIMEL </a:t>
            </a:r>
            <a:r>
              <a:rPr lang="x-none" sz="1400" dirty="0"/>
              <a:t> (no polarimeteric capabilities)</a:t>
            </a:r>
            <a:endParaRPr lang="en-US" sz="1400" dirty="0"/>
          </a:p>
          <a:p>
            <a:pPr marL="285750" indent="-285750">
              <a:buFont typeface="Wingdings" charset="2"/>
              <a:buChar char="ü"/>
            </a:pPr>
            <a:r>
              <a:rPr lang="en-GB" sz="1400" dirty="0" smtClean="0"/>
              <a:t>ASD spectrometer</a:t>
            </a:r>
          </a:p>
          <a:p>
            <a:pPr marL="285750" indent="-285750">
              <a:buFont typeface="Wingdings" charset="2"/>
              <a:buChar char="ü"/>
            </a:pPr>
            <a:r>
              <a:rPr lang="en-GB" sz="1400" dirty="0" smtClean="0"/>
              <a:t>Pandora</a:t>
            </a:r>
            <a:r>
              <a:rPr lang="en-GB" sz="1400" dirty="0"/>
              <a:t>-</a:t>
            </a:r>
            <a:r>
              <a:rPr lang="en-GB" sz="1400" dirty="0" smtClean="0"/>
              <a:t>2S </a:t>
            </a:r>
          </a:p>
          <a:p>
            <a:pPr marL="285750" indent="-285750">
              <a:buFont typeface="Wingdings" charset="2"/>
              <a:buChar char="ü"/>
            </a:pPr>
            <a:endParaRPr lang="en-GB" dirty="0" smtClean="0"/>
          </a:p>
          <a:p>
            <a:endParaRPr lang="en-GB" dirty="0" smtClean="0"/>
          </a:p>
          <a:p>
            <a:pPr marL="285750" indent="-285750">
              <a:buFont typeface="Arial"/>
              <a:buChar char="•"/>
            </a:pPr>
            <a:endParaRPr lang="en-GB" dirty="0"/>
          </a:p>
        </p:txBody>
      </p:sp>
      <p:pic>
        <p:nvPicPr>
          <p:cNvPr id="10" name="Picture 9" descr="Screen Shot 2017-11-02 at 15.54.28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67937"/>
            <a:ext cx="9144000" cy="2148521"/>
          </a:xfrm>
          <a:prstGeom prst="rect">
            <a:avLst/>
          </a:prstGeom>
        </p:spPr>
      </p:pic>
    </p:spTree>
    <p:extLst>
      <p:ext uri="{BB962C8B-B14F-4D97-AF65-F5344CB8AC3E}">
        <p14:creationId xmlns:p14="http://schemas.microsoft.com/office/powerpoint/2010/main" val="31163750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00" y="12669"/>
            <a:ext cx="7174800" cy="769441"/>
          </a:xfrm>
        </p:spPr>
        <p:txBody>
          <a:bodyPr/>
          <a:lstStyle/>
          <a:p>
            <a:r>
              <a:rPr lang="en-US" dirty="0" smtClean="0">
                <a:solidFill>
                  <a:srgbClr val="FFFFFF"/>
                </a:solidFill>
              </a:rPr>
              <a:t>WP 3000: Building a database of quality </a:t>
            </a:r>
            <a:r>
              <a:rPr lang="en-US" dirty="0" err="1" smtClean="0">
                <a:solidFill>
                  <a:srgbClr val="FFFFFF"/>
                </a:solidFill>
              </a:rPr>
              <a:t>controled</a:t>
            </a:r>
            <a:r>
              <a:rPr lang="en-US" dirty="0" smtClean="0">
                <a:solidFill>
                  <a:srgbClr val="FFFFFF"/>
                </a:solidFill>
              </a:rPr>
              <a:t> measurements</a:t>
            </a:r>
            <a:endParaRPr lang="en-US" dirty="0">
              <a:solidFill>
                <a:srgbClr val="FFFFFF"/>
              </a:solidFill>
            </a:endParaRPr>
          </a:p>
        </p:txBody>
      </p:sp>
      <p:sp>
        <p:nvSpPr>
          <p:cNvPr id="10" name="Rectangle 3"/>
          <p:cNvSpPr>
            <a:spLocks noGrp="1" noChangeArrowheads="1"/>
          </p:cNvSpPr>
          <p:nvPr>
            <p:ph idx="1"/>
          </p:nvPr>
        </p:nvSpPr>
        <p:spPr>
          <a:xfrm>
            <a:off x="236946" y="1125630"/>
            <a:ext cx="8748000" cy="3497609"/>
          </a:xfrm>
        </p:spPr>
        <p:txBody>
          <a:bodyPr anchor="ctr">
            <a:normAutofit/>
          </a:bodyPr>
          <a:lstStyle/>
          <a:p>
            <a:pPr marL="285750" indent="-285750">
              <a:buFont typeface="Arial"/>
              <a:buChar char="•"/>
            </a:pPr>
            <a:r>
              <a:rPr lang="en-US" sz="2000" dirty="0"/>
              <a:t>Develop an automated processing scheme for the derivation of lunar spectral irradiance measurements</a:t>
            </a:r>
          </a:p>
          <a:p>
            <a:pPr marL="285750" indent="-285750">
              <a:buFont typeface="Arial"/>
              <a:buChar char="•"/>
            </a:pPr>
            <a:r>
              <a:rPr lang="en-US" sz="2000" dirty="0" smtClean="0"/>
              <a:t>Archive the raw data</a:t>
            </a:r>
          </a:p>
          <a:p>
            <a:pPr marL="285750" indent="-285750">
              <a:buFont typeface="Arial"/>
              <a:buChar char="•"/>
            </a:pPr>
            <a:r>
              <a:rPr lang="en-US" sz="2000" dirty="0" smtClean="0"/>
              <a:t>Process </a:t>
            </a:r>
            <a:r>
              <a:rPr lang="en-US" sz="2000" dirty="0"/>
              <a:t>the raw data into lunar spectral irradiance measurements</a:t>
            </a:r>
          </a:p>
          <a:p>
            <a:pPr marL="285750" indent="-285750">
              <a:buFont typeface="Arial"/>
              <a:buChar char="•"/>
            </a:pPr>
            <a:r>
              <a:rPr lang="en-US" sz="2000" dirty="0" smtClean="0"/>
              <a:t>Build </a:t>
            </a:r>
            <a:r>
              <a:rPr lang="en-US" sz="2000" dirty="0"/>
              <a:t>a database of lunar spectral irradiance measurements</a:t>
            </a:r>
          </a:p>
          <a:p>
            <a:pPr marL="285750" indent="-285750">
              <a:buFont typeface="Wingdings" charset="2"/>
              <a:buChar char="ü"/>
            </a:pPr>
            <a:endParaRPr lang="en-GB" sz="1400" dirty="0" smtClean="0"/>
          </a:p>
          <a:p>
            <a:endParaRPr lang="en-GB" sz="1400" dirty="0" smtClean="0"/>
          </a:p>
          <a:p>
            <a:pPr marL="285750" indent="-285750">
              <a:buFont typeface="Arial"/>
              <a:buChar char="•"/>
            </a:pPr>
            <a:endParaRPr lang="en-GB" sz="1400" dirty="0"/>
          </a:p>
        </p:txBody>
      </p:sp>
    </p:spTree>
    <p:extLst>
      <p:ext uri="{BB962C8B-B14F-4D97-AF65-F5344CB8AC3E}">
        <p14:creationId xmlns:p14="http://schemas.microsoft.com/office/powerpoint/2010/main" val="27927146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LAHCEM\Downloads\2948902_orig Cropped.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52556" y="733099"/>
            <a:ext cx="1168974" cy="4280059"/>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5" name="TextBox 4"/>
          <p:cNvSpPr txBox="1"/>
          <p:nvPr/>
        </p:nvSpPr>
        <p:spPr>
          <a:xfrm>
            <a:off x="334273" y="753219"/>
            <a:ext cx="805543" cy="369316"/>
          </a:xfrm>
          <a:prstGeom prst="rect">
            <a:avLst/>
          </a:prstGeom>
          <a:noFill/>
        </p:spPr>
        <p:txBody>
          <a:bodyPr wrap="square" lIns="91424" tIns="45712" rIns="91424" bIns="45712" rtlCol="0">
            <a:spAutoFit/>
          </a:bodyPr>
          <a:lstStyle/>
          <a:p>
            <a:pPr algn="ctr"/>
            <a:r>
              <a:rPr lang="en-GB" b="1" dirty="0" smtClean="0">
                <a:solidFill>
                  <a:srgbClr val="005DA2"/>
                </a:solidFill>
                <a:latin typeface="Verdana"/>
              </a:rPr>
              <a:t>S-1</a:t>
            </a:r>
            <a:endParaRPr lang="en-GB" b="1" dirty="0">
              <a:solidFill>
                <a:srgbClr val="005DA2"/>
              </a:solidFill>
              <a:latin typeface="Verdana"/>
            </a:endParaRPr>
          </a:p>
        </p:txBody>
      </p:sp>
      <p:pic>
        <p:nvPicPr>
          <p:cNvPr id="6" name="Picture 2" descr="C:\Users\ALAHCEM\Desktop\Sentinels\Cropped\Sentinel-1 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459" y="1118244"/>
            <a:ext cx="893167" cy="670254"/>
          </a:xfrm>
          <a:prstGeom prst="roundRect">
            <a:avLst>
              <a:gd name="adj" fmla="val 8594"/>
            </a:avLst>
          </a:prstGeom>
          <a:solidFill>
            <a:srgbClr val="FFFFFF">
              <a:shade val="85000"/>
            </a:srgbClr>
          </a:solidFill>
          <a:ln w="9525">
            <a:solidFill>
              <a:schemeClr val="bg1"/>
            </a:solidFill>
          </a:ln>
          <a:effectLst/>
          <a:extLst/>
        </p:spPr>
      </p:pic>
      <p:sp>
        <p:nvSpPr>
          <p:cNvPr id="27" name="TextBox 26"/>
          <p:cNvSpPr txBox="1"/>
          <p:nvPr/>
        </p:nvSpPr>
        <p:spPr>
          <a:xfrm>
            <a:off x="190656" y="1781512"/>
            <a:ext cx="1168974" cy="282565"/>
          </a:xfrm>
          <a:prstGeom prst="rect">
            <a:avLst/>
          </a:prstGeom>
          <a:noFill/>
          <a:effectLst/>
        </p:spPr>
        <p:txBody>
          <a:bodyPr wrap="square" lIns="36000" tIns="36000" rIns="91424" bIns="45712" rtlCol="0">
            <a:spAutoFit/>
          </a:bodyPr>
          <a:lstStyle/>
          <a:p>
            <a:pPr algn="ctr"/>
            <a:r>
              <a:rPr lang="en-GB" sz="1300" dirty="0">
                <a:solidFill>
                  <a:srgbClr val="005DA2"/>
                </a:solidFill>
                <a:latin typeface="Verdana"/>
              </a:rPr>
              <a:t>Radar</a:t>
            </a:r>
          </a:p>
        </p:txBody>
      </p:sp>
      <p:sp>
        <p:nvSpPr>
          <p:cNvPr id="7" name="Rounded Rectangle 6"/>
          <p:cNvSpPr/>
          <p:nvPr/>
        </p:nvSpPr>
        <p:spPr>
          <a:xfrm>
            <a:off x="249902" y="2640333"/>
            <a:ext cx="974271" cy="545971"/>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A</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3 Apr. 2014</a:t>
            </a:r>
          </a:p>
        </p:txBody>
      </p:sp>
      <p:sp>
        <p:nvSpPr>
          <p:cNvPr id="29" name="Rounded Rectangle 28"/>
          <p:cNvSpPr/>
          <p:nvPr/>
        </p:nvSpPr>
        <p:spPr>
          <a:xfrm>
            <a:off x="249898" y="3233884"/>
            <a:ext cx="974276" cy="534730"/>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B</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25 Apr. 2016</a:t>
            </a:r>
          </a:p>
        </p:txBody>
      </p:sp>
      <p:sp>
        <p:nvSpPr>
          <p:cNvPr id="30" name="Rounded Rectangle 29"/>
          <p:cNvSpPr/>
          <p:nvPr/>
        </p:nvSpPr>
        <p:spPr>
          <a:xfrm>
            <a:off x="1434890" y="733099"/>
            <a:ext cx="1168974" cy="4280059"/>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31" name="TextBox 30"/>
          <p:cNvSpPr txBox="1"/>
          <p:nvPr/>
        </p:nvSpPr>
        <p:spPr>
          <a:xfrm>
            <a:off x="1610971" y="754013"/>
            <a:ext cx="805543" cy="369316"/>
          </a:xfrm>
          <a:prstGeom prst="rect">
            <a:avLst/>
          </a:prstGeom>
          <a:noFill/>
        </p:spPr>
        <p:txBody>
          <a:bodyPr wrap="square" lIns="91424" tIns="45712" rIns="91424" bIns="45712" rtlCol="0">
            <a:spAutoFit/>
          </a:bodyPr>
          <a:lstStyle/>
          <a:p>
            <a:pPr algn="ctr"/>
            <a:r>
              <a:rPr lang="en-GB" b="1" dirty="0" smtClean="0">
                <a:solidFill>
                  <a:srgbClr val="005DA2"/>
                </a:solidFill>
                <a:latin typeface="Verdana"/>
              </a:rPr>
              <a:t>S-2</a:t>
            </a:r>
            <a:endParaRPr lang="en-GB" b="1" dirty="0">
              <a:solidFill>
                <a:srgbClr val="005DA2"/>
              </a:solidFill>
              <a:latin typeface="Verdana"/>
            </a:endParaRPr>
          </a:p>
        </p:txBody>
      </p:sp>
      <p:sp>
        <p:nvSpPr>
          <p:cNvPr id="33" name="TextBox 32"/>
          <p:cNvSpPr txBox="1"/>
          <p:nvPr/>
        </p:nvSpPr>
        <p:spPr>
          <a:xfrm>
            <a:off x="1434890" y="1782306"/>
            <a:ext cx="1168974" cy="682674"/>
          </a:xfrm>
          <a:prstGeom prst="rect">
            <a:avLst/>
          </a:prstGeom>
          <a:noFill/>
        </p:spPr>
        <p:txBody>
          <a:bodyPr wrap="square" lIns="36000" tIns="36000" rIns="91424" bIns="45712" rtlCol="0">
            <a:spAutoFit/>
          </a:bodyPr>
          <a:lstStyle/>
          <a:p>
            <a:pPr algn="ctr"/>
            <a:r>
              <a:rPr lang="en-GB" sz="1300" dirty="0">
                <a:solidFill>
                  <a:srgbClr val="005DA2"/>
                </a:solidFill>
                <a:latin typeface="Verdana"/>
              </a:rPr>
              <a:t>High </a:t>
            </a:r>
            <a:r>
              <a:rPr lang="en-GB" sz="1300" dirty="0" smtClean="0">
                <a:solidFill>
                  <a:srgbClr val="005DA2"/>
                </a:solidFill>
                <a:latin typeface="Verdana"/>
              </a:rPr>
              <a:t>Resolution </a:t>
            </a:r>
            <a:r>
              <a:rPr lang="en-GB" sz="1300" dirty="0">
                <a:solidFill>
                  <a:srgbClr val="005DA2"/>
                </a:solidFill>
                <a:latin typeface="Verdana"/>
              </a:rPr>
              <a:t>Optical</a:t>
            </a:r>
          </a:p>
        </p:txBody>
      </p:sp>
      <p:sp>
        <p:nvSpPr>
          <p:cNvPr id="34" name="Rounded Rectangle 33"/>
          <p:cNvSpPr/>
          <p:nvPr/>
        </p:nvSpPr>
        <p:spPr>
          <a:xfrm>
            <a:off x="1526601" y="2641127"/>
            <a:ext cx="974271" cy="545177"/>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A</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23 Jun. 2015</a:t>
            </a:r>
          </a:p>
        </p:txBody>
      </p:sp>
      <p:sp>
        <p:nvSpPr>
          <p:cNvPr id="36" name="Rounded Rectangle 35"/>
          <p:cNvSpPr/>
          <p:nvPr/>
        </p:nvSpPr>
        <p:spPr>
          <a:xfrm>
            <a:off x="1526597" y="3234677"/>
            <a:ext cx="974276" cy="533937"/>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B</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6 Mar. 2017</a:t>
            </a:r>
          </a:p>
        </p:txBody>
      </p:sp>
      <p:sp>
        <p:nvSpPr>
          <p:cNvPr id="37" name="Rounded Rectangle 36"/>
          <p:cNvSpPr/>
          <p:nvPr/>
        </p:nvSpPr>
        <p:spPr>
          <a:xfrm>
            <a:off x="2715053" y="733099"/>
            <a:ext cx="1168974" cy="4280059"/>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38" name="TextBox 37"/>
          <p:cNvSpPr txBox="1"/>
          <p:nvPr/>
        </p:nvSpPr>
        <p:spPr>
          <a:xfrm>
            <a:off x="2888688" y="754013"/>
            <a:ext cx="805543" cy="369316"/>
          </a:xfrm>
          <a:prstGeom prst="rect">
            <a:avLst/>
          </a:prstGeom>
          <a:noFill/>
        </p:spPr>
        <p:txBody>
          <a:bodyPr wrap="square" lIns="91424" tIns="45712" rIns="91424" bIns="45712" rtlCol="0">
            <a:spAutoFit/>
          </a:bodyPr>
          <a:lstStyle/>
          <a:p>
            <a:pPr algn="ctr"/>
            <a:r>
              <a:rPr lang="en-GB" b="1" dirty="0" smtClean="0">
                <a:solidFill>
                  <a:srgbClr val="005DA2"/>
                </a:solidFill>
                <a:latin typeface="Verdana"/>
              </a:rPr>
              <a:t>S-3</a:t>
            </a:r>
            <a:endParaRPr lang="en-GB" b="1" dirty="0">
              <a:solidFill>
                <a:srgbClr val="005DA2"/>
              </a:solidFill>
              <a:latin typeface="Verdana"/>
            </a:endParaRPr>
          </a:p>
        </p:txBody>
      </p:sp>
      <p:sp>
        <p:nvSpPr>
          <p:cNvPr id="40" name="TextBox 39"/>
          <p:cNvSpPr txBox="1"/>
          <p:nvPr/>
        </p:nvSpPr>
        <p:spPr>
          <a:xfrm>
            <a:off x="2715053" y="1782303"/>
            <a:ext cx="1168974" cy="882729"/>
          </a:xfrm>
          <a:prstGeom prst="rect">
            <a:avLst/>
          </a:prstGeom>
          <a:noFill/>
        </p:spPr>
        <p:txBody>
          <a:bodyPr wrap="square" lIns="36000" tIns="36000" rIns="91424" bIns="45712" rtlCol="0">
            <a:spAutoFit/>
          </a:bodyPr>
          <a:lstStyle/>
          <a:p>
            <a:pPr algn="ctr"/>
            <a:r>
              <a:rPr lang="en-GB" sz="1300" dirty="0">
                <a:solidFill>
                  <a:srgbClr val="005DA2"/>
                </a:solidFill>
                <a:latin typeface="Verdana"/>
              </a:rPr>
              <a:t>Medium </a:t>
            </a:r>
            <a:r>
              <a:rPr lang="en-GB" sz="1300" dirty="0" smtClean="0">
                <a:solidFill>
                  <a:srgbClr val="005DA2"/>
                </a:solidFill>
                <a:latin typeface="Verdana"/>
              </a:rPr>
              <a:t>Resolution </a:t>
            </a:r>
            <a:r>
              <a:rPr lang="en-GB" sz="1300" dirty="0">
                <a:solidFill>
                  <a:srgbClr val="005DA2"/>
                </a:solidFill>
                <a:latin typeface="Verdana"/>
              </a:rPr>
              <a:t>Optical &amp; Altimetry</a:t>
            </a:r>
          </a:p>
        </p:txBody>
      </p:sp>
      <p:sp>
        <p:nvSpPr>
          <p:cNvPr id="41" name="Rounded Rectangle 40"/>
          <p:cNvSpPr/>
          <p:nvPr/>
        </p:nvSpPr>
        <p:spPr>
          <a:xfrm>
            <a:off x="2804318" y="2641127"/>
            <a:ext cx="974271" cy="545177"/>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A</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16 Feb. 2016</a:t>
            </a:r>
          </a:p>
        </p:txBody>
      </p:sp>
      <p:sp>
        <p:nvSpPr>
          <p:cNvPr id="42" name="Rounded Rectangle 41"/>
          <p:cNvSpPr/>
          <p:nvPr/>
        </p:nvSpPr>
        <p:spPr>
          <a:xfrm>
            <a:off x="2804314" y="3234677"/>
            <a:ext cx="974276" cy="533937"/>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rgbClr val="FFFFFF"/>
                </a:solidFill>
              </a:rPr>
              <a:t>B</a:t>
            </a:r>
            <a:endParaRPr lang="en-GB" sz="900" b="1" dirty="0">
              <a:solidFill>
                <a:srgbClr val="FFFFFF"/>
              </a:solidFill>
            </a:endParaRPr>
          </a:p>
          <a:p>
            <a:pPr algn="ctr"/>
            <a:endParaRPr lang="en-GB" sz="300" dirty="0">
              <a:solidFill>
                <a:srgbClr val="FFFFFF"/>
              </a:solidFill>
            </a:endParaRPr>
          </a:p>
          <a:p>
            <a:pPr algn="ctr"/>
            <a:r>
              <a:rPr lang="en-GB" sz="1200" dirty="0">
                <a:solidFill>
                  <a:srgbClr val="FFFFFF"/>
                </a:solidFill>
              </a:rPr>
              <a:t>2018</a:t>
            </a:r>
            <a:endParaRPr lang="en-GB" sz="900" dirty="0">
              <a:solidFill>
                <a:srgbClr val="FFFFFF"/>
              </a:solidFill>
            </a:endParaRPr>
          </a:p>
        </p:txBody>
      </p:sp>
      <p:sp>
        <p:nvSpPr>
          <p:cNvPr id="43" name="Rounded Rectangle 42"/>
          <p:cNvSpPr/>
          <p:nvPr/>
        </p:nvSpPr>
        <p:spPr>
          <a:xfrm>
            <a:off x="3994667" y="732244"/>
            <a:ext cx="1168974" cy="3165308"/>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44" name="TextBox 43"/>
          <p:cNvSpPr txBox="1"/>
          <p:nvPr/>
        </p:nvSpPr>
        <p:spPr>
          <a:xfrm>
            <a:off x="4160682" y="753227"/>
            <a:ext cx="805543" cy="369316"/>
          </a:xfrm>
          <a:prstGeom prst="rect">
            <a:avLst/>
          </a:prstGeom>
          <a:noFill/>
        </p:spPr>
        <p:txBody>
          <a:bodyPr wrap="square" lIns="91424" tIns="45712" rIns="91424" bIns="45712" rtlCol="0">
            <a:spAutoFit/>
          </a:bodyPr>
          <a:lstStyle/>
          <a:p>
            <a:pPr algn="ctr"/>
            <a:r>
              <a:rPr lang="en-GB" b="1" dirty="0" smtClean="0">
                <a:solidFill>
                  <a:srgbClr val="005DA2"/>
                </a:solidFill>
                <a:latin typeface="Verdana"/>
              </a:rPr>
              <a:t>S-4</a:t>
            </a:r>
            <a:endParaRPr lang="en-GB" b="1" dirty="0">
              <a:solidFill>
                <a:srgbClr val="005DA2"/>
              </a:solidFill>
              <a:latin typeface="Verdana"/>
            </a:endParaRPr>
          </a:p>
        </p:txBody>
      </p:sp>
      <p:sp>
        <p:nvSpPr>
          <p:cNvPr id="46" name="TextBox 45"/>
          <p:cNvSpPr txBox="1"/>
          <p:nvPr/>
        </p:nvSpPr>
        <p:spPr>
          <a:xfrm>
            <a:off x="4009907" y="1781518"/>
            <a:ext cx="1168974" cy="682674"/>
          </a:xfrm>
          <a:prstGeom prst="rect">
            <a:avLst/>
          </a:prstGeom>
          <a:noFill/>
        </p:spPr>
        <p:txBody>
          <a:bodyPr wrap="square" lIns="36000" tIns="36000" rIns="91424" bIns="45712" rtlCol="0">
            <a:spAutoFit/>
          </a:bodyPr>
          <a:lstStyle/>
          <a:p>
            <a:pPr algn="ctr"/>
            <a:r>
              <a:rPr lang="en-GB" sz="1300" dirty="0">
                <a:solidFill>
                  <a:srgbClr val="005DA2"/>
                </a:solidFill>
                <a:latin typeface="Verdana"/>
              </a:rPr>
              <a:t>Atmospheric Chemistry (GEO)</a:t>
            </a:r>
          </a:p>
        </p:txBody>
      </p:sp>
      <p:sp>
        <p:nvSpPr>
          <p:cNvPr id="47" name="Rounded Rectangle 46"/>
          <p:cNvSpPr/>
          <p:nvPr/>
        </p:nvSpPr>
        <p:spPr>
          <a:xfrm>
            <a:off x="4091552" y="2640343"/>
            <a:ext cx="974271" cy="545962"/>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rgbClr val="FFFFFF"/>
                </a:solidFill>
              </a:rPr>
              <a:t>A</a:t>
            </a:r>
            <a:endParaRPr lang="en-GB" sz="900" b="1" dirty="0">
              <a:solidFill>
                <a:srgbClr val="FFFFFF"/>
              </a:solidFill>
            </a:endParaRPr>
          </a:p>
          <a:p>
            <a:pPr algn="ctr"/>
            <a:endParaRPr lang="en-GB" sz="400" dirty="0">
              <a:solidFill>
                <a:srgbClr val="FFFFFF"/>
              </a:solidFill>
            </a:endParaRPr>
          </a:p>
          <a:p>
            <a:pPr algn="ctr"/>
            <a:r>
              <a:rPr lang="en-GB" sz="1200" dirty="0">
                <a:solidFill>
                  <a:srgbClr val="FFFFFF"/>
                </a:solidFill>
              </a:rPr>
              <a:t>2021</a:t>
            </a:r>
            <a:endParaRPr lang="en-GB" sz="900" dirty="0">
              <a:solidFill>
                <a:srgbClr val="FFFFFF"/>
              </a:solidFill>
            </a:endParaRPr>
          </a:p>
        </p:txBody>
      </p:sp>
      <p:sp>
        <p:nvSpPr>
          <p:cNvPr id="48" name="Rounded Rectangle 47"/>
          <p:cNvSpPr/>
          <p:nvPr/>
        </p:nvSpPr>
        <p:spPr>
          <a:xfrm>
            <a:off x="4091548" y="3233893"/>
            <a:ext cx="974276" cy="534722"/>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rgbClr val="FFFFFF"/>
                </a:solidFill>
              </a:rPr>
              <a:t>B</a:t>
            </a:r>
          </a:p>
          <a:p>
            <a:pPr algn="ctr"/>
            <a:endParaRPr lang="en-GB" sz="300" dirty="0" smtClean="0">
              <a:solidFill>
                <a:srgbClr val="FFFFFF"/>
              </a:solidFill>
            </a:endParaRPr>
          </a:p>
          <a:p>
            <a:pPr algn="ctr"/>
            <a:r>
              <a:rPr lang="en-GB" sz="1200" dirty="0" smtClean="0">
                <a:solidFill>
                  <a:srgbClr val="FFFFFF"/>
                </a:solidFill>
              </a:rPr>
              <a:t>2027</a:t>
            </a:r>
            <a:endParaRPr lang="en-GB" sz="1200" dirty="0">
              <a:solidFill>
                <a:srgbClr val="FFFFFF"/>
              </a:solidFill>
            </a:endParaRPr>
          </a:p>
        </p:txBody>
      </p:sp>
      <p:sp>
        <p:nvSpPr>
          <p:cNvPr id="49" name="Rounded Rectangle 48"/>
          <p:cNvSpPr/>
          <p:nvPr/>
        </p:nvSpPr>
        <p:spPr>
          <a:xfrm>
            <a:off x="5275369" y="733100"/>
            <a:ext cx="1168974" cy="2557726"/>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50" name="TextBox 49"/>
          <p:cNvSpPr txBox="1"/>
          <p:nvPr/>
        </p:nvSpPr>
        <p:spPr>
          <a:xfrm>
            <a:off x="5441384" y="754013"/>
            <a:ext cx="805543" cy="369316"/>
          </a:xfrm>
          <a:prstGeom prst="rect">
            <a:avLst/>
          </a:prstGeom>
          <a:noFill/>
        </p:spPr>
        <p:txBody>
          <a:bodyPr wrap="square" lIns="91424" tIns="45712" rIns="91424" bIns="45712" rtlCol="0">
            <a:spAutoFit/>
          </a:bodyPr>
          <a:lstStyle/>
          <a:p>
            <a:pPr algn="ctr"/>
            <a:r>
              <a:rPr lang="en-GB" b="1" dirty="0" smtClean="0">
                <a:solidFill>
                  <a:srgbClr val="005DA2"/>
                </a:solidFill>
                <a:latin typeface="Verdana"/>
              </a:rPr>
              <a:t>S-5P</a:t>
            </a:r>
            <a:endParaRPr lang="en-GB" b="1" dirty="0">
              <a:solidFill>
                <a:srgbClr val="005DA2"/>
              </a:solidFill>
              <a:latin typeface="Verdana"/>
            </a:endParaRPr>
          </a:p>
        </p:txBody>
      </p:sp>
      <p:sp>
        <p:nvSpPr>
          <p:cNvPr id="52" name="TextBox 51"/>
          <p:cNvSpPr txBox="1"/>
          <p:nvPr/>
        </p:nvSpPr>
        <p:spPr>
          <a:xfrm>
            <a:off x="5308715" y="1782304"/>
            <a:ext cx="1168974" cy="682674"/>
          </a:xfrm>
          <a:prstGeom prst="rect">
            <a:avLst/>
          </a:prstGeom>
          <a:noFill/>
        </p:spPr>
        <p:txBody>
          <a:bodyPr wrap="square" lIns="36000" tIns="36000" rIns="91424" bIns="45712" rtlCol="0">
            <a:spAutoFit/>
          </a:bodyPr>
          <a:lstStyle/>
          <a:p>
            <a:pPr algn="ctr"/>
            <a:r>
              <a:rPr lang="en-GB" sz="1300" dirty="0">
                <a:solidFill>
                  <a:srgbClr val="005DA2"/>
                </a:solidFill>
                <a:latin typeface="Verdana"/>
              </a:rPr>
              <a:t>Atmospheric Chemistry (LEO)</a:t>
            </a:r>
          </a:p>
        </p:txBody>
      </p:sp>
      <p:sp>
        <p:nvSpPr>
          <p:cNvPr id="53" name="Rounded Rectangle 52"/>
          <p:cNvSpPr/>
          <p:nvPr/>
        </p:nvSpPr>
        <p:spPr>
          <a:xfrm>
            <a:off x="5357015" y="2641128"/>
            <a:ext cx="974271" cy="545178"/>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A</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13 Oct. 2017</a:t>
            </a:r>
          </a:p>
        </p:txBody>
      </p:sp>
      <p:sp>
        <p:nvSpPr>
          <p:cNvPr id="55" name="Rounded Rectangle 54"/>
          <p:cNvSpPr/>
          <p:nvPr/>
        </p:nvSpPr>
        <p:spPr>
          <a:xfrm>
            <a:off x="6552951" y="733099"/>
            <a:ext cx="1168974" cy="3718585"/>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56" name="TextBox 55"/>
          <p:cNvSpPr txBox="1"/>
          <p:nvPr/>
        </p:nvSpPr>
        <p:spPr>
          <a:xfrm>
            <a:off x="6726586" y="754013"/>
            <a:ext cx="805543" cy="369316"/>
          </a:xfrm>
          <a:prstGeom prst="rect">
            <a:avLst/>
          </a:prstGeom>
          <a:noFill/>
        </p:spPr>
        <p:txBody>
          <a:bodyPr wrap="square" lIns="91424" tIns="45712" rIns="91424" bIns="45712" rtlCol="0">
            <a:spAutoFit/>
          </a:bodyPr>
          <a:lstStyle/>
          <a:p>
            <a:pPr algn="ctr"/>
            <a:r>
              <a:rPr lang="en-GB" b="1" dirty="0" smtClean="0">
                <a:solidFill>
                  <a:srgbClr val="005DA2"/>
                </a:solidFill>
                <a:latin typeface="Verdana"/>
              </a:rPr>
              <a:t>S-5</a:t>
            </a:r>
            <a:endParaRPr lang="en-GB" b="1" dirty="0">
              <a:solidFill>
                <a:srgbClr val="005DA2"/>
              </a:solidFill>
              <a:latin typeface="Verdana"/>
            </a:endParaRPr>
          </a:p>
        </p:txBody>
      </p:sp>
      <p:sp>
        <p:nvSpPr>
          <p:cNvPr id="58" name="TextBox 57"/>
          <p:cNvSpPr txBox="1"/>
          <p:nvPr/>
        </p:nvSpPr>
        <p:spPr>
          <a:xfrm>
            <a:off x="6568191" y="1782304"/>
            <a:ext cx="1168974" cy="682674"/>
          </a:xfrm>
          <a:prstGeom prst="rect">
            <a:avLst/>
          </a:prstGeom>
          <a:noFill/>
        </p:spPr>
        <p:txBody>
          <a:bodyPr wrap="square" lIns="36000" tIns="36000" rIns="91424" bIns="45712" rtlCol="0">
            <a:spAutoFit/>
          </a:bodyPr>
          <a:lstStyle/>
          <a:p>
            <a:pPr algn="ctr"/>
            <a:r>
              <a:rPr lang="en-GB" sz="1300" dirty="0">
                <a:solidFill>
                  <a:srgbClr val="005DA2"/>
                </a:solidFill>
                <a:latin typeface="Verdana"/>
              </a:rPr>
              <a:t>Atmospheric Chemistry (LEO)</a:t>
            </a:r>
          </a:p>
        </p:txBody>
      </p:sp>
      <p:sp>
        <p:nvSpPr>
          <p:cNvPr id="59" name="Rounded Rectangle 58"/>
          <p:cNvSpPr/>
          <p:nvPr/>
        </p:nvSpPr>
        <p:spPr>
          <a:xfrm>
            <a:off x="6642216" y="2641127"/>
            <a:ext cx="974271" cy="545177"/>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200" b="1" dirty="0">
                <a:solidFill>
                  <a:srgbClr val="FFFFFF"/>
                </a:solidFill>
              </a:rPr>
              <a:t>A</a:t>
            </a:r>
          </a:p>
          <a:p>
            <a:pPr algn="ctr"/>
            <a:endParaRPr lang="en-GB" sz="400" dirty="0">
              <a:solidFill>
                <a:srgbClr val="FFFFFF"/>
              </a:solidFill>
            </a:endParaRPr>
          </a:p>
          <a:p>
            <a:pPr algn="ctr"/>
            <a:r>
              <a:rPr lang="en-GB" sz="1200" dirty="0">
                <a:solidFill>
                  <a:srgbClr val="FFFFFF"/>
                </a:solidFill>
              </a:rPr>
              <a:t>2021</a:t>
            </a:r>
          </a:p>
          <a:p>
            <a:pPr algn="ctr"/>
            <a:endParaRPr lang="en-GB" sz="900" b="1" dirty="0">
              <a:solidFill>
                <a:srgbClr val="FFFFFF"/>
              </a:solidFill>
            </a:endParaRPr>
          </a:p>
        </p:txBody>
      </p:sp>
      <p:sp>
        <p:nvSpPr>
          <p:cNvPr id="60" name="Rounded Rectangle 59"/>
          <p:cNvSpPr/>
          <p:nvPr/>
        </p:nvSpPr>
        <p:spPr>
          <a:xfrm>
            <a:off x="6642212" y="3234678"/>
            <a:ext cx="974276" cy="533938"/>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200" b="1" dirty="0">
                <a:solidFill>
                  <a:srgbClr val="FFFFFF"/>
                </a:solidFill>
              </a:rPr>
              <a:t>B</a:t>
            </a:r>
          </a:p>
          <a:p>
            <a:pPr algn="ctr"/>
            <a:endParaRPr lang="en-GB" sz="400" dirty="0">
              <a:solidFill>
                <a:srgbClr val="FFFFFF"/>
              </a:solidFill>
            </a:endParaRPr>
          </a:p>
          <a:p>
            <a:pPr algn="ctr"/>
            <a:r>
              <a:rPr lang="en-GB" sz="1200" dirty="0">
                <a:solidFill>
                  <a:srgbClr val="FFFFFF"/>
                </a:solidFill>
              </a:rPr>
              <a:t>2027</a:t>
            </a:r>
          </a:p>
        </p:txBody>
      </p:sp>
      <p:sp>
        <p:nvSpPr>
          <p:cNvPr id="61" name="Rounded Rectangle 60"/>
          <p:cNvSpPr/>
          <p:nvPr/>
        </p:nvSpPr>
        <p:spPr>
          <a:xfrm>
            <a:off x="7822225" y="733100"/>
            <a:ext cx="1168974" cy="3164451"/>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62" name="TextBox 61"/>
          <p:cNvSpPr txBox="1"/>
          <p:nvPr/>
        </p:nvSpPr>
        <p:spPr>
          <a:xfrm>
            <a:off x="8003480" y="754013"/>
            <a:ext cx="805543" cy="369316"/>
          </a:xfrm>
          <a:prstGeom prst="rect">
            <a:avLst/>
          </a:prstGeom>
          <a:noFill/>
        </p:spPr>
        <p:txBody>
          <a:bodyPr wrap="square" lIns="91424" tIns="45712" rIns="91424" bIns="45712" rtlCol="0">
            <a:spAutoFit/>
          </a:bodyPr>
          <a:lstStyle/>
          <a:p>
            <a:pPr algn="ctr"/>
            <a:r>
              <a:rPr lang="en-GB" b="1" dirty="0" smtClean="0">
                <a:solidFill>
                  <a:srgbClr val="005DA2"/>
                </a:solidFill>
                <a:latin typeface="Verdana"/>
              </a:rPr>
              <a:t>S-6</a:t>
            </a:r>
            <a:endParaRPr lang="en-GB" b="1" dirty="0">
              <a:solidFill>
                <a:srgbClr val="005DA2"/>
              </a:solidFill>
              <a:latin typeface="Verdana"/>
            </a:endParaRPr>
          </a:p>
        </p:txBody>
      </p:sp>
      <p:sp>
        <p:nvSpPr>
          <p:cNvPr id="64" name="TextBox 63"/>
          <p:cNvSpPr txBox="1"/>
          <p:nvPr/>
        </p:nvSpPr>
        <p:spPr>
          <a:xfrm>
            <a:off x="7822225" y="1782306"/>
            <a:ext cx="1168974" cy="282565"/>
          </a:xfrm>
          <a:prstGeom prst="rect">
            <a:avLst/>
          </a:prstGeom>
          <a:noFill/>
          <a:effectLst/>
        </p:spPr>
        <p:txBody>
          <a:bodyPr wrap="square" lIns="36000" tIns="36000" rIns="91424" bIns="45712" rtlCol="0">
            <a:spAutoFit/>
          </a:bodyPr>
          <a:lstStyle/>
          <a:p>
            <a:pPr algn="ctr"/>
            <a:r>
              <a:rPr lang="en-GB" sz="1300" dirty="0">
                <a:solidFill>
                  <a:srgbClr val="005DA2"/>
                </a:solidFill>
                <a:latin typeface="Verdana"/>
              </a:rPr>
              <a:t>Altimetry</a:t>
            </a:r>
          </a:p>
        </p:txBody>
      </p:sp>
      <p:sp>
        <p:nvSpPr>
          <p:cNvPr id="65" name="Rounded Rectangle 64"/>
          <p:cNvSpPr/>
          <p:nvPr/>
        </p:nvSpPr>
        <p:spPr>
          <a:xfrm>
            <a:off x="7919109" y="2641127"/>
            <a:ext cx="974271" cy="545179"/>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200" b="1" dirty="0">
                <a:solidFill>
                  <a:srgbClr val="FFFFFF"/>
                </a:solidFill>
              </a:rPr>
              <a:t>A</a:t>
            </a:r>
          </a:p>
          <a:p>
            <a:pPr algn="ctr"/>
            <a:endParaRPr lang="en-GB" sz="400" dirty="0">
              <a:solidFill>
                <a:srgbClr val="FFFFFF"/>
              </a:solidFill>
            </a:endParaRPr>
          </a:p>
          <a:p>
            <a:pPr algn="ctr"/>
            <a:r>
              <a:rPr lang="en-GB" sz="1200" dirty="0">
                <a:solidFill>
                  <a:srgbClr val="FFFFFF"/>
                </a:solidFill>
              </a:rPr>
              <a:t>2020</a:t>
            </a:r>
          </a:p>
        </p:txBody>
      </p:sp>
      <p:sp>
        <p:nvSpPr>
          <p:cNvPr id="66" name="Rounded Rectangle 65"/>
          <p:cNvSpPr/>
          <p:nvPr/>
        </p:nvSpPr>
        <p:spPr>
          <a:xfrm>
            <a:off x="7919105" y="3234677"/>
            <a:ext cx="974276" cy="533939"/>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200" b="1" dirty="0">
                <a:solidFill>
                  <a:srgbClr val="FFFFFF"/>
                </a:solidFill>
              </a:rPr>
              <a:t>B</a:t>
            </a:r>
          </a:p>
          <a:p>
            <a:pPr algn="ctr"/>
            <a:endParaRPr lang="en-GB" sz="400" dirty="0">
              <a:solidFill>
                <a:srgbClr val="FFFFFF"/>
              </a:solidFill>
            </a:endParaRPr>
          </a:p>
          <a:p>
            <a:pPr algn="ctr"/>
            <a:r>
              <a:rPr lang="en-GB" sz="1200" dirty="0">
                <a:solidFill>
                  <a:srgbClr val="FFFFFF"/>
                </a:solidFill>
              </a:rPr>
              <a:t>2025</a:t>
            </a:r>
          </a:p>
        </p:txBody>
      </p:sp>
      <p:pic>
        <p:nvPicPr>
          <p:cNvPr id="1027" name="Picture 3" descr="C:\Users\ALAHCEM\Desktop\Sentinels\Cropped\Sentinel-2 Cropp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7159" y="1119046"/>
            <a:ext cx="893167" cy="670867"/>
          </a:xfrm>
          <a:prstGeom prst="roundRect">
            <a:avLst>
              <a:gd name="adj" fmla="val 8594"/>
            </a:avLst>
          </a:prstGeom>
          <a:solidFill>
            <a:srgbClr val="FFFFFF">
              <a:shade val="85000"/>
            </a:srgbClr>
          </a:solidFill>
          <a:ln w="9525">
            <a:solidFill>
              <a:schemeClr val="bg1"/>
            </a:solidFill>
          </a:ln>
          <a:effectLst/>
          <a:extLst/>
        </p:spPr>
      </p:pic>
      <p:pic>
        <p:nvPicPr>
          <p:cNvPr id="1028" name="Picture 4" descr="C:\Users\ALAHCEM\Desktop\Sentinels\Cropped\Sentinel-3 Cropp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4876" y="1120038"/>
            <a:ext cx="893167" cy="669875"/>
          </a:xfrm>
          <a:prstGeom prst="roundRect">
            <a:avLst>
              <a:gd name="adj" fmla="val 8594"/>
            </a:avLst>
          </a:prstGeom>
          <a:solidFill>
            <a:srgbClr val="FFFFFF">
              <a:shade val="85000"/>
            </a:srgbClr>
          </a:solidFill>
          <a:ln w="9525">
            <a:solidFill>
              <a:schemeClr val="bg1"/>
            </a:solidFill>
          </a:ln>
          <a:effectLst/>
          <a:extLst/>
        </p:spPr>
      </p:pic>
      <p:pic>
        <p:nvPicPr>
          <p:cNvPr id="1029" name="Picture 5" descr="C:\Users\ALAHCEM\Desktop\Sentinels\Cropped\Sentinel-4 Cropp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6731" y="1118260"/>
            <a:ext cx="893441" cy="671039"/>
          </a:xfrm>
          <a:prstGeom prst="roundRect">
            <a:avLst>
              <a:gd name="adj" fmla="val 8594"/>
            </a:avLst>
          </a:prstGeom>
          <a:solidFill>
            <a:srgbClr val="FFFFFF">
              <a:shade val="85000"/>
            </a:srgbClr>
          </a:solidFill>
          <a:ln w="9525">
            <a:solidFill>
              <a:schemeClr val="bg1"/>
            </a:solidFill>
          </a:ln>
          <a:effectLst/>
          <a:extLst/>
        </p:spPr>
      </p:pic>
      <p:pic>
        <p:nvPicPr>
          <p:cNvPr id="1030" name="Picture 6" descr="C:\Users\ALAHCEM\Desktop\Sentinels\Cropped\Sentinel-5P Croppe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7435" y="1120038"/>
            <a:ext cx="893441" cy="670081"/>
          </a:xfrm>
          <a:prstGeom prst="roundRect">
            <a:avLst>
              <a:gd name="adj" fmla="val 8594"/>
            </a:avLst>
          </a:prstGeom>
          <a:solidFill>
            <a:srgbClr val="FFFFFF">
              <a:shade val="85000"/>
            </a:srgbClr>
          </a:solidFill>
          <a:ln w="9525">
            <a:solidFill>
              <a:schemeClr val="bg1"/>
            </a:solidFill>
          </a:ln>
          <a:effectLst/>
          <a:extLst/>
        </p:spPr>
      </p:pic>
      <p:pic>
        <p:nvPicPr>
          <p:cNvPr id="1031" name="Picture 7" descr="C:\Users\ALAHCEM\Desktop\Sentinels\Cropped\Sentinel-6 Cropped.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59529" y="1123372"/>
            <a:ext cx="893441" cy="670081"/>
          </a:xfrm>
          <a:prstGeom prst="roundRect">
            <a:avLst>
              <a:gd name="adj" fmla="val 8594"/>
            </a:avLst>
          </a:prstGeom>
          <a:solidFill>
            <a:srgbClr val="FFFFFF">
              <a:shade val="85000"/>
            </a:srgbClr>
          </a:solidFill>
          <a:ln w="9525">
            <a:solidFill>
              <a:schemeClr val="bg1"/>
            </a:solidFill>
          </a:ln>
          <a:effectLst/>
          <a:extLst/>
        </p:spPr>
      </p:pic>
      <p:pic>
        <p:nvPicPr>
          <p:cNvPr id="1032" name="Picture 8" descr="C:\Users\ALAHCEM\Desktop\Sentinels\Cropped\Sentinel-5 Cropped.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79294" y="1120038"/>
            <a:ext cx="900112" cy="675995"/>
          </a:xfrm>
          <a:prstGeom prst="roundRect">
            <a:avLst>
              <a:gd name="adj" fmla="val 8594"/>
            </a:avLst>
          </a:prstGeom>
          <a:solidFill>
            <a:srgbClr val="FFFFFF">
              <a:shade val="85000"/>
            </a:srgbClr>
          </a:solidFill>
          <a:ln w="9525">
            <a:solidFill>
              <a:schemeClr val="bg1"/>
            </a:solidFill>
          </a:ln>
          <a:effectLst/>
          <a:extLst/>
        </p:spPr>
      </p:pic>
      <p:pic>
        <p:nvPicPr>
          <p:cNvPr id="1026" name="Picture 2" descr="Afbeeldingsresultaat voor rocket icon"/>
          <p:cNvPicPr>
            <a:picLocks noChangeAspect="1" noChangeArrowheads="1"/>
          </p:cNvPicPr>
          <p:nvPr/>
        </p:nvPicPr>
        <p:blipFill>
          <a:blip r:embed="rId12" cstate="print">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86588" y="2649079"/>
            <a:ext cx="385535" cy="3855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9" name="Picture 2" descr="Afbeeldingsresultaat voor rocket icon"/>
          <p:cNvPicPr>
            <a:picLocks noChangeAspect="1" noChangeArrowheads="1"/>
          </p:cNvPicPr>
          <p:nvPr/>
        </p:nvPicPr>
        <p:blipFill>
          <a:blip r:embed="rId12" cstate="print">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70355" y="3249519"/>
            <a:ext cx="385535" cy="38553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Afbeeldingsresultaat voor rocket icon"/>
          <p:cNvPicPr>
            <a:picLocks noChangeAspect="1" noChangeArrowheads="1"/>
          </p:cNvPicPr>
          <p:nvPr/>
        </p:nvPicPr>
        <p:blipFill>
          <a:blip r:embed="rId12" cstate="print">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908956" y="2648752"/>
            <a:ext cx="385535" cy="38553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Afbeeldingsresultaat voor rocket icon"/>
          <p:cNvPicPr>
            <a:picLocks noChangeAspect="1" noChangeArrowheads="1"/>
          </p:cNvPicPr>
          <p:nvPr/>
        </p:nvPicPr>
        <p:blipFill>
          <a:blip r:embed="rId12" cstate="print">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908956" y="3250313"/>
            <a:ext cx="385535" cy="38553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Afbeeldingsresultaat voor rocket icon"/>
          <p:cNvPicPr>
            <a:picLocks noChangeAspect="1" noChangeArrowheads="1"/>
          </p:cNvPicPr>
          <p:nvPr/>
        </p:nvPicPr>
        <p:blipFill>
          <a:blip r:embed="rId12" cstate="print">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224770" y="2649873"/>
            <a:ext cx="385535" cy="3855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8" name="Picture 2" descr="Afbeeldingsresultaat voor rocket icon"/>
          <p:cNvPicPr>
            <a:picLocks noChangeAspect="1" noChangeArrowheads="1"/>
          </p:cNvPicPr>
          <p:nvPr/>
        </p:nvPicPr>
        <p:blipFill>
          <a:blip r:embed="rId12" cstate="print">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777470" y="2655284"/>
            <a:ext cx="385535" cy="3855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
        <p:nvSpPr>
          <p:cNvPr id="57" name="Rounded Rectangle 56"/>
          <p:cNvSpPr/>
          <p:nvPr/>
        </p:nvSpPr>
        <p:spPr>
          <a:xfrm>
            <a:off x="249897" y="3809320"/>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smtClean="0">
                <a:solidFill>
                  <a:srgbClr val="FFFFFF"/>
                </a:solidFill>
              </a:rPr>
              <a:t>C</a:t>
            </a:r>
          </a:p>
          <a:p>
            <a:pPr algn="ctr"/>
            <a:r>
              <a:rPr lang="en-GB" sz="1200" dirty="0" smtClean="0">
                <a:solidFill>
                  <a:srgbClr val="FFFFFF"/>
                </a:solidFill>
              </a:rPr>
              <a:t>2022/23</a:t>
            </a:r>
            <a:endParaRPr lang="en-GB" sz="900" dirty="0">
              <a:solidFill>
                <a:srgbClr val="FFFFFF"/>
              </a:solidFill>
            </a:endParaRPr>
          </a:p>
        </p:txBody>
      </p:sp>
      <p:sp>
        <p:nvSpPr>
          <p:cNvPr id="68" name="Rounded Rectangle 67"/>
          <p:cNvSpPr/>
          <p:nvPr/>
        </p:nvSpPr>
        <p:spPr>
          <a:xfrm>
            <a:off x="1532239" y="3809320"/>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smtClean="0">
                <a:solidFill>
                  <a:srgbClr val="FFFFFF"/>
                </a:solidFill>
              </a:rPr>
              <a:t>C</a:t>
            </a:r>
            <a:endParaRPr lang="en-GB" sz="900" b="1" dirty="0">
              <a:solidFill>
                <a:srgbClr val="FFFFFF"/>
              </a:solidFill>
            </a:endParaRPr>
          </a:p>
          <a:p>
            <a:pPr algn="ctr"/>
            <a:r>
              <a:rPr lang="en-GB" sz="1200" dirty="0" smtClean="0">
                <a:solidFill>
                  <a:srgbClr val="FFFFFF"/>
                </a:solidFill>
              </a:rPr>
              <a:t>2022/23</a:t>
            </a:r>
            <a:endParaRPr lang="en-GB" sz="900" dirty="0">
              <a:solidFill>
                <a:srgbClr val="FFFFFF"/>
              </a:solidFill>
            </a:endParaRPr>
          </a:p>
        </p:txBody>
      </p:sp>
      <p:sp>
        <p:nvSpPr>
          <p:cNvPr id="73" name="Rounded Rectangle 72"/>
          <p:cNvSpPr/>
          <p:nvPr/>
        </p:nvSpPr>
        <p:spPr>
          <a:xfrm>
            <a:off x="1518889" y="4389099"/>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smtClean="0">
                <a:solidFill>
                  <a:srgbClr val="FFFFFF"/>
                </a:solidFill>
              </a:rPr>
              <a:t>D</a:t>
            </a:r>
            <a:endParaRPr lang="en-GB" sz="900" b="1" dirty="0">
              <a:solidFill>
                <a:srgbClr val="FFFFFF"/>
              </a:solidFill>
            </a:endParaRPr>
          </a:p>
          <a:p>
            <a:pPr algn="ctr"/>
            <a:r>
              <a:rPr lang="en-GB" sz="1200" dirty="0" smtClean="0">
                <a:solidFill>
                  <a:srgbClr val="FFFFFF"/>
                </a:solidFill>
              </a:rPr>
              <a:t>&gt; 2022/23</a:t>
            </a:r>
            <a:endParaRPr lang="en-GB" sz="900" dirty="0">
              <a:solidFill>
                <a:srgbClr val="FFFFFF"/>
              </a:solidFill>
            </a:endParaRPr>
          </a:p>
        </p:txBody>
      </p:sp>
      <p:sp>
        <p:nvSpPr>
          <p:cNvPr id="74" name="Rounded Rectangle 73"/>
          <p:cNvSpPr/>
          <p:nvPr/>
        </p:nvSpPr>
        <p:spPr>
          <a:xfrm>
            <a:off x="2804313" y="3809320"/>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smtClean="0">
                <a:solidFill>
                  <a:srgbClr val="FFFFFF"/>
                </a:solidFill>
              </a:rPr>
              <a:t>C</a:t>
            </a:r>
            <a:endParaRPr lang="en-GB" sz="900" b="1" dirty="0">
              <a:solidFill>
                <a:srgbClr val="FFFFFF"/>
              </a:solidFill>
            </a:endParaRPr>
          </a:p>
          <a:p>
            <a:pPr algn="ctr"/>
            <a:r>
              <a:rPr lang="en-GB" sz="1200" dirty="0" smtClean="0">
                <a:solidFill>
                  <a:srgbClr val="FFFFFF"/>
                </a:solidFill>
              </a:rPr>
              <a:t>2023</a:t>
            </a:r>
            <a:endParaRPr lang="en-GB" sz="900" dirty="0">
              <a:solidFill>
                <a:srgbClr val="FFFFFF"/>
              </a:solidFill>
            </a:endParaRPr>
          </a:p>
        </p:txBody>
      </p:sp>
      <p:sp>
        <p:nvSpPr>
          <p:cNvPr id="75" name="Rounded Rectangle 74"/>
          <p:cNvSpPr/>
          <p:nvPr/>
        </p:nvSpPr>
        <p:spPr>
          <a:xfrm>
            <a:off x="2804313" y="4389099"/>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smtClean="0">
                <a:solidFill>
                  <a:srgbClr val="FFFFFF"/>
                </a:solidFill>
              </a:rPr>
              <a:t>D</a:t>
            </a:r>
            <a:endParaRPr lang="en-GB" sz="900" b="1" dirty="0">
              <a:solidFill>
                <a:srgbClr val="FFFFFF"/>
              </a:solidFill>
            </a:endParaRPr>
          </a:p>
          <a:p>
            <a:pPr algn="ctr"/>
            <a:r>
              <a:rPr lang="en-GB" sz="1200" dirty="0" smtClean="0">
                <a:solidFill>
                  <a:srgbClr val="FFFFFF"/>
                </a:solidFill>
              </a:rPr>
              <a:t>&gt; 2023</a:t>
            </a:r>
            <a:endParaRPr lang="en-GB" sz="900" dirty="0">
              <a:solidFill>
                <a:srgbClr val="FFFFFF"/>
              </a:solidFill>
            </a:endParaRPr>
          </a:p>
        </p:txBody>
      </p:sp>
      <p:sp>
        <p:nvSpPr>
          <p:cNvPr id="76" name="Rounded Rectangle 75"/>
          <p:cNvSpPr/>
          <p:nvPr/>
        </p:nvSpPr>
        <p:spPr>
          <a:xfrm>
            <a:off x="6642211" y="3809321"/>
            <a:ext cx="974276" cy="534729"/>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smtClean="0">
                <a:solidFill>
                  <a:srgbClr val="FFFFFF"/>
                </a:solidFill>
              </a:rPr>
              <a:t>C</a:t>
            </a:r>
            <a:endParaRPr lang="en-GB" sz="900" b="1" dirty="0">
              <a:solidFill>
                <a:srgbClr val="FFFFFF"/>
              </a:solidFill>
            </a:endParaRPr>
          </a:p>
          <a:p>
            <a:pPr algn="ctr"/>
            <a:r>
              <a:rPr lang="en-GB" sz="1200" dirty="0" smtClean="0">
                <a:solidFill>
                  <a:srgbClr val="FFFFFF"/>
                </a:solidFill>
              </a:rPr>
              <a:t>&gt; 2027</a:t>
            </a:r>
            <a:endParaRPr lang="en-GB" sz="900" dirty="0">
              <a:solidFill>
                <a:srgbClr val="FFFFFF"/>
              </a:solidFill>
            </a:endParaRPr>
          </a:p>
        </p:txBody>
      </p:sp>
      <p:sp>
        <p:nvSpPr>
          <p:cNvPr id="77" name="Rounded Rectangle 76"/>
          <p:cNvSpPr/>
          <p:nvPr/>
        </p:nvSpPr>
        <p:spPr>
          <a:xfrm>
            <a:off x="237734" y="4389099"/>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smtClean="0">
                <a:solidFill>
                  <a:srgbClr val="FFFFFF"/>
                </a:solidFill>
              </a:rPr>
              <a:t>D</a:t>
            </a:r>
          </a:p>
          <a:p>
            <a:pPr algn="ctr"/>
            <a:r>
              <a:rPr lang="en-GB" sz="1200" dirty="0" smtClean="0">
                <a:solidFill>
                  <a:srgbClr val="FFFFFF"/>
                </a:solidFill>
              </a:rPr>
              <a:t>&gt; 2022/23</a:t>
            </a:r>
          </a:p>
        </p:txBody>
      </p:sp>
      <p:sp>
        <p:nvSpPr>
          <p:cNvPr id="63" name="Title 3"/>
          <p:cNvSpPr txBox="1">
            <a:spLocks/>
          </p:cNvSpPr>
          <p:nvPr/>
        </p:nvSpPr>
        <p:spPr>
          <a:xfrm>
            <a:off x="190656" y="61515"/>
            <a:ext cx="7381976" cy="461665"/>
          </a:xfrm>
          <a:prstGeom prst="rect">
            <a:avLst/>
          </a:prstGeom>
          <a:noFill/>
          <a:ln>
            <a:noFill/>
          </a:ln>
        </p:spPr>
        <p:txBody>
          <a:bodyPr vert="horz" wrap="square" lIns="91360" tIns="45680" rIns="91360" bIns="4568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3733">
              <a:defRPr/>
            </a:pPr>
            <a:r>
              <a:rPr lang="en-US" altLang="en-US" sz="2400" b="1" kern="1200" dirty="0">
                <a:solidFill>
                  <a:schemeClr val="bg1"/>
                </a:solidFill>
                <a:latin typeface="Verdana" pitchFamily="34" charset="0"/>
                <a:cs typeface="Verdana" pitchFamily="34" charset="0"/>
              </a:rPr>
              <a:t>Copernicus – European Leadership in EO</a:t>
            </a:r>
            <a:endParaRPr lang="en-US" sz="2400" b="1" dirty="0">
              <a:solidFill>
                <a:schemeClr val="bg1"/>
              </a:solidFill>
            </a:endParaRPr>
          </a:p>
        </p:txBody>
      </p:sp>
    </p:spTree>
    <p:extLst>
      <p:ext uri="{BB962C8B-B14F-4D97-AF65-F5344CB8AC3E}">
        <p14:creationId xmlns:p14="http://schemas.microsoft.com/office/powerpoint/2010/main" val="235759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00" y="-10481"/>
            <a:ext cx="7174800" cy="769441"/>
          </a:xfrm>
        </p:spPr>
        <p:txBody>
          <a:bodyPr/>
          <a:lstStyle/>
          <a:p>
            <a:r>
              <a:rPr lang="en-US" dirty="0" smtClean="0">
                <a:solidFill>
                  <a:srgbClr val="FFFFFF"/>
                </a:solidFill>
              </a:rPr>
              <a:t>WP 3000: Building a database of quality controlled measurements</a:t>
            </a:r>
            <a:endParaRPr lang="en-US" dirty="0">
              <a:solidFill>
                <a:srgbClr val="FFFFFF"/>
              </a:solidFill>
            </a:endParaRPr>
          </a:p>
        </p:txBody>
      </p:sp>
      <p:pic>
        <p:nvPicPr>
          <p:cNvPr id="3" name="Picture 2" descr="Screen Shot 2017-11-02 at 16.04.24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97" y="904352"/>
            <a:ext cx="7235659" cy="3754519"/>
          </a:xfrm>
          <a:prstGeom prst="rect">
            <a:avLst/>
          </a:prstGeom>
        </p:spPr>
      </p:pic>
      <p:pic>
        <p:nvPicPr>
          <p:cNvPr id="6" name="Picture 5"/>
          <p:cNvPicPr>
            <a:picLocks noChangeAspect="1"/>
          </p:cNvPicPr>
          <p:nvPr/>
        </p:nvPicPr>
        <p:blipFill>
          <a:blip r:embed="rId4"/>
          <a:stretch>
            <a:fillRect/>
          </a:stretch>
        </p:blipFill>
        <p:spPr>
          <a:xfrm>
            <a:off x="7764387" y="926564"/>
            <a:ext cx="526636" cy="396330"/>
          </a:xfrm>
          <a:prstGeom prst="rect">
            <a:avLst/>
          </a:prstGeom>
        </p:spPr>
      </p:pic>
    </p:spTree>
    <p:extLst>
      <p:ext uri="{BB962C8B-B14F-4D97-AF65-F5344CB8AC3E}">
        <p14:creationId xmlns:p14="http://schemas.microsoft.com/office/powerpoint/2010/main" val="30457297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41" y="42721"/>
            <a:ext cx="7174800" cy="769441"/>
          </a:xfrm>
        </p:spPr>
        <p:txBody>
          <a:bodyPr/>
          <a:lstStyle/>
          <a:p>
            <a:r>
              <a:rPr lang="en-US" dirty="0" smtClean="0">
                <a:solidFill>
                  <a:srgbClr val="FFFFFF"/>
                </a:solidFill>
              </a:rPr>
              <a:t>WP 4000: Lunar spectral irradiance model development</a:t>
            </a:r>
            <a:endParaRPr lang="en-US" dirty="0">
              <a:solidFill>
                <a:srgbClr val="FFFFFF"/>
              </a:solidFill>
            </a:endParaRPr>
          </a:p>
        </p:txBody>
      </p:sp>
      <p:sp>
        <p:nvSpPr>
          <p:cNvPr id="117763" name="Rectangle 3"/>
          <p:cNvSpPr>
            <a:spLocks noGrp="1" noChangeArrowheads="1"/>
          </p:cNvSpPr>
          <p:nvPr>
            <p:ph idx="1"/>
          </p:nvPr>
        </p:nvSpPr>
        <p:spPr>
          <a:xfrm>
            <a:off x="172800" y="939686"/>
            <a:ext cx="8748000" cy="3712415"/>
          </a:xfrm>
        </p:spPr>
        <p:txBody>
          <a:bodyPr anchor="ctr">
            <a:normAutofit/>
          </a:bodyPr>
          <a:lstStyle/>
          <a:p>
            <a:pPr marL="342900" indent="-342900">
              <a:buFont typeface="Arial"/>
              <a:buChar char="•"/>
            </a:pPr>
            <a:r>
              <a:rPr lang="en-US" sz="2000" dirty="0" smtClean="0"/>
              <a:t>Define </a:t>
            </a:r>
            <a:r>
              <a:rPr lang="en-US" sz="2000" dirty="0"/>
              <a:t>a strategy to derive the model regression coefficients (ROLO based) from the lunar </a:t>
            </a:r>
            <a:r>
              <a:rPr lang="en-US" sz="2000" dirty="0" smtClean="0"/>
              <a:t>measurements</a:t>
            </a:r>
          </a:p>
          <a:p>
            <a:pPr marL="342900" indent="-342900">
              <a:buFont typeface="Arial"/>
              <a:buChar char="•"/>
            </a:pPr>
            <a:r>
              <a:rPr lang="en-US" sz="2000" dirty="0" smtClean="0"/>
              <a:t>Derive regression coefficients from database of measurements</a:t>
            </a:r>
          </a:p>
          <a:p>
            <a:pPr marL="342900" indent="-342900">
              <a:buFont typeface="Arial"/>
              <a:buChar char="•"/>
            </a:pPr>
            <a:r>
              <a:rPr lang="en-US" sz="2000" dirty="0" smtClean="0"/>
              <a:t>Measurements uncertainty propagation in to the model parameters / regression coefficients</a:t>
            </a:r>
            <a:endParaRPr lang="en-GB" sz="2000" dirty="0"/>
          </a:p>
        </p:txBody>
      </p:sp>
    </p:spTree>
    <p:extLst>
      <p:ext uri="{BB962C8B-B14F-4D97-AF65-F5344CB8AC3E}">
        <p14:creationId xmlns:p14="http://schemas.microsoft.com/office/powerpoint/2010/main" val="29424186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12" y="92334"/>
            <a:ext cx="7174800" cy="646331"/>
          </a:xfrm>
        </p:spPr>
        <p:txBody>
          <a:bodyPr/>
          <a:lstStyle/>
          <a:p>
            <a:r>
              <a:rPr lang="en-US" sz="1800" dirty="0" smtClean="0">
                <a:solidFill>
                  <a:srgbClr val="FFFFFF"/>
                </a:solidFill>
              </a:rPr>
              <a:t>WP 5000/6000: Comparison of the lunar spectral irradiance model to space borne observation and other models</a:t>
            </a:r>
            <a:endParaRPr lang="en-US" sz="1800" dirty="0">
              <a:solidFill>
                <a:srgbClr val="FFFFFF"/>
              </a:solidFill>
            </a:endParaRPr>
          </a:p>
        </p:txBody>
      </p:sp>
      <p:sp>
        <p:nvSpPr>
          <p:cNvPr id="117763" name="Rectangle 3"/>
          <p:cNvSpPr>
            <a:spLocks noGrp="1" noChangeArrowheads="1"/>
          </p:cNvSpPr>
          <p:nvPr>
            <p:ph idx="1"/>
          </p:nvPr>
        </p:nvSpPr>
        <p:spPr>
          <a:xfrm>
            <a:off x="172800" y="939686"/>
            <a:ext cx="8748000" cy="3712415"/>
          </a:xfrm>
        </p:spPr>
        <p:txBody>
          <a:bodyPr anchor="ctr">
            <a:normAutofit/>
          </a:bodyPr>
          <a:lstStyle/>
          <a:p>
            <a:pPr marL="285750" indent="-285750">
              <a:buFont typeface="Arial"/>
              <a:buChar char="•"/>
            </a:pPr>
            <a:r>
              <a:rPr lang="en-GB" sz="2000" dirty="0" smtClean="0"/>
              <a:t>Lunar </a:t>
            </a:r>
            <a:r>
              <a:rPr lang="en-GB" sz="2000" dirty="0"/>
              <a:t>observations: </a:t>
            </a:r>
            <a:endParaRPr lang="en-GB" sz="2000" dirty="0" smtClean="0"/>
          </a:p>
          <a:p>
            <a:pPr marL="1150938" lvl="1" indent="-342900">
              <a:buFont typeface="Wingdings" charset="2"/>
              <a:buChar char="ü"/>
            </a:pPr>
            <a:r>
              <a:rPr lang="en-GB" sz="2000" dirty="0" err="1" smtClean="0"/>
              <a:t>Proba</a:t>
            </a:r>
            <a:r>
              <a:rPr lang="en-GB" sz="2000" dirty="0"/>
              <a:t>-</a:t>
            </a:r>
            <a:r>
              <a:rPr lang="en-GB" sz="2000" dirty="0" smtClean="0"/>
              <a:t>V (ESA mission operated by VITO)</a:t>
            </a:r>
          </a:p>
          <a:p>
            <a:pPr marL="1150938" lvl="1" indent="-342900">
              <a:buFont typeface="Wingdings" charset="2"/>
              <a:buChar char="ü"/>
            </a:pPr>
            <a:r>
              <a:rPr lang="en-GB" sz="2000" dirty="0" smtClean="0"/>
              <a:t>PLEIADES (through an agreement with CNES)</a:t>
            </a:r>
          </a:p>
          <a:p>
            <a:pPr marL="1150938" lvl="1" indent="-342900">
              <a:buFont typeface="Wingdings" charset="2"/>
              <a:buChar char="ü"/>
            </a:pPr>
            <a:r>
              <a:rPr lang="en-GB" sz="2000" dirty="0" smtClean="0"/>
              <a:t>GLOD: access requested via EUMETSAT</a:t>
            </a:r>
          </a:p>
          <a:p>
            <a:pPr marL="285750" indent="-285750">
              <a:buFont typeface="Arial"/>
              <a:buChar char="•"/>
            </a:pPr>
            <a:r>
              <a:rPr lang="en-GB" sz="2000" dirty="0" smtClean="0"/>
              <a:t>Other lunar model(s): </a:t>
            </a:r>
          </a:p>
          <a:p>
            <a:pPr marL="1150938" lvl="1" indent="-342900">
              <a:buFont typeface="Wingdings" charset="2"/>
              <a:buChar char="ü"/>
            </a:pPr>
            <a:r>
              <a:rPr lang="en-GB" sz="2000" dirty="0"/>
              <a:t>GIRO: access requested via EUMETSAT</a:t>
            </a:r>
          </a:p>
          <a:p>
            <a:pPr marL="1150938" lvl="1" indent="-342900">
              <a:buFont typeface="Wingdings" charset="2"/>
              <a:buChar char="ü"/>
            </a:pPr>
            <a:endParaRPr lang="en-GB" sz="2000" dirty="0"/>
          </a:p>
        </p:txBody>
      </p:sp>
    </p:spTree>
    <p:extLst>
      <p:ext uri="{BB962C8B-B14F-4D97-AF65-F5344CB8AC3E}">
        <p14:creationId xmlns:p14="http://schemas.microsoft.com/office/powerpoint/2010/main" val="33527869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12" y="200056"/>
            <a:ext cx="7174800" cy="430887"/>
          </a:xfrm>
        </p:spPr>
        <p:txBody>
          <a:bodyPr/>
          <a:lstStyle/>
          <a:p>
            <a:endParaRPr lang="en-US" dirty="0">
              <a:solidFill>
                <a:srgbClr val="FFFFFF"/>
              </a:solidFill>
            </a:endParaRPr>
          </a:p>
        </p:txBody>
      </p:sp>
      <p:sp>
        <p:nvSpPr>
          <p:cNvPr id="117763" name="Rectangle 3"/>
          <p:cNvSpPr>
            <a:spLocks noGrp="1" noChangeArrowheads="1"/>
          </p:cNvSpPr>
          <p:nvPr>
            <p:ph idx="1"/>
          </p:nvPr>
        </p:nvSpPr>
        <p:spPr>
          <a:xfrm>
            <a:off x="172800" y="939686"/>
            <a:ext cx="8748000" cy="3712415"/>
          </a:xfrm>
        </p:spPr>
        <p:txBody>
          <a:bodyPr anchor="ctr">
            <a:normAutofit/>
          </a:bodyPr>
          <a:lstStyle/>
          <a:p>
            <a:pPr algn="ctr"/>
            <a:r>
              <a:rPr lang="en-GB" sz="2400" dirty="0" smtClean="0"/>
              <a:t>Thank you for you attention</a:t>
            </a:r>
            <a:endParaRPr lang="en-GB" sz="2400" dirty="0"/>
          </a:p>
        </p:txBody>
      </p:sp>
    </p:spTree>
    <p:extLst>
      <p:ext uri="{BB962C8B-B14F-4D97-AF65-F5344CB8AC3E}">
        <p14:creationId xmlns:p14="http://schemas.microsoft.com/office/powerpoint/2010/main" val="36514743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700" dirty="0"/>
              <a:t>Principles for a 3D Radiative Transfer Model to support Cal/Val activities</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997719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fontScale="92500" lnSpcReduction="10000"/>
          </a:bodyPr>
          <a:lstStyle/>
          <a:p>
            <a:pPr>
              <a:lnSpc>
                <a:spcPct val="100000"/>
              </a:lnSpc>
              <a:spcBef>
                <a:spcPts val="0"/>
              </a:spcBef>
            </a:pPr>
            <a:r>
              <a:rPr lang="en-US" dirty="0" smtClean="0"/>
              <a:t>Current situation: many RTM for EO applications, but</a:t>
            </a:r>
          </a:p>
          <a:p>
            <a:pPr lvl="1">
              <a:lnSpc>
                <a:spcPct val="100000"/>
              </a:lnSpc>
              <a:spcBef>
                <a:spcPts val="0"/>
              </a:spcBef>
            </a:pPr>
            <a:r>
              <a:rPr lang="en-US" dirty="0"/>
              <a:t>Fragmented user &amp; developer communities (Atmosphere, Water, Lands, </a:t>
            </a:r>
            <a:r>
              <a:rPr lang="en-US" dirty="0" err="1"/>
              <a:t>Snow+Ice</a:t>
            </a:r>
            <a:r>
              <a:rPr lang="en-US" dirty="0" smtClean="0"/>
              <a:t>)</a:t>
            </a:r>
          </a:p>
          <a:p>
            <a:pPr marL="685783" lvl="2" indent="-342892">
              <a:lnSpc>
                <a:spcPct val="100000"/>
              </a:lnSpc>
              <a:spcBef>
                <a:spcPts val="0"/>
              </a:spcBef>
              <a:buNone/>
            </a:pPr>
            <a:r>
              <a:rPr lang="en-US" dirty="0" smtClean="0"/>
              <a:t>➙ </a:t>
            </a:r>
            <a:r>
              <a:rPr lang="en-US" b="1" dirty="0"/>
              <a:t>Difficult to simulate realistic </a:t>
            </a:r>
            <a:r>
              <a:rPr lang="en-US" b="1" dirty="0" smtClean="0"/>
              <a:t>scenes </a:t>
            </a:r>
            <a:r>
              <a:rPr lang="en-US" dirty="0" smtClean="0"/>
              <a:t>as observed from space accounting for ground observations</a:t>
            </a:r>
          </a:p>
          <a:p>
            <a:pPr lvl="1">
              <a:lnSpc>
                <a:spcPct val="100000"/>
              </a:lnSpc>
              <a:spcBef>
                <a:spcPts val="0"/>
              </a:spcBef>
            </a:pPr>
            <a:r>
              <a:rPr lang="en-US" dirty="0" smtClean="0"/>
              <a:t>Lack of </a:t>
            </a:r>
            <a:r>
              <a:rPr lang="en-US" dirty="0"/>
              <a:t>community-based development </a:t>
            </a:r>
            <a:r>
              <a:rPr lang="en-US" dirty="0" smtClean="0"/>
              <a:t>efforts </a:t>
            </a:r>
            <a:r>
              <a:rPr lang="en-US" dirty="0"/>
              <a:t>due to</a:t>
            </a:r>
          </a:p>
          <a:p>
            <a:pPr lvl="2">
              <a:lnSpc>
                <a:spcPct val="100000"/>
              </a:lnSpc>
              <a:spcBef>
                <a:spcPts val="0"/>
              </a:spcBef>
            </a:pPr>
            <a:r>
              <a:rPr lang="en-US" dirty="0"/>
              <a:t>Insufficient user base (narrow </a:t>
            </a:r>
            <a:r>
              <a:rPr lang="en-US" dirty="0" smtClean="0"/>
              <a:t>target, community fragmentation)</a:t>
            </a:r>
            <a:endParaRPr lang="en-US" dirty="0"/>
          </a:p>
          <a:p>
            <a:pPr lvl="2">
              <a:lnSpc>
                <a:spcPct val="100000"/>
              </a:lnSpc>
              <a:spcBef>
                <a:spcPts val="0"/>
              </a:spcBef>
            </a:pPr>
            <a:r>
              <a:rPr lang="en-US" dirty="0"/>
              <a:t>Insufficient contribution potential (closed/complex code base, no contribution mechanism)</a:t>
            </a:r>
          </a:p>
          <a:p>
            <a:pPr>
              <a:lnSpc>
                <a:spcPct val="100000"/>
              </a:lnSpc>
              <a:spcBef>
                <a:spcPts val="0"/>
              </a:spcBef>
            </a:pPr>
            <a:r>
              <a:rPr lang="en-US" dirty="0" smtClean="0"/>
              <a:t>Discussions @ JRC (Jan 2017): need for a single RTM for all communities</a:t>
            </a:r>
          </a:p>
          <a:p>
            <a:pPr lvl="1">
              <a:lnSpc>
                <a:spcPct val="100000"/>
              </a:lnSpc>
              <a:spcBef>
                <a:spcPts val="0"/>
              </a:spcBef>
            </a:pPr>
            <a:r>
              <a:rPr lang="en-US" dirty="0" smtClean="0"/>
              <a:t>Most appropriate identified method: </a:t>
            </a:r>
            <a:r>
              <a:rPr lang="en-US" b="1" dirty="0" smtClean="0"/>
              <a:t>3D Monte Carlo ray tracing </a:t>
            </a:r>
            <a:r>
              <a:rPr lang="en-US" dirty="0" smtClean="0"/>
              <a:t>(MCRT)</a:t>
            </a:r>
          </a:p>
          <a:p>
            <a:pPr lvl="1">
              <a:lnSpc>
                <a:spcPct val="100000"/>
              </a:lnSpc>
              <a:spcBef>
                <a:spcPts val="0"/>
              </a:spcBef>
            </a:pPr>
            <a:r>
              <a:rPr lang="en-US" dirty="0" smtClean="0"/>
              <a:t>Should feature:</a:t>
            </a:r>
          </a:p>
          <a:p>
            <a:pPr lvl="2">
              <a:lnSpc>
                <a:spcPct val="100000"/>
              </a:lnSpc>
              <a:spcBef>
                <a:spcPts val="0"/>
              </a:spcBef>
            </a:pPr>
            <a:r>
              <a:rPr lang="en-US" dirty="0" smtClean="0"/>
              <a:t>Account for </a:t>
            </a:r>
            <a:r>
              <a:rPr lang="en-US" b="1" dirty="0" smtClean="0"/>
              <a:t>multiple </a:t>
            </a:r>
            <a:r>
              <a:rPr lang="en-US" b="1" dirty="0" err="1" smtClean="0"/>
              <a:t>radiative</a:t>
            </a:r>
            <a:r>
              <a:rPr lang="en-US" b="1" dirty="0" smtClean="0"/>
              <a:t> processes </a:t>
            </a:r>
            <a:r>
              <a:rPr lang="en-US" dirty="0" smtClean="0"/>
              <a:t>(reflection, emission, polarization, </a:t>
            </a:r>
            <a:r>
              <a:rPr lang="is-IS" dirty="0" smtClean="0"/>
              <a:t>…</a:t>
            </a:r>
            <a:r>
              <a:rPr lang="en-US" dirty="0" smtClean="0"/>
              <a:t>)</a:t>
            </a:r>
          </a:p>
          <a:p>
            <a:pPr lvl="2">
              <a:lnSpc>
                <a:spcPct val="100000"/>
              </a:lnSpc>
              <a:spcBef>
                <a:spcPts val="0"/>
              </a:spcBef>
            </a:pPr>
            <a:r>
              <a:rPr lang="en-US" dirty="0" smtClean="0"/>
              <a:t>Multi-scale to model both </a:t>
            </a:r>
            <a:r>
              <a:rPr lang="en-US" b="1" dirty="0" smtClean="0"/>
              <a:t>satellite &amp; ground radiometric measurements</a:t>
            </a:r>
          </a:p>
          <a:p>
            <a:pPr lvl="2">
              <a:lnSpc>
                <a:spcPct val="100000"/>
              </a:lnSpc>
              <a:spcBef>
                <a:spcPts val="0"/>
              </a:spcBef>
            </a:pPr>
            <a:r>
              <a:rPr lang="en-US" dirty="0" smtClean="0"/>
              <a:t>Availability of spectral databases and standard scenes to </a:t>
            </a:r>
            <a:r>
              <a:rPr lang="en-US" b="1" dirty="0" smtClean="0"/>
              <a:t>support Cal/Val activities</a:t>
            </a:r>
          </a:p>
        </p:txBody>
      </p:sp>
    </p:spTree>
    <p:extLst>
      <p:ext uri="{BB962C8B-B14F-4D97-AF65-F5344CB8AC3E}">
        <p14:creationId xmlns:p14="http://schemas.microsoft.com/office/powerpoint/2010/main" val="31739602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1244"/>
            <a:ext cx="7886700" cy="531416"/>
          </a:xfrm>
        </p:spPr>
        <p:txBody>
          <a:bodyPr/>
          <a:lstStyle/>
          <a:p>
            <a:r>
              <a:rPr lang="en-US" dirty="0"/>
              <a:t>Current and future actions</a:t>
            </a:r>
          </a:p>
        </p:txBody>
      </p:sp>
      <p:sp>
        <p:nvSpPr>
          <p:cNvPr id="3" name="Content Placeholder 2"/>
          <p:cNvSpPr>
            <a:spLocks noGrp="1"/>
          </p:cNvSpPr>
          <p:nvPr>
            <p:ph idx="1"/>
          </p:nvPr>
        </p:nvSpPr>
        <p:spPr>
          <a:xfrm>
            <a:off x="628650" y="777750"/>
            <a:ext cx="7886700" cy="3692922"/>
          </a:xfrm>
        </p:spPr>
        <p:txBody>
          <a:bodyPr>
            <a:normAutofit/>
          </a:bodyPr>
          <a:lstStyle/>
          <a:p>
            <a:r>
              <a:rPr lang="en-US" sz="2000" dirty="0"/>
              <a:t>Development phases</a:t>
            </a:r>
          </a:p>
          <a:p>
            <a:pPr marL="685783" lvl="1" indent="-342892">
              <a:buFont typeface="+mj-lt"/>
              <a:buAutoNum type="arabicPeriod"/>
            </a:pPr>
            <a:r>
              <a:rPr lang="en-US" sz="1600" b="1" dirty="0"/>
              <a:t>User requirement definition &amp; analysis </a:t>
            </a:r>
            <a:r>
              <a:rPr lang="en-US" sz="1600" dirty="0"/>
              <a:t>☚ </a:t>
            </a:r>
            <a:r>
              <a:rPr lang="en-US" sz="1600" b="1" dirty="0"/>
              <a:t>we are here</a:t>
            </a:r>
          </a:p>
          <a:p>
            <a:pPr marL="685783" lvl="1" indent="-342892">
              <a:buFont typeface="+mj-lt"/>
              <a:buAutoNum type="arabicPeriod"/>
            </a:pPr>
            <a:r>
              <a:rPr lang="en-US" sz="1600" dirty="0"/>
              <a:t>Kickstart development</a:t>
            </a:r>
          </a:p>
          <a:p>
            <a:pPr lvl="2"/>
            <a:r>
              <a:rPr lang="en-US" sz="1400" dirty="0"/>
              <a:t>Implement fundamental feature set</a:t>
            </a:r>
          </a:p>
          <a:p>
            <a:pPr lvl="2"/>
            <a:r>
              <a:rPr lang="en-US" sz="1400" dirty="0"/>
              <a:t>Set ground for collaborative development</a:t>
            </a:r>
          </a:p>
          <a:p>
            <a:pPr marL="685783" lvl="1" indent="-342892">
              <a:buFont typeface="+mj-lt"/>
              <a:buAutoNum type="arabicPeriod"/>
            </a:pPr>
            <a:r>
              <a:rPr lang="en-US" sz="1600" dirty="0"/>
              <a:t>Community-based development</a:t>
            </a:r>
          </a:p>
          <a:p>
            <a:r>
              <a:rPr lang="en-US" sz="2000" dirty="0"/>
              <a:t>Current actions [</a:t>
            </a:r>
            <a:r>
              <a:rPr lang="en-US" sz="2000" b="1" dirty="0"/>
              <a:t>MetEOC-3</a:t>
            </a:r>
            <a:r>
              <a:rPr lang="en-US" sz="2000" dirty="0"/>
              <a:t> project]</a:t>
            </a:r>
          </a:p>
          <a:p>
            <a:pPr lvl="1"/>
            <a:r>
              <a:rPr lang="en-US" sz="1600" dirty="0"/>
              <a:t>User requirement assessment [Spring 2018] </a:t>
            </a:r>
            <a:br>
              <a:rPr lang="en-US" sz="1600" dirty="0"/>
            </a:br>
            <a:r>
              <a:rPr lang="en-US" sz="1600" dirty="0"/>
              <a:t>➙ </a:t>
            </a:r>
            <a:r>
              <a:rPr lang="en-US" sz="1600" b="1" dirty="0"/>
              <a:t>User </a:t>
            </a:r>
            <a:r>
              <a:rPr lang="en-US" sz="1600" b="1" dirty="0" smtClean="0"/>
              <a:t>Requirement Workshop </a:t>
            </a:r>
            <a:r>
              <a:rPr lang="en-US" sz="1600" b="1" dirty="0"/>
              <a:t>@ JRC</a:t>
            </a:r>
            <a:r>
              <a:rPr lang="en-US" sz="1600" dirty="0"/>
              <a:t> [</a:t>
            </a:r>
            <a:r>
              <a:rPr lang="en-US" sz="1600" dirty="0" err="1"/>
              <a:t>Ispra</a:t>
            </a:r>
            <a:r>
              <a:rPr lang="en-US" sz="1600" dirty="0"/>
              <a:t>, 23-24</a:t>
            </a:r>
            <a:r>
              <a:rPr lang="en-US" sz="1600" baseline="30000" dirty="0"/>
              <a:t>th</a:t>
            </a:r>
            <a:r>
              <a:rPr lang="en-US" sz="1600" dirty="0"/>
              <a:t> April 2018]</a:t>
            </a:r>
          </a:p>
          <a:p>
            <a:pPr lvl="1"/>
            <a:r>
              <a:rPr lang="en-US" sz="1600" dirty="0"/>
              <a:t>Guidelines for implementation [Fall 2018</a:t>
            </a:r>
            <a:r>
              <a:rPr lang="en-US" sz="1600" dirty="0" smtClean="0"/>
              <a:t>]</a:t>
            </a:r>
          </a:p>
          <a:p>
            <a:r>
              <a:rPr lang="en-US" sz="2000" dirty="0" smtClean="0"/>
              <a:t>Beta</a:t>
            </a:r>
            <a:r>
              <a:rPr lang="en-US" sz="2000" dirty="0"/>
              <a:t> </a:t>
            </a:r>
            <a:r>
              <a:rPr lang="en-US" sz="2000" dirty="0" smtClean="0"/>
              <a:t>release </a:t>
            </a:r>
            <a:r>
              <a:rPr lang="en-US" sz="2000" dirty="0"/>
              <a:t>with partial </a:t>
            </a:r>
            <a:r>
              <a:rPr lang="en-US" sz="2000" dirty="0" smtClean="0"/>
              <a:t>functionality planned for early 2020</a:t>
            </a:r>
          </a:p>
          <a:p>
            <a:r>
              <a:rPr lang="en-US" sz="2000" dirty="0" smtClean="0"/>
              <a:t>Setup standard protocols for validation (e.g., RAMI,  I3RC, </a:t>
            </a:r>
            <a:r>
              <a:rPr lang="is-IS" sz="2000" dirty="0" smtClean="0"/>
              <a:t>…) </a:t>
            </a:r>
            <a:endParaRPr lang="en-US" sz="2000" dirty="0"/>
          </a:p>
        </p:txBody>
      </p:sp>
      <p:pic>
        <p:nvPicPr>
          <p:cNvPr id="4" name="Picture 3"/>
          <p:cNvPicPr>
            <a:picLocks noChangeAspect="1"/>
          </p:cNvPicPr>
          <p:nvPr/>
        </p:nvPicPr>
        <p:blipFill>
          <a:blip r:embed="rId3"/>
          <a:stretch>
            <a:fillRect/>
          </a:stretch>
        </p:blipFill>
        <p:spPr>
          <a:xfrm>
            <a:off x="1747229" y="4328761"/>
            <a:ext cx="630744" cy="630744"/>
          </a:xfrm>
          <a:prstGeom prst="rect">
            <a:avLst/>
          </a:prstGeom>
        </p:spPr>
      </p:pic>
      <p:pic>
        <p:nvPicPr>
          <p:cNvPr id="5" name="Picture 4"/>
          <p:cNvPicPr>
            <a:picLocks noChangeAspect="1"/>
          </p:cNvPicPr>
          <p:nvPr/>
        </p:nvPicPr>
        <p:blipFill>
          <a:blip r:embed="rId4"/>
          <a:stretch>
            <a:fillRect/>
          </a:stretch>
        </p:blipFill>
        <p:spPr>
          <a:xfrm>
            <a:off x="857613" y="4331220"/>
            <a:ext cx="625828" cy="625828"/>
          </a:xfrm>
          <a:prstGeom prst="rect">
            <a:avLst/>
          </a:prstGeom>
        </p:spPr>
      </p:pic>
      <p:pic>
        <p:nvPicPr>
          <p:cNvPr id="6" name="Picture 5"/>
          <p:cNvPicPr>
            <a:picLocks noChangeAspect="1"/>
          </p:cNvPicPr>
          <p:nvPr/>
        </p:nvPicPr>
        <p:blipFill>
          <a:blip r:embed="rId5"/>
          <a:stretch>
            <a:fillRect/>
          </a:stretch>
        </p:blipFill>
        <p:spPr>
          <a:xfrm>
            <a:off x="2641763" y="4321342"/>
            <a:ext cx="806177" cy="645584"/>
          </a:xfrm>
          <a:prstGeom prst="rect">
            <a:avLst/>
          </a:prstGeom>
        </p:spPr>
      </p:pic>
      <p:pic>
        <p:nvPicPr>
          <p:cNvPr id="7" name="Picture 6"/>
          <p:cNvPicPr>
            <a:picLocks noChangeAspect="1"/>
          </p:cNvPicPr>
          <p:nvPr/>
        </p:nvPicPr>
        <p:blipFill>
          <a:blip r:embed="rId6"/>
          <a:stretch>
            <a:fillRect/>
          </a:stretch>
        </p:blipFill>
        <p:spPr>
          <a:xfrm>
            <a:off x="3711729" y="4322670"/>
            <a:ext cx="916517" cy="642929"/>
          </a:xfrm>
          <a:prstGeom prst="rect">
            <a:avLst/>
          </a:prstGeom>
        </p:spPr>
      </p:pic>
      <p:pic>
        <p:nvPicPr>
          <p:cNvPr id="8" name="Picture 7"/>
          <p:cNvPicPr>
            <a:picLocks noChangeAspect="1"/>
          </p:cNvPicPr>
          <p:nvPr/>
        </p:nvPicPr>
        <p:blipFill>
          <a:blip r:embed="rId7"/>
          <a:stretch>
            <a:fillRect/>
          </a:stretch>
        </p:blipFill>
        <p:spPr>
          <a:xfrm>
            <a:off x="4892035" y="4376179"/>
            <a:ext cx="1068449" cy="535910"/>
          </a:xfrm>
          <a:prstGeom prst="rect">
            <a:avLst/>
          </a:prstGeom>
        </p:spPr>
      </p:pic>
      <p:pic>
        <p:nvPicPr>
          <p:cNvPr id="9" name="Picture 8"/>
          <p:cNvPicPr>
            <a:picLocks noChangeAspect="1"/>
          </p:cNvPicPr>
          <p:nvPr/>
        </p:nvPicPr>
        <p:blipFill>
          <a:blip r:embed="rId8">
            <a:clrChange>
              <a:clrFrom>
                <a:srgbClr val="F8F9F4"/>
              </a:clrFrom>
              <a:clrTo>
                <a:srgbClr val="F8F9F4">
                  <a:alpha val="0"/>
                </a:srgbClr>
              </a:clrTo>
            </a:clrChange>
          </a:blip>
          <a:stretch>
            <a:fillRect/>
          </a:stretch>
        </p:blipFill>
        <p:spPr>
          <a:xfrm>
            <a:off x="6224272" y="4317067"/>
            <a:ext cx="654134" cy="654134"/>
          </a:xfrm>
          <a:prstGeom prst="rect">
            <a:avLst/>
          </a:prstGeom>
        </p:spPr>
      </p:pic>
      <p:pic>
        <p:nvPicPr>
          <p:cNvPr id="10" name="Picture 9"/>
          <p:cNvPicPr>
            <a:picLocks noChangeAspect="1"/>
          </p:cNvPicPr>
          <p:nvPr/>
        </p:nvPicPr>
        <p:blipFill>
          <a:blip r:embed="rId9"/>
          <a:stretch>
            <a:fillRect/>
          </a:stretch>
        </p:blipFill>
        <p:spPr>
          <a:xfrm>
            <a:off x="7142198" y="4373354"/>
            <a:ext cx="396867" cy="541559"/>
          </a:xfrm>
          <a:prstGeom prst="rect">
            <a:avLst/>
          </a:prstGeom>
        </p:spPr>
      </p:pic>
    </p:spTree>
    <p:extLst>
      <p:ext uri="{BB962C8B-B14F-4D97-AF65-F5344CB8AC3E}">
        <p14:creationId xmlns:p14="http://schemas.microsoft.com/office/powerpoint/2010/main" val="31620564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&amp; Benefits</a:t>
            </a:r>
            <a:endParaRPr lang="en-US" dirty="0"/>
          </a:p>
        </p:txBody>
      </p:sp>
      <p:sp>
        <p:nvSpPr>
          <p:cNvPr id="3" name="Content Placeholder 2"/>
          <p:cNvSpPr>
            <a:spLocks noGrp="1"/>
          </p:cNvSpPr>
          <p:nvPr>
            <p:ph idx="1"/>
          </p:nvPr>
        </p:nvSpPr>
        <p:spPr/>
        <p:txBody>
          <a:bodyPr>
            <a:normAutofit lnSpcReduction="10000"/>
          </a:bodyPr>
          <a:lstStyle/>
          <a:p>
            <a:pPr lvl="0"/>
            <a:r>
              <a:rPr lang="en-US" dirty="0" smtClean="0"/>
              <a:t>Generation of reference data for</a:t>
            </a:r>
          </a:p>
          <a:p>
            <a:pPr lvl="1"/>
            <a:r>
              <a:rPr lang="en-US" dirty="0" smtClean="0"/>
              <a:t>Calibration (e.g., </a:t>
            </a:r>
            <a:r>
              <a:rPr lang="en-US" dirty="0" err="1" smtClean="0"/>
              <a:t>RadCalNet</a:t>
            </a:r>
            <a:r>
              <a:rPr lang="en-US" dirty="0"/>
              <a:t>)</a:t>
            </a:r>
            <a:endParaRPr lang="en-US" dirty="0" smtClean="0"/>
          </a:p>
          <a:p>
            <a:pPr lvl="1"/>
            <a:r>
              <a:rPr lang="en-US" dirty="0" smtClean="0"/>
              <a:t>Geophysical product validation vs synthetic data sets (e.g., QA4ECV, MetEOC-2)</a:t>
            </a:r>
          </a:p>
          <a:p>
            <a:pPr lvl="0"/>
            <a:r>
              <a:rPr lang="en-US" dirty="0" smtClean="0"/>
              <a:t>Sensitivity analysis, e.g.</a:t>
            </a:r>
          </a:p>
          <a:p>
            <a:pPr lvl="1"/>
            <a:r>
              <a:rPr lang="en-US" dirty="0" smtClean="0"/>
              <a:t>Cloud-aerosol interactions over different type of terrains </a:t>
            </a:r>
          </a:p>
          <a:p>
            <a:pPr lvl="1"/>
            <a:r>
              <a:rPr lang="en-US" dirty="0"/>
              <a:t>E</a:t>
            </a:r>
            <a:r>
              <a:rPr lang="en-US" dirty="0" smtClean="0"/>
              <a:t>ffects of canopy 3D structure on reflectance seasonality</a:t>
            </a:r>
          </a:p>
          <a:p>
            <a:pPr lvl="0"/>
            <a:r>
              <a:rPr lang="en-US" dirty="0" smtClean="0"/>
              <a:t>Preparation of space missions requiring realistic simulation of observations</a:t>
            </a:r>
          </a:p>
          <a:p>
            <a:pPr lvl="0"/>
            <a:r>
              <a:rPr lang="en-US" dirty="0" smtClean="0"/>
              <a:t>Optimization of </a:t>
            </a:r>
            <a:r>
              <a:rPr lang="en-US" i="1" dirty="0" smtClean="0"/>
              <a:t>in situ</a:t>
            </a:r>
            <a:r>
              <a:rPr lang="en-US" dirty="0" smtClean="0"/>
              <a:t> observation sampling strategy and upscaling</a:t>
            </a:r>
          </a:p>
          <a:p>
            <a:pPr lvl="0"/>
            <a:r>
              <a:rPr lang="en-US" dirty="0" smtClean="0"/>
              <a:t>Radiative transfer research and teaching (virtual laboratory)</a:t>
            </a:r>
            <a:endParaRPr lang="en-US" dirty="0"/>
          </a:p>
        </p:txBody>
      </p:sp>
    </p:spTree>
    <p:extLst>
      <p:ext uri="{BB962C8B-B14F-4D97-AF65-F5344CB8AC3E}">
        <p14:creationId xmlns:p14="http://schemas.microsoft.com/office/powerpoint/2010/main" val="1956641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31" y="335757"/>
            <a:ext cx="8602265" cy="4296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6301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0" dirty="0"/>
              <a:t>simulations </a:t>
            </a:r>
            <a:r>
              <a:rPr lang="fr-FR" b="0" dirty="0" smtClean="0"/>
              <a:t>on </a:t>
            </a:r>
            <a:r>
              <a:rPr lang="fr-FR" b="0" dirty="0"/>
              <a:t>Libya4 </a:t>
            </a:r>
            <a:r>
              <a:rPr lang="fr-FR" b="0" dirty="0" err="1" smtClean="0"/>
              <a:t>with</a:t>
            </a:r>
            <a:r>
              <a:rPr lang="fr-FR" b="0" dirty="0" smtClean="0"/>
              <a:t> </a:t>
            </a:r>
            <a:r>
              <a:rPr lang="fr-FR" b="0" dirty="0"/>
              <a:t>3 </a:t>
            </a:r>
            <a:r>
              <a:rPr lang="fr-FR" b="0" dirty="0" smtClean="0"/>
              <a:t>RTM vs S2A.</a:t>
            </a:r>
            <a:endParaRPr lang="en-GB"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097661" y="1140031"/>
            <a:ext cx="4417690" cy="29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43" y="1166750"/>
            <a:ext cx="4417690" cy="29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34426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LAHCEM\Downloads\Great_Bahamas_Bank (2) Cro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3" y="0"/>
            <a:ext cx="9141833"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142879" y="107163"/>
            <a:ext cx="7833148" cy="4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r>
              <a:rPr lang="en-US" sz="2400" b="1" kern="0" dirty="0" smtClean="0">
                <a:solidFill>
                  <a:srgbClr val="FFFFFF"/>
                </a:solidFill>
                <a:effectLst>
                  <a:outerShdw blurRad="38100" dist="38100" dir="2700000" algn="tl">
                    <a:srgbClr val="000000">
                      <a:alpha val="43137"/>
                    </a:srgbClr>
                  </a:outerShdw>
                </a:effectLst>
                <a:latin typeface="Verdana"/>
                <a:cs typeface="Verdana"/>
              </a:rPr>
              <a:t>CSC </a:t>
            </a:r>
            <a:r>
              <a:rPr lang="en-US" sz="2400" b="1" kern="0" dirty="0">
                <a:solidFill>
                  <a:srgbClr val="FFFFFF"/>
                </a:solidFill>
                <a:effectLst>
                  <a:outerShdw blurRad="38100" dist="38100" dir="2700000" algn="tl">
                    <a:srgbClr val="000000">
                      <a:alpha val="43137"/>
                    </a:srgbClr>
                  </a:outerShdw>
                </a:effectLst>
                <a:latin typeface="Verdana"/>
                <a:cs typeface="Verdana"/>
              </a:rPr>
              <a:t>Expansion (Sentinel 7, 8, 9, </a:t>
            </a:r>
            <a:r>
              <a:rPr lang="mr-IN" sz="2400" b="1" kern="0" dirty="0">
                <a:solidFill>
                  <a:srgbClr val="FFFFFF"/>
                </a:solidFill>
                <a:effectLst>
                  <a:outerShdw blurRad="38100" dist="38100" dir="2700000" algn="tl">
                    <a:srgbClr val="000000">
                      <a:alpha val="43137"/>
                    </a:srgbClr>
                  </a:outerShdw>
                </a:effectLst>
                <a:latin typeface="Verdana"/>
                <a:cs typeface="Verdana"/>
              </a:rPr>
              <a:t>…</a:t>
            </a:r>
            <a:r>
              <a:rPr lang="en-US" sz="2400" b="1" kern="0" dirty="0">
                <a:solidFill>
                  <a:srgbClr val="FFFFFF"/>
                </a:solidFill>
                <a:effectLst>
                  <a:outerShdw blurRad="38100" dist="38100" dir="2700000" algn="tl">
                    <a:srgbClr val="000000">
                      <a:alpha val="43137"/>
                    </a:srgbClr>
                  </a:outerShdw>
                </a:effectLst>
                <a:latin typeface="Verdana"/>
                <a:cs typeface="Verdana"/>
              </a:rPr>
              <a:t>)</a:t>
            </a:r>
            <a:endParaRPr lang="en-GB" sz="2400" b="1" kern="0" dirty="0">
              <a:solidFill>
                <a:srgbClr val="FFFFFF"/>
              </a:solidFill>
              <a:effectLst>
                <a:outerShdw blurRad="38100" dist="38100" dir="2700000" algn="tl">
                  <a:srgbClr val="000000">
                    <a:alpha val="43137"/>
                  </a:srgbClr>
                </a:outerShdw>
              </a:effectLst>
              <a:latin typeface="Verdana"/>
              <a:cs typeface="Verdana"/>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2961839298"/>
              </p:ext>
            </p:extLst>
          </p:nvPr>
        </p:nvGraphicFramePr>
        <p:xfrm>
          <a:off x="142879" y="740137"/>
          <a:ext cx="8848721" cy="3838126"/>
        </p:xfrm>
        <a:graphic>
          <a:graphicData uri="http://schemas.openxmlformats.org/drawingml/2006/table">
            <a:tbl>
              <a:tblPr firstRow="1" bandRow="1">
                <a:tableStyleId>{5C22544A-7EE6-4342-B048-85BDC9FD1C3A}</a:tableStyleId>
              </a:tblPr>
              <a:tblGrid>
                <a:gridCol w="4395254">
                  <a:extLst>
                    <a:ext uri="{9D8B030D-6E8A-4147-A177-3AD203B41FA5}">
                      <a16:colId xmlns:a16="http://schemas.microsoft.com/office/drawing/2014/main" val="20000"/>
                    </a:ext>
                  </a:extLst>
                </a:gridCol>
                <a:gridCol w="4453467">
                  <a:extLst>
                    <a:ext uri="{9D8B030D-6E8A-4147-A177-3AD203B41FA5}">
                      <a16:colId xmlns:a16="http://schemas.microsoft.com/office/drawing/2014/main" val="20001"/>
                    </a:ext>
                  </a:extLst>
                </a:gridCol>
              </a:tblGrid>
              <a:tr h="544844">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2400" b="1" dirty="0" smtClean="0">
                          <a:solidFill>
                            <a:schemeClr val="bg1"/>
                          </a:solidFill>
                          <a:effectLst>
                            <a:outerShdw blurRad="38100" dist="38100" dir="2700000" algn="tl">
                              <a:srgbClr val="000000">
                                <a:alpha val="43137"/>
                              </a:srgbClr>
                            </a:outerShdw>
                          </a:effectLst>
                          <a:latin typeface="+mn-lt"/>
                        </a:rPr>
                        <a:t>High Priority</a:t>
                      </a:r>
                      <a:r>
                        <a:rPr lang="en-GB" sz="2400" b="1" baseline="0" dirty="0" smtClean="0">
                          <a:solidFill>
                            <a:schemeClr val="bg1"/>
                          </a:solidFill>
                          <a:effectLst>
                            <a:outerShdw blurRad="38100" dist="38100" dir="2700000" algn="tl">
                              <a:srgbClr val="000000">
                                <a:alpha val="43137"/>
                              </a:srgbClr>
                            </a:outerShdw>
                          </a:effectLst>
                          <a:latin typeface="+mn-lt"/>
                        </a:rPr>
                        <a:t> Candidates</a:t>
                      </a:r>
                      <a:endParaRPr lang="en-GB" sz="2400" b="1" dirty="0" smtClean="0">
                        <a:solidFill>
                          <a:schemeClr val="bg1"/>
                        </a:solidFill>
                        <a:effectLst>
                          <a:outerShdw blurRad="38100" dist="38100" dir="2700000" algn="tl">
                            <a:srgbClr val="000000">
                              <a:alpha val="43137"/>
                            </a:srgbClr>
                          </a:outerShdw>
                        </a:effectLst>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GB" sz="2400" b="1" dirty="0" smtClean="0">
                          <a:solidFill>
                            <a:schemeClr val="bg1"/>
                          </a:solidFill>
                          <a:effectLst>
                            <a:outerShdw blurRad="38100" dist="38100" dir="2700000" algn="tl">
                              <a:srgbClr val="000000">
                                <a:alpha val="43137"/>
                              </a:srgbClr>
                            </a:outerShdw>
                          </a:effectLst>
                          <a:latin typeface="+mn-lt"/>
                        </a:rPr>
                        <a:t>Applications</a:t>
                      </a:r>
                      <a:endParaRPr lang="en-GB" sz="2400" b="1" dirty="0">
                        <a:solidFill>
                          <a:schemeClr val="bg1"/>
                        </a:solidFill>
                        <a:effectLst>
                          <a:outerShdw blurRad="38100" dist="38100" dir="2700000" algn="tl">
                            <a:srgbClr val="000000">
                              <a:alpha val="43137"/>
                            </a:srgbClr>
                          </a:outerShdw>
                        </a:effectLst>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1930">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US" sz="1800" b="0" dirty="0" smtClean="0">
                          <a:solidFill>
                            <a:schemeClr val="bg1"/>
                          </a:solidFill>
                          <a:effectLst>
                            <a:outerShdw blurRad="38100" dist="38100" dir="2700000" algn="tl">
                              <a:srgbClr val="000000">
                                <a:alpha val="43137"/>
                              </a:srgbClr>
                            </a:outerShdw>
                          </a:effectLst>
                          <a:latin typeface="+mn-lt"/>
                        </a:rPr>
                        <a:t>Anthropogenic CO</a:t>
                      </a:r>
                      <a:r>
                        <a:rPr lang="en-US" sz="1800" b="0" baseline="-25000" dirty="0" smtClean="0">
                          <a:solidFill>
                            <a:schemeClr val="bg1"/>
                          </a:solidFill>
                          <a:effectLst>
                            <a:outerShdw blurRad="38100" dist="38100" dir="2700000" algn="tl">
                              <a:srgbClr val="000000">
                                <a:alpha val="43137"/>
                              </a:srgbClr>
                            </a:outerShdw>
                          </a:effectLst>
                          <a:latin typeface="+mn-lt"/>
                        </a:rPr>
                        <a:t>2</a:t>
                      </a:r>
                      <a:endParaRPr lang="en-GB" sz="1800" b="0" dirty="0" smtClean="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GB" sz="1800" b="0" dirty="0" smtClean="0">
                          <a:solidFill>
                            <a:schemeClr val="bg1"/>
                          </a:solidFill>
                          <a:effectLst>
                            <a:outerShdw blurRad="38100" dist="38100" dir="2700000" algn="tl">
                              <a:srgbClr val="000000">
                                <a:alpha val="43137"/>
                              </a:srgbClr>
                            </a:outerShdw>
                          </a:effectLst>
                          <a:latin typeface="+mn-lt"/>
                        </a:rPr>
                        <a:t>Greenhouse</a:t>
                      </a:r>
                      <a:r>
                        <a:rPr lang="en-GB" sz="1800" b="0" baseline="0" dirty="0" smtClean="0">
                          <a:solidFill>
                            <a:schemeClr val="bg1"/>
                          </a:solidFill>
                          <a:effectLst>
                            <a:outerShdw blurRad="38100" dist="38100" dir="2700000" algn="tl">
                              <a:srgbClr val="000000">
                                <a:alpha val="43137"/>
                              </a:srgbClr>
                            </a:outerShdw>
                          </a:effectLst>
                          <a:latin typeface="+mn-lt"/>
                        </a:rPr>
                        <a:t> Gases - Climate Change</a:t>
                      </a:r>
                      <a:endParaRPr lang="en-GB" sz="1800" b="0" dirty="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62781">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High Res. Land Surface Temperature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Agriculture &amp; Urban</a:t>
                      </a:r>
                      <a:r>
                        <a:rPr lang="en-GB" sz="1800" b="0" kern="1200" baseline="0" dirty="0" smtClean="0">
                          <a:solidFill>
                            <a:schemeClr val="bg1"/>
                          </a:solidFill>
                          <a:effectLst>
                            <a:outerShdw blurRad="38100" dist="38100" dir="2700000" algn="tl">
                              <a:srgbClr val="000000">
                                <a:alpha val="43137"/>
                              </a:srgbClr>
                            </a:outerShdw>
                          </a:effectLst>
                          <a:latin typeface="+mn-lt"/>
                          <a:ea typeface="+mn-ea"/>
                          <a:cs typeface="+mn-cs"/>
                        </a:rPr>
                        <a:t> </a:t>
                      </a:r>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Management Services</a:t>
                      </a:r>
                      <a:endParaRPr lang="en-GB" sz="1800" b="0" dirty="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1930">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Polar Ice &amp; Snow Topography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Land &amp;</a:t>
                      </a:r>
                      <a:r>
                        <a:rPr lang="en-GB" sz="1800" b="0" kern="1200" baseline="0" dirty="0" smtClean="0">
                          <a:solidFill>
                            <a:schemeClr val="bg1"/>
                          </a:solidFill>
                          <a:effectLst>
                            <a:outerShdw blurRad="38100" dist="38100" dir="2700000" algn="tl">
                              <a:srgbClr val="000000">
                                <a:alpha val="43137"/>
                              </a:srgbClr>
                            </a:outerShdw>
                          </a:effectLst>
                          <a:latin typeface="+mn-lt"/>
                          <a:ea typeface="+mn-ea"/>
                          <a:cs typeface="+mn-cs"/>
                        </a:rPr>
                        <a:t> Sea </a:t>
                      </a:r>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Ice Thickness</a:t>
                      </a:r>
                      <a:endParaRPr lang="en-GB" sz="1800" b="0" dirty="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1930">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Passive Microwave Imaging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Sea Ice Concentration </a:t>
                      </a:r>
                      <a:endParaRPr lang="en-GB" sz="1800" b="0" dirty="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1930">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800" b="0" kern="1200" dirty="0" err="1" smtClean="0">
                          <a:solidFill>
                            <a:schemeClr val="bg1"/>
                          </a:solidFill>
                          <a:effectLst>
                            <a:outerShdw blurRad="38100" dist="38100" dir="2700000" algn="tl">
                              <a:srgbClr val="000000">
                                <a:alpha val="43137"/>
                              </a:srgbClr>
                            </a:outerShdw>
                          </a:effectLst>
                          <a:latin typeface="+mn-lt"/>
                          <a:ea typeface="+mn-ea"/>
                          <a:cs typeface="+mn-cs"/>
                        </a:rPr>
                        <a:t>HyperSpectral</a:t>
                      </a:r>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 Imaging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800" b="0" dirty="0" smtClean="0">
                          <a:solidFill>
                            <a:schemeClr val="bg1"/>
                          </a:solidFill>
                          <a:effectLst>
                            <a:outerShdw blurRad="38100" dist="38100" dir="2700000" algn="tl">
                              <a:srgbClr val="000000">
                                <a:alpha val="43137"/>
                              </a:srgbClr>
                            </a:outerShdw>
                          </a:effectLst>
                          <a:latin typeface="+mn-lt"/>
                        </a:rPr>
                        <a:t>Mining &amp; Waste Management</a:t>
                      </a:r>
                      <a:endParaRPr lang="en-GB" sz="1800" b="0" dirty="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62781">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800" b="0" kern="1200" dirty="0" smtClean="0">
                          <a:solidFill>
                            <a:schemeClr val="bg1"/>
                          </a:solidFill>
                          <a:effectLst>
                            <a:outerShdw blurRad="38100" dist="38100" dir="2700000" algn="tl">
                              <a:srgbClr val="000000">
                                <a:alpha val="43137"/>
                              </a:srgbClr>
                            </a:outerShdw>
                          </a:effectLst>
                          <a:latin typeface="+mn-lt"/>
                          <a:ea typeface="+mn-ea"/>
                          <a:cs typeface="+mn-cs"/>
                        </a:rPr>
                        <a:t>L-band SAR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800" b="0" dirty="0" smtClean="0">
                          <a:solidFill>
                            <a:schemeClr val="bg1"/>
                          </a:solidFill>
                          <a:effectLst>
                            <a:outerShdw blurRad="38100" dist="38100" dir="2700000" algn="tl">
                              <a:srgbClr val="000000">
                                <a:alpha val="43137"/>
                              </a:srgbClr>
                            </a:outerShdw>
                          </a:effectLst>
                          <a:latin typeface="+mn-lt"/>
                        </a:rPr>
                        <a:t>Soil, Vegetation, Food Security &amp; Precision Farming</a:t>
                      </a:r>
                      <a:endParaRPr lang="en-GB" sz="1800" b="0" dirty="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41185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Fundamentals [extra slide]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1131590"/>
            <a:ext cx="8856984" cy="359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0956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7683" y="0"/>
            <a:ext cx="7174846" cy="430887"/>
          </a:xfrm>
          <a:prstGeom prst="rect">
            <a:avLst/>
          </a:prstGeom>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a:lstStyle>
          <a:p>
            <a:pPr defTabSz="914400"/>
            <a:r>
              <a:rPr lang="en-US" sz="2400" b="1" dirty="0" smtClean="0"/>
              <a:t>Outline </a:t>
            </a:r>
            <a:endParaRPr lang="en-US" sz="2400" b="1" dirty="0"/>
          </a:p>
        </p:txBody>
      </p:sp>
      <p:sp>
        <p:nvSpPr>
          <p:cNvPr id="4" name="Rectangle 3"/>
          <p:cNvSpPr/>
          <p:nvPr/>
        </p:nvSpPr>
        <p:spPr>
          <a:xfrm>
            <a:off x="158299" y="629310"/>
            <a:ext cx="7077997" cy="4201150"/>
          </a:xfrm>
          <a:prstGeom prst="rect">
            <a:avLst/>
          </a:prstGeom>
        </p:spPr>
        <p:txBody>
          <a:bodyPr wrap="square">
            <a:spAutoFit/>
          </a:bodyPr>
          <a:lstStyle/>
          <a:p>
            <a:pPr algn="l">
              <a:spcBef>
                <a:spcPts val="600"/>
              </a:spcBef>
              <a:buFont typeface="Arial"/>
              <a:buChar char="•"/>
            </a:pPr>
            <a:r>
              <a:rPr lang="en-US" sz="1400" dirty="0">
                <a:solidFill>
                  <a:schemeClr val="tx1"/>
                </a:solidFill>
              </a:rPr>
              <a:t> </a:t>
            </a:r>
            <a:r>
              <a:rPr lang="en-US" sz="1800" dirty="0" smtClean="0">
                <a:solidFill>
                  <a:schemeClr val="tx1"/>
                </a:solidFill>
              </a:rPr>
              <a:t>Sentinel-2 status</a:t>
            </a:r>
          </a:p>
          <a:p>
            <a:pPr algn="l">
              <a:spcBef>
                <a:spcPts val="600"/>
              </a:spcBef>
            </a:pPr>
            <a:endParaRPr lang="en-US" sz="1800" dirty="0" smtClean="0">
              <a:solidFill>
                <a:schemeClr val="tx1"/>
              </a:solidFill>
            </a:endParaRPr>
          </a:p>
          <a:p>
            <a:pPr algn="l">
              <a:spcBef>
                <a:spcPts val="600"/>
              </a:spcBef>
              <a:buFont typeface="Arial"/>
              <a:buChar char="•"/>
            </a:pPr>
            <a:r>
              <a:rPr lang="en-US" sz="1800" dirty="0">
                <a:solidFill>
                  <a:schemeClr val="tx1"/>
                </a:solidFill>
              </a:rPr>
              <a:t> </a:t>
            </a:r>
            <a:r>
              <a:rPr lang="en-US" sz="1800" dirty="0" smtClean="0">
                <a:solidFill>
                  <a:schemeClr val="tx1"/>
                </a:solidFill>
              </a:rPr>
              <a:t>Sentinel-3 status</a:t>
            </a:r>
          </a:p>
          <a:p>
            <a:pPr algn="l">
              <a:spcBef>
                <a:spcPts val="600"/>
              </a:spcBef>
            </a:pPr>
            <a:endParaRPr lang="en-US" sz="1800" dirty="0" smtClean="0">
              <a:solidFill>
                <a:schemeClr val="tx1"/>
              </a:solidFill>
            </a:endParaRPr>
          </a:p>
          <a:p>
            <a:pPr algn="l">
              <a:spcBef>
                <a:spcPts val="600"/>
              </a:spcBef>
              <a:buFont typeface="Arial"/>
              <a:buChar char="•"/>
            </a:pPr>
            <a:r>
              <a:rPr lang="en-US" sz="1800" dirty="0">
                <a:solidFill>
                  <a:schemeClr val="tx1"/>
                </a:solidFill>
              </a:rPr>
              <a:t> </a:t>
            </a:r>
            <a:r>
              <a:rPr lang="en-US" sz="1800" dirty="0" smtClean="0">
                <a:solidFill>
                  <a:schemeClr val="tx1"/>
                </a:solidFill>
              </a:rPr>
              <a:t>Sentinel-5P status</a:t>
            </a:r>
          </a:p>
          <a:p>
            <a:pPr algn="l">
              <a:spcBef>
                <a:spcPts val="600"/>
              </a:spcBef>
            </a:pPr>
            <a:endParaRPr lang="en-US" sz="1800" dirty="0" smtClean="0">
              <a:solidFill>
                <a:schemeClr val="tx1"/>
              </a:solidFill>
            </a:endParaRPr>
          </a:p>
          <a:p>
            <a:pPr algn="l">
              <a:spcBef>
                <a:spcPts val="600"/>
              </a:spcBef>
              <a:buFont typeface="Arial"/>
              <a:buChar char="•"/>
            </a:pPr>
            <a:r>
              <a:rPr lang="en-US" sz="1800" dirty="0">
                <a:solidFill>
                  <a:schemeClr val="tx1"/>
                </a:solidFill>
              </a:rPr>
              <a:t> </a:t>
            </a:r>
            <a:r>
              <a:rPr lang="en-US" sz="1800" dirty="0" smtClean="0">
                <a:solidFill>
                  <a:schemeClr val="tx1"/>
                </a:solidFill>
              </a:rPr>
              <a:t>Aeolus status</a:t>
            </a:r>
          </a:p>
          <a:p>
            <a:pPr algn="l">
              <a:spcBef>
                <a:spcPts val="600"/>
              </a:spcBef>
            </a:pPr>
            <a:endParaRPr lang="en-US" sz="1800" dirty="0" smtClean="0">
              <a:solidFill>
                <a:schemeClr val="tx1"/>
              </a:solidFill>
            </a:endParaRPr>
          </a:p>
          <a:p>
            <a:pPr algn="l">
              <a:spcBef>
                <a:spcPts val="600"/>
              </a:spcBef>
              <a:buFont typeface="Arial"/>
              <a:buChar char="•"/>
            </a:pPr>
            <a:r>
              <a:rPr lang="en-US" sz="1800" dirty="0">
                <a:solidFill>
                  <a:schemeClr val="tx1"/>
                </a:solidFill>
              </a:rPr>
              <a:t> </a:t>
            </a:r>
            <a:r>
              <a:rPr lang="en-US" sz="1800" dirty="0" smtClean="0">
                <a:solidFill>
                  <a:schemeClr val="tx1"/>
                </a:solidFill>
              </a:rPr>
              <a:t>L8 / Sentinel-2 harmonized products / ARD</a:t>
            </a:r>
          </a:p>
          <a:p>
            <a:pPr algn="l">
              <a:spcBef>
                <a:spcPts val="600"/>
              </a:spcBef>
            </a:pPr>
            <a:endParaRPr lang="en-US" sz="1800" dirty="0" smtClean="0">
              <a:solidFill>
                <a:schemeClr val="tx1"/>
              </a:solidFill>
            </a:endParaRPr>
          </a:p>
          <a:p>
            <a:pPr algn="l">
              <a:spcBef>
                <a:spcPts val="600"/>
              </a:spcBef>
              <a:buFont typeface="Arial"/>
              <a:buChar char="•"/>
            </a:pPr>
            <a:r>
              <a:rPr lang="en-US" sz="1800" dirty="0">
                <a:solidFill>
                  <a:schemeClr val="tx1"/>
                </a:solidFill>
              </a:rPr>
              <a:t> </a:t>
            </a:r>
            <a:r>
              <a:rPr lang="en-US" sz="1800" dirty="0" smtClean="0">
                <a:solidFill>
                  <a:schemeClr val="tx1"/>
                </a:solidFill>
              </a:rPr>
              <a:t>FRM4SOC workshop, </a:t>
            </a:r>
            <a:r>
              <a:rPr lang="en-US" sz="1800" dirty="0" err="1" smtClean="0">
                <a:solidFill>
                  <a:schemeClr val="tx1"/>
                </a:solidFill>
              </a:rPr>
              <a:t>eRadiate</a:t>
            </a:r>
            <a:r>
              <a:rPr lang="en-US" sz="1800" dirty="0" smtClean="0">
                <a:solidFill>
                  <a:schemeClr val="tx1"/>
                </a:solidFill>
              </a:rPr>
              <a:t> Workshop  </a:t>
            </a:r>
          </a:p>
          <a:p>
            <a:pPr algn="l">
              <a:spcBef>
                <a:spcPts val="600"/>
              </a:spcBef>
            </a:pPr>
            <a:endParaRPr lang="en-US" sz="1400" dirty="0">
              <a:solidFill>
                <a:schemeClr val="tx1"/>
              </a:solidFill>
            </a:endParaRPr>
          </a:p>
        </p:txBody>
      </p:sp>
      <p:grpSp>
        <p:nvGrpSpPr>
          <p:cNvPr id="5" name="Group 4"/>
          <p:cNvGrpSpPr/>
          <p:nvPr/>
        </p:nvGrpSpPr>
        <p:grpSpPr>
          <a:xfrm>
            <a:off x="6012160" y="987574"/>
            <a:ext cx="2997200" cy="2263319"/>
            <a:chOff x="4406900" y="3909368"/>
            <a:chExt cx="2997200" cy="3017759"/>
          </a:xfrm>
        </p:grpSpPr>
        <p:pic>
          <p:nvPicPr>
            <p:cNvPr id="6" name="Picture 5"/>
            <p:cNvPicPr>
              <a:picLocks noChangeAspect="1"/>
            </p:cNvPicPr>
            <p:nvPr/>
          </p:nvPicPr>
          <p:blipFill>
            <a:blip r:embed="rId3"/>
            <a:stretch>
              <a:fillRect/>
            </a:stretch>
          </p:blipFill>
          <p:spPr>
            <a:xfrm>
              <a:off x="4454751" y="3947467"/>
              <a:ext cx="2746149" cy="2899138"/>
            </a:xfrm>
            <a:prstGeom prst="rect">
              <a:avLst/>
            </a:prstGeom>
          </p:spPr>
        </p:pic>
        <p:sp>
          <p:nvSpPr>
            <p:cNvPr id="7" name="TextBox 6"/>
            <p:cNvSpPr txBox="1"/>
            <p:nvPr/>
          </p:nvSpPr>
          <p:spPr>
            <a:xfrm>
              <a:off x="4406900" y="6639868"/>
              <a:ext cx="1320800" cy="287259"/>
            </a:xfrm>
            <a:prstGeom prst="rect">
              <a:avLst/>
            </a:prstGeom>
            <a:noFill/>
          </p:spPr>
          <p:txBody>
            <a:bodyPr wrap="square" rtlCol="0">
              <a:spAutoFit/>
            </a:bodyPr>
            <a:lstStyle/>
            <a:p>
              <a:pPr algn="l" defTabSz="914400" fontAlgn="base" hangingPunct="1">
                <a:spcBef>
                  <a:spcPct val="0"/>
                </a:spcBef>
                <a:spcAft>
                  <a:spcPct val="0"/>
                </a:spcAft>
              </a:pPr>
              <a:r>
                <a:rPr lang="en-US" sz="800" kern="1200" dirty="0" smtClean="0">
                  <a:solidFill>
                    <a:srgbClr val="747678">
                      <a:lumMod val="60000"/>
                      <a:lumOff val="40000"/>
                    </a:srgbClr>
                  </a:solidFill>
                </a:rPr>
                <a:t>Credits: SRON/ESA</a:t>
              </a:r>
              <a:endParaRPr lang="en-US" sz="800" kern="1200" dirty="0">
                <a:solidFill>
                  <a:srgbClr val="747678">
                    <a:lumMod val="60000"/>
                    <a:lumOff val="40000"/>
                  </a:srgbClr>
                </a:solidFill>
              </a:endParaRPr>
            </a:p>
          </p:txBody>
        </p:sp>
        <p:sp>
          <p:nvSpPr>
            <p:cNvPr id="10" name="TextBox 9"/>
            <p:cNvSpPr txBox="1"/>
            <p:nvPr/>
          </p:nvSpPr>
          <p:spPr>
            <a:xfrm>
              <a:off x="5562600" y="3909368"/>
              <a:ext cx="1841500" cy="348813"/>
            </a:xfrm>
            <a:prstGeom prst="rect">
              <a:avLst/>
            </a:prstGeom>
            <a:noFill/>
          </p:spPr>
          <p:txBody>
            <a:bodyPr wrap="square" rtlCol="0">
              <a:spAutoFit/>
            </a:bodyPr>
            <a:lstStyle/>
            <a:p>
              <a:pPr algn="l" defTabSz="914400" fontAlgn="base" hangingPunct="1">
                <a:spcBef>
                  <a:spcPct val="0"/>
                </a:spcBef>
                <a:spcAft>
                  <a:spcPct val="0"/>
                </a:spcAft>
              </a:pPr>
              <a:r>
                <a:rPr lang="en-US" sz="1100" kern="1200" dirty="0" smtClean="0">
                  <a:solidFill>
                    <a:srgbClr val="FFFFFF"/>
                  </a:solidFill>
                </a:rPr>
                <a:t>CO (November 2017)</a:t>
              </a:r>
              <a:endParaRPr lang="en-US" sz="1100" kern="1200" dirty="0">
                <a:solidFill>
                  <a:srgbClr val="FFFFFF"/>
                </a:solidFill>
              </a:endParaRPr>
            </a:p>
          </p:txBody>
        </p:sp>
      </p:grpSp>
    </p:spTree>
    <p:extLst>
      <p:ext uri="{BB962C8B-B14F-4D97-AF65-F5344CB8AC3E}">
        <p14:creationId xmlns:p14="http://schemas.microsoft.com/office/powerpoint/2010/main" val="180906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0"/>
            <a:ext cx="7174846" cy="430887"/>
          </a:xfrm>
        </p:spPr>
        <p:txBody>
          <a:bodyPr/>
          <a:lstStyle/>
          <a:p>
            <a:r>
              <a:rPr lang="en-GB" b="1" dirty="0"/>
              <a:t>Sentinel-2 </a:t>
            </a:r>
            <a:r>
              <a:rPr lang="en-GB" b="1" dirty="0" smtClean="0"/>
              <a:t>Missions status </a:t>
            </a:r>
            <a:endParaRPr lang="en-GB" b="1" dirty="0"/>
          </a:p>
        </p:txBody>
      </p:sp>
      <p:sp>
        <p:nvSpPr>
          <p:cNvPr id="4" name="Rectangle 3"/>
          <p:cNvSpPr/>
          <p:nvPr/>
        </p:nvSpPr>
        <p:spPr>
          <a:xfrm>
            <a:off x="143086" y="578510"/>
            <a:ext cx="9000914" cy="5755422"/>
          </a:xfrm>
          <a:prstGeom prst="rect">
            <a:avLst/>
          </a:prstGeom>
        </p:spPr>
        <p:txBody>
          <a:bodyPr wrap="square">
            <a:spAutoFit/>
          </a:bodyPr>
          <a:lstStyle/>
          <a:p>
            <a:pPr algn="l" fontAlgn="t"/>
            <a:r>
              <a:rPr lang="en-GB" sz="1400" u="sng" dirty="0">
                <a:solidFill>
                  <a:srgbClr val="00549F"/>
                </a:solidFill>
              </a:rPr>
              <a:t>Sentinel-2A Launch:	</a:t>
            </a:r>
            <a:r>
              <a:rPr lang="en-GB" sz="1400" dirty="0">
                <a:solidFill>
                  <a:schemeClr val="tx1"/>
                </a:solidFill>
              </a:rPr>
              <a:t>23 June 2015</a:t>
            </a:r>
          </a:p>
          <a:p>
            <a:pPr algn="l" fontAlgn="t"/>
            <a:endParaRPr lang="en-GB" sz="1400" u="sng" dirty="0">
              <a:solidFill>
                <a:srgbClr val="00549F"/>
              </a:solidFill>
            </a:endParaRPr>
          </a:p>
          <a:p>
            <a:pPr algn="l" fontAlgn="t"/>
            <a:r>
              <a:rPr lang="en-GB" sz="1400" u="sng" dirty="0">
                <a:solidFill>
                  <a:srgbClr val="00549F"/>
                </a:solidFill>
              </a:rPr>
              <a:t>Sentinel-2B launch:  </a:t>
            </a:r>
            <a:r>
              <a:rPr lang="en-GB" sz="1400" dirty="0">
                <a:solidFill>
                  <a:schemeClr val="tx1"/>
                </a:solidFill>
              </a:rPr>
              <a:t>7 March 2017</a:t>
            </a:r>
          </a:p>
          <a:p>
            <a:pPr algn="l" fontAlgn="t"/>
            <a:endParaRPr lang="en-GB" sz="1400" dirty="0">
              <a:solidFill>
                <a:schemeClr val="tx1"/>
              </a:solidFill>
            </a:endParaRPr>
          </a:p>
          <a:p>
            <a:pPr algn="l" fontAlgn="t"/>
            <a:r>
              <a:rPr lang="en-GB" sz="1400" u="sng" dirty="0">
                <a:solidFill>
                  <a:srgbClr val="00549F"/>
                </a:solidFill>
              </a:rPr>
              <a:t>Core Products</a:t>
            </a:r>
            <a:r>
              <a:rPr lang="en-GB" sz="1400" u="sng" dirty="0"/>
              <a:t>:</a:t>
            </a:r>
          </a:p>
          <a:p>
            <a:pPr lvl="7" indent="0" algn="l" fontAlgn="t"/>
            <a:r>
              <a:rPr lang="en-GB" sz="1200" dirty="0">
                <a:solidFill>
                  <a:schemeClr val="tx1"/>
                </a:solidFill>
              </a:rPr>
              <a:t>   -  L1C </a:t>
            </a:r>
            <a:r>
              <a:rPr lang="en-GB" sz="1200" dirty="0" err="1">
                <a:solidFill>
                  <a:schemeClr val="tx1"/>
                </a:solidFill>
              </a:rPr>
              <a:t>orthorectified</a:t>
            </a:r>
            <a:r>
              <a:rPr lang="en-GB" sz="1200" dirty="0">
                <a:solidFill>
                  <a:schemeClr val="tx1"/>
                </a:solidFill>
              </a:rPr>
              <a:t> </a:t>
            </a:r>
            <a:r>
              <a:rPr lang="en-GB" sz="1200" dirty="0" smtClean="0">
                <a:solidFill>
                  <a:schemeClr val="tx1"/>
                </a:solidFill>
              </a:rPr>
              <a:t>TOA</a:t>
            </a:r>
          </a:p>
          <a:p>
            <a:pPr lvl="7" indent="0" algn="l" fontAlgn="t"/>
            <a:r>
              <a:rPr lang="en-GB" sz="1200" dirty="0">
                <a:solidFill>
                  <a:schemeClr val="tx1"/>
                </a:solidFill>
              </a:rPr>
              <a:t>	</a:t>
            </a:r>
            <a:r>
              <a:rPr lang="en-GB" sz="1200" dirty="0" smtClean="0">
                <a:solidFill>
                  <a:schemeClr val="tx1"/>
                </a:solidFill>
              </a:rPr>
              <a:t>	</a:t>
            </a:r>
            <a:r>
              <a:rPr lang="en-GB" sz="1200" i="1" dirty="0" smtClean="0">
                <a:solidFill>
                  <a:schemeClr val="tx1"/>
                </a:solidFill>
              </a:rPr>
              <a:t>- Systematic global production (land/coastal areas)</a:t>
            </a:r>
            <a:endParaRPr lang="en-GB" sz="1200" i="1" dirty="0">
              <a:solidFill>
                <a:schemeClr val="tx1"/>
              </a:solidFill>
            </a:endParaRPr>
          </a:p>
          <a:p>
            <a:pPr lvl="7" indent="0" algn="l" fontAlgn="t"/>
            <a:r>
              <a:rPr lang="en-GB" sz="1200" dirty="0">
                <a:solidFill>
                  <a:schemeClr val="tx1"/>
                </a:solidFill>
              </a:rPr>
              <a:t>   -  L2A </a:t>
            </a:r>
            <a:r>
              <a:rPr lang="en-GB" sz="1200" dirty="0" err="1">
                <a:solidFill>
                  <a:schemeClr val="tx1"/>
                </a:solidFill>
              </a:rPr>
              <a:t>orthorectified</a:t>
            </a:r>
            <a:r>
              <a:rPr lang="en-GB" sz="1200" dirty="0">
                <a:solidFill>
                  <a:schemeClr val="tx1"/>
                </a:solidFill>
              </a:rPr>
              <a:t> BOA (ARD</a:t>
            </a:r>
            <a:r>
              <a:rPr lang="en-GB" sz="1200" dirty="0" smtClean="0">
                <a:solidFill>
                  <a:schemeClr val="tx1"/>
                </a:solidFill>
              </a:rPr>
              <a:t>)</a:t>
            </a:r>
          </a:p>
          <a:p>
            <a:pPr lvl="7" indent="0" algn="l" fontAlgn="t"/>
            <a:r>
              <a:rPr lang="en-GB" sz="1200" dirty="0">
                <a:solidFill>
                  <a:schemeClr val="tx1"/>
                </a:solidFill>
              </a:rPr>
              <a:t>	</a:t>
            </a:r>
            <a:r>
              <a:rPr lang="en-GB" sz="1200" dirty="0" smtClean="0">
                <a:solidFill>
                  <a:schemeClr val="tx1"/>
                </a:solidFill>
              </a:rPr>
              <a:t>	- </a:t>
            </a:r>
            <a:r>
              <a:rPr lang="en-GB" sz="1200" i="1" dirty="0" smtClean="0">
                <a:solidFill>
                  <a:schemeClr val="tx1"/>
                </a:solidFill>
              </a:rPr>
              <a:t>Systematic production over Europe</a:t>
            </a:r>
          </a:p>
          <a:p>
            <a:pPr lvl="7" indent="0" algn="l" fontAlgn="t"/>
            <a:r>
              <a:rPr lang="en-GB" sz="1200" i="1" dirty="0">
                <a:solidFill>
                  <a:schemeClr val="tx1"/>
                </a:solidFill>
              </a:rPr>
              <a:t>	</a:t>
            </a:r>
            <a:r>
              <a:rPr lang="en-GB" sz="1200" i="1" dirty="0" smtClean="0">
                <a:solidFill>
                  <a:schemeClr val="tx1"/>
                </a:solidFill>
              </a:rPr>
              <a:t>	- Systematic global production Q4 2018</a:t>
            </a:r>
          </a:p>
          <a:p>
            <a:pPr lvl="7" indent="0" algn="l" fontAlgn="t"/>
            <a:r>
              <a:rPr lang="en-GB" sz="1200" i="1" dirty="0">
                <a:solidFill>
                  <a:schemeClr val="tx1"/>
                </a:solidFill>
              </a:rPr>
              <a:t>	</a:t>
            </a:r>
            <a:r>
              <a:rPr lang="en-GB" sz="1200" i="1" dirty="0" smtClean="0">
                <a:solidFill>
                  <a:schemeClr val="tx1"/>
                </a:solidFill>
              </a:rPr>
              <a:t>	- user tool available </a:t>
            </a:r>
            <a:endParaRPr lang="en-GB" sz="1200" i="1" dirty="0">
              <a:solidFill>
                <a:schemeClr val="tx1"/>
              </a:solidFill>
            </a:endParaRPr>
          </a:p>
          <a:p>
            <a:pPr lvl="7" indent="0" algn="l" fontAlgn="t"/>
            <a:endParaRPr lang="en-GB" sz="1200" dirty="0">
              <a:solidFill>
                <a:schemeClr val="tx1"/>
              </a:solidFill>
            </a:endParaRPr>
          </a:p>
          <a:p>
            <a:pPr lvl="7" indent="0" algn="l" fontAlgn="t"/>
            <a:r>
              <a:rPr lang="en-US" sz="1200" dirty="0" smtClean="0">
                <a:solidFill>
                  <a:schemeClr val="tx1"/>
                </a:solidFill>
                <a:cs typeface="Verdana"/>
              </a:rPr>
              <a:t>Sentinel-2 </a:t>
            </a:r>
            <a:r>
              <a:rPr lang="en-US" sz="1200" dirty="0">
                <a:solidFill>
                  <a:schemeClr val="tx1"/>
                </a:solidFill>
                <a:cs typeface="Verdana"/>
              </a:rPr>
              <a:t>Constellation Mission Operations Review was held on 27 June 2018, </a:t>
            </a:r>
            <a:r>
              <a:rPr lang="en-US" sz="1200" dirty="0" smtClean="0">
                <a:solidFill>
                  <a:schemeClr val="tx1"/>
                </a:solidFill>
                <a:cs typeface="Verdana"/>
              </a:rPr>
              <a:t>ESRIN</a:t>
            </a:r>
          </a:p>
          <a:p>
            <a:pPr lvl="7" indent="0" algn="l" fontAlgn="t"/>
            <a:endParaRPr lang="en-GB" sz="1200" dirty="0" smtClean="0">
              <a:solidFill>
                <a:schemeClr val="tx1"/>
              </a:solidFill>
              <a:cs typeface="Verdana"/>
            </a:endParaRPr>
          </a:p>
          <a:p>
            <a:pPr lvl="7" indent="0" algn="l" fontAlgn="t"/>
            <a:r>
              <a:rPr lang="en-GB" sz="1200" dirty="0" smtClean="0">
                <a:solidFill>
                  <a:schemeClr val="tx1"/>
                </a:solidFill>
                <a:cs typeface="Verdana"/>
              </a:rPr>
              <a:t>All quality parameters are within specifications </a:t>
            </a:r>
          </a:p>
          <a:p>
            <a:pPr lvl="7" indent="0" algn="l" fontAlgn="t"/>
            <a:endParaRPr lang="en-GB" sz="1200" dirty="0">
              <a:solidFill>
                <a:schemeClr val="tx1"/>
              </a:solidFill>
              <a:cs typeface="Verdana"/>
            </a:endParaRPr>
          </a:p>
          <a:p>
            <a:pPr lvl="7" indent="0" algn="l" fontAlgn="t"/>
            <a:r>
              <a:rPr lang="en-GB" sz="1200" dirty="0"/>
              <a:t>An anomaly was </a:t>
            </a:r>
            <a:r>
              <a:rPr lang="en-GB" sz="1200" u="sng" dirty="0"/>
              <a:t>identified and corrected</a:t>
            </a:r>
            <a:r>
              <a:rPr lang="en-GB" sz="1200" dirty="0"/>
              <a:t> for the spectral response function of S2A (15/01/2018), affecting bands B01, B02, and B08 (</a:t>
            </a:r>
            <a:r>
              <a:rPr lang="en-GB" sz="1100" i="1" dirty="0">
                <a:hlinkClick r:id="rId3"/>
              </a:rPr>
              <a:t>https://cophub.Copernicus.eu/news/News00138</a:t>
            </a:r>
            <a:r>
              <a:rPr lang="en-GB" sz="1200" dirty="0" smtClean="0"/>
              <a:t>).</a:t>
            </a:r>
          </a:p>
          <a:p>
            <a:pPr lvl="7" indent="0" algn="l" fontAlgn="t"/>
            <a:endParaRPr lang="en-GB" sz="1200" dirty="0"/>
          </a:p>
          <a:p>
            <a:pPr lvl="7" indent="0" algn="l" fontAlgn="t"/>
            <a:r>
              <a:rPr lang="en-GB" sz="1200" dirty="0" smtClean="0"/>
              <a:t>Information can </a:t>
            </a:r>
            <a:r>
              <a:rPr lang="en-GB" sz="1200" dirty="0"/>
              <a:t>be found at: </a:t>
            </a:r>
            <a:r>
              <a:rPr lang="en-GB" sz="1200" dirty="0">
                <a:solidFill>
                  <a:srgbClr val="0070C0"/>
                </a:solidFill>
                <a:hlinkClick r:id="rId4"/>
              </a:rPr>
              <a:t>https://</a:t>
            </a:r>
            <a:r>
              <a:rPr lang="en-GB" sz="1200" dirty="0" smtClean="0">
                <a:solidFill>
                  <a:srgbClr val="0070C0"/>
                </a:solidFill>
                <a:hlinkClick r:id="rId4"/>
              </a:rPr>
              <a:t>sentinels.copernicus.eu</a:t>
            </a:r>
            <a:endParaRPr lang="en-GB" sz="1200" dirty="0" smtClean="0">
              <a:solidFill>
                <a:srgbClr val="0070C0"/>
              </a:solidFill>
            </a:endParaRPr>
          </a:p>
          <a:p>
            <a:pPr lvl="7" indent="0" algn="l" fontAlgn="t"/>
            <a:r>
              <a:rPr lang="en-GB" sz="1200" dirty="0" smtClean="0"/>
              <a:t>Quality report: </a:t>
            </a:r>
            <a:r>
              <a:rPr lang="en-US" sz="1200" u="sng" dirty="0">
                <a:solidFill>
                  <a:srgbClr val="0070C0"/>
                </a:solidFill>
              </a:rPr>
              <a:t>https://earth.esa.int/web/sentinel/user-guides/sentinel-2-msi/document-library</a:t>
            </a:r>
          </a:p>
          <a:p>
            <a:pPr lvl="7" indent="0" algn="l" fontAlgn="t"/>
            <a:endParaRPr lang="en-GB" sz="1200" dirty="0"/>
          </a:p>
          <a:p>
            <a:pPr lvl="7" indent="0" algn="l" fontAlgn="t"/>
            <a:endParaRPr lang="en-GB" sz="1200" dirty="0" smtClean="0">
              <a:solidFill>
                <a:schemeClr val="tx1"/>
              </a:solidFill>
              <a:cs typeface="Verdana"/>
            </a:endParaRPr>
          </a:p>
          <a:p>
            <a:pPr lvl="7" indent="0" algn="l" fontAlgn="t"/>
            <a:endParaRPr lang="en-GB" sz="1400" dirty="0" smtClean="0">
              <a:solidFill>
                <a:schemeClr val="tx1"/>
              </a:solidFill>
              <a:cs typeface="Verdana"/>
            </a:endParaRPr>
          </a:p>
          <a:p>
            <a:pPr lvl="7" indent="0" algn="l" fontAlgn="t"/>
            <a:endParaRPr lang="en-GB" sz="1400" dirty="0">
              <a:solidFill>
                <a:schemeClr val="tx1"/>
              </a:solidFill>
              <a:cs typeface="Verdana"/>
            </a:endParaRPr>
          </a:p>
          <a:p>
            <a:pPr lvl="7" indent="0" algn="l" fontAlgn="t"/>
            <a:endParaRPr lang="en-GB" sz="1400" dirty="0">
              <a:solidFill>
                <a:schemeClr val="tx1"/>
              </a:solidFill>
              <a:cs typeface="Verdana"/>
            </a:endParaRPr>
          </a:p>
          <a:p>
            <a:pPr lvl="7" indent="0" algn="l" fontAlgn="t"/>
            <a:endParaRPr lang="en-GB" sz="1400" dirty="0">
              <a:solidFill>
                <a:schemeClr val="tx1"/>
              </a:solidFill>
            </a:endParaRPr>
          </a:p>
          <a:p>
            <a:pPr lvl="7" indent="0" algn="l" fontAlgn="t"/>
            <a:r>
              <a:rPr lang="en-GB" sz="1400" dirty="0">
                <a:solidFill>
                  <a:schemeClr val="tx1"/>
                </a:solidFill>
              </a:rPr>
              <a:t> </a:t>
            </a:r>
          </a:p>
        </p:txBody>
      </p:sp>
    </p:spTree>
    <p:extLst>
      <p:ext uri="{BB962C8B-B14F-4D97-AF65-F5344CB8AC3E}">
        <p14:creationId xmlns:p14="http://schemas.microsoft.com/office/powerpoint/2010/main" val="31754637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99" y="4244856"/>
            <a:ext cx="8971201" cy="461639"/>
          </a:xfrm>
        </p:spPr>
        <p:txBody>
          <a:bodyPr/>
          <a:lstStyle/>
          <a:p>
            <a:r>
              <a:rPr lang="en-US" sz="1200" dirty="0" smtClean="0"/>
              <a:t>Small </a:t>
            </a:r>
            <a:r>
              <a:rPr lang="en-US" sz="1200" dirty="0"/>
              <a:t>systematic difference in radiometry is observed between S2A and S2B: S2A is brighter (measured </a:t>
            </a:r>
            <a:r>
              <a:rPr lang="en-US" sz="1200" dirty="0" smtClean="0"/>
              <a:t>  reflectance </a:t>
            </a:r>
            <a:r>
              <a:rPr lang="en-US" sz="1200" dirty="0"/>
              <a:t>is higher) than S2B by about 1%. This difference is currently under study.</a:t>
            </a:r>
          </a:p>
        </p:txBody>
      </p:sp>
      <p:sp>
        <p:nvSpPr>
          <p:cNvPr id="3" name="Content Placeholder 2"/>
          <p:cNvSpPr>
            <a:spLocks noGrp="1"/>
          </p:cNvSpPr>
          <p:nvPr>
            <p:ph idx="1"/>
          </p:nvPr>
        </p:nvSpPr>
        <p:spPr>
          <a:xfrm>
            <a:off x="172799" y="727200"/>
            <a:ext cx="8728829" cy="3823200"/>
          </a:xfrm>
        </p:spPr>
        <p:txBody>
          <a:bodyPr/>
          <a:lstStyle/>
          <a:p>
            <a:pPr indent="0"/>
            <a:r>
              <a:rPr lang="en-GB" sz="1400" dirty="0" smtClean="0"/>
              <a:t>The Absolute Radiometric Accuracy is </a:t>
            </a:r>
            <a:r>
              <a:rPr lang="en-GB" sz="1400" b="1" dirty="0" smtClean="0">
                <a:solidFill>
                  <a:srgbClr val="0070C0"/>
                </a:solidFill>
              </a:rPr>
              <a:t>within the goal level (3%) or within the threshold level (5%)</a:t>
            </a:r>
            <a:r>
              <a:rPr lang="en-GB" sz="1400" dirty="0" smtClean="0"/>
              <a:t>. Good consistency over all methods.</a:t>
            </a:r>
            <a:endParaRPr lang="en-GB" sz="1400" dirty="0"/>
          </a:p>
        </p:txBody>
      </p:sp>
      <p:sp>
        <p:nvSpPr>
          <p:cNvPr id="8" name="TextBox 7">
            <a:extLst>
              <a:ext uri="{FF2B5EF4-FFF2-40B4-BE49-F238E27FC236}">
                <a16:creationId xmlns:a16="http://schemas.microsoft.com/office/drawing/2014/main" id="{BCC938DC-3FE3-5344-831A-5F5EDC877F25}"/>
              </a:ext>
            </a:extLst>
          </p:cNvPr>
          <p:cNvSpPr txBox="1"/>
          <p:nvPr/>
        </p:nvSpPr>
        <p:spPr>
          <a:xfrm>
            <a:off x="0" y="4039981"/>
            <a:ext cx="9144000" cy="261610"/>
          </a:xfrm>
          <a:prstGeom prst="rect">
            <a:avLst/>
          </a:prstGeom>
          <a:noFill/>
        </p:spPr>
        <p:txBody>
          <a:bodyPr wrap="square" rtlCol="0">
            <a:spAutoFit/>
          </a:bodyPr>
          <a:lstStyle/>
          <a:p>
            <a:pPr algn="l"/>
            <a:r>
              <a:rPr lang="en-US" sz="1100" dirty="0">
                <a:solidFill>
                  <a:schemeClr val="bg2"/>
                </a:solidFill>
              </a:rPr>
              <a:t>Plots show the ratio of MSI measurements over reference </a:t>
            </a:r>
            <a:r>
              <a:rPr lang="en-US" sz="1100" dirty="0" smtClean="0">
                <a:solidFill>
                  <a:schemeClr val="bg2"/>
                </a:solidFill>
              </a:rPr>
              <a:t>values. Error </a:t>
            </a:r>
            <a:r>
              <a:rPr lang="en-US" sz="1100" dirty="0">
                <a:solidFill>
                  <a:schemeClr val="bg2"/>
                </a:solidFill>
              </a:rPr>
              <a:t>bars indicate the validation method uncertainty.</a:t>
            </a:r>
          </a:p>
        </p:txBody>
      </p:sp>
      <p:sp>
        <p:nvSpPr>
          <p:cNvPr id="6" name="TextBox 5">
            <a:extLst>
              <a:ext uri="{FF2B5EF4-FFF2-40B4-BE49-F238E27FC236}">
                <a16:creationId xmlns:a16="http://schemas.microsoft.com/office/drawing/2014/main" id="{7B9D2537-732B-7743-B52C-3B1748099354}"/>
              </a:ext>
            </a:extLst>
          </p:cNvPr>
          <p:cNvSpPr txBox="1"/>
          <p:nvPr/>
        </p:nvSpPr>
        <p:spPr>
          <a:xfrm>
            <a:off x="1929433" y="1371096"/>
            <a:ext cx="580608" cy="307777"/>
          </a:xfrm>
          <a:prstGeom prst="rect">
            <a:avLst/>
          </a:prstGeom>
          <a:noFill/>
        </p:spPr>
        <p:txBody>
          <a:bodyPr wrap="none" rtlCol="0">
            <a:spAutoFit/>
          </a:bodyPr>
          <a:lstStyle/>
          <a:p>
            <a:r>
              <a:rPr lang="en-US" sz="1400" b="1" dirty="0">
                <a:solidFill>
                  <a:srgbClr val="0070C0"/>
                </a:solidFill>
              </a:rPr>
              <a:t>S2A</a:t>
            </a:r>
          </a:p>
        </p:txBody>
      </p:sp>
      <p:sp>
        <p:nvSpPr>
          <p:cNvPr id="7" name="TextBox 6">
            <a:extLst>
              <a:ext uri="{FF2B5EF4-FFF2-40B4-BE49-F238E27FC236}">
                <a16:creationId xmlns:a16="http://schemas.microsoft.com/office/drawing/2014/main" id="{A4E65635-9735-264B-B28E-10111EBFAE8C}"/>
              </a:ext>
            </a:extLst>
          </p:cNvPr>
          <p:cNvSpPr txBox="1"/>
          <p:nvPr/>
        </p:nvSpPr>
        <p:spPr>
          <a:xfrm>
            <a:off x="6572416" y="1368841"/>
            <a:ext cx="577402" cy="307777"/>
          </a:xfrm>
          <a:prstGeom prst="rect">
            <a:avLst/>
          </a:prstGeom>
          <a:noFill/>
        </p:spPr>
        <p:txBody>
          <a:bodyPr wrap="none" rtlCol="0">
            <a:spAutoFit/>
          </a:bodyPr>
          <a:lstStyle/>
          <a:p>
            <a:r>
              <a:rPr lang="en-US" sz="1400" b="1" dirty="0">
                <a:solidFill>
                  <a:srgbClr val="0070C0"/>
                </a:solidFill>
              </a:rPr>
              <a:t>S2B</a:t>
            </a:r>
          </a:p>
        </p:txBody>
      </p:sp>
      <p:pic>
        <p:nvPicPr>
          <p:cNvPr id="5" name="Picture 4">
            <a:extLst>
              <a:ext uri="{FF2B5EF4-FFF2-40B4-BE49-F238E27FC236}">
                <a16:creationId xmlns:a16="http://schemas.microsoft.com/office/drawing/2014/main" id="{0E4A53E5-AF4B-0445-A10C-3A713C1D7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1" y="1622638"/>
            <a:ext cx="4204347" cy="2370676"/>
          </a:xfrm>
          <a:prstGeom prst="rect">
            <a:avLst/>
          </a:prstGeom>
        </p:spPr>
      </p:pic>
      <p:pic>
        <p:nvPicPr>
          <p:cNvPr id="11" name="Picture 10">
            <a:extLst>
              <a:ext uri="{FF2B5EF4-FFF2-40B4-BE49-F238E27FC236}">
                <a16:creationId xmlns:a16="http://schemas.microsoft.com/office/drawing/2014/main" id="{D9092453-33CE-EF4E-BF4B-037E8D583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4150" y="1622639"/>
            <a:ext cx="4001698" cy="2370674"/>
          </a:xfrm>
          <a:prstGeom prst="rect">
            <a:avLst/>
          </a:prstGeom>
        </p:spPr>
      </p:pic>
      <p:sp>
        <p:nvSpPr>
          <p:cNvPr id="4" name="TextBox 3">
            <a:extLst>
              <a:ext uri="{FF2B5EF4-FFF2-40B4-BE49-F238E27FC236}">
                <a16:creationId xmlns:a16="http://schemas.microsoft.com/office/drawing/2014/main" id="{22EDDA8F-0FA0-4745-8CAF-56E422D5E550}"/>
              </a:ext>
            </a:extLst>
          </p:cNvPr>
          <p:cNvSpPr txBox="1"/>
          <p:nvPr/>
        </p:nvSpPr>
        <p:spPr>
          <a:xfrm>
            <a:off x="2705986" y="3820365"/>
            <a:ext cx="467832" cy="184666"/>
          </a:xfrm>
          <a:prstGeom prst="rect">
            <a:avLst/>
          </a:prstGeom>
          <a:noFill/>
          <a:ln>
            <a:noFill/>
          </a:ln>
        </p:spPr>
        <p:txBody>
          <a:bodyPr wrap="square" rtlCol="0">
            <a:spAutoFit/>
          </a:bodyPr>
          <a:lstStyle/>
          <a:p>
            <a:r>
              <a:rPr lang="en-US" sz="600" b="1" dirty="0"/>
              <a:t>[nm]</a:t>
            </a:r>
          </a:p>
        </p:txBody>
      </p:sp>
      <p:sp>
        <p:nvSpPr>
          <p:cNvPr id="10" name="TextBox 9">
            <a:extLst>
              <a:ext uri="{FF2B5EF4-FFF2-40B4-BE49-F238E27FC236}">
                <a16:creationId xmlns:a16="http://schemas.microsoft.com/office/drawing/2014/main" id="{21BE982B-FD3A-8C4D-B9D7-0EFEE2398B62}"/>
              </a:ext>
            </a:extLst>
          </p:cNvPr>
          <p:cNvSpPr txBox="1"/>
          <p:nvPr/>
        </p:nvSpPr>
        <p:spPr>
          <a:xfrm>
            <a:off x="7192991" y="3820364"/>
            <a:ext cx="467832" cy="184666"/>
          </a:xfrm>
          <a:prstGeom prst="rect">
            <a:avLst/>
          </a:prstGeom>
          <a:noFill/>
          <a:ln>
            <a:noFill/>
          </a:ln>
        </p:spPr>
        <p:txBody>
          <a:bodyPr wrap="square" rtlCol="0">
            <a:spAutoFit/>
          </a:bodyPr>
          <a:lstStyle/>
          <a:p>
            <a:r>
              <a:rPr lang="en-US" sz="600" b="1" dirty="0"/>
              <a:t>[nm]</a:t>
            </a:r>
          </a:p>
        </p:txBody>
      </p:sp>
      <p:sp>
        <p:nvSpPr>
          <p:cNvPr id="13" name="Title 1"/>
          <p:cNvSpPr txBox="1">
            <a:spLocks/>
          </p:cNvSpPr>
          <p:nvPr/>
        </p:nvSpPr>
        <p:spPr bwMode="auto">
          <a:xfrm>
            <a:off x="143086" y="149150"/>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a:lstStyle>
          <a:p>
            <a:pPr defTabSz="914400"/>
            <a:r>
              <a:rPr lang="en-GB" smtClean="0"/>
              <a:t>L1C - Absolute Radiometric Accuracy</a:t>
            </a:r>
            <a:endParaRPr lang="en-GB"/>
          </a:p>
        </p:txBody>
      </p:sp>
    </p:spTree>
    <p:extLst>
      <p:ext uri="{BB962C8B-B14F-4D97-AF65-F5344CB8AC3E}">
        <p14:creationId xmlns:p14="http://schemas.microsoft.com/office/powerpoint/2010/main" val="2084976771"/>
      </p:ext>
    </p:extLst>
  </p:cSld>
  <p:clrMapOvr>
    <a:masterClrMapping/>
  </p:clrMapOvr>
  <p:timing>
    <p:tnLst>
      <p:par>
        <p:cTn id="1" dur="indefinite" restart="never" nodeType="tmRoot"/>
      </p:par>
    </p:tnLst>
  </p:timing>
</p:sld>
</file>

<file path=ppt/theme/_rels/theme54.xml.rels><?xml version="1.0" encoding="UTF-8" standalone="yes"?>
<Relationships xmlns="http://schemas.openxmlformats.org/package/2006/relationships"><Relationship Id="rId1" Type="http://schemas.openxmlformats.org/officeDocument/2006/relationships/image" Target="../media/image174.png"/></Relationships>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0.xml><?xml version="1.0" encoding="utf-8"?>
<a:theme xmlns:a="http://schemas.openxmlformats.org/drawingml/2006/main" name="16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1.xml><?xml version="1.0" encoding="utf-8"?>
<a:theme xmlns:a="http://schemas.openxmlformats.org/drawingml/2006/main" name="2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2.xml><?xml version="1.0" encoding="utf-8"?>
<a:theme xmlns:a="http://schemas.openxmlformats.org/drawingml/2006/main" name="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3.xml><?xml version="1.0" encoding="utf-8"?>
<a:theme xmlns:a="http://schemas.openxmlformats.org/drawingml/2006/main" name="2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4.xml><?xml version="1.0" encoding="utf-8"?>
<a:theme xmlns:a="http://schemas.openxmlformats.org/drawingml/2006/main" name="6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5.xml><?xml version="1.0" encoding="utf-8"?>
<a:theme xmlns:a="http://schemas.openxmlformats.org/drawingml/2006/main" name="2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6.xml><?xml version="1.0" encoding="utf-8"?>
<a:theme xmlns:a="http://schemas.openxmlformats.org/drawingml/2006/main" name="10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7.xml><?xml version="1.0" encoding="utf-8"?>
<a:theme xmlns:a="http://schemas.openxmlformats.org/drawingml/2006/main" name="1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8.xml><?xml version="1.0" encoding="utf-8"?>
<a:theme xmlns:a="http://schemas.openxmlformats.org/drawingml/2006/main" name="1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9.xml><?xml version="1.0" encoding="utf-8"?>
<a:theme xmlns:a="http://schemas.openxmlformats.org/drawingml/2006/main" name="1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1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0.xml><?xml version="1.0" encoding="utf-8"?>
<a:theme xmlns:a="http://schemas.openxmlformats.org/drawingml/2006/main" name="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1.xml><?xml version="1.0" encoding="utf-8"?>
<a:theme xmlns:a="http://schemas.openxmlformats.org/drawingml/2006/main" name="27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2.xml><?xml version="1.0" encoding="utf-8"?>
<a:theme xmlns:a="http://schemas.openxmlformats.org/drawingml/2006/main" name="17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3.xml><?xml version="1.0" encoding="utf-8"?>
<a:theme xmlns:a="http://schemas.openxmlformats.org/drawingml/2006/main" name="1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4.xml><?xml version="1.0" encoding="utf-8"?>
<a:theme xmlns:a="http://schemas.openxmlformats.org/drawingml/2006/main" name="2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5.xml><?xml version="1.0" encoding="utf-8"?>
<a:theme xmlns:a="http://schemas.openxmlformats.org/drawingml/2006/main" name="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6.xml><?xml version="1.0" encoding="utf-8"?>
<a:theme xmlns:a="http://schemas.openxmlformats.org/drawingml/2006/main" name="1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7.xml><?xml version="1.0" encoding="utf-8"?>
<a:theme xmlns:a="http://schemas.openxmlformats.org/drawingml/2006/main" name="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8.xml><?xml version="1.0" encoding="utf-8"?>
<a:theme xmlns:a="http://schemas.openxmlformats.org/drawingml/2006/main" name="2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9.xml><?xml version="1.0" encoding="utf-8"?>
<a:theme xmlns:a="http://schemas.openxmlformats.org/drawingml/2006/main" name="2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xml><?xml version="1.0" encoding="utf-8"?>
<a:theme xmlns:a="http://schemas.openxmlformats.org/drawingml/2006/main" name="20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0.xml><?xml version="1.0" encoding="utf-8"?>
<a:theme xmlns:a="http://schemas.openxmlformats.org/drawingml/2006/main" name="7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1.xml><?xml version="1.0" encoding="utf-8"?>
<a:theme xmlns:a="http://schemas.openxmlformats.org/drawingml/2006/main" name="26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2.xml><?xml version="1.0" encoding="utf-8"?>
<a:theme xmlns:a="http://schemas.openxmlformats.org/drawingml/2006/main" name="1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3.xml><?xml version="1.0" encoding="utf-8"?>
<a:theme xmlns:a="http://schemas.openxmlformats.org/drawingml/2006/main" name="30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4.xml><?xml version="1.0" encoding="utf-8"?>
<a:theme xmlns:a="http://schemas.openxmlformats.org/drawingml/2006/main" name="3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5.xml><?xml version="1.0" encoding="utf-8"?>
<a:theme xmlns:a="http://schemas.openxmlformats.org/drawingml/2006/main" name="3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6.xml><?xml version="1.0" encoding="utf-8"?>
<a:theme xmlns:a="http://schemas.openxmlformats.org/drawingml/2006/main" name="3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7.xml><?xml version="1.0" encoding="utf-8"?>
<a:theme xmlns:a="http://schemas.openxmlformats.org/drawingml/2006/main" name="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8.xml><?xml version="1.0" encoding="utf-8"?>
<a:theme xmlns:a="http://schemas.openxmlformats.org/drawingml/2006/main" name="3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9.xml><?xml version="1.0" encoding="utf-8"?>
<a:theme xmlns:a="http://schemas.openxmlformats.org/drawingml/2006/main" name="3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xml><?xml version="1.0" encoding="utf-8"?>
<a:theme xmlns:a="http://schemas.openxmlformats.org/drawingml/2006/main" name="2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0.xml><?xml version="1.0" encoding="utf-8"?>
<a:theme xmlns:a="http://schemas.openxmlformats.org/drawingml/2006/main" name="36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1.xml><?xml version="1.0" encoding="utf-8"?>
<a:theme xmlns:a="http://schemas.openxmlformats.org/drawingml/2006/main" name="3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2.xml><?xml version="1.0" encoding="utf-8"?>
<a:theme xmlns:a="http://schemas.openxmlformats.org/drawingml/2006/main" name="37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3.xml><?xml version="1.0" encoding="utf-8"?>
<a:theme xmlns:a="http://schemas.openxmlformats.org/drawingml/2006/main" name="3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4.xml><?xml version="1.0" encoding="utf-8"?>
<a:theme xmlns:a="http://schemas.openxmlformats.org/drawingml/2006/main" name="4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5.xml><?xml version="1.0" encoding="utf-8"?>
<a:theme xmlns:a="http://schemas.openxmlformats.org/drawingml/2006/main" name="3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6.xml><?xml version="1.0" encoding="utf-8"?>
<a:theme xmlns:a="http://schemas.openxmlformats.org/drawingml/2006/main" name="4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7.xml><?xml version="1.0" encoding="utf-8"?>
<a:theme xmlns:a="http://schemas.openxmlformats.org/drawingml/2006/main" name="4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8.xml><?xml version="1.0" encoding="utf-8"?>
<a:theme xmlns:a="http://schemas.openxmlformats.org/drawingml/2006/main" name="4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9.xml><?xml version="1.0" encoding="utf-8"?>
<a:theme xmlns:a="http://schemas.openxmlformats.org/drawingml/2006/main" name="5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5.xml><?xml version="1.0" encoding="utf-8"?>
<a:theme xmlns:a="http://schemas.openxmlformats.org/drawingml/2006/main" name="2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50.xml><?xml version="1.0" encoding="utf-8"?>
<a:theme xmlns:a="http://schemas.openxmlformats.org/drawingml/2006/main" name="S5P_TC_20160926">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25DD4EE8-CEC2-4097-877B-2881619AB218}" vid="{3EAF496E-73B5-4530-AD30-F997BCCE29B7}"/>
    </a:ext>
  </a:extLst>
</a:theme>
</file>

<file path=ppt/theme/theme51.xml><?xml version="1.0" encoding="utf-8"?>
<a:theme xmlns:a="http://schemas.openxmlformats.org/drawingml/2006/main" name="NEW 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25DD4EE8-CEC2-4097-877B-2881619AB218}" vid="{3EAF496E-73B5-4530-AD30-F997BCCE29B7}"/>
    </a:ext>
  </a:extLst>
</a:theme>
</file>

<file path=ppt/theme/theme5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6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25DD4EE8-CEC2-4097-877B-2881619AB218}" vid="{3EAF496E-73B5-4530-AD30-F997BCCE29B7}"/>
    </a:ext>
  </a:extLst>
</a:theme>
</file>

<file path=ppt/theme/theme5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7.xml><?xml version="1.0" encoding="utf-8"?>
<a:theme xmlns:a="http://schemas.openxmlformats.org/drawingml/2006/main" name="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8.xml><?xml version="1.0" encoding="utf-8"?>
<a:theme xmlns:a="http://schemas.openxmlformats.org/drawingml/2006/main" name="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9.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ESA_Documents" ma:contentTypeID="0x010100B93108F87DD4F24BAE6D0E809C37974D003A675EEDBEAD734789C2602A0F48A45A" ma:contentTypeVersion="42" ma:contentTypeDescription="" ma:contentTypeScope="" ma:versionID="aa44f4847e0ad84c6832dbf84c036b2d">
  <xsd:schema xmlns:xsd="http://www.w3.org/2001/XMLSchema" xmlns:xs="http://www.w3.org/2001/XMLSchema" xmlns:p="http://schemas.microsoft.com/office/2006/metadata/properties" xmlns:ns2="ddc99d1b-0883-4f2c-a8e6-6d8ebaa0e5d6" xmlns:ns4="be8b023c-50e9-4d8f-a1ea-883f9f33fd4a" targetNamespace="http://schemas.microsoft.com/office/2006/metadata/properties" ma:root="true" ma:fieldsID="a973ca82b9355a9077835b3019fe025f" ns2:_="" ns4:_="">
    <xsd:import namespace="ddc99d1b-0883-4f2c-a8e6-6d8ebaa0e5d6"/>
    <xsd:import namespace="be8b023c-50e9-4d8f-a1ea-883f9f33fd4a"/>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2:Revision" minOccurs="0"/>
                <xsd:element ref="ns2:Status" minOccurs="0"/>
                <xsd:element ref="ns2:Distribution" minOccurs="0"/>
                <xsd:element ref="ns2:Organisational_x0020_entity" minOccurs="0"/>
                <xsd:element ref="ns2:Long_x0020_Title" minOccurs="0"/>
                <xsd:element ref="ns2:_dlc_DocId" minOccurs="0"/>
                <xsd:element ref="ns2:_dlc_DocIdUrl" minOccurs="0"/>
                <xsd:element ref="ns2:_dlc_DocIdPersistId" minOccurs="0"/>
                <xsd:element ref="ns2:In_iShare" minOccurs="0"/>
                <xsd:element ref="ns2:AutoSync"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xsd:simpleType>
        <xsd:restriction base="dms:Choice">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 Releasable to the Public"/>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ma:readOnly="false">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Long_x0020_Title" ma:index="22" nillable="true" ma:displayName="Long Title" ma:internalName="Long_x0020_Title">
      <xsd:simpleType>
        <xsd:restriction base="dms:Text">
          <xsd:maxLength value="255"/>
        </xsd:restriction>
      </xsd:simpleType>
    </xsd:element>
    <xsd:element name="_dlc_DocId" ma:index="23" nillable="true" ma:displayName="Document ID Value" ma:description="The value of the document ID assigned to this item." ma:internalName="_dlc_DocId" ma:readOnly="true">
      <xsd:simpleType>
        <xsd:restriction base="dms:Text"/>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true">
      <xsd:simpleType>
        <xsd:restriction base="dms:Boolean"/>
      </xsd:simpleType>
    </xsd:element>
    <xsd:element name="In_iShare" ma:index="26" nillable="true" ma:displayName="In_iShare" ma:default="0" ma:hidden="true" ma:internalName="In_iShare" ma:readOnly="false">
      <xsd:simpleType>
        <xsd:restriction base="dms:Boolean"/>
      </xsd:simpleType>
    </xsd:element>
    <xsd:element name="AutoSync" ma:index="27"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e8b023c-50e9-4d8f-a1ea-883f9f33fd4a" elementFormDefault="qualified">
    <xsd:import namespace="http://schemas.microsoft.com/office/2006/documentManagement/types"/>
    <xsd:import namespace="http://schemas.microsoft.com/office/infopath/2007/PartnerControls"/>
    <xsd:element name="SharedWithUsers" ma:index="2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21"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Revision xmlns="ddc99d1b-0883-4f2c-a8e6-6d8ebaa0e5d6" xsi:nil="true"/>
    <Distribution xmlns="ddc99d1b-0883-4f2c-a8e6-6d8ebaa0e5d6" xsi:nil="true"/>
    <Organisational_x0020_entity xmlns="ddc99d1b-0883-4f2c-a8e6-6d8ebaa0e5d6" xsi:nil="true"/>
    <Document_x0020_Type xmlns="ddc99d1b-0883-4f2c-a8e6-6d8ebaa0e5d6" xsi:nil="true"/>
    <In_iShare xmlns="ddc99d1b-0883-4f2c-a8e6-6d8ebaa0e5d6">false</In_iShare>
    <Classification xmlns="ddc99d1b-0883-4f2c-a8e6-6d8ebaa0e5d6" xsi:nil="true"/>
    <Issue_x0020_Date xmlns="ddc99d1b-0883-4f2c-a8e6-6d8ebaa0e5d6" xsi:nil="true"/>
    <Issue xmlns="ddc99d1b-0883-4f2c-a8e6-6d8ebaa0e5d6" xsi:nil="true"/>
    <Reference xmlns="ddc99d1b-0883-4f2c-a8e6-6d8ebaa0e5d6" xsi:nil="true"/>
    <Assign_x0020_document_x0020_reference xmlns="ddc99d1b-0883-4f2c-a8e6-6d8ebaa0e5d6">false</Assign_x0020_document_x0020_reference>
    <Classification_x0020_Caveat xmlns="ddc99d1b-0883-4f2c-a8e6-6d8ebaa0e5d6" xsi:nil="true"/>
    <Long_x0020_Title xmlns="ddc99d1b-0883-4f2c-a8e6-6d8ebaa0e5d6" xsi:nil="true"/>
    <AutoSync xmlns="ddc99d1b-0883-4f2c-a8e6-6d8ebaa0e5d6">false</AutoSync>
    <Status xmlns="ddc99d1b-0883-4f2c-a8e6-6d8ebaa0e5d6" xsi:nil="true"/>
  </documentManagement>
</p:properties>
</file>

<file path=customXml/itemProps1.xml><?xml version="1.0" encoding="utf-8"?>
<ds:datastoreItem xmlns:ds="http://schemas.openxmlformats.org/officeDocument/2006/customXml" ds:itemID="{D59A819F-E9AB-4123-946C-CE71AA46CD30}">
  <ds:schemaRefs>
    <ds:schemaRef ds:uri="http://schemas.microsoft.com/sharepoint/v3/contenttype/forms"/>
  </ds:schemaRefs>
</ds:datastoreItem>
</file>

<file path=customXml/itemProps2.xml><?xml version="1.0" encoding="utf-8"?>
<ds:datastoreItem xmlns:ds="http://schemas.openxmlformats.org/officeDocument/2006/customXml" ds:itemID="{BCBBF122-5B87-45BE-ADC4-FA7D89F4B926}">
  <ds:schemaRefs>
    <ds:schemaRef ds:uri="http://schemas.microsoft.com/sharepoint/events"/>
  </ds:schemaRefs>
</ds:datastoreItem>
</file>

<file path=customXml/itemProps3.xml><?xml version="1.0" encoding="utf-8"?>
<ds:datastoreItem xmlns:ds="http://schemas.openxmlformats.org/officeDocument/2006/customXml" ds:itemID="{D3533707-982E-43A5-8970-B7B898E356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be8b023c-50e9-4d8f-a1ea-883f9f33fd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9ABCC1A-1E36-48F4-85FD-43ED06073C03}">
  <ds:schemaRefs>
    <ds:schemaRef ds:uri="http://purl.org/dc/dcmitype/"/>
    <ds:schemaRef ds:uri="ddc99d1b-0883-4f2c-a8e6-6d8ebaa0e5d6"/>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elements/1.1/"/>
    <ds:schemaRef ds:uri="be8b023c-50e9-4d8f-a1ea-883f9f33fd4a"/>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4721</Words>
  <Application>Microsoft Office PowerPoint</Application>
  <PresentationFormat>On-screen Show (16:9)</PresentationFormat>
  <Paragraphs>743</Paragraphs>
  <Slides>60</Slides>
  <Notes>40</Notes>
  <HiddenSlides>0</HiddenSlides>
  <MMClips>0</MMClips>
  <ScaleCrop>false</ScaleCrop>
  <HeadingPairs>
    <vt:vector size="8" baseType="variant">
      <vt:variant>
        <vt:lpstr>Fonts Used</vt:lpstr>
      </vt:variant>
      <vt:variant>
        <vt:i4>20</vt:i4>
      </vt:variant>
      <vt:variant>
        <vt:lpstr>Theme</vt:lpstr>
      </vt:variant>
      <vt:variant>
        <vt:i4>53</vt:i4>
      </vt:variant>
      <vt:variant>
        <vt:lpstr>Embedded OLE Servers</vt:lpstr>
      </vt:variant>
      <vt:variant>
        <vt:i4>1</vt:i4>
      </vt:variant>
      <vt:variant>
        <vt:lpstr>Slide Titles</vt:lpstr>
      </vt:variant>
      <vt:variant>
        <vt:i4>60</vt:i4>
      </vt:variant>
    </vt:vector>
  </HeadingPairs>
  <TitlesOfParts>
    <vt:vector size="134" baseType="lpstr">
      <vt:lpstr>MS PGothic</vt:lpstr>
      <vt:lpstr>MS PGothic</vt:lpstr>
      <vt:lpstr>Arial</vt:lpstr>
      <vt:lpstr>Arial Rounded MT Bold</vt:lpstr>
      <vt:lpstr>ArialMT</vt:lpstr>
      <vt:lpstr>Calibri</vt:lpstr>
      <vt:lpstr>Georgia</vt:lpstr>
      <vt:lpstr>Gill Sans</vt:lpstr>
      <vt:lpstr>GillSansMT</vt:lpstr>
      <vt:lpstr>GillSansMT-Bold</vt:lpstr>
      <vt:lpstr>Helvetica Light</vt:lpstr>
      <vt:lpstr>Helvetica Neue</vt:lpstr>
      <vt:lpstr>Lucida Grande</vt:lpstr>
      <vt:lpstr>NotesEsa</vt:lpstr>
      <vt:lpstr>Symbol</vt:lpstr>
      <vt:lpstr>Tahoma</vt:lpstr>
      <vt:lpstr>Times New Roman</vt:lpstr>
      <vt:lpstr>Verdana</vt:lpstr>
      <vt:lpstr>Wingdings</vt:lpstr>
      <vt:lpstr>ヒラギノ角ゴ Pro W3</vt:lpstr>
      <vt:lpstr>NEW ESA Presentation 16-9</vt:lpstr>
      <vt:lpstr>19_NEW ESA Presentation 16-9</vt:lpstr>
      <vt:lpstr>20_NEW ESA Presentation 16-9</vt:lpstr>
      <vt:lpstr>22_NEW ESA Presentation 16-9</vt:lpstr>
      <vt:lpstr>21_NEW ESA Presentation 16-9</vt:lpstr>
      <vt:lpstr>15_NEW ESA Presentation 16-9</vt:lpstr>
      <vt:lpstr>1_NEW ESA Presentation 16-9</vt:lpstr>
      <vt:lpstr>2_NEW ESA Presentation 16-9</vt:lpstr>
      <vt:lpstr>ESA Presentation</vt:lpstr>
      <vt:lpstr>16_NEW ESA Presentation 16-9</vt:lpstr>
      <vt:lpstr>24_NEW ESA Presentation 16-9</vt:lpstr>
      <vt:lpstr>3_NEW ESA Presentation 16-9</vt:lpstr>
      <vt:lpstr>23_NEW ESA Presentation 16-9</vt:lpstr>
      <vt:lpstr>6_NEW ESA Presentation 16-9</vt:lpstr>
      <vt:lpstr>28_NEW ESA Presentation 16-9</vt:lpstr>
      <vt:lpstr>10_NEW ESA Presentation 16-9</vt:lpstr>
      <vt:lpstr>11_NEW ESA Presentation 16-9</vt:lpstr>
      <vt:lpstr>12_NEW ESA Presentation 16-9</vt:lpstr>
      <vt:lpstr>13_NEW ESA Presentation 16-9</vt:lpstr>
      <vt:lpstr>4_NEW ESA Presentation 16-9</vt:lpstr>
      <vt:lpstr>27_NEW ESA Presentation 16-9</vt:lpstr>
      <vt:lpstr>17_NEW ESA Presentation 16-9</vt:lpstr>
      <vt:lpstr>1_ESA Presentation</vt:lpstr>
      <vt:lpstr>2_ESA Presentation</vt:lpstr>
      <vt:lpstr>5_NEW ESA Presentation 16-9</vt:lpstr>
      <vt:lpstr>18_NEW ESA Presentation 16-9</vt:lpstr>
      <vt:lpstr>8_NEW ESA Presentation 16-9</vt:lpstr>
      <vt:lpstr>25_NEW ESA Presentation 16-9</vt:lpstr>
      <vt:lpstr>29_NEW ESA Presentation 16-9</vt:lpstr>
      <vt:lpstr>7_NEW ESA Presentation 16-9</vt:lpstr>
      <vt:lpstr>26_NEW ESA Presentation 16-9</vt:lpstr>
      <vt:lpstr>14_NEW ESA Presentation 16-9</vt:lpstr>
      <vt:lpstr>30_NEW ESA Presentation 16-9</vt:lpstr>
      <vt:lpstr>31_NEW ESA Presentation 16-9</vt:lpstr>
      <vt:lpstr>32_NEW ESA Presentation 16-9</vt:lpstr>
      <vt:lpstr>33_NEW ESA Presentation 16-9</vt:lpstr>
      <vt:lpstr>9_NEW ESA Presentation 16-9</vt:lpstr>
      <vt:lpstr>34_NEW ESA Presentation 16-9</vt:lpstr>
      <vt:lpstr>35_NEW ESA Presentation 16-9</vt:lpstr>
      <vt:lpstr>36_NEW ESA Presentation 16-9</vt:lpstr>
      <vt:lpstr>3_ESA Presentation</vt:lpstr>
      <vt:lpstr>37_NEW ESA Presentation 16-9</vt:lpstr>
      <vt:lpstr>38_NEW ESA Presentation 16-9</vt:lpstr>
      <vt:lpstr>4_ESA Presentation</vt:lpstr>
      <vt:lpstr>39_NEW ESA Presentation 16-9</vt:lpstr>
      <vt:lpstr>41_NEW ESA Presentation 16-9</vt:lpstr>
      <vt:lpstr>42_NEW ESA Presentation 16-9</vt:lpstr>
      <vt:lpstr>43_NEW ESA Presentation 16-9</vt:lpstr>
      <vt:lpstr>5_ESA Presentation</vt:lpstr>
      <vt:lpstr>S5P_TC_20160926</vt:lpstr>
      <vt:lpstr>NEW ESA Presentation</vt:lpstr>
      <vt:lpstr>Office Theme</vt:lpstr>
      <vt:lpstr>6_Esa presentation</vt:lpstr>
      <vt:lpstr>Bitmap Image</vt:lpstr>
      <vt:lpstr>PowerPoint Presentation</vt:lpstr>
      <vt:lpstr>PowerPoint Presentation</vt:lpstr>
      <vt:lpstr>PowerPoint Presentation</vt:lpstr>
      <vt:lpstr>Earth Explorers</vt:lpstr>
      <vt:lpstr>PowerPoint Presentation</vt:lpstr>
      <vt:lpstr>PowerPoint Presentation</vt:lpstr>
      <vt:lpstr>PowerPoint Presentation</vt:lpstr>
      <vt:lpstr>Sentinel-2 Missions status </vt:lpstr>
      <vt:lpstr>Small systematic difference in radiometry is observed between S2A and S2B: S2A is brighter (measured   reflectance is higher) than S2B by about 1%. This difference is currently under study.</vt:lpstr>
      <vt:lpstr>L1C - Geolocation accuracy</vt:lpstr>
      <vt:lpstr>Evolutions -  Geometric refinement with GRI</vt:lpstr>
      <vt:lpstr>Evolutions – Digital Elevation Model (DEM)</vt:lpstr>
      <vt:lpstr>DEM Invitation to Tender</vt:lpstr>
      <vt:lpstr>PowerPoint Presentation</vt:lpstr>
      <vt:lpstr>Sentinel-3</vt:lpstr>
      <vt:lpstr>PowerPoint Presentation</vt:lpstr>
      <vt:lpstr>Sentinel-5 Precursor COPERNICUS ATMOSPHERE MISSION IN POLAR ORBIT</vt:lpstr>
      <vt:lpstr>PowerPoint Presentation</vt:lpstr>
      <vt:lpstr>Sentinel-5 Precursor Commissioning Phase Outcome - Ramp-up Phase</vt:lpstr>
      <vt:lpstr>PowerPoint Presentation</vt:lpstr>
      <vt:lpstr>PowerPoint Presentation</vt:lpstr>
      <vt:lpstr>PowerPoint Presentation</vt:lpstr>
      <vt:lpstr>PowerPoint Presentation</vt:lpstr>
      <vt:lpstr>TROPOMI NO2 vertical column  densities (average May 2018) </vt:lpstr>
      <vt:lpstr>TROPOMI CO vertical column  densities (averaged from 9.11 - 22.11.2017) </vt:lpstr>
      <vt:lpstr>Latest Level 2 algorithm Update – July 04</vt:lpstr>
      <vt:lpstr>Sentinel-3</vt:lpstr>
      <vt:lpstr> </vt:lpstr>
      <vt:lpstr>Aeolus Mission Objectives</vt:lpstr>
      <vt:lpstr>Aeolus: Measurement Principle</vt:lpstr>
      <vt:lpstr> </vt:lpstr>
      <vt:lpstr>“Sen2Like” Initiatives</vt:lpstr>
      <vt:lpstr>“Sen2Like” Processing &amp; status</vt:lpstr>
      <vt:lpstr>PowerPoint Presentation</vt:lpstr>
      <vt:lpstr>PowerPoint Presentation</vt:lpstr>
      <vt:lpstr>PowerPoint Presentation</vt:lpstr>
      <vt:lpstr>PowerPoint Presentation</vt:lpstr>
      <vt:lpstr>SPARE SLIDES</vt:lpstr>
      <vt:lpstr>Lunar irradiance measurement and modelling for absolute radiometric calibration of EO sensors</vt:lpstr>
      <vt:lpstr>Objective of the study</vt:lpstr>
      <vt:lpstr>Planning</vt:lpstr>
      <vt:lpstr>Project team</vt:lpstr>
      <vt:lpstr>WP 1000: Instrument specification, characterisation, calibration and uncertainty budget</vt:lpstr>
      <vt:lpstr>WP 1000: Instrument specification, characterisation, calibration and uncertainty budget</vt:lpstr>
      <vt:lpstr>WP 2000: Deployment</vt:lpstr>
      <vt:lpstr>WP 2000: Deployment</vt:lpstr>
      <vt:lpstr>WP 2000: Deployment</vt:lpstr>
      <vt:lpstr>WP 2000: Deployment</vt:lpstr>
      <vt:lpstr>WP 3000: Building a database of quality controled measurements</vt:lpstr>
      <vt:lpstr>WP 3000: Building a database of quality controlled measurements</vt:lpstr>
      <vt:lpstr>WP 4000: Lunar spectral irradiance model development</vt:lpstr>
      <vt:lpstr>WP 5000/6000: Comparison of the lunar spectral irradiance model to space borne observation and other models</vt:lpstr>
      <vt:lpstr>PowerPoint Presentation</vt:lpstr>
      <vt:lpstr>Principles for a 3D Radiative Transfer Model to support Cal/Val activities</vt:lpstr>
      <vt:lpstr>Background</vt:lpstr>
      <vt:lpstr>Current and future actions</vt:lpstr>
      <vt:lpstr>Applications &amp; Benefits</vt:lpstr>
      <vt:lpstr>PowerPoint Presentation</vt:lpstr>
      <vt:lpstr>simulations on Libya4 with 3 RTM vs S2A.</vt:lpstr>
      <vt:lpstr>Fundamentals [extra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Philippe Goryl</dc:creator>
  <cp:lastModifiedBy>Philippe Goryl</cp:lastModifiedBy>
  <cp:revision>416</cp:revision>
  <cp:lastPrinted>2018-02-20T13:47:14Z</cp:lastPrinted>
  <dcterms:modified xsi:type="dcterms:W3CDTF">2018-08-27T10:07:53Z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0x010100B93108F87DD4F24BAE6D0E809C37974D003A675EEDBEAD734789C2602A0F48A45A</vt:lpwstr>
  </property>
</Properties>
</file>