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370" r:id="rId3"/>
    <p:sldId id="378" r:id="rId4"/>
    <p:sldId id="371" r:id="rId5"/>
    <p:sldId id="368" r:id="rId6"/>
    <p:sldId id="379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77" autoAdjust="0"/>
    <p:restoredTop sz="94662" autoAdjust="0"/>
  </p:normalViewPr>
  <p:slideViewPr>
    <p:cSldViewPr>
      <p:cViewPr varScale="1">
        <p:scale>
          <a:sx n="85" d="100"/>
          <a:sy n="85" d="100"/>
        </p:scale>
        <p:origin x="184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GSICS/WGCV Linkages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GSICS/WGCV Linkages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GSICS/WGCV Linkages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GSICS/WGCV Linkages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21B828-2B63-DF4A-87B1-F8307AFF8A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Recent GSICS contributions to WGCV activities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F8C567-396E-0048-AD9A-7214851EB577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2026920"/>
          </a:xfrm>
        </p:spPr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Have been numerous examples but point to two activities here that were part of the CEOS Work Plan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4A77E3-B1A3-7145-B926-C72C51AA6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59117"/>
              </p:ext>
            </p:extLst>
          </p:nvPr>
        </p:nvGraphicFramePr>
        <p:xfrm>
          <a:off x="76200" y="2743200"/>
          <a:ext cx="8915400" cy="2468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564096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23524709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49098294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50532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CV-15: L1 top-of-atmosphere interoperability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Q4 2017</a:t>
                      </a:r>
                      <a:endParaRPr lang="en-US" sz="18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Develop an initial recommendation of a community reference in collaboration with GSICS.</a:t>
                      </a:r>
                      <a:endParaRPr lang="en-US" sz="18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Topic is part of CEOS efforts toward interoperability of analysis ready data products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855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CV-16: Report on outcomes from GSICS/CEOS reference Solar Spectrum evaluation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Q2 2018</a:t>
                      </a:r>
                      <a:endParaRPr lang="en-US" sz="18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cs typeface="Calibri"/>
                        </a:rPr>
                        <a:t>Cooperation through a series of Web Meetings to evaluate recent advances to recommend a solar spectra for GSICS and CEOS to ensure interoperability.</a:t>
                      </a:r>
                      <a:endParaRPr lang="en-US" sz="18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Will be officially completed when updated spectrum is posted to WGCV website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62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9261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8A9B4D-DF52-A047-B1AB-FCEE287F27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Past efforts highlighted in 2014 by </a:t>
            </a:r>
            <a:r>
              <a:rPr lang="en-US" dirty="0" err="1"/>
              <a:t>Hewison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AFD69-0BE5-0C41-8815-35B59515E5D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4572000"/>
          </a:xfrm>
        </p:spPr>
        <p:txBody>
          <a:bodyPr/>
          <a:lstStyle/>
          <a:p>
            <a:pPr algn="l" rtl="0"/>
            <a:r>
              <a:rPr lang="en-US" dirty="0"/>
              <a:t>Glossary of calibration terminology from WGCV-38</a:t>
            </a:r>
          </a:p>
          <a:p>
            <a:pPr algn="l" rtl="0"/>
            <a:r>
              <a:rPr lang="en-US" dirty="0"/>
              <a:t>Best Practice Guidelines </a:t>
            </a:r>
          </a:p>
          <a:p>
            <a:pPr lvl="1" algn="l" rtl="0"/>
            <a:r>
              <a:rPr lang="en-US" dirty="0"/>
              <a:t>e.g. Traceability, </a:t>
            </a:r>
          </a:p>
          <a:p>
            <a:pPr lvl="1" algn="l" rtl="0"/>
            <a:r>
              <a:rPr lang="en-US" dirty="0"/>
              <a:t>Calibration Uncertainty </a:t>
            </a:r>
          </a:p>
          <a:p>
            <a:pPr algn="l" rtl="0"/>
            <a:r>
              <a:rPr lang="en-US" dirty="0"/>
              <a:t>Definition of Standards from WGCV-37</a:t>
            </a:r>
          </a:p>
          <a:p>
            <a:pPr algn="l" rtl="0"/>
            <a:r>
              <a:rPr lang="en-US" dirty="0"/>
              <a:t>Specific interactions with WGCV Sub-Groups: IVOS, MWSG, ACC - Need for coordination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13613718-4C0F-F040-9D73-BBC44DC66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007232"/>
              </p:ext>
            </p:extLst>
          </p:nvPr>
        </p:nvGraphicFramePr>
        <p:xfrm>
          <a:off x="76200" y="4191000"/>
          <a:ext cx="8915400" cy="1833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54119699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95301130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52226434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28228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68532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Action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05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WGCV-39-08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Draft GSICS/WGCV collaborations based on WGCV-39 Sub-Group presentations provided to GSICS, WGCV, and Sub-Group chairs for comments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Vice Chair / Chair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31 July 2015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Discussion at WGCV-44 should allow closure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285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56638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CB9DF1-9AC5-BC4A-AECC-4C9BF91ECF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63D57-9ADC-0A4E-86FD-C227CA06F265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fik 6">
            <a:extLst>
              <a:ext uri="{FF2B5EF4-FFF2-40B4-BE49-F238E27FC236}">
                <a16:creationId xmlns:a16="http://schemas.microsoft.com/office/drawing/2014/main" id="{6F947A10-C6B7-A24C-AA84-A36701E95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75079"/>
            <a:ext cx="8763000" cy="514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15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Past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572000"/>
          </a:xfrm>
        </p:spPr>
        <p:txBody>
          <a:bodyPr/>
          <a:lstStyle/>
          <a:p>
            <a:pPr algn="l" rtl="0"/>
            <a:r>
              <a:rPr lang="en-US" dirty="0"/>
              <a:t>Geolocation/navigation/rectification methodology &amp; metrics </a:t>
            </a:r>
          </a:p>
          <a:p>
            <a:pPr algn="l" rtl="0"/>
            <a:r>
              <a:rPr lang="en-US" dirty="0"/>
              <a:t>Inter-comparison Campaigns – aircraft, ground-based support, etc. </a:t>
            </a:r>
          </a:p>
          <a:p>
            <a:pPr lvl="1" algn="l" rtl="0"/>
            <a:r>
              <a:rPr lang="en-US" dirty="0"/>
              <a:t>Data exchange/analysis, </a:t>
            </a:r>
          </a:p>
          <a:p>
            <a:pPr lvl="1" algn="l" rtl="0"/>
            <a:r>
              <a:rPr lang="en-US" dirty="0"/>
              <a:t>Offer to review campaign plans </a:t>
            </a:r>
          </a:p>
          <a:p>
            <a:pPr algn="l" rtl="0"/>
            <a:r>
              <a:rPr lang="en-US" dirty="0"/>
              <a:t>Intra-System Comparisons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32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572000"/>
          </a:xfrm>
        </p:spPr>
        <p:txBody>
          <a:bodyPr/>
          <a:lstStyle/>
          <a:p>
            <a:pPr algn="l" rtl="0"/>
            <a:r>
              <a:rPr lang="en-US" dirty="0"/>
              <a:t>Interactions seem strong amongst the various subgroups</a:t>
            </a:r>
          </a:p>
          <a:p>
            <a:pPr lvl="1" algn="l" rtl="0"/>
            <a:r>
              <a:rPr lang="en-US" dirty="0"/>
              <a:t>Overlaps in personnel</a:t>
            </a:r>
          </a:p>
          <a:p>
            <a:pPr lvl="1" algn="l" rtl="0"/>
            <a:r>
              <a:rPr lang="en-US" dirty="0"/>
              <a:t>Joint meetings and telecons</a:t>
            </a:r>
          </a:p>
          <a:p>
            <a:pPr lvl="1" algn="l" rtl="0"/>
            <a:endParaRPr lang="en-US" dirty="0"/>
          </a:p>
          <a:p>
            <a:pPr algn="l" rtl="0"/>
            <a:r>
              <a:rPr lang="en-US" dirty="0"/>
              <a:t>Is the current status quo good enough or are there other opportunities that should be encouraged?</a:t>
            </a:r>
          </a:p>
        </p:txBody>
      </p:sp>
    </p:spTree>
    <p:extLst>
      <p:ext uri="{BB962C8B-B14F-4D97-AF65-F5344CB8AC3E}">
        <p14:creationId xmlns:p14="http://schemas.microsoft.com/office/powerpoint/2010/main" val="20233084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6691</TotalTime>
  <Words>280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Calibri</vt:lpstr>
      <vt:lpstr>Century Gothic</vt:lpstr>
      <vt:lpstr>Times</vt:lpstr>
      <vt:lpstr>Times New Roman</vt:lpstr>
      <vt:lpstr>Wingdings</vt:lpstr>
      <vt:lpstr>Default</vt:lpstr>
      <vt:lpstr>GSICS/WGCV Linkages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169</cp:revision>
  <dcterms:modified xsi:type="dcterms:W3CDTF">2018-08-28T21:19:18Z</dcterms:modified>
</cp:coreProperties>
</file>