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7" r:id="rId4"/>
    <p:sldId id="275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745" autoAdjust="0"/>
  </p:normalViewPr>
  <p:slideViewPr>
    <p:cSldViewPr>
      <p:cViewPr varScale="1">
        <p:scale>
          <a:sx n="105" d="100"/>
          <a:sy n="105" d="100"/>
        </p:scale>
        <p:origin x="3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334AA-E6C6-428C-ACE4-9AA3778168FA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8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1D118B-0079-4993-A901-E1E0AA7BCE0D}" type="datetimeFigureOut">
              <a:rPr kumimoji="1" lang="ja-JP" altLang="en-US" smtClean="0"/>
              <a:t>2018/8/27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B39F-6AC2-4143-BB51-5972348E2DE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242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6589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010400" y="6504801"/>
            <a:ext cx="1905000" cy="276999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2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8" r:id="rId3"/>
    <p:sldLayoutId id="2147483669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9812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SAR Subgroup Report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53340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Bruce Chapman (NASA-JPL)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– WGCV Plenary #44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Darmstadt, Germany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August 28-31, 2018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  <a:prstGeom prst="rect">
            <a:avLst/>
          </a:prstGeom>
          <a:ln/>
        </p:spPr>
        <p:txBody>
          <a:bodyPr/>
          <a:lstStyle/>
          <a:p>
            <a:pPr algn="ctr"/>
            <a:r>
              <a:rPr kumimoji="1" lang="en-US" altLang="ja-JP" b="1" dirty="0">
                <a:ea typeface="Osaka" charset="-128"/>
              </a:rPr>
              <a:t>2018 Workshop</a:t>
            </a:r>
            <a:endParaRPr kumimoji="1" lang="en-CA" b="1" dirty="0">
              <a:ea typeface="Osaka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1" y="1752600"/>
            <a:ext cx="8686800" cy="4587127"/>
          </a:xfrm>
          <a:prstGeom prst="rect">
            <a:avLst/>
          </a:prstGeom>
        </p:spPr>
        <p:txBody>
          <a:bodyPr/>
          <a:lstStyle/>
          <a:p>
            <a:r>
              <a:rPr lang="en-US" sz="1800" dirty="0"/>
              <a:t>The 25</a:t>
            </a:r>
            <a:r>
              <a:rPr lang="en-US" sz="1800" baseline="30000" dirty="0"/>
              <a:t>th</a:t>
            </a:r>
            <a:r>
              <a:rPr lang="en-US" sz="1800" dirty="0"/>
              <a:t> SAR subgroup workshop will be head at CONAE, Buenos Aries, Argentina December 5-7 2018, and will be hosted by Laura </a:t>
            </a:r>
            <a:r>
              <a:rPr lang="en-US" sz="1800" dirty="0" err="1"/>
              <a:t>Frulla</a:t>
            </a:r>
            <a:r>
              <a:rPr lang="en-US" sz="1800" dirty="0"/>
              <a:t>.</a:t>
            </a:r>
          </a:p>
          <a:p>
            <a:r>
              <a:rPr lang="en-US" sz="1800" dirty="0"/>
              <a:t>Discussion Sessions will be held on </a:t>
            </a:r>
          </a:p>
          <a:p>
            <a:pPr lvl="1"/>
            <a:r>
              <a:rPr lang="en-US" sz="1800" dirty="0"/>
              <a:t>Joint investment in Cal/Val sites</a:t>
            </a:r>
          </a:p>
          <a:p>
            <a:pPr lvl="1"/>
            <a:r>
              <a:rPr lang="en-US" sz="1800" dirty="0"/>
              <a:t>SAR ARD PFS </a:t>
            </a:r>
          </a:p>
          <a:p>
            <a:pPr lvl="1"/>
            <a:r>
              <a:rPr lang="en-US" sz="1800" dirty="0"/>
              <a:t>Calibration methodologies, validation, and applications</a:t>
            </a:r>
          </a:p>
          <a:p>
            <a:pPr lvl="1"/>
            <a:r>
              <a:rPr lang="en-US" sz="1800" dirty="0"/>
              <a:t>Innovative SAR concepts</a:t>
            </a:r>
          </a:p>
          <a:p>
            <a:pPr lvl="1"/>
            <a:r>
              <a:rPr lang="en-US" sz="1800" dirty="0"/>
              <a:t>Future missions</a:t>
            </a:r>
          </a:p>
          <a:p>
            <a:pPr lvl="1"/>
            <a:r>
              <a:rPr lang="en-US" sz="1800" dirty="0"/>
              <a:t>Others TBD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69792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  <a:prstGeom prst="rect">
            <a:avLst/>
          </a:prstGeom>
          <a:ln/>
        </p:spPr>
        <p:txBody>
          <a:bodyPr/>
          <a:lstStyle/>
          <a:p>
            <a:pPr algn="ctr"/>
            <a:r>
              <a:rPr kumimoji="1" lang="en-US" altLang="ja-JP" b="1" dirty="0">
                <a:ea typeface="Osaka" charset="-128"/>
              </a:rPr>
              <a:t>SAR ARD</a:t>
            </a:r>
            <a:endParaRPr kumimoji="1" lang="en-CA" b="1" dirty="0">
              <a:ea typeface="Osaka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1" y="1752600"/>
            <a:ext cx="8686800" cy="4587127"/>
          </a:xfrm>
          <a:prstGeom prst="rect">
            <a:avLst/>
          </a:prstGeom>
        </p:spPr>
        <p:txBody>
          <a:bodyPr/>
          <a:lstStyle/>
          <a:p>
            <a:r>
              <a:rPr lang="en-US" sz="1800" dirty="0"/>
              <a:t>Currently, members of the group are reviewing SAR ARD PFS, and will discuss the related Cal/Val issues at this upcoming meeting.</a:t>
            </a:r>
          </a:p>
          <a:p>
            <a:r>
              <a:rPr lang="en-US" sz="1800" dirty="0"/>
              <a:t>After some discussion early this year, a SAR ARD definition team, including myself and other members, was established to review the PFS for</a:t>
            </a:r>
          </a:p>
          <a:p>
            <a:pPr lvl="1"/>
            <a:r>
              <a:rPr lang="en-US" sz="1800" dirty="0"/>
              <a:t>Radar backscatter (in final review)</a:t>
            </a:r>
          </a:p>
          <a:p>
            <a:pPr lvl="1"/>
            <a:r>
              <a:rPr lang="en-US" sz="1800" dirty="0"/>
              <a:t>Geocoded SLC (draft)</a:t>
            </a:r>
          </a:p>
          <a:p>
            <a:pPr lvl="1"/>
            <a:r>
              <a:rPr lang="en-US" sz="1800" dirty="0"/>
              <a:t>Polarimetric decomposition (draft)</a:t>
            </a:r>
          </a:p>
          <a:p>
            <a:pPr lvl="1"/>
            <a:r>
              <a:rPr lang="en-US" sz="1800" dirty="0"/>
              <a:t>Polarimetric covariance (draft)</a:t>
            </a:r>
          </a:p>
          <a:p>
            <a:pPr lvl="1"/>
            <a:r>
              <a:rPr lang="en-US" sz="1800" dirty="0"/>
              <a:t>INSAR Line of site (waiting for draft)</a:t>
            </a:r>
          </a:p>
          <a:p>
            <a:pPr lvl="1"/>
            <a:r>
              <a:rPr lang="en-US" sz="1800" dirty="0"/>
              <a:t>INSAR coherence (waiting for draft)</a:t>
            </a:r>
          </a:p>
          <a:p>
            <a:pPr lvl="1"/>
            <a:endParaRPr lang="en-US" sz="1800" dirty="0"/>
          </a:p>
          <a:p>
            <a:pPr algn="l">
              <a:lnSpc>
                <a:spcPct val="150000"/>
              </a:lnSpc>
            </a:pPr>
            <a:endParaRPr lang="de-DE" sz="20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8625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F2ACC61-1423-7C46-938F-B4635606AA75}"/>
              </a:ext>
            </a:extLst>
          </p:cNvPr>
          <p:cNvSpPr txBox="1">
            <a:spLocks noChangeArrowheads="1"/>
          </p:cNvSpPr>
          <p:nvPr/>
        </p:nvSpPr>
        <p:spPr>
          <a:xfrm>
            <a:off x="762000" y="304800"/>
            <a:ext cx="7772400" cy="609600"/>
          </a:xfrm>
          <a:prstGeom prst="rect">
            <a:avLst/>
          </a:prstGeom>
          <a:ln/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 defTabSz="914400"/>
            <a:r>
              <a:rPr kumimoji="1" lang="en-US" altLang="ja-JP" b="1" dirty="0" err="1">
                <a:ea typeface="Osaka" charset="-128"/>
              </a:rPr>
              <a:t>Misc</a:t>
            </a:r>
            <a:endParaRPr kumimoji="1" lang="en-CA" b="1" dirty="0">
              <a:ea typeface="Osaka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F20175-B4BB-FE44-A008-AAB45CC0B038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447800"/>
            <a:ext cx="8686800" cy="458712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1800" dirty="0"/>
              <a:t>Still discussing with </a:t>
            </a:r>
            <a:r>
              <a:rPr lang="en-US" sz="1800" dirty="0" err="1"/>
              <a:t>ceos.org</a:t>
            </a:r>
            <a:r>
              <a:rPr lang="en-US" sz="1800" dirty="0"/>
              <a:t> admins about hosting the </a:t>
            </a:r>
            <a:r>
              <a:rPr lang="en-US" sz="1800" dirty="0" err="1"/>
              <a:t>ceossarcv</a:t>
            </a:r>
            <a:r>
              <a:rPr lang="en-US" sz="1800" dirty="0"/>
              <a:t> website with the top level domain (at NASA Langley).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491502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3439</TotalTime>
  <Words>140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Osaka</vt:lpstr>
      <vt:lpstr>Arial</vt:lpstr>
      <vt:lpstr>Arial Bold</vt:lpstr>
      <vt:lpstr>Avenir Roman</vt:lpstr>
      <vt:lpstr>Calibri</vt:lpstr>
      <vt:lpstr>Droid Serif</vt:lpstr>
      <vt:lpstr>Frutiger 45 Light</vt:lpstr>
      <vt:lpstr>Times</vt:lpstr>
      <vt:lpstr>Times New Roman</vt:lpstr>
      <vt:lpstr>Default</vt:lpstr>
      <vt:lpstr>SAR Subgroup Report</vt:lpstr>
      <vt:lpstr>2018 Workshop</vt:lpstr>
      <vt:lpstr>SAR ARD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bruce.d.chapman@gmail.com</cp:lastModifiedBy>
  <cp:revision>80</cp:revision>
  <dcterms:modified xsi:type="dcterms:W3CDTF">2018-08-27T21:52:59Z</dcterms:modified>
</cp:coreProperties>
</file>