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35" autoAdjust="0"/>
    <p:restoredTop sz="93683" autoAdjust="0"/>
  </p:normalViewPr>
  <p:slideViewPr>
    <p:cSldViewPr>
      <p:cViewPr varScale="1">
        <p:scale>
          <a:sx n="90" d="100"/>
          <a:sy n="90" d="100"/>
        </p:scale>
        <p:origin x="120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>
            <a:extLst>
              <a:ext uri="{FF2B5EF4-FFF2-40B4-BE49-F238E27FC236}">
                <a16:creationId xmlns:a16="http://schemas.microsoft.com/office/drawing/2014/main" id="{12D92B14-C36E-A34C-B150-BBC718BE890F}"/>
              </a:ext>
            </a:extLst>
          </p:cNvPr>
          <p:cNvSpPr/>
          <p:nvPr userDrawn="1"/>
        </p:nvSpPr>
        <p:spPr>
          <a:xfrm>
            <a:off x="1981200" y="76200"/>
            <a:ext cx="3581400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 Welcome</a:t>
            </a:r>
            <a:endParaRPr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 Welcome</a:t>
            </a:r>
            <a:endParaRPr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hape 3">
            <a:extLst>
              <a:ext uri="{FF2B5EF4-FFF2-40B4-BE49-F238E27FC236}">
                <a16:creationId xmlns:a16="http://schemas.microsoft.com/office/drawing/2014/main" id="{637CDEA6-AC92-AB47-AD2B-2A2B86352381}"/>
              </a:ext>
            </a:extLst>
          </p:cNvPr>
          <p:cNvSpPr/>
          <p:nvPr userDrawn="1"/>
        </p:nvSpPr>
        <p:spPr>
          <a:xfrm>
            <a:off x="1981200" y="76200"/>
            <a:ext cx="3581400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 Welcome</a:t>
            </a:r>
            <a:endParaRPr sz="2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2954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</a:rPr>
              <a:t>WGCV-44 Welcome</a:t>
            </a:r>
            <a:endParaRPr sz="42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K.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/C. Ong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NASA/CSIRO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 Plenary # 44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EUMETSAT,  Darmstadt, Germany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August 28-31, 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2018</a:t>
            </a:r>
          </a:p>
        </p:txBody>
      </p:sp>
      <p:pic>
        <p:nvPicPr>
          <p:cNvPr id="12" name="ceos_logo.pn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5078</TotalTime>
  <Words>25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 Bold</vt:lpstr>
      <vt:lpstr>Droid Serif</vt:lpstr>
      <vt:lpstr>Frutiger 45 Light</vt:lpstr>
      <vt:lpstr>Proxima Nova Regular</vt:lpstr>
      <vt:lpstr>Arial</vt:lpstr>
      <vt:lpstr>Avenir Roman</vt:lpstr>
      <vt:lpstr>Century Gothic</vt:lpstr>
      <vt:lpstr>Times</vt:lpstr>
      <vt:lpstr>Times New Roman</vt:lpstr>
      <vt:lpstr>Wingdings</vt:lpstr>
      <vt:lpstr>Default</vt:lpstr>
      <vt:lpstr>WGCV-44 Welcome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132</cp:revision>
  <dcterms:modified xsi:type="dcterms:W3CDTF">2018-08-17T09:19:32Z</dcterms:modified>
</cp:coreProperties>
</file>