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68" r:id="rId2"/>
    <p:sldId id="367" r:id="rId3"/>
    <p:sldId id="369" r:id="rId4"/>
    <p:sldId id="374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80" autoAdjust="0"/>
    <p:restoredTop sz="94662" autoAdjust="0"/>
  </p:normalViewPr>
  <p:slideViewPr>
    <p:cSldViewPr>
      <p:cViewPr varScale="1">
        <p:scale>
          <a:sx n="91" d="100"/>
          <a:sy n="91" d="100"/>
        </p:scale>
        <p:origin x="14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29718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Proposal for regular WGCV telecons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WGCV-42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354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</a:t>
            </a: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telecons</a:t>
            </a: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newsletter and other outreach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endParaRPr lang="en-US"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</a:t>
            </a: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telecons</a:t>
            </a: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newsletter and other outreach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 </a:t>
            </a:r>
            <a:r>
              <a:rPr lang="en-US" sz="2200" dirty="0" err="1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telecons</a:t>
            </a: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newsletter and other outreach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WGCV-43</a:t>
            </a:r>
          </a:p>
        </p:txBody>
      </p:sp>
    </p:spTree>
    <p:extLst>
      <p:ext uri="{BB962C8B-B14F-4D97-AF65-F5344CB8AC3E}">
        <p14:creationId xmlns:p14="http://schemas.microsoft.com/office/powerpoint/2010/main" val="34772083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US" dirty="0"/>
              <a:t>WGCV </a:t>
            </a:r>
            <a:r>
              <a:rPr lang="en-US" dirty="0" err="1"/>
              <a:t>telecons</a:t>
            </a:r>
            <a:r>
              <a:rPr lang="en-US" dirty="0"/>
              <a:t>, newsletter and other outreach</a:t>
            </a: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INPE, Sao Jose dos Campos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April 10-13, 2018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4966256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Telecons</a:t>
            </a:r>
            <a:r>
              <a:rPr lang="en-US" dirty="0"/>
              <a:t> are an added burden but have helped the WGCV Chair with valuable input between the WGCV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800600"/>
          </a:xfrm>
        </p:spPr>
        <p:txBody>
          <a:bodyPr/>
          <a:lstStyle/>
          <a:p>
            <a:r>
              <a:rPr lang="en-US" dirty="0"/>
              <a:t>Two </a:t>
            </a:r>
            <a:r>
              <a:rPr lang="en-US" dirty="0" err="1"/>
              <a:t>telecons</a:t>
            </a:r>
            <a:r>
              <a:rPr lang="en-US" dirty="0"/>
              <a:t> were instrumental in providing inputs for the CEOS Work Plan</a:t>
            </a:r>
          </a:p>
          <a:p>
            <a:r>
              <a:rPr lang="en-US" dirty="0"/>
              <a:t>Helps with the monthly reporting to the CEOS SEC</a:t>
            </a:r>
          </a:p>
          <a:p>
            <a:r>
              <a:rPr lang="en-US" dirty="0"/>
              <a:t>Seems to have improved engagement for members not active in subgroups</a:t>
            </a:r>
          </a:p>
          <a:p>
            <a:r>
              <a:rPr lang="en-US" dirty="0"/>
              <a:t>1-hour length is a good compromise of length versus commitment</a:t>
            </a:r>
          </a:p>
          <a:p>
            <a:r>
              <a:rPr lang="en-US" dirty="0"/>
              <a:t>Length will not be adequate to allow addressing the number of activities currently under way</a:t>
            </a:r>
          </a:p>
          <a:p>
            <a:r>
              <a:rPr lang="en-US" dirty="0"/>
              <a:t>Need to decide whether to</a:t>
            </a:r>
          </a:p>
          <a:p>
            <a:pPr lvl="1"/>
            <a:r>
              <a:rPr lang="en-US" dirty="0"/>
              <a:t>Add more </a:t>
            </a:r>
            <a:r>
              <a:rPr lang="en-US" dirty="0" err="1"/>
              <a:t>telecons</a:t>
            </a:r>
            <a:r>
              <a:rPr lang="en-US" dirty="0"/>
              <a:t> – Monthly?</a:t>
            </a:r>
          </a:p>
          <a:p>
            <a:pPr lvl="1"/>
            <a:r>
              <a:rPr lang="en-US" dirty="0"/>
              <a:t>Lengthen the current </a:t>
            </a:r>
            <a:r>
              <a:rPr lang="en-US" dirty="0" err="1"/>
              <a:t>telecons</a:t>
            </a:r>
            <a:r>
              <a:rPr lang="en-US" dirty="0"/>
              <a:t> – 1.5 to 2.0 hours?</a:t>
            </a:r>
          </a:p>
          <a:p>
            <a:pPr lvl="1"/>
            <a:r>
              <a:rPr lang="en-US" dirty="0"/>
              <a:t>Continue as is, but add additional </a:t>
            </a:r>
            <a:r>
              <a:rPr lang="en-US" dirty="0" err="1"/>
              <a:t>telcons</a:t>
            </a:r>
            <a:r>
              <a:rPr lang="en-US" dirty="0"/>
              <a:t> for a smaller group of WGCV – Executive panel? Ad hoc </a:t>
            </a:r>
            <a:r>
              <a:rPr lang="en-US" dirty="0" err="1"/>
              <a:t>telcon</a:t>
            </a:r>
            <a:r>
              <a:rPr lang="en-US" dirty="0"/>
              <a:t> lists based on topics?</a:t>
            </a:r>
          </a:p>
        </p:txBody>
      </p:sp>
    </p:spTree>
    <p:extLst>
      <p:ext uri="{BB962C8B-B14F-4D97-AF65-F5344CB8AC3E}">
        <p14:creationId xmlns:p14="http://schemas.microsoft.com/office/powerpoint/2010/main" val="275785087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WGCV newsletter has been discussed at numerous previous meetings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en-US" dirty="0"/>
              <a:t>IVOS SG raised the topic initially at IVOS level and later at WGCV level</a:t>
            </a:r>
          </a:p>
          <a:p>
            <a:r>
              <a:rPr lang="en-US" dirty="0"/>
              <a:t>Concept is still an excellent one</a:t>
            </a:r>
          </a:p>
          <a:p>
            <a:pPr lvl="1"/>
            <a:r>
              <a:rPr lang="en-US" dirty="0"/>
              <a:t>Effort could distract from other activities</a:t>
            </a:r>
          </a:p>
          <a:p>
            <a:pPr lvl="1"/>
            <a:r>
              <a:rPr lang="en-US" dirty="0"/>
              <a:t>Still unclear who the audience would be</a:t>
            </a:r>
          </a:p>
          <a:p>
            <a:r>
              <a:rPr lang="en-US" dirty="0"/>
              <a:t>Propose relying on the web site modifications to allow improved communications of WGCV activities</a:t>
            </a:r>
          </a:p>
          <a:p>
            <a:pPr lvl="1"/>
            <a:r>
              <a:rPr lang="en-US" dirty="0"/>
              <a:t>Descriptions of interactions/collaborations with other entities will make provide periodically changing material</a:t>
            </a:r>
          </a:p>
          <a:p>
            <a:pPr lvl="1"/>
            <a:r>
              <a:rPr lang="en-US" dirty="0"/>
              <a:t>ACIX and solar irradiance reports</a:t>
            </a:r>
          </a:p>
          <a:p>
            <a:pPr lvl="1"/>
            <a:r>
              <a:rPr lang="en-US" dirty="0"/>
              <a:t>Raising sub-group activities (white papers, recent results, etc.) to the web site on a regular basis will provide information on how well we can keep up with adding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033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WGCV needs to continue to engage the wider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marL="342900" indent="-342900" algn="l" rtl="0">
              <a:spcBef>
                <a:spcPts val="500"/>
              </a:spcBef>
              <a:buSzPct val="90000"/>
              <a:buFont typeface="Arial"/>
              <a:buChar char="•"/>
            </a:pPr>
            <a:r>
              <a:rPr lang="en-US" dirty="0"/>
              <a:t>More importantly, we should document those engagements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Allow for cross-cutting activities to benefit a wider group</a:t>
            </a:r>
          </a:p>
          <a:p>
            <a:pPr lvl="1" indent="-342900" algn="l" rtl="0">
              <a:buSzPct val="90000"/>
              <a:buFont typeface="Arial"/>
              <a:buChar char="•"/>
            </a:pPr>
            <a:r>
              <a:rPr lang="en-US" dirty="0"/>
              <a:t>Improve communication of activities of other groups towards WGCV</a:t>
            </a:r>
          </a:p>
          <a:p>
            <a:pPr algn="l" rtl="0"/>
            <a:r>
              <a:rPr lang="en-US" dirty="0"/>
              <a:t>General outreach has always been strong</a:t>
            </a:r>
          </a:p>
          <a:p>
            <a:pPr lvl="1" algn="l" rtl="0"/>
            <a:r>
              <a:rPr lang="en-US" dirty="0"/>
              <a:t>Hosting workshops</a:t>
            </a:r>
          </a:p>
          <a:p>
            <a:pPr lvl="1" algn="l" rtl="0"/>
            <a:r>
              <a:rPr lang="en-US" dirty="0"/>
              <a:t>Conference attendance and presentations</a:t>
            </a:r>
          </a:p>
          <a:p>
            <a:pPr lvl="1" algn="l" rtl="0"/>
            <a:r>
              <a:rPr lang="en-US" dirty="0"/>
              <a:t>Benefit to communicating this information – both past and future</a:t>
            </a:r>
          </a:p>
          <a:p>
            <a:pPr algn="l" rtl="0"/>
            <a:r>
              <a:rPr lang="en-US" dirty="0"/>
              <a:t>Keep open to opportunities for further outreach</a:t>
            </a:r>
          </a:p>
        </p:txBody>
      </p:sp>
    </p:spTree>
    <p:extLst>
      <p:ext uri="{BB962C8B-B14F-4D97-AF65-F5344CB8AC3E}">
        <p14:creationId xmlns:p14="http://schemas.microsoft.com/office/powerpoint/2010/main" val="32004674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319</Words>
  <Application>Microsoft Macintosh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Century Gothic</vt:lpstr>
      <vt:lpstr>Times</vt:lpstr>
      <vt:lpstr>Times New Roman</vt:lpstr>
      <vt:lpstr>Wingdings</vt:lpstr>
      <vt:lpstr>Default</vt:lpstr>
      <vt:lpstr>WGCV telecons, newsletter and other outreach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158</cp:revision>
  <dcterms:modified xsi:type="dcterms:W3CDTF">2018-04-13T02:38:15Z</dcterms:modified>
</cp:coreProperties>
</file>